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44" r:id="rId4"/>
    <p:sldId id="345" r:id="rId5"/>
    <p:sldId id="346" r:id="rId6"/>
    <p:sldId id="347" r:id="rId7"/>
    <p:sldId id="259" r:id="rId8"/>
    <p:sldId id="260" r:id="rId9"/>
    <p:sldId id="261" r:id="rId10"/>
    <p:sldId id="264" r:id="rId11"/>
    <p:sldId id="265" r:id="rId12"/>
    <p:sldId id="267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92" r:id="rId33"/>
    <p:sldId id="293" r:id="rId34"/>
    <p:sldId id="294" r:id="rId35"/>
    <p:sldId id="325" r:id="rId36"/>
    <p:sldId id="324" r:id="rId37"/>
    <p:sldId id="295" r:id="rId38"/>
    <p:sldId id="321" r:id="rId39"/>
    <p:sldId id="298" r:id="rId40"/>
    <p:sldId id="299" r:id="rId41"/>
    <p:sldId id="303" r:id="rId42"/>
    <p:sldId id="327" r:id="rId43"/>
    <p:sldId id="328" r:id="rId44"/>
    <p:sldId id="329" r:id="rId45"/>
    <p:sldId id="331" r:id="rId46"/>
    <p:sldId id="332" r:id="rId47"/>
    <p:sldId id="336" r:id="rId48"/>
    <p:sldId id="337" r:id="rId49"/>
    <p:sldId id="342" r:id="rId50"/>
    <p:sldId id="343" r:id="rId51"/>
    <p:sldId id="348" r:id="rId52"/>
    <p:sldId id="349" r:id="rId53"/>
    <p:sldId id="350" r:id="rId5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B8721-091C-4E1D-A1B5-8DAB71C9991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417530-6696-4F07-B301-81FAA7F68BBB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RELACIÓN COS DEMÁIS</a:t>
          </a:r>
          <a:endParaRPr lang="es-ES" b="1" dirty="0">
            <a:solidFill>
              <a:schemeClr val="tx1"/>
            </a:solidFill>
          </a:endParaRPr>
        </a:p>
      </dgm:t>
    </dgm:pt>
    <dgm:pt modelId="{8ED44057-26B2-41FD-B4D3-40A908C7D501}" type="parTrans" cxnId="{7114E431-B970-4964-9753-F7C21B0859F8}">
      <dgm:prSet/>
      <dgm:spPr/>
      <dgm:t>
        <a:bodyPr/>
        <a:lstStyle/>
        <a:p>
          <a:endParaRPr lang="es-ES"/>
        </a:p>
      </dgm:t>
    </dgm:pt>
    <dgm:pt modelId="{2F37E937-27ED-4EC5-AE0F-CBAFB3C28A21}" type="sibTrans" cxnId="{7114E431-B970-4964-9753-F7C21B0859F8}">
      <dgm:prSet/>
      <dgm:spPr/>
      <dgm:t>
        <a:bodyPr/>
        <a:lstStyle/>
        <a:p>
          <a:endParaRPr lang="es-ES"/>
        </a:p>
      </dgm:t>
    </dgm:pt>
    <dgm:pt modelId="{5478050A-BB38-4ACA-B1D4-AF68496E120B}">
      <dgm:prSet phldrT="[Texto]"/>
      <dgm:spPr/>
      <dgm:t>
        <a:bodyPr/>
        <a:lstStyle/>
        <a:p>
          <a:r>
            <a:rPr lang="es-ES" dirty="0" smtClean="0"/>
            <a:t>Aislamiento </a:t>
          </a:r>
          <a:endParaRPr lang="es-ES" dirty="0"/>
        </a:p>
      </dgm:t>
    </dgm:pt>
    <dgm:pt modelId="{CFC751F2-9FCC-4711-BC32-676D3CA58AB6}" type="parTrans" cxnId="{1BDD3267-3B60-403F-AA03-1969A5EEC00B}">
      <dgm:prSet/>
      <dgm:spPr/>
      <dgm:t>
        <a:bodyPr/>
        <a:lstStyle/>
        <a:p>
          <a:endParaRPr lang="es-ES"/>
        </a:p>
      </dgm:t>
    </dgm:pt>
    <dgm:pt modelId="{95CA6CC6-4E3E-4D57-B2A1-D3967FBB98B2}" type="sibTrans" cxnId="{1BDD3267-3B60-403F-AA03-1969A5EEC00B}">
      <dgm:prSet/>
      <dgm:spPr/>
      <dgm:t>
        <a:bodyPr/>
        <a:lstStyle/>
        <a:p>
          <a:endParaRPr lang="es-ES"/>
        </a:p>
      </dgm:t>
    </dgm:pt>
    <dgm:pt modelId="{0D5B5B7D-E299-4DE9-989A-DDC9127E9114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PROBLEMAS DE CONDUTA</a:t>
          </a:r>
          <a:endParaRPr lang="es-ES" b="1" dirty="0">
            <a:solidFill>
              <a:schemeClr val="tx1"/>
            </a:solidFill>
          </a:endParaRPr>
        </a:p>
      </dgm:t>
    </dgm:pt>
    <dgm:pt modelId="{0264EF20-96A3-408A-A490-E12862072129}" type="parTrans" cxnId="{F2BF37DB-127C-42D7-9F80-3EAAC7F631A8}">
      <dgm:prSet/>
      <dgm:spPr/>
      <dgm:t>
        <a:bodyPr/>
        <a:lstStyle/>
        <a:p>
          <a:endParaRPr lang="es-ES"/>
        </a:p>
      </dgm:t>
    </dgm:pt>
    <dgm:pt modelId="{15C8462F-A485-401A-903B-993E3B163110}" type="sibTrans" cxnId="{F2BF37DB-127C-42D7-9F80-3EAAC7F631A8}">
      <dgm:prSet/>
      <dgm:spPr/>
      <dgm:t>
        <a:bodyPr/>
        <a:lstStyle/>
        <a:p>
          <a:endParaRPr lang="es-ES"/>
        </a:p>
      </dgm:t>
    </dgm:pt>
    <dgm:pt modelId="{F4DFE4E9-F9F1-469F-92AB-F50B06EC5DF1}">
      <dgm:prSet phldrT="[Texto]"/>
      <dgm:spPr/>
      <dgm:t>
        <a:bodyPr/>
        <a:lstStyle/>
        <a:p>
          <a:r>
            <a:rPr lang="es-ES" dirty="0" smtClean="0"/>
            <a:t>Cambios</a:t>
          </a:r>
          <a:endParaRPr lang="es-ES" dirty="0"/>
        </a:p>
      </dgm:t>
    </dgm:pt>
    <dgm:pt modelId="{834F041B-888D-4BB0-80A8-D7764E93F512}" type="parTrans" cxnId="{FA6D74B5-5A4E-4496-9DB8-B3214B55C4CB}">
      <dgm:prSet/>
      <dgm:spPr/>
      <dgm:t>
        <a:bodyPr/>
        <a:lstStyle/>
        <a:p>
          <a:endParaRPr lang="es-ES"/>
        </a:p>
      </dgm:t>
    </dgm:pt>
    <dgm:pt modelId="{2BB8DB7F-C4F0-4D9A-993E-8FBAB20724A1}" type="sibTrans" cxnId="{FA6D74B5-5A4E-4496-9DB8-B3214B55C4CB}">
      <dgm:prSet/>
      <dgm:spPr/>
      <dgm:t>
        <a:bodyPr/>
        <a:lstStyle/>
        <a:p>
          <a:endParaRPr lang="es-ES"/>
        </a:p>
      </dgm:t>
    </dgm:pt>
    <dgm:pt modelId="{A170542E-E860-4E3C-99A3-4F93EEDC15A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DIFICULTADES DE APRENDIZAXE</a:t>
          </a:r>
          <a:endParaRPr lang="es-ES" b="1" dirty="0">
            <a:solidFill>
              <a:schemeClr val="tx1"/>
            </a:solidFill>
          </a:endParaRPr>
        </a:p>
      </dgm:t>
    </dgm:pt>
    <dgm:pt modelId="{23CB8C25-8196-483C-8068-1647EBD857D8}" type="parTrans" cxnId="{6E6913DC-395F-4513-BD55-D2D4D13341BA}">
      <dgm:prSet/>
      <dgm:spPr/>
      <dgm:t>
        <a:bodyPr/>
        <a:lstStyle/>
        <a:p>
          <a:endParaRPr lang="es-ES"/>
        </a:p>
      </dgm:t>
    </dgm:pt>
    <dgm:pt modelId="{5F1E0B83-C4DC-4855-8C85-45E721CEF132}" type="sibTrans" cxnId="{6E6913DC-395F-4513-BD55-D2D4D13341BA}">
      <dgm:prSet/>
      <dgm:spPr/>
      <dgm:t>
        <a:bodyPr/>
        <a:lstStyle/>
        <a:p>
          <a:endParaRPr lang="es-ES"/>
        </a:p>
      </dgm:t>
    </dgm:pt>
    <dgm:pt modelId="{A2B0B41E-412E-46C9-8FF4-842FA986DBA4}">
      <dgm:prSet phldrT="[Texto]"/>
      <dgm:spPr/>
      <dgm:t>
        <a:bodyPr/>
        <a:lstStyle/>
        <a:p>
          <a:r>
            <a:rPr lang="es-ES" dirty="0" smtClean="0"/>
            <a:t>  </a:t>
          </a:r>
          <a:endParaRPr lang="es-ES" dirty="0"/>
        </a:p>
      </dgm:t>
    </dgm:pt>
    <dgm:pt modelId="{855F7725-F7CA-4B11-A3FD-AD17FE17C92A}" type="parTrans" cxnId="{22407D4A-4142-49A6-ABC3-60AD1A117159}">
      <dgm:prSet/>
      <dgm:spPr/>
      <dgm:t>
        <a:bodyPr/>
        <a:lstStyle/>
        <a:p>
          <a:endParaRPr lang="es-ES"/>
        </a:p>
      </dgm:t>
    </dgm:pt>
    <dgm:pt modelId="{5413D933-C620-49BE-8562-03854FCA7D81}" type="sibTrans" cxnId="{22407D4A-4142-49A6-ABC3-60AD1A117159}">
      <dgm:prSet/>
      <dgm:spPr/>
      <dgm:t>
        <a:bodyPr/>
        <a:lstStyle/>
        <a:p>
          <a:endParaRPr lang="es-ES"/>
        </a:p>
      </dgm:t>
    </dgm:pt>
    <dgm:pt modelId="{F814E6CB-0A66-40F2-9D32-6E07A6828CF2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FALTA DE AUTONOMÍA</a:t>
          </a:r>
          <a:endParaRPr lang="es-ES" b="1" dirty="0">
            <a:solidFill>
              <a:schemeClr val="tx1"/>
            </a:solidFill>
          </a:endParaRPr>
        </a:p>
      </dgm:t>
    </dgm:pt>
    <dgm:pt modelId="{64B8846E-7414-4025-8D3B-41C095154570}" type="parTrans" cxnId="{68F2DEC5-B914-4865-9708-C3B4A370E7D9}">
      <dgm:prSet/>
      <dgm:spPr/>
      <dgm:t>
        <a:bodyPr/>
        <a:lstStyle/>
        <a:p>
          <a:endParaRPr lang="es-ES"/>
        </a:p>
      </dgm:t>
    </dgm:pt>
    <dgm:pt modelId="{1E76B3FE-0DD1-4A08-BB3E-58EA2C718A54}" type="sibTrans" cxnId="{68F2DEC5-B914-4865-9708-C3B4A370E7D9}">
      <dgm:prSet/>
      <dgm:spPr/>
      <dgm:t>
        <a:bodyPr/>
        <a:lstStyle/>
        <a:p>
          <a:endParaRPr lang="es-ES"/>
        </a:p>
      </dgm:t>
    </dgm:pt>
    <dgm:pt modelId="{A6F009E4-3F6F-4F2E-9351-437AB1D7A1E7}">
      <dgm:prSet phldrT="[Texto]" custT="1"/>
      <dgm:spPr/>
      <dgm:t>
        <a:bodyPr/>
        <a:lstStyle/>
        <a:p>
          <a:endParaRPr lang="es-ES" sz="1400" dirty="0"/>
        </a:p>
      </dgm:t>
    </dgm:pt>
    <dgm:pt modelId="{1FB586CC-AFBC-4C54-ABAF-C34490CC02AC}" type="parTrans" cxnId="{94ED7536-88F1-4FE2-A0A5-E02A23D7B458}">
      <dgm:prSet/>
      <dgm:spPr/>
      <dgm:t>
        <a:bodyPr/>
        <a:lstStyle/>
        <a:p>
          <a:endParaRPr lang="es-ES"/>
        </a:p>
      </dgm:t>
    </dgm:pt>
    <dgm:pt modelId="{81E8381D-FE44-487E-8012-CB8E5E0F5520}" type="sibTrans" cxnId="{94ED7536-88F1-4FE2-A0A5-E02A23D7B458}">
      <dgm:prSet/>
      <dgm:spPr/>
      <dgm:t>
        <a:bodyPr/>
        <a:lstStyle/>
        <a:p>
          <a:endParaRPr lang="es-ES"/>
        </a:p>
      </dgm:t>
    </dgm:pt>
    <dgm:pt modelId="{2C2FBE84-0AE6-41BB-85B9-3EBEA99465C6}">
      <dgm:prSet phldrT="[Texto]"/>
      <dgm:spPr/>
      <dgm:t>
        <a:bodyPr/>
        <a:lstStyle/>
        <a:p>
          <a:r>
            <a:rPr lang="es-ES" dirty="0" smtClean="0"/>
            <a:t>Burlas/acoso</a:t>
          </a:r>
          <a:endParaRPr lang="es-ES" dirty="0"/>
        </a:p>
      </dgm:t>
    </dgm:pt>
    <dgm:pt modelId="{048C572A-AE82-4FB4-9369-DAF4945760AF}" type="parTrans" cxnId="{CA11D1F5-2883-41BD-85A5-0175CA90B949}">
      <dgm:prSet/>
      <dgm:spPr/>
      <dgm:t>
        <a:bodyPr/>
        <a:lstStyle/>
        <a:p>
          <a:endParaRPr lang="es-ES"/>
        </a:p>
      </dgm:t>
    </dgm:pt>
    <dgm:pt modelId="{09EF3DFE-5A61-4C16-B531-7406F5866BCD}" type="sibTrans" cxnId="{CA11D1F5-2883-41BD-85A5-0175CA90B949}">
      <dgm:prSet/>
      <dgm:spPr/>
      <dgm:t>
        <a:bodyPr/>
        <a:lstStyle/>
        <a:p>
          <a:endParaRPr lang="es-ES"/>
        </a:p>
      </dgm:t>
    </dgm:pt>
    <dgm:pt modelId="{5E4826CA-3560-446B-B000-308F70E26CB9}">
      <dgm:prSet phldrT="[Texto]"/>
      <dgm:spPr/>
      <dgm:t>
        <a:bodyPr/>
        <a:lstStyle/>
        <a:p>
          <a:r>
            <a:rPr lang="es-ES" dirty="0" err="1" smtClean="0"/>
            <a:t>Rexeitamento</a:t>
          </a:r>
          <a:endParaRPr lang="es-ES" dirty="0"/>
        </a:p>
      </dgm:t>
    </dgm:pt>
    <dgm:pt modelId="{2029147A-661C-408F-9914-849F5452868D}" type="parTrans" cxnId="{97790116-B212-4944-A82A-1C5A2848F7D2}">
      <dgm:prSet/>
      <dgm:spPr/>
      <dgm:t>
        <a:bodyPr/>
        <a:lstStyle/>
        <a:p>
          <a:endParaRPr lang="es-ES"/>
        </a:p>
      </dgm:t>
    </dgm:pt>
    <dgm:pt modelId="{2E074B24-85CC-446C-A526-77740A463F5B}" type="sibTrans" cxnId="{97790116-B212-4944-A82A-1C5A2848F7D2}">
      <dgm:prSet/>
      <dgm:spPr/>
      <dgm:t>
        <a:bodyPr/>
        <a:lstStyle/>
        <a:p>
          <a:endParaRPr lang="es-ES"/>
        </a:p>
      </dgm:t>
    </dgm:pt>
    <dgm:pt modelId="{8158E076-BE5E-4D11-B13F-CE892EC52F53}">
      <dgm:prSet phldrT="[Texto]"/>
      <dgm:spPr/>
      <dgm:t>
        <a:bodyPr/>
        <a:lstStyle/>
        <a:p>
          <a:r>
            <a:rPr lang="es-ES" dirty="0" smtClean="0"/>
            <a:t>Falta </a:t>
          </a:r>
          <a:r>
            <a:rPr lang="es-ES" dirty="0" err="1" smtClean="0"/>
            <a:t>compr</a:t>
          </a:r>
          <a:r>
            <a:rPr lang="es-ES" dirty="0" smtClean="0"/>
            <a:t>.</a:t>
          </a:r>
          <a:endParaRPr lang="es-ES" dirty="0"/>
        </a:p>
      </dgm:t>
    </dgm:pt>
    <dgm:pt modelId="{EBC186B9-6241-4FA0-9281-137B0B68C844}" type="parTrans" cxnId="{E7F0B10C-5B64-4FAC-88FD-161CB7751A81}">
      <dgm:prSet/>
      <dgm:spPr/>
      <dgm:t>
        <a:bodyPr/>
        <a:lstStyle/>
        <a:p>
          <a:endParaRPr lang="es-ES"/>
        </a:p>
      </dgm:t>
    </dgm:pt>
    <dgm:pt modelId="{2AD0836A-A75F-451D-8165-99A883C7A25B}" type="sibTrans" cxnId="{E7F0B10C-5B64-4FAC-88FD-161CB7751A81}">
      <dgm:prSet/>
      <dgm:spPr/>
      <dgm:t>
        <a:bodyPr/>
        <a:lstStyle/>
        <a:p>
          <a:endParaRPr lang="es-ES"/>
        </a:p>
      </dgm:t>
    </dgm:pt>
    <dgm:pt modelId="{66249D24-DFBB-4FB2-B15D-BF1269ED20F7}">
      <dgm:prSet phldrT="[Texto]"/>
      <dgm:spPr/>
      <dgm:t>
        <a:bodyPr/>
        <a:lstStyle/>
        <a:p>
          <a:r>
            <a:rPr lang="es-ES" dirty="0" smtClean="0"/>
            <a:t>Frustración</a:t>
          </a:r>
          <a:endParaRPr lang="es-ES" dirty="0"/>
        </a:p>
      </dgm:t>
    </dgm:pt>
    <dgm:pt modelId="{2EDA87BF-7AAB-4FCF-84E8-5F0541CF22BA}" type="parTrans" cxnId="{ABE00098-2B55-4D40-9C99-77619C269A4C}">
      <dgm:prSet/>
      <dgm:spPr/>
      <dgm:t>
        <a:bodyPr/>
        <a:lstStyle/>
        <a:p>
          <a:endParaRPr lang="es-ES"/>
        </a:p>
      </dgm:t>
    </dgm:pt>
    <dgm:pt modelId="{D01B6DE2-970D-461D-A631-F5330915E6D8}" type="sibTrans" cxnId="{ABE00098-2B55-4D40-9C99-77619C269A4C}">
      <dgm:prSet/>
      <dgm:spPr/>
      <dgm:t>
        <a:bodyPr/>
        <a:lstStyle/>
        <a:p>
          <a:endParaRPr lang="es-ES"/>
        </a:p>
      </dgm:t>
    </dgm:pt>
    <dgm:pt modelId="{51770094-E301-4B31-8244-6ECD279307B5}">
      <dgm:prSet phldrT="[Texto]"/>
      <dgm:spPr/>
      <dgm:t>
        <a:bodyPr/>
        <a:lstStyle/>
        <a:p>
          <a:r>
            <a:rPr lang="es-ES" dirty="0" err="1" smtClean="0"/>
            <a:t>Hipersensibilidade</a:t>
          </a:r>
          <a:endParaRPr lang="es-ES" dirty="0"/>
        </a:p>
      </dgm:t>
    </dgm:pt>
    <dgm:pt modelId="{A12A5AA9-5A0F-4BCB-BCF5-C559FA977758}" type="parTrans" cxnId="{66C81999-B393-4485-9A65-A8C25D8A0BDD}">
      <dgm:prSet/>
      <dgm:spPr/>
      <dgm:t>
        <a:bodyPr/>
        <a:lstStyle/>
        <a:p>
          <a:endParaRPr lang="es-ES"/>
        </a:p>
      </dgm:t>
    </dgm:pt>
    <dgm:pt modelId="{D5217BE9-4ADF-4834-9832-DB2698EE5ABA}" type="sibTrans" cxnId="{66C81999-B393-4485-9A65-A8C25D8A0BDD}">
      <dgm:prSet/>
      <dgm:spPr/>
      <dgm:t>
        <a:bodyPr/>
        <a:lstStyle/>
        <a:p>
          <a:endParaRPr lang="es-ES"/>
        </a:p>
      </dgm:t>
    </dgm:pt>
    <dgm:pt modelId="{0B76304B-293B-4537-BFD5-6895340C8D79}">
      <dgm:prSet phldrT="[Texto]"/>
      <dgm:spPr/>
      <dgm:t>
        <a:bodyPr/>
        <a:lstStyle/>
        <a:p>
          <a:r>
            <a:rPr lang="es-ES" dirty="0" smtClean="0"/>
            <a:t>Derivados do estilo cognitivo particular</a:t>
          </a:r>
          <a:endParaRPr lang="es-ES" dirty="0"/>
        </a:p>
      </dgm:t>
    </dgm:pt>
    <dgm:pt modelId="{CC182F9A-ABF6-4A44-B980-53AF6C120B0F}" type="parTrans" cxnId="{0DA47F08-7E16-4D3E-BDA7-D0DF4F6C42CD}">
      <dgm:prSet/>
      <dgm:spPr/>
      <dgm:t>
        <a:bodyPr/>
        <a:lstStyle/>
        <a:p>
          <a:endParaRPr lang="es-ES"/>
        </a:p>
      </dgm:t>
    </dgm:pt>
    <dgm:pt modelId="{BC7FCDFD-ABE1-4609-ACB2-AE53B37802D2}" type="sibTrans" cxnId="{0DA47F08-7E16-4D3E-BDA7-D0DF4F6C42CD}">
      <dgm:prSet/>
      <dgm:spPr/>
      <dgm:t>
        <a:bodyPr/>
        <a:lstStyle/>
        <a:p>
          <a:endParaRPr lang="es-ES"/>
        </a:p>
      </dgm:t>
    </dgm:pt>
    <dgm:pt modelId="{A140A8C6-6B13-4986-91FD-4220BC1743FF}" type="pres">
      <dgm:prSet presAssocID="{BE2B8721-091C-4E1D-A1B5-8DAB71C999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33C465-BBFA-4655-9C18-84E476F7726B}" type="pres">
      <dgm:prSet presAssocID="{BE2B8721-091C-4E1D-A1B5-8DAB71C9991E}" presName="children" presStyleCnt="0"/>
      <dgm:spPr/>
    </dgm:pt>
    <dgm:pt modelId="{4CCC1004-6571-4858-A178-217D7F7201D7}" type="pres">
      <dgm:prSet presAssocID="{BE2B8721-091C-4E1D-A1B5-8DAB71C9991E}" presName="child1group" presStyleCnt="0"/>
      <dgm:spPr/>
    </dgm:pt>
    <dgm:pt modelId="{68A28212-A1D4-4CC0-AEAE-9ADE3ED6969B}" type="pres">
      <dgm:prSet presAssocID="{BE2B8721-091C-4E1D-A1B5-8DAB71C9991E}" presName="child1" presStyleLbl="bgAcc1" presStyleIdx="0" presStyleCnt="4" custScaleX="123781"/>
      <dgm:spPr/>
      <dgm:t>
        <a:bodyPr/>
        <a:lstStyle/>
        <a:p>
          <a:endParaRPr lang="es-ES"/>
        </a:p>
      </dgm:t>
    </dgm:pt>
    <dgm:pt modelId="{6986D25C-1C93-40B4-A442-E8843968F096}" type="pres">
      <dgm:prSet presAssocID="{BE2B8721-091C-4E1D-A1B5-8DAB71C9991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8CD75-3E2F-4F0D-946F-B576A35DF20D}" type="pres">
      <dgm:prSet presAssocID="{BE2B8721-091C-4E1D-A1B5-8DAB71C9991E}" presName="child2group" presStyleCnt="0"/>
      <dgm:spPr/>
    </dgm:pt>
    <dgm:pt modelId="{ED87B75E-5AAC-483F-B010-34A99D40C0FC}" type="pres">
      <dgm:prSet presAssocID="{BE2B8721-091C-4E1D-A1B5-8DAB71C9991E}" presName="child2" presStyleLbl="bgAcc1" presStyleIdx="1" presStyleCnt="4" custScaleX="126238"/>
      <dgm:spPr/>
      <dgm:t>
        <a:bodyPr/>
        <a:lstStyle/>
        <a:p>
          <a:endParaRPr lang="es-ES"/>
        </a:p>
      </dgm:t>
    </dgm:pt>
    <dgm:pt modelId="{BDF2A3F1-B60D-4FC3-8E3E-6C51A6A41607}" type="pres">
      <dgm:prSet presAssocID="{BE2B8721-091C-4E1D-A1B5-8DAB71C9991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3F0033-26E6-4DB9-A67F-176736AEE748}" type="pres">
      <dgm:prSet presAssocID="{BE2B8721-091C-4E1D-A1B5-8DAB71C9991E}" presName="child3group" presStyleCnt="0"/>
      <dgm:spPr/>
    </dgm:pt>
    <dgm:pt modelId="{73CB1EEE-FA85-44DF-8C29-60FBD908273A}" type="pres">
      <dgm:prSet presAssocID="{BE2B8721-091C-4E1D-A1B5-8DAB71C9991E}" presName="child3" presStyleLbl="bgAcc1" presStyleIdx="2" presStyleCnt="4" custScaleX="132183"/>
      <dgm:spPr/>
      <dgm:t>
        <a:bodyPr/>
        <a:lstStyle/>
        <a:p>
          <a:endParaRPr lang="es-ES"/>
        </a:p>
      </dgm:t>
    </dgm:pt>
    <dgm:pt modelId="{2FC623B7-1CB8-464D-9797-4FC67379CCB5}" type="pres">
      <dgm:prSet presAssocID="{BE2B8721-091C-4E1D-A1B5-8DAB71C9991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25A17-0588-4B48-80D3-9667186FB3EB}" type="pres">
      <dgm:prSet presAssocID="{BE2B8721-091C-4E1D-A1B5-8DAB71C9991E}" presName="child4group" presStyleCnt="0"/>
      <dgm:spPr/>
    </dgm:pt>
    <dgm:pt modelId="{EDAE6DED-FA60-4E52-BCFD-20EC9EAB2991}" type="pres">
      <dgm:prSet presAssocID="{BE2B8721-091C-4E1D-A1B5-8DAB71C9991E}" presName="child4" presStyleLbl="bgAcc1" presStyleIdx="3" presStyleCnt="4" custScaleX="136560" custLinFactNeighborX="1408" custLinFactNeighborY="3493"/>
      <dgm:spPr/>
      <dgm:t>
        <a:bodyPr/>
        <a:lstStyle/>
        <a:p>
          <a:endParaRPr lang="es-ES"/>
        </a:p>
      </dgm:t>
    </dgm:pt>
    <dgm:pt modelId="{DCCC2CCF-7804-48E4-9492-E00388C4504D}" type="pres">
      <dgm:prSet presAssocID="{BE2B8721-091C-4E1D-A1B5-8DAB71C9991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AE49E0-2E2D-47CF-85CA-52DF8EAAFB4A}" type="pres">
      <dgm:prSet presAssocID="{BE2B8721-091C-4E1D-A1B5-8DAB71C9991E}" presName="childPlaceholder" presStyleCnt="0"/>
      <dgm:spPr/>
    </dgm:pt>
    <dgm:pt modelId="{D52C9309-89D6-4DE5-BB66-60A4F1CA1355}" type="pres">
      <dgm:prSet presAssocID="{BE2B8721-091C-4E1D-A1B5-8DAB71C9991E}" presName="circle" presStyleCnt="0"/>
      <dgm:spPr/>
    </dgm:pt>
    <dgm:pt modelId="{2756DBB4-D033-4FDF-A99C-2864B619FEAA}" type="pres">
      <dgm:prSet presAssocID="{BE2B8721-091C-4E1D-A1B5-8DAB71C9991E}" presName="quadrant1" presStyleLbl="node1" presStyleIdx="0" presStyleCnt="4" custLinFactNeighborX="9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60855C-DF4B-451F-9F49-D836BD7187E1}" type="pres">
      <dgm:prSet presAssocID="{BE2B8721-091C-4E1D-A1B5-8DAB71C9991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81179-8AA0-4434-B2EB-50BF9FF0D00F}" type="pres">
      <dgm:prSet presAssocID="{BE2B8721-091C-4E1D-A1B5-8DAB71C9991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07114-4FFA-400A-B783-178EA9ED76A8}" type="pres">
      <dgm:prSet presAssocID="{BE2B8721-091C-4E1D-A1B5-8DAB71C9991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0030C5-7419-4975-B9D2-110B31332817}" type="pres">
      <dgm:prSet presAssocID="{BE2B8721-091C-4E1D-A1B5-8DAB71C9991E}" presName="quadrantPlaceholder" presStyleCnt="0"/>
      <dgm:spPr/>
    </dgm:pt>
    <dgm:pt modelId="{707277D2-AA12-41A9-807E-BD28E7846636}" type="pres">
      <dgm:prSet presAssocID="{BE2B8721-091C-4E1D-A1B5-8DAB71C9991E}" presName="center1" presStyleLbl="fgShp" presStyleIdx="0" presStyleCnt="2"/>
      <dgm:spPr/>
    </dgm:pt>
    <dgm:pt modelId="{A6F20A2C-9739-46C3-B1DE-34363FDADE14}" type="pres">
      <dgm:prSet presAssocID="{BE2B8721-091C-4E1D-A1B5-8DAB71C9991E}" presName="center2" presStyleLbl="fgShp" presStyleIdx="1" presStyleCnt="2"/>
      <dgm:spPr/>
    </dgm:pt>
  </dgm:ptLst>
  <dgm:cxnLst>
    <dgm:cxn modelId="{66C81999-B393-4485-9A65-A8C25D8A0BDD}" srcId="{0D5B5B7D-E299-4DE9-989A-DDC9127E9114}" destId="{51770094-E301-4B31-8244-6ECD279307B5}" srcOrd="3" destOrd="0" parTransId="{A12A5AA9-5A0F-4BCB-BCF5-C559FA977758}" sibTransId="{D5217BE9-4ADF-4834-9832-DB2698EE5ABA}"/>
    <dgm:cxn modelId="{0C234F44-2BD7-4103-BB9A-87028C8BD822}" type="presOf" srcId="{0B76304B-293B-4537-BFD5-6895340C8D79}" destId="{73CB1EEE-FA85-44DF-8C29-60FBD908273A}" srcOrd="0" destOrd="1" presId="urn:microsoft.com/office/officeart/2005/8/layout/cycle4"/>
    <dgm:cxn modelId="{040EFD02-EB27-4CEB-948C-557B6145D734}" type="presOf" srcId="{66249D24-DFBB-4FB2-B15D-BF1269ED20F7}" destId="{ED87B75E-5AAC-483F-B010-34A99D40C0FC}" srcOrd="0" destOrd="2" presId="urn:microsoft.com/office/officeart/2005/8/layout/cycle4"/>
    <dgm:cxn modelId="{7CC42933-A2B4-4AD3-8678-4330795B962E}" type="presOf" srcId="{A170542E-E860-4E3C-99A3-4F93EEDC15AB}" destId="{2DB81179-8AA0-4434-B2EB-50BF9FF0D00F}" srcOrd="0" destOrd="0" presId="urn:microsoft.com/office/officeart/2005/8/layout/cycle4"/>
    <dgm:cxn modelId="{1BDD3267-3B60-403F-AA03-1969A5EEC00B}" srcId="{B4417530-6696-4F07-B301-81FAA7F68BBB}" destId="{5478050A-BB38-4ACA-B1D4-AF68496E120B}" srcOrd="0" destOrd="0" parTransId="{CFC751F2-9FCC-4711-BC32-676D3CA58AB6}" sibTransId="{95CA6CC6-4E3E-4D57-B2A1-D3967FBB98B2}"/>
    <dgm:cxn modelId="{BDB6C10C-0DE3-4DD8-AD97-7B12D76039E6}" type="presOf" srcId="{F4DFE4E9-F9F1-469F-92AB-F50B06EC5DF1}" destId="{BDF2A3F1-B60D-4FC3-8E3E-6C51A6A41607}" srcOrd="1" destOrd="0" presId="urn:microsoft.com/office/officeart/2005/8/layout/cycle4"/>
    <dgm:cxn modelId="{622A1339-4F6F-48DB-80C1-E0666B46566B}" type="presOf" srcId="{2C2FBE84-0AE6-41BB-85B9-3EBEA99465C6}" destId="{68A28212-A1D4-4CC0-AEAE-9ADE3ED6969B}" srcOrd="0" destOrd="1" presId="urn:microsoft.com/office/officeart/2005/8/layout/cycle4"/>
    <dgm:cxn modelId="{F2BF37DB-127C-42D7-9F80-3EAAC7F631A8}" srcId="{BE2B8721-091C-4E1D-A1B5-8DAB71C9991E}" destId="{0D5B5B7D-E299-4DE9-989A-DDC9127E9114}" srcOrd="1" destOrd="0" parTransId="{0264EF20-96A3-408A-A490-E12862072129}" sibTransId="{15C8462F-A485-401A-903B-993E3B163110}"/>
    <dgm:cxn modelId="{3ED8BEA4-3137-4D57-9CB7-C798104149BB}" type="presOf" srcId="{2C2FBE84-0AE6-41BB-85B9-3EBEA99465C6}" destId="{6986D25C-1C93-40B4-A442-E8843968F096}" srcOrd="1" destOrd="1" presId="urn:microsoft.com/office/officeart/2005/8/layout/cycle4"/>
    <dgm:cxn modelId="{0B214F44-2E11-4DF8-BC9E-177C10AC95D1}" type="presOf" srcId="{B4417530-6696-4F07-B301-81FAA7F68BBB}" destId="{2756DBB4-D033-4FDF-A99C-2864B619FEAA}" srcOrd="0" destOrd="0" presId="urn:microsoft.com/office/officeart/2005/8/layout/cycle4"/>
    <dgm:cxn modelId="{E7F0B10C-5B64-4FAC-88FD-161CB7751A81}" srcId="{0D5B5B7D-E299-4DE9-989A-DDC9127E9114}" destId="{8158E076-BE5E-4D11-B13F-CE892EC52F53}" srcOrd="1" destOrd="0" parTransId="{EBC186B9-6241-4FA0-9281-137B0B68C844}" sibTransId="{2AD0836A-A75F-451D-8165-99A883C7A25B}"/>
    <dgm:cxn modelId="{C40666DA-6346-42E3-9F7B-D5AFA3E474E2}" type="presOf" srcId="{8158E076-BE5E-4D11-B13F-CE892EC52F53}" destId="{ED87B75E-5AAC-483F-B010-34A99D40C0FC}" srcOrd="0" destOrd="1" presId="urn:microsoft.com/office/officeart/2005/8/layout/cycle4"/>
    <dgm:cxn modelId="{22407D4A-4142-49A6-ABC3-60AD1A117159}" srcId="{A170542E-E860-4E3C-99A3-4F93EEDC15AB}" destId="{A2B0B41E-412E-46C9-8FF4-842FA986DBA4}" srcOrd="0" destOrd="0" parTransId="{855F7725-F7CA-4B11-A3FD-AD17FE17C92A}" sibTransId="{5413D933-C620-49BE-8562-03854FCA7D81}"/>
    <dgm:cxn modelId="{6E4F4E81-E0CE-4132-BCEE-92C00251E444}" type="presOf" srcId="{51770094-E301-4B31-8244-6ECD279307B5}" destId="{ED87B75E-5AAC-483F-B010-34A99D40C0FC}" srcOrd="0" destOrd="3" presId="urn:microsoft.com/office/officeart/2005/8/layout/cycle4"/>
    <dgm:cxn modelId="{68B91081-7788-43B0-B746-78EEE80D270D}" type="presOf" srcId="{5478050A-BB38-4ACA-B1D4-AF68496E120B}" destId="{6986D25C-1C93-40B4-A442-E8843968F096}" srcOrd="1" destOrd="0" presId="urn:microsoft.com/office/officeart/2005/8/layout/cycle4"/>
    <dgm:cxn modelId="{ABE00098-2B55-4D40-9C99-77619C269A4C}" srcId="{0D5B5B7D-E299-4DE9-989A-DDC9127E9114}" destId="{66249D24-DFBB-4FB2-B15D-BF1269ED20F7}" srcOrd="2" destOrd="0" parTransId="{2EDA87BF-7AAB-4FCF-84E8-5F0541CF22BA}" sibTransId="{D01B6DE2-970D-461D-A631-F5330915E6D8}"/>
    <dgm:cxn modelId="{97790116-B212-4944-A82A-1C5A2848F7D2}" srcId="{B4417530-6696-4F07-B301-81FAA7F68BBB}" destId="{5E4826CA-3560-446B-B000-308F70E26CB9}" srcOrd="2" destOrd="0" parTransId="{2029147A-661C-408F-9914-849F5452868D}" sibTransId="{2E074B24-85CC-446C-A526-77740A463F5B}"/>
    <dgm:cxn modelId="{68F2DEC5-B914-4865-9708-C3B4A370E7D9}" srcId="{BE2B8721-091C-4E1D-A1B5-8DAB71C9991E}" destId="{F814E6CB-0A66-40F2-9D32-6E07A6828CF2}" srcOrd="3" destOrd="0" parTransId="{64B8846E-7414-4025-8D3B-41C095154570}" sibTransId="{1E76B3FE-0DD1-4A08-BB3E-58EA2C718A54}"/>
    <dgm:cxn modelId="{1012AEA3-D8B0-48BF-8384-C7517FA31CB3}" type="presOf" srcId="{A6F009E4-3F6F-4F2E-9351-437AB1D7A1E7}" destId="{DCCC2CCF-7804-48E4-9492-E00388C4504D}" srcOrd="1" destOrd="0" presId="urn:microsoft.com/office/officeart/2005/8/layout/cycle4"/>
    <dgm:cxn modelId="{FDBA9F77-F97F-450C-821E-44D8877E63DB}" type="presOf" srcId="{F4DFE4E9-F9F1-469F-92AB-F50B06EC5DF1}" destId="{ED87B75E-5AAC-483F-B010-34A99D40C0FC}" srcOrd="0" destOrd="0" presId="urn:microsoft.com/office/officeart/2005/8/layout/cycle4"/>
    <dgm:cxn modelId="{94ED7536-88F1-4FE2-A0A5-E02A23D7B458}" srcId="{F814E6CB-0A66-40F2-9D32-6E07A6828CF2}" destId="{A6F009E4-3F6F-4F2E-9351-437AB1D7A1E7}" srcOrd="0" destOrd="0" parTransId="{1FB586CC-AFBC-4C54-ABAF-C34490CC02AC}" sibTransId="{81E8381D-FE44-487E-8012-CB8E5E0F5520}"/>
    <dgm:cxn modelId="{570A8831-95B9-4355-B5F8-C3FF853D2EF7}" type="presOf" srcId="{8158E076-BE5E-4D11-B13F-CE892EC52F53}" destId="{BDF2A3F1-B60D-4FC3-8E3E-6C51A6A41607}" srcOrd="1" destOrd="1" presId="urn:microsoft.com/office/officeart/2005/8/layout/cycle4"/>
    <dgm:cxn modelId="{0DA47F08-7E16-4D3E-BDA7-D0DF4F6C42CD}" srcId="{A170542E-E860-4E3C-99A3-4F93EEDC15AB}" destId="{0B76304B-293B-4537-BFD5-6895340C8D79}" srcOrd="1" destOrd="0" parTransId="{CC182F9A-ABF6-4A44-B980-53AF6C120B0F}" sibTransId="{BC7FCDFD-ABE1-4609-ACB2-AE53B37802D2}"/>
    <dgm:cxn modelId="{FA6D74B5-5A4E-4496-9DB8-B3214B55C4CB}" srcId="{0D5B5B7D-E299-4DE9-989A-DDC9127E9114}" destId="{F4DFE4E9-F9F1-469F-92AB-F50B06EC5DF1}" srcOrd="0" destOrd="0" parTransId="{834F041B-888D-4BB0-80A8-D7764E93F512}" sibTransId="{2BB8DB7F-C4F0-4D9A-993E-8FBAB20724A1}"/>
    <dgm:cxn modelId="{6149E767-748E-43A1-ABA7-67D0CCEE7F28}" type="presOf" srcId="{0B76304B-293B-4537-BFD5-6895340C8D79}" destId="{2FC623B7-1CB8-464D-9797-4FC67379CCB5}" srcOrd="1" destOrd="1" presId="urn:microsoft.com/office/officeart/2005/8/layout/cycle4"/>
    <dgm:cxn modelId="{508A40C3-BA6E-412B-BED1-DE35B012AFA3}" type="presOf" srcId="{BE2B8721-091C-4E1D-A1B5-8DAB71C9991E}" destId="{A140A8C6-6B13-4986-91FD-4220BC1743FF}" srcOrd="0" destOrd="0" presId="urn:microsoft.com/office/officeart/2005/8/layout/cycle4"/>
    <dgm:cxn modelId="{9CEC26E8-95A6-41BA-B8D2-9476B33DC51F}" type="presOf" srcId="{A6F009E4-3F6F-4F2E-9351-437AB1D7A1E7}" destId="{EDAE6DED-FA60-4E52-BCFD-20EC9EAB2991}" srcOrd="0" destOrd="0" presId="urn:microsoft.com/office/officeart/2005/8/layout/cycle4"/>
    <dgm:cxn modelId="{F0FF0BE6-A72A-4D49-84D8-9FD37FB8017A}" type="presOf" srcId="{5478050A-BB38-4ACA-B1D4-AF68496E120B}" destId="{68A28212-A1D4-4CC0-AEAE-9ADE3ED6969B}" srcOrd="0" destOrd="0" presId="urn:microsoft.com/office/officeart/2005/8/layout/cycle4"/>
    <dgm:cxn modelId="{CA11D1F5-2883-41BD-85A5-0175CA90B949}" srcId="{B4417530-6696-4F07-B301-81FAA7F68BBB}" destId="{2C2FBE84-0AE6-41BB-85B9-3EBEA99465C6}" srcOrd="1" destOrd="0" parTransId="{048C572A-AE82-4FB4-9369-DAF4945760AF}" sibTransId="{09EF3DFE-5A61-4C16-B531-7406F5866BCD}"/>
    <dgm:cxn modelId="{B9F24604-1579-4F5F-9A8C-4822AFE8A313}" type="presOf" srcId="{66249D24-DFBB-4FB2-B15D-BF1269ED20F7}" destId="{BDF2A3F1-B60D-4FC3-8E3E-6C51A6A41607}" srcOrd="1" destOrd="2" presId="urn:microsoft.com/office/officeart/2005/8/layout/cycle4"/>
    <dgm:cxn modelId="{CD615770-0B6C-446C-8255-8DC5AD5A9424}" type="presOf" srcId="{5E4826CA-3560-446B-B000-308F70E26CB9}" destId="{68A28212-A1D4-4CC0-AEAE-9ADE3ED6969B}" srcOrd="0" destOrd="2" presId="urn:microsoft.com/office/officeart/2005/8/layout/cycle4"/>
    <dgm:cxn modelId="{74C9DB00-1289-4F30-BB17-FDA9D7A6D73F}" type="presOf" srcId="{F814E6CB-0A66-40F2-9D32-6E07A6828CF2}" destId="{96007114-4FFA-400A-B783-178EA9ED76A8}" srcOrd="0" destOrd="0" presId="urn:microsoft.com/office/officeart/2005/8/layout/cycle4"/>
    <dgm:cxn modelId="{6E6913DC-395F-4513-BD55-D2D4D13341BA}" srcId="{BE2B8721-091C-4E1D-A1B5-8DAB71C9991E}" destId="{A170542E-E860-4E3C-99A3-4F93EEDC15AB}" srcOrd="2" destOrd="0" parTransId="{23CB8C25-8196-483C-8068-1647EBD857D8}" sibTransId="{5F1E0B83-C4DC-4855-8C85-45E721CEF132}"/>
    <dgm:cxn modelId="{2A08B83B-1674-424F-9C30-9A0CED147E0A}" type="presOf" srcId="{A2B0B41E-412E-46C9-8FF4-842FA986DBA4}" destId="{2FC623B7-1CB8-464D-9797-4FC67379CCB5}" srcOrd="1" destOrd="0" presId="urn:microsoft.com/office/officeart/2005/8/layout/cycle4"/>
    <dgm:cxn modelId="{46956FE5-366D-46E6-B02C-0F41A911AD70}" type="presOf" srcId="{5E4826CA-3560-446B-B000-308F70E26CB9}" destId="{6986D25C-1C93-40B4-A442-E8843968F096}" srcOrd="1" destOrd="2" presId="urn:microsoft.com/office/officeart/2005/8/layout/cycle4"/>
    <dgm:cxn modelId="{7114E431-B970-4964-9753-F7C21B0859F8}" srcId="{BE2B8721-091C-4E1D-A1B5-8DAB71C9991E}" destId="{B4417530-6696-4F07-B301-81FAA7F68BBB}" srcOrd="0" destOrd="0" parTransId="{8ED44057-26B2-41FD-B4D3-40A908C7D501}" sibTransId="{2F37E937-27ED-4EC5-AE0F-CBAFB3C28A21}"/>
    <dgm:cxn modelId="{97CC525C-9DD4-45EA-A067-CA0B60A3ADA9}" type="presOf" srcId="{A2B0B41E-412E-46C9-8FF4-842FA986DBA4}" destId="{73CB1EEE-FA85-44DF-8C29-60FBD908273A}" srcOrd="0" destOrd="0" presId="urn:microsoft.com/office/officeart/2005/8/layout/cycle4"/>
    <dgm:cxn modelId="{194322DE-D943-4770-9CC6-9ABA18F2B422}" type="presOf" srcId="{51770094-E301-4B31-8244-6ECD279307B5}" destId="{BDF2A3F1-B60D-4FC3-8E3E-6C51A6A41607}" srcOrd="1" destOrd="3" presId="urn:microsoft.com/office/officeart/2005/8/layout/cycle4"/>
    <dgm:cxn modelId="{4E606167-E194-426C-985F-03479B90C4DC}" type="presOf" srcId="{0D5B5B7D-E299-4DE9-989A-DDC9127E9114}" destId="{DB60855C-DF4B-451F-9F49-D836BD7187E1}" srcOrd="0" destOrd="0" presId="urn:microsoft.com/office/officeart/2005/8/layout/cycle4"/>
    <dgm:cxn modelId="{C84E97D1-CFB2-4A92-8591-48FF168E0F90}" type="presParOf" srcId="{A140A8C6-6B13-4986-91FD-4220BC1743FF}" destId="{1C33C465-BBFA-4655-9C18-84E476F7726B}" srcOrd="0" destOrd="0" presId="urn:microsoft.com/office/officeart/2005/8/layout/cycle4"/>
    <dgm:cxn modelId="{540E4DE6-C0A3-49DD-97A3-E49AF1608920}" type="presParOf" srcId="{1C33C465-BBFA-4655-9C18-84E476F7726B}" destId="{4CCC1004-6571-4858-A178-217D7F7201D7}" srcOrd="0" destOrd="0" presId="urn:microsoft.com/office/officeart/2005/8/layout/cycle4"/>
    <dgm:cxn modelId="{FEB69765-79EC-4397-8A9E-5EC7676785A2}" type="presParOf" srcId="{4CCC1004-6571-4858-A178-217D7F7201D7}" destId="{68A28212-A1D4-4CC0-AEAE-9ADE3ED6969B}" srcOrd="0" destOrd="0" presId="urn:microsoft.com/office/officeart/2005/8/layout/cycle4"/>
    <dgm:cxn modelId="{C6F2BE2C-0D8E-47AD-99E3-F89FB327DF54}" type="presParOf" srcId="{4CCC1004-6571-4858-A178-217D7F7201D7}" destId="{6986D25C-1C93-40B4-A442-E8843968F096}" srcOrd="1" destOrd="0" presId="urn:microsoft.com/office/officeart/2005/8/layout/cycle4"/>
    <dgm:cxn modelId="{B05BE0FA-9A19-44E2-9E0A-BB3EF2060CD3}" type="presParOf" srcId="{1C33C465-BBFA-4655-9C18-84E476F7726B}" destId="{7788CD75-3E2F-4F0D-946F-B576A35DF20D}" srcOrd="1" destOrd="0" presId="urn:microsoft.com/office/officeart/2005/8/layout/cycle4"/>
    <dgm:cxn modelId="{BCD83C6E-2265-4C66-AECE-52B1D6F374EF}" type="presParOf" srcId="{7788CD75-3E2F-4F0D-946F-B576A35DF20D}" destId="{ED87B75E-5AAC-483F-B010-34A99D40C0FC}" srcOrd="0" destOrd="0" presId="urn:microsoft.com/office/officeart/2005/8/layout/cycle4"/>
    <dgm:cxn modelId="{708B5179-EC20-4C2A-9B84-67F6009408AF}" type="presParOf" srcId="{7788CD75-3E2F-4F0D-946F-B576A35DF20D}" destId="{BDF2A3F1-B60D-4FC3-8E3E-6C51A6A41607}" srcOrd="1" destOrd="0" presId="urn:microsoft.com/office/officeart/2005/8/layout/cycle4"/>
    <dgm:cxn modelId="{9F69998F-5D2D-4118-88E1-4E8CB66B1E23}" type="presParOf" srcId="{1C33C465-BBFA-4655-9C18-84E476F7726B}" destId="{443F0033-26E6-4DB9-A67F-176736AEE748}" srcOrd="2" destOrd="0" presId="urn:microsoft.com/office/officeart/2005/8/layout/cycle4"/>
    <dgm:cxn modelId="{AEAD274A-8787-43C0-A982-628C433E2C41}" type="presParOf" srcId="{443F0033-26E6-4DB9-A67F-176736AEE748}" destId="{73CB1EEE-FA85-44DF-8C29-60FBD908273A}" srcOrd="0" destOrd="0" presId="urn:microsoft.com/office/officeart/2005/8/layout/cycle4"/>
    <dgm:cxn modelId="{8C04CA45-BB88-4850-B75B-0D102472185C}" type="presParOf" srcId="{443F0033-26E6-4DB9-A67F-176736AEE748}" destId="{2FC623B7-1CB8-464D-9797-4FC67379CCB5}" srcOrd="1" destOrd="0" presId="urn:microsoft.com/office/officeart/2005/8/layout/cycle4"/>
    <dgm:cxn modelId="{FE236D9E-F4D2-4DF2-B0F1-E5FA039B2537}" type="presParOf" srcId="{1C33C465-BBFA-4655-9C18-84E476F7726B}" destId="{87925A17-0588-4B48-80D3-9667186FB3EB}" srcOrd="3" destOrd="0" presId="urn:microsoft.com/office/officeart/2005/8/layout/cycle4"/>
    <dgm:cxn modelId="{8D5097F3-658A-435B-85D2-35924BAA7349}" type="presParOf" srcId="{87925A17-0588-4B48-80D3-9667186FB3EB}" destId="{EDAE6DED-FA60-4E52-BCFD-20EC9EAB2991}" srcOrd="0" destOrd="0" presId="urn:microsoft.com/office/officeart/2005/8/layout/cycle4"/>
    <dgm:cxn modelId="{05C9093B-9CB8-4709-9E61-D221E05CF9F7}" type="presParOf" srcId="{87925A17-0588-4B48-80D3-9667186FB3EB}" destId="{DCCC2CCF-7804-48E4-9492-E00388C4504D}" srcOrd="1" destOrd="0" presId="urn:microsoft.com/office/officeart/2005/8/layout/cycle4"/>
    <dgm:cxn modelId="{A6F906B6-166F-4F55-A7A4-3CFF26AD908B}" type="presParOf" srcId="{1C33C465-BBFA-4655-9C18-84E476F7726B}" destId="{43AE49E0-2E2D-47CF-85CA-52DF8EAAFB4A}" srcOrd="4" destOrd="0" presId="urn:microsoft.com/office/officeart/2005/8/layout/cycle4"/>
    <dgm:cxn modelId="{985B05F1-3703-430F-8FC1-9CC85F652301}" type="presParOf" srcId="{A140A8C6-6B13-4986-91FD-4220BC1743FF}" destId="{D52C9309-89D6-4DE5-BB66-60A4F1CA1355}" srcOrd="1" destOrd="0" presId="urn:microsoft.com/office/officeart/2005/8/layout/cycle4"/>
    <dgm:cxn modelId="{9DFE41CB-501A-4567-9E7A-8D9436705D91}" type="presParOf" srcId="{D52C9309-89D6-4DE5-BB66-60A4F1CA1355}" destId="{2756DBB4-D033-4FDF-A99C-2864B619FEAA}" srcOrd="0" destOrd="0" presId="urn:microsoft.com/office/officeart/2005/8/layout/cycle4"/>
    <dgm:cxn modelId="{25897186-24CD-41FB-9A7F-9B45E585235E}" type="presParOf" srcId="{D52C9309-89D6-4DE5-BB66-60A4F1CA1355}" destId="{DB60855C-DF4B-451F-9F49-D836BD7187E1}" srcOrd="1" destOrd="0" presId="urn:microsoft.com/office/officeart/2005/8/layout/cycle4"/>
    <dgm:cxn modelId="{E92445AC-3DAD-4333-9900-848892E59ABE}" type="presParOf" srcId="{D52C9309-89D6-4DE5-BB66-60A4F1CA1355}" destId="{2DB81179-8AA0-4434-B2EB-50BF9FF0D00F}" srcOrd="2" destOrd="0" presId="urn:microsoft.com/office/officeart/2005/8/layout/cycle4"/>
    <dgm:cxn modelId="{E8AC44DA-622D-4AD0-8561-755176C76519}" type="presParOf" srcId="{D52C9309-89D6-4DE5-BB66-60A4F1CA1355}" destId="{96007114-4FFA-400A-B783-178EA9ED76A8}" srcOrd="3" destOrd="0" presId="urn:microsoft.com/office/officeart/2005/8/layout/cycle4"/>
    <dgm:cxn modelId="{48D6F3EE-C1F5-47B5-8F6A-47F395489AAA}" type="presParOf" srcId="{D52C9309-89D6-4DE5-BB66-60A4F1CA1355}" destId="{FB0030C5-7419-4975-B9D2-110B31332817}" srcOrd="4" destOrd="0" presId="urn:microsoft.com/office/officeart/2005/8/layout/cycle4"/>
    <dgm:cxn modelId="{F967CE70-3CC7-4AE0-B329-B1C2D9D01FF1}" type="presParOf" srcId="{A140A8C6-6B13-4986-91FD-4220BC1743FF}" destId="{707277D2-AA12-41A9-807E-BD28E7846636}" srcOrd="2" destOrd="0" presId="urn:microsoft.com/office/officeart/2005/8/layout/cycle4"/>
    <dgm:cxn modelId="{BCE8C48A-949F-4DC5-B4FE-97A170531595}" type="presParOf" srcId="{A140A8C6-6B13-4986-91FD-4220BC1743FF}" destId="{A6F20A2C-9739-46C3-B1DE-34363FDADE1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428B8-F374-4990-B391-C13EC64C22FA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58D269D-8A67-4EF2-B217-341D322A113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Aislamiento social/</a:t>
          </a:r>
        </a:p>
        <a:p>
          <a:r>
            <a:rPr lang="es-ES" dirty="0" smtClean="0">
              <a:solidFill>
                <a:schemeClr val="tx1"/>
              </a:solidFill>
            </a:rPr>
            <a:t>Integración non </a:t>
          </a:r>
          <a:r>
            <a:rPr lang="es-ES" dirty="0" err="1" smtClean="0">
              <a:solidFill>
                <a:schemeClr val="tx1"/>
              </a:solidFill>
            </a:rPr>
            <a:t>axeitada</a:t>
          </a:r>
          <a:endParaRPr lang="es-ES" dirty="0">
            <a:solidFill>
              <a:schemeClr val="tx1"/>
            </a:solidFill>
          </a:endParaRPr>
        </a:p>
      </dgm:t>
    </dgm:pt>
    <dgm:pt modelId="{BC8513C6-0EA1-4113-9E0A-681C37E2E7CE}" type="parTrans" cxnId="{8D3E930E-792E-43E1-968E-323B548BE011}">
      <dgm:prSet/>
      <dgm:spPr/>
      <dgm:t>
        <a:bodyPr/>
        <a:lstStyle/>
        <a:p>
          <a:endParaRPr lang="es-ES"/>
        </a:p>
      </dgm:t>
    </dgm:pt>
    <dgm:pt modelId="{2D5C66E6-E804-4E3A-91E1-7F54DA4746AA}" type="sibTrans" cxnId="{8D3E930E-792E-43E1-968E-323B548BE011}">
      <dgm:prSet/>
      <dgm:spPr/>
      <dgm:t>
        <a:bodyPr/>
        <a:lstStyle/>
        <a:p>
          <a:endParaRPr lang="es-ES"/>
        </a:p>
      </dgm:t>
    </dgm:pt>
    <dgm:pt modelId="{B54D174E-6FBF-4CEB-A44C-61CCA284C6A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Problemas </a:t>
          </a:r>
          <a:r>
            <a:rPr lang="es-ES" dirty="0" err="1" smtClean="0">
              <a:solidFill>
                <a:schemeClr val="tx1"/>
              </a:solidFill>
            </a:rPr>
            <a:t>conduta</a:t>
          </a:r>
          <a:endParaRPr lang="es-ES" dirty="0">
            <a:solidFill>
              <a:schemeClr val="tx1"/>
            </a:solidFill>
          </a:endParaRPr>
        </a:p>
      </dgm:t>
    </dgm:pt>
    <dgm:pt modelId="{E0295EDD-83E9-4F67-A22F-A009BF9CE6FB}" type="parTrans" cxnId="{21AF4F33-C2EF-426F-A8C0-7F2E8BFB752E}">
      <dgm:prSet/>
      <dgm:spPr/>
      <dgm:t>
        <a:bodyPr/>
        <a:lstStyle/>
        <a:p>
          <a:endParaRPr lang="es-ES"/>
        </a:p>
      </dgm:t>
    </dgm:pt>
    <dgm:pt modelId="{713D2747-45DD-49C7-A10D-DCC545ABF49A}" type="sibTrans" cxnId="{21AF4F33-C2EF-426F-A8C0-7F2E8BFB752E}">
      <dgm:prSet/>
      <dgm:spPr/>
      <dgm:t>
        <a:bodyPr/>
        <a:lstStyle/>
        <a:p>
          <a:endParaRPr lang="es-ES"/>
        </a:p>
      </dgm:t>
    </dgm:pt>
    <dgm:pt modelId="{2E455690-F4FD-4A14-9EA8-FC1942D56C1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Disminución autoestima</a:t>
          </a:r>
          <a:endParaRPr lang="es-ES" dirty="0">
            <a:solidFill>
              <a:schemeClr val="tx1"/>
            </a:solidFill>
          </a:endParaRPr>
        </a:p>
      </dgm:t>
    </dgm:pt>
    <dgm:pt modelId="{E2AFA443-9BE0-413F-9921-DDDB0AE075C1}" type="parTrans" cxnId="{BA372617-4CE6-4310-A1BB-7683A586D1BC}">
      <dgm:prSet/>
      <dgm:spPr/>
      <dgm:t>
        <a:bodyPr/>
        <a:lstStyle/>
        <a:p>
          <a:endParaRPr lang="es-ES"/>
        </a:p>
      </dgm:t>
    </dgm:pt>
    <dgm:pt modelId="{8C385A47-A2EC-461E-8797-A18C31DA78D3}" type="sibTrans" cxnId="{BA372617-4CE6-4310-A1BB-7683A586D1BC}">
      <dgm:prSet/>
      <dgm:spPr/>
      <dgm:t>
        <a:bodyPr/>
        <a:lstStyle/>
        <a:p>
          <a:endParaRPr lang="es-ES"/>
        </a:p>
      </dgm:t>
    </dgm:pt>
    <dgm:pt modelId="{E6C62F75-3BE6-4B2C-B57B-60BAD1F341BD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Ansiedade</a:t>
          </a:r>
          <a:r>
            <a:rPr lang="es-ES" dirty="0" smtClean="0">
              <a:solidFill>
                <a:schemeClr val="tx1"/>
              </a:solidFill>
            </a:rPr>
            <a:t>/</a:t>
          </a:r>
        </a:p>
        <a:p>
          <a:r>
            <a:rPr lang="es-ES" dirty="0" smtClean="0">
              <a:solidFill>
                <a:schemeClr val="tx1"/>
              </a:solidFill>
            </a:rPr>
            <a:t>depresión</a:t>
          </a:r>
          <a:endParaRPr lang="es-ES" dirty="0">
            <a:solidFill>
              <a:schemeClr val="tx1"/>
            </a:solidFill>
          </a:endParaRPr>
        </a:p>
      </dgm:t>
    </dgm:pt>
    <dgm:pt modelId="{4BF67ED6-3504-4BFD-AA31-540BAC9C9694}" type="parTrans" cxnId="{71436541-8C33-400C-A970-C83BBCE17D6C}">
      <dgm:prSet/>
      <dgm:spPr/>
      <dgm:t>
        <a:bodyPr/>
        <a:lstStyle/>
        <a:p>
          <a:endParaRPr lang="es-ES"/>
        </a:p>
      </dgm:t>
    </dgm:pt>
    <dgm:pt modelId="{0521E4C7-9AF3-4E21-A9DC-87FC9E24D67D}" type="sibTrans" cxnId="{71436541-8C33-400C-A970-C83BBCE17D6C}">
      <dgm:prSet/>
      <dgm:spPr/>
      <dgm:t>
        <a:bodyPr/>
        <a:lstStyle/>
        <a:p>
          <a:endParaRPr lang="es-ES"/>
        </a:p>
      </dgm:t>
    </dgm:pt>
    <dgm:pt modelId="{BDC01E51-62FA-463E-95D9-E304199ED7BF}">
      <dgm:prSet phldrT="[Texto]"/>
      <dgm:spPr/>
      <dgm:t>
        <a:bodyPr/>
        <a:lstStyle/>
        <a:p>
          <a:r>
            <a:rPr lang="es-ES" dirty="0" smtClean="0"/>
            <a:t>Falta control emocional</a:t>
          </a:r>
          <a:endParaRPr lang="es-ES" dirty="0"/>
        </a:p>
      </dgm:t>
    </dgm:pt>
    <dgm:pt modelId="{9281B901-6A8A-495F-BE83-B1DCC140C147}" type="parTrans" cxnId="{509B7AD1-D31B-43A4-8CC2-317B398D24F9}">
      <dgm:prSet/>
      <dgm:spPr/>
      <dgm:t>
        <a:bodyPr/>
        <a:lstStyle/>
        <a:p>
          <a:endParaRPr lang="es-ES"/>
        </a:p>
      </dgm:t>
    </dgm:pt>
    <dgm:pt modelId="{FEBD1134-BCBA-4CE6-BC8F-6AAF60B60F71}" type="sibTrans" cxnId="{509B7AD1-D31B-43A4-8CC2-317B398D24F9}">
      <dgm:prSet/>
      <dgm:spPr/>
      <dgm:t>
        <a:bodyPr/>
        <a:lstStyle/>
        <a:p>
          <a:endParaRPr lang="es-ES"/>
        </a:p>
      </dgm:t>
    </dgm:pt>
    <dgm:pt modelId="{11130E52-B09C-4D72-8218-CA672B2B38D9}" type="pres">
      <dgm:prSet presAssocID="{54E428B8-F374-4990-B391-C13EC64C22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257490-7D3B-4E3C-87DB-9E618350AD81}" type="pres">
      <dgm:prSet presAssocID="{358D269D-8A67-4EF2-B217-341D322A1136}" presName="node" presStyleLbl="node1" presStyleIdx="0" presStyleCnt="5" custScaleX="1217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5AE8B7-35C9-4D8A-B2E5-1D05EF6740FC}" type="pres">
      <dgm:prSet presAssocID="{358D269D-8A67-4EF2-B217-341D322A1136}" presName="spNode" presStyleCnt="0"/>
      <dgm:spPr/>
    </dgm:pt>
    <dgm:pt modelId="{40503810-71A6-4AFD-B01E-A24608FD81B5}" type="pres">
      <dgm:prSet presAssocID="{2D5C66E6-E804-4E3A-91E1-7F54DA4746AA}" presName="sibTrans" presStyleLbl="sibTrans1D1" presStyleIdx="0" presStyleCnt="5"/>
      <dgm:spPr/>
      <dgm:t>
        <a:bodyPr/>
        <a:lstStyle/>
        <a:p>
          <a:endParaRPr lang="es-ES"/>
        </a:p>
      </dgm:t>
    </dgm:pt>
    <dgm:pt modelId="{FC7CC355-3941-47D5-ADF0-83E254A677A7}" type="pres">
      <dgm:prSet presAssocID="{B54D174E-6FBF-4CEB-A44C-61CCA284C6A5}" presName="node" presStyleLbl="node1" presStyleIdx="1" presStyleCnt="5" custScaleX="108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7E02F-8D9E-497C-B010-F849D9DA1F67}" type="pres">
      <dgm:prSet presAssocID="{B54D174E-6FBF-4CEB-A44C-61CCA284C6A5}" presName="spNode" presStyleCnt="0"/>
      <dgm:spPr/>
    </dgm:pt>
    <dgm:pt modelId="{14C44406-C1DA-4FA6-9DC3-407F43DC1D96}" type="pres">
      <dgm:prSet presAssocID="{713D2747-45DD-49C7-A10D-DCC545ABF49A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267D4D1-7999-4DDE-B88B-B89DE3993C21}" type="pres">
      <dgm:prSet presAssocID="{2E455690-F4FD-4A14-9EA8-FC1942D56C14}" presName="node" presStyleLbl="node1" presStyleIdx="2" presStyleCnt="5" custScaleX="1070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CB0DC2-A53D-4881-AA22-CD196CC4B98E}" type="pres">
      <dgm:prSet presAssocID="{2E455690-F4FD-4A14-9EA8-FC1942D56C14}" presName="spNode" presStyleCnt="0"/>
      <dgm:spPr/>
    </dgm:pt>
    <dgm:pt modelId="{2ABACE4E-8C80-40D1-B424-CF165E59F380}" type="pres">
      <dgm:prSet presAssocID="{8C385A47-A2EC-461E-8797-A18C31DA78D3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A858612-7CF2-4B65-A273-7C8F5BAE1961}" type="pres">
      <dgm:prSet presAssocID="{E6C62F75-3BE6-4B2C-B57B-60BAD1F341BD}" presName="node" presStyleLbl="node1" presStyleIdx="3" presStyleCnt="5" custScaleX="112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D17EC-BDA9-46DF-BC5B-E3B62EEEDAB1}" type="pres">
      <dgm:prSet presAssocID="{E6C62F75-3BE6-4B2C-B57B-60BAD1F341BD}" presName="spNode" presStyleCnt="0"/>
      <dgm:spPr/>
    </dgm:pt>
    <dgm:pt modelId="{9F3B53B6-5515-49BC-B1EB-034F01959ECF}" type="pres">
      <dgm:prSet presAssocID="{0521E4C7-9AF3-4E21-A9DC-87FC9E24D67D}" presName="sibTrans" presStyleLbl="sibTrans1D1" presStyleIdx="3" presStyleCnt="5"/>
      <dgm:spPr/>
      <dgm:t>
        <a:bodyPr/>
        <a:lstStyle/>
        <a:p>
          <a:endParaRPr lang="es-ES"/>
        </a:p>
      </dgm:t>
    </dgm:pt>
    <dgm:pt modelId="{6F37436D-1291-452D-8A38-6BC3F819B3C7}" type="pres">
      <dgm:prSet presAssocID="{BDC01E51-62FA-463E-95D9-E304199ED7BF}" presName="node" presStyleLbl="node1" presStyleIdx="4" presStyleCnt="5" custScaleX="113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4433A-BF91-47F9-9F41-248CB2B7796D}" type="pres">
      <dgm:prSet presAssocID="{BDC01E51-62FA-463E-95D9-E304199ED7BF}" presName="spNode" presStyleCnt="0"/>
      <dgm:spPr/>
    </dgm:pt>
    <dgm:pt modelId="{C7F75932-DC25-4F66-9972-9D7FCD11578F}" type="pres">
      <dgm:prSet presAssocID="{FEBD1134-BCBA-4CE6-BC8F-6AAF60B60F71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628EAB55-2D2A-444E-9A43-1E8CD010D5AE}" type="presOf" srcId="{FEBD1134-BCBA-4CE6-BC8F-6AAF60B60F71}" destId="{C7F75932-DC25-4F66-9972-9D7FCD11578F}" srcOrd="0" destOrd="0" presId="urn:microsoft.com/office/officeart/2005/8/layout/cycle6"/>
    <dgm:cxn modelId="{71436541-8C33-400C-A970-C83BBCE17D6C}" srcId="{54E428B8-F374-4990-B391-C13EC64C22FA}" destId="{E6C62F75-3BE6-4B2C-B57B-60BAD1F341BD}" srcOrd="3" destOrd="0" parTransId="{4BF67ED6-3504-4BFD-AA31-540BAC9C9694}" sibTransId="{0521E4C7-9AF3-4E21-A9DC-87FC9E24D67D}"/>
    <dgm:cxn modelId="{8D3E930E-792E-43E1-968E-323B548BE011}" srcId="{54E428B8-F374-4990-B391-C13EC64C22FA}" destId="{358D269D-8A67-4EF2-B217-341D322A1136}" srcOrd="0" destOrd="0" parTransId="{BC8513C6-0EA1-4113-9E0A-681C37E2E7CE}" sibTransId="{2D5C66E6-E804-4E3A-91E1-7F54DA4746AA}"/>
    <dgm:cxn modelId="{E3ADDA67-79DD-41F4-B895-20510BA27842}" type="presOf" srcId="{713D2747-45DD-49C7-A10D-DCC545ABF49A}" destId="{14C44406-C1DA-4FA6-9DC3-407F43DC1D96}" srcOrd="0" destOrd="0" presId="urn:microsoft.com/office/officeart/2005/8/layout/cycle6"/>
    <dgm:cxn modelId="{BA372617-4CE6-4310-A1BB-7683A586D1BC}" srcId="{54E428B8-F374-4990-B391-C13EC64C22FA}" destId="{2E455690-F4FD-4A14-9EA8-FC1942D56C14}" srcOrd="2" destOrd="0" parTransId="{E2AFA443-9BE0-413F-9921-DDDB0AE075C1}" sibTransId="{8C385A47-A2EC-461E-8797-A18C31DA78D3}"/>
    <dgm:cxn modelId="{D065BF96-1F4B-4FFF-BE8A-96A6685C8C74}" type="presOf" srcId="{54E428B8-F374-4990-B391-C13EC64C22FA}" destId="{11130E52-B09C-4D72-8218-CA672B2B38D9}" srcOrd="0" destOrd="0" presId="urn:microsoft.com/office/officeart/2005/8/layout/cycle6"/>
    <dgm:cxn modelId="{062AF123-8D90-4197-A178-014F59492CDA}" type="presOf" srcId="{8C385A47-A2EC-461E-8797-A18C31DA78D3}" destId="{2ABACE4E-8C80-40D1-B424-CF165E59F380}" srcOrd="0" destOrd="0" presId="urn:microsoft.com/office/officeart/2005/8/layout/cycle6"/>
    <dgm:cxn modelId="{2D1FBDC9-E7B8-43E0-8E23-67F41971F2E0}" type="presOf" srcId="{E6C62F75-3BE6-4B2C-B57B-60BAD1F341BD}" destId="{5A858612-7CF2-4B65-A273-7C8F5BAE1961}" srcOrd="0" destOrd="0" presId="urn:microsoft.com/office/officeart/2005/8/layout/cycle6"/>
    <dgm:cxn modelId="{21AF4F33-C2EF-426F-A8C0-7F2E8BFB752E}" srcId="{54E428B8-F374-4990-B391-C13EC64C22FA}" destId="{B54D174E-6FBF-4CEB-A44C-61CCA284C6A5}" srcOrd="1" destOrd="0" parTransId="{E0295EDD-83E9-4F67-A22F-A009BF9CE6FB}" sibTransId="{713D2747-45DD-49C7-A10D-DCC545ABF49A}"/>
    <dgm:cxn modelId="{D7689C35-3F88-455F-85B3-6933078E2ABE}" type="presOf" srcId="{BDC01E51-62FA-463E-95D9-E304199ED7BF}" destId="{6F37436D-1291-452D-8A38-6BC3F819B3C7}" srcOrd="0" destOrd="0" presId="urn:microsoft.com/office/officeart/2005/8/layout/cycle6"/>
    <dgm:cxn modelId="{BD7F86B7-823C-498B-AED1-5F03FAD2E023}" type="presOf" srcId="{2E455690-F4FD-4A14-9EA8-FC1942D56C14}" destId="{C267D4D1-7999-4DDE-B88B-B89DE3993C21}" srcOrd="0" destOrd="0" presId="urn:microsoft.com/office/officeart/2005/8/layout/cycle6"/>
    <dgm:cxn modelId="{509B7AD1-D31B-43A4-8CC2-317B398D24F9}" srcId="{54E428B8-F374-4990-B391-C13EC64C22FA}" destId="{BDC01E51-62FA-463E-95D9-E304199ED7BF}" srcOrd="4" destOrd="0" parTransId="{9281B901-6A8A-495F-BE83-B1DCC140C147}" sibTransId="{FEBD1134-BCBA-4CE6-BC8F-6AAF60B60F71}"/>
    <dgm:cxn modelId="{B49E1ACC-0F91-4C42-A075-0E68807422DF}" type="presOf" srcId="{2D5C66E6-E804-4E3A-91E1-7F54DA4746AA}" destId="{40503810-71A6-4AFD-B01E-A24608FD81B5}" srcOrd="0" destOrd="0" presId="urn:microsoft.com/office/officeart/2005/8/layout/cycle6"/>
    <dgm:cxn modelId="{07ACD9B5-A3D9-4D88-AE25-5B3B3F5E7D8E}" type="presOf" srcId="{358D269D-8A67-4EF2-B217-341D322A1136}" destId="{F3257490-7D3B-4E3C-87DB-9E618350AD81}" srcOrd="0" destOrd="0" presId="urn:microsoft.com/office/officeart/2005/8/layout/cycle6"/>
    <dgm:cxn modelId="{FB3CE648-8577-4E7D-AAE0-741E627588BB}" type="presOf" srcId="{0521E4C7-9AF3-4E21-A9DC-87FC9E24D67D}" destId="{9F3B53B6-5515-49BC-B1EB-034F01959ECF}" srcOrd="0" destOrd="0" presId="urn:microsoft.com/office/officeart/2005/8/layout/cycle6"/>
    <dgm:cxn modelId="{34C406C7-6BD1-4EA1-B412-63A81F267B58}" type="presOf" srcId="{B54D174E-6FBF-4CEB-A44C-61CCA284C6A5}" destId="{FC7CC355-3941-47D5-ADF0-83E254A677A7}" srcOrd="0" destOrd="0" presId="urn:microsoft.com/office/officeart/2005/8/layout/cycle6"/>
    <dgm:cxn modelId="{66C3D130-6F93-498F-A28F-74F00D2F7734}" type="presParOf" srcId="{11130E52-B09C-4D72-8218-CA672B2B38D9}" destId="{F3257490-7D3B-4E3C-87DB-9E618350AD81}" srcOrd="0" destOrd="0" presId="urn:microsoft.com/office/officeart/2005/8/layout/cycle6"/>
    <dgm:cxn modelId="{6B0506E7-7C57-40B5-AC41-CE2F2CB15DA5}" type="presParOf" srcId="{11130E52-B09C-4D72-8218-CA672B2B38D9}" destId="{7C5AE8B7-35C9-4D8A-B2E5-1D05EF6740FC}" srcOrd="1" destOrd="0" presId="urn:microsoft.com/office/officeart/2005/8/layout/cycle6"/>
    <dgm:cxn modelId="{33C74ABE-1543-4181-8EB1-239F63B0CEFE}" type="presParOf" srcId="{11130E52-B09C-4D72-8218-CA672B2B38D9}" destId="{40503810-71A6-4AFD-B01E-A24608FD81B5}" srcOrd="2" destOrd="0" presId="urn:microsoft.com/office/officeart/2005/8/layout/cycle6"/>
    <dgm:cxn modelId="{F9497301-30DC-4154-B022-E497455A68F2}" type="presParOf" srcId="{11130E52-B09C-4D72-8218-CA672B2B38D9}" destId="{FC7CC355-3941-47D5-ADF0-83E254A677A7}" srcOrd="3" destOrd="0" presId="urn:microsoft.com/office/officeart/2005/8/layout/cycle6"/>
    <dgm:cxn modelId="{ADAF5F4A-8E2F-4D7B-8E6F-72C4FF1FB240}" type="presParOf" srcId="{11130E52-B09C-4D72-8218-CA672B2B38D9}" destId="{6557E02F-8D9E-497C-B010-F849D9DA1F67}" srcOrd="4" destOrd="0" presId="urn:microsoft.com/office/officeart/2005/8/layout/cycle6"/>
    <dgm:cxn modelId="{EC5FBF36-8685-43BB-9E54-698AE5F52A63}" type="presParOf" srcId="{11130E52-B09C-4D72-8218-CA672B2B38D9}" destId="{14C44406-C1DA-4FA6-9DC3-407F43DC1D96}" srcOrd="5" destOrd="0" presId="urn:microsoft.com/office/officeart/2005/8/layout/cycle6"/>
    <dgm:cxn modelId="{2781F691-CCB0-4B98-833B-506B4BD487CF}" type="presParOf" srcId="{11130E52-B09C-4D72-8218-CA672B2B38D9}" destId="{C267D4D1-7999-4DDE-B88B-B89DE3993C21}" srcOrd="6" destOrd="0" presId="urn:microsoft.com/office/officeart/2005/8/layout/cycle6"/>
    <dgm:cxn modelId="{1BC137D6-3283-4AA7-AFFB-C117997F4FA4}" type="presParOf" srcId="{11130E52-B09C-4D72-8218-CA672B2B38D9}" destId="{62CB0DC2-A53D-4881-AA22-CD196CC4B98E}" srcOrd="7" destOrd="0" presId="urn:microsoft.com/office/officeart/2005/8/layout/cycle6"/>
    <dgm:cxn modelId="{78B4D473-9560-4FBC-8BBF-BD33F77E4846}" type="presParOf" srcId="{11130E52-B09C-4D72-8218-CA672B2B38D9}" destId="{2ABACE4E-8C80-40D1-B424-CF165E59F380}" srcOrd="8" destOrd="0" presId="urn:microsoft.com/office/officeart/2005/8/layout/cycle6"/>
    <dgm:cxn modelId="{11B01823-417B-499E-AC16-6D893B0D2250}" type="presParOf" srcId="{11130E52-B09C-4D72-8218-CA672B2B38D9}" destId="{5A858612-7CF2-4B65-A273-7C8F5BAE1961}" srcOrd="9" destOrd="0" presId="urn:microsoft.com/office/officeart/2005/8/layout/cycle6"/>
    <dgm:cxn modelId="{43BF9471-AED2-4FC4-9B9A-01A62A93FCDA}" type="presParOf" srcId="{11130E52-B09C-4D72-8218-CA672B2B38D9}" destId="{ED9D17EC-BDA9-46DF-BC5B-E3B62EEEDAB1}" srcOrd="10" destOrd="0" presId="urn:microsoft.com/office/officeart/2005/8/layout/cycle6"/>
    <dgm:cxn modelId="{A34D449B-B29B-4DB1-8B90-7E577421D3C6}" type="presParOf" srcId="{11130E52-B09C-4D72-8218-CA672B2B38D9}" destId="{9F3B53B6-5515-49BC-B1EB-034F01959ECF}" srcOrd="11" destOrd="0" presId="urn:microsoft.com/office/officeart/2005/8/layout/cycle6"/>
    <dgm:cxn modelId="{568A5E2C-52A3-43DA-99E1-E878AD5B3F1D}" type="presParOf" srcId="{11130E52-B09C-4D72-8218-CA672B2B38D9}" destId="{6F37436D-1291-452D-8A38-6BC3F819B3C7}" srcOrd="12" destOrd="0" presId="urn:microsoft.com/office/officeart/2005/8/layout/cycle6"/>
    <dgm:cxn modelId="{014F7011-351C-4862-9D50-B647A09E84B5}" type="presParOf" srcId="{11130E52-B09C-4D72-8218-CA672B2B38D9}" destId="{9074433A-BF91-47F9-9F41-248CB2B7796D}" srcOrd="13" destOrd="0" presId="urn:microsoft.com/office/officeart/2005/8/layout/cycle6"/>
    <dgm:cxn modelId="{14CE826F-8492-488F-800F-B672AE9E24D3}" type="presParOf" srcId="{11130E52-B09C-4D72-8218-CA672B2B38D9}" destId="{C7F75932-DC25-4F66-9972-9D7FCD1157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49791-773A-4196-A59E-95A9BDB6CEE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FE2180-81C9-4F05-85F3-713BFD062C44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s-ES" dirty="0" smtClean="0"/>
            <a:t>INCLUSIÓN</a:t>
          </a:r>
          <a:endParaRPr lang="es-ES" dirty="0"/>
        </a:p>
      </dgm:t>
    </dgm:pt>
    <dgm:pt modelId="{43559FA6-B02B-48AD-9D9E-531A9C5565B1}" type="parTrans" cxnId="{0E02BFE2-E5A6-4CFC-A16E-36C962974AA1}">
      <dgm:prSet/>
      <dgm:spPr/>
      <dgm:t>
        <a:bodyPr/>
        <a:lstStyle/>
        <a:p>
          <a:endParaRPr lang="es-ES"/>
        </a:p>
      </dgm:t>
    </dgm:pt>
    <dgm:pt modelId="{ED269A9D-67F1-43AD-BC17-6C81EA4AE1D5}" type="sibTrans" cxnId="{0E02BFE2-E5A6-4CFC-A16E-36C962974AA1}">
      <dgm:prSet/>
      <dgm:spPr/>
      <dgm:t>
        <a:bodyPr/>
        <a:lstStyle/>
        <a:p>
          <a:endParaRPr lang="es-ES"/>
        </a:p>
      </dgm:t>
    </dgm:pt>
    <dgm:pt modelId="{3BDE4292-0AF8-4019-9353-B149B9090533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" dirty="0" smtClean="0"/>
            <a:t>Centro educativo</a:t>
          </a:r>
          <a:endParaRPr lang="es-ES" dirty="0"/>
        </a:p>
      </dgm:t>
    </dgm:pt>
    <dgm:pt modelId="{3F83E991-EFD3-4664-8F87-15E8D13BEB15}" type="parTrans" cxnId="{0E59216A-D522-4584-ABFF-E625CB8A9FA4}">
      <dgm:prSet/>
      <dgm:spPr/>
      <dgm:t>
        <a:bodyPr/>
        <a:lstStyle/>
        <a:p>
          <a:endParaRPr lang="es-ES"/>
        </a:p>
      </dgm:t>
    </dgm:pt>
    <dgm:pt modelId="{890037E8-177B-45EE-B025-F242F4EC08EB}" type="sibTrans" cxnId="{0E59216A-D522-4584-ABFF-E625CB8A9FA4}">
      <dgm:prSet/>
      <dgm:spPr/>
      <dgm:t>
        <a:bodyPr/>
        <a:lstStyle/>
        <a:p>
          <a:endParaRPr lang="es-ES"/>
        </a:p>
      </dgm:t>
    </dgm:pt>
    <dgm:pt modelId="{9D1CF157-E2BD-4172-9EB5-312EEAF60CB0}">
      <dgm:prSet phldrT="[Texto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dirty="0" err="1" smtClean="0"/>
            <a:t>Alumn</a:t>
          </a:r>
          <a:r>
            <a:rPr lang="es-ES" dirty="0" smtClean="0"/>
            <a:t>@</a:t>
          </a:r>
          <a:endParaRPr lang="es-ES" dirty="0"/>
        </a:p>
      </dgm:t>
    </dgm:pt>
    <dgm:pt modelId="{306887EE-0D1F-4669-B407-4C120BAC51EF}" type="parTrans" cxnId="{9D282705-A23E-43AB-ADF0-D3C25AF539CC}">
      <dgm:prSet/>
      <dgm:spPr/>
      <dgm:t>
        <a:bodyPr/>
        <a:lstStyle/>
        <a:p>
          <a:endParaRPr lang="es-ES"/>
        </a:p>
      </dgm:t>
    </dgm:pt>
    <dgm:pt modelId="{BF49A16B-7A42-408D-904F-0A668E42AC3E}" type="sibTrans" cxnId="{9D282705-A23E-43AB-ADF0-D3C25AF539CC}">
      <dgm:prSet/>
      <dgm:spPr/>
      <dgm:t>
        <a:bodyPr/>
        <a:lstStyle/>
        <a:p>
          <a:endParaRPr lang="es-ES"/>
        </a:p>
      </dgm:t>
    </dgm:pt>
    <dgm:pt modelId="{69C5AE6F-BC0D-42DC-AC66-FACC3FA3B5EA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ES" dirty="0" err="1" smtClean="0"/>
            <a:t>Profesionais</a:t>
          </a:r>
          <a:endParaRPr lang="es-ES" dirty="0" smtClean="0"/>
        </a:p>
        <a:p>
          <a:r>
            <a:rPr lang="es-ES" dirty="0" err="1" smtClean="0"/>
            <a:t>asociacións</a:t>
          </a:r>
          <a:endParaRPr lang="es-ES" dirty="0"/>
        </a:p>
      </dgm:t>
    </dgm:pt>
    <dgm:pt modelId="{672E85A9-CC53-4CF7-BE3E-B6C3A7D595A1}" type="parTrans" cxnId="{2B694E14-77F9-4C6E-B47E-D1B62FA5AA9D}">
      <dgm:prSet/>
      <dgm:spPr/>
      <dgm:t>
        <a:bodyPr/>
        <a:lstStyle/>
        <a:p>
          <a:endParaRPr lang="es-ES"/>
        </a:p>
      </dgm:t>
    </dgm:pt>
    <dgm:pt modelId="{49BEC651-83EF-42B0-9FAA-2871C775376C}" type="sibTrans" cxnId="{2B694E14-77F9-4C6E-B47E-D1B62FA5AA9D}">
      <dgm:prSet/>
      <dgm:spPr/>
      <dgm:t>
        <a:bodyPr/>
        <a:lstStyle/>
        <a:p>
          <a:endParaRPr lang="es-ES"/>
        </a:p>
      </dgm:t>
    </dgm:pt>
    <dgm:pt modelId="{6C1D8322-4F0A-42CA-A279-60A9EB393751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dirty="0" smtClean="0"/>
            <a:t>Familia</a:t>
          </a:r>
          <a:endParaRPr lang="es-ES" dirty="0"/>
        </a:p>
      </dgm:t>
    </dgm:pt>
    <dgm:pt modelId="{65D8B520-FCF3-41A5-BF34-B1F666216B02}" type="parTrans" cxnId="{201E7E0A-6434-4F67-9C3B-F8B00FD47435}">
      <dgm:prSet/>
      <dgm:spPr/>
      <dgm:t>
        <a:bodyPr/>
        <a:lstStyle/>
        <a:p>
          <a:endParaRPr lang="es-ES"/>
        </a:p>
      </dgm:t>
    </dgm:pt>
    <dgm:pt modelId="{EA344179-47DB-4EFE-89A2-B66807B16325}" type="sibTrans" cxnId="{201E7E0A-6434-4F67-9C3B-F8B00FD47435}">
      <dgm:prSet/>
      <dgm:spPr/>
      <dgm:t>
        <a:bodyPr/>
        <a:lstStyle/>
        <a:p>
          <a:endParaRPr lang="es-ES"/>
        </a:p>
      </dgm:t>
    </dgm:pt>
    <dgm:pt modelId="{D363C0D1-6135-4B68-A1FB-5E2460A45C53}" type="pres">
      <dgm:prSet presAssocID="{F2349791-773A-4196-A59E-95A9BDB6CE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8B515B-2C94-4491-B8EB-90B6F602C941}" type="pres">
      <dgm:prSet presAssocID="{F2349791-773A-4196-A59E-95A9BDB6CEEF}" presName="radial" presStyleCnt="0">
        <dgm:presLayoutVars>
          <dgm:animLvl val="ctr"/>
        </dgm:presLayoutVars>
      </dgm:prSet>
      <dgm:spPr/>
    </dgm:pt>
    <dgm:pt modelId="{9E8E412F-8A6E-42C1-B98A-59B8DBFE9CB9}" type="pres">
      <dgm:prSet presAssocID="{8AFE2180-81C9-4F05-85F3-713BFD062C44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9AD3D6F3-9725-49E4-B661-DCDAA83A427B}" type="pres">
      <dgm:prSet presAssocID="{3BDE4292-0AF8-4019-9353-B149B9090533}" presName="node" presStyleLbl="vennNode1" presStyleIdx="1" presStyleCnt="5" custScaleX="134000" custScaleY="127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73CF3-DC11-43B8-BA5E-FD193489C293}" type="pres">
      <dgm:prSet presAssocID="{9D1CF157-E2BD-4172-9EB5-312EEAF60CB0}" presName="node" presStyleLbl="vennNode1" presStyleIdx="2" presStyleCnt="5" custScaleX="152841" custScaleY="145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15FCC-E819-462A-803F-EDA4C6893FD4}" type="pres">
      <dgm:prSet presAssocID="{69C5AE6F-BC0D-42DC-AC66-FACC3FA3B5EA}" presName="node" presStyleLbl="vennNode1" presStyleIdx="3" presStyleCnt="5" custScaleX="134000" custScaleY="124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6441D-6EF9-4C52-91B6-20E7DC9FACBD}" type="pres">
      <dgm:prSet presAssocID="{6C1D8322-4F0A-42CA-A279-60A9EB393751}" presName="node" presStyleLbl="vennNode1" presStyleIdx="4" presStyleCnt="5" custScaleX="139393" custScaleY="145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8BD309-9F6B-44AD-8199-7484518D42F1}" type="presOf" srcId="{69C5AE6F-BC0D-42DC-AC66-FACC3FA3B5EA}" destId="{0CB15FCC-E819-462A-803F-EDA4C6893FD4}" srcOrd="0" destOrd="0" presId="urn:microsoft.com/office/officeart/2005/8/layout/radial3"/>
    <dgm:cxn modelId="{9B0E3F75-2C22-4A91-9257-954E13B27C55}" type="presOf" srcId="{9D1CF157-E2BD-4172-9EB5-312EEAF60CB0}" destId="{AEE73CF3-DC11-43B8-BA5E-FD193489C293}" srcOrd="0" destOrd="0" presId="urn:microsoft.com/office/officeart/2005/8/layout/radial3"/>
    <dgm:cxn modelId="{9D282705-A23E-43AB-ADF0-D3C25AF539CC}" srcId="{8AFE2180-81C9-4F05-85F3-713BFD062C44}" destId="{9D1CF157-E2BD-4172-9EB5-312EEAF60CB0}" srcOrd="1" destOrd="0" parTransId="{306887EE-0D1F-4669-B407-4C120BAC51EF}" sibTransId="{BF49A16B-7A42-408D-904F-0A668E42AC3E}"/>
    <dgm:cxn modelId="{0E02BFE2-E5A6-4CFC-A16E-36C962974AA1}" srcId="{F2349791-773A-4196-A59E-95A9BDB6CEEF}" destId="{8AFE2180-81C9-4F05-85F3-713BFD062C44}" srcOrd="0" destOrd="0" parTransId="{43559FA6-B02B-48AD-9D9E-531A9C5565B1}" sibTransId="{ED269A9D-67F1-43AD-BC17-6C81EA4AE1D5}"/>
    <dgm:cxn modelId="{0E59216A-D522-4584-ABFF-E625CB8A9FA4}" srcId="{8AFE2180-81C9-4F05-85F3-713BFD062C44}" destId="{3BDE4292-0AF8-4019-9353-B149B9090533}" srcOrd="0" destOrd="0" parTransId="{3F83E991-EFD3-4664-8F87-15E8D13BEB15}" sibTransId="{890037E8-177B-45EE-B025-F242F4EC08EB}"/>
    <dgm:cxn modelId="{2B694E14-77F9-4C6E-B47E-D1B62FA5AA9D}" srcId="{8AFE2180-81C9-4F05-85F3-713BFD062C44}" destId="{69C5AE6F-BC0D-42DC-AC66-FACC3FA3B5EA}" srcOrd="2" destOrd="0" parTransId="{672E85A9-CC53-4CF7-BE3E-B6C3A7D595A1}" sibTransId="{49BEC651-83EF-42B0-9FAA-2871C775376C}"/>
    <dgm:cxn modelId="{F5FE1504-F3ED-4110-A719-5ACB7BF85F3E}" type="presOf" srcId="{6C1D8322-4F0A-42CA-A279-60A9EB393751}" destId="{3C66441D-6EF9-4C52-91B6-20E7DC9FACBD}" srcOrd="0" destOrd="0" presId="urn:microsoft.com/office/officeart/2005/8/layout/radial3"/>
    <dgm:cxn modelId="{201E7E0A-6434-4F67-9C3B-F8B00FD47435}" srcId="{8AFE2180-81C9-4F05-85F3-713BFD062C44}" destId="{6C1D8322-4F0A-42CA-A279-60A9EB393751}" srcOrd="3" destOrd="0" parTransId="{65D8B520-FCF3-41A5-BF34-B1F666216B02}" sibTransId="{EA344179-47DB-4EFE-89A2-B66807B16325}"/>
    <dgm:cxn modelId="{2592FCC1-4C15-4F16-A2C6-D0AC795B6099}" type="presOf" srcId="{8AFE2180-81C9-4F05-85F3-713BFD062C44}" destId="{9E8E412F-8A6E-42C1-B98A-59B8DBFE9CB9}" srcOrd="0" destOrd="0" presId="urn:microsoft.com/office/officeart/2005/8/layout/radial3"/>
    <dgm:cxn modelId="{35A454D4-EA3A-4839-B5E8-2F200F246389}" type="presOf" srcId="{F2349791-773A-4196-A59E-95A9BDB6CEEF}" destId="{D363C0D1-6135-4B68-A1FB-5E2460A45C53}" srcOrd="0" destOrd="0" presId="urn:microsoft.com/office/officeart/2005/8/layout/radial3"/>
    <dgm:cxn modelId="{5F06E75A-6B9E-4218-B82A-F77313BA16F4}" type="presOf" srcId="{3BDE4292-0AF8-4019-9353-B149B9090533}" destId="{9AD3D6F3-9725-49E4-B661-DCDAA83A427B}" srcOrd="0" destOrd="0" presId="urn:microsoft.com/office/officeart/2005/8/layout/radial3"/>
    <dgm:cxn modelId="{3C4885D2-2B67-40C1-AD91-EEADFF24FAE7}" type="presParOf" srcId="{D363C0D1-6135-4B68-A1FB-5E2460A45C53}" destId="{4C8B515B-2C94-4491-B8EB-90B6F602C941}" srcOrd="0" destOrd="0" presId="urn:microsoft.com/office/officeart/2005/8/layout/radial3"/>
    <dgm:cxn modelId="{53FD014D-6B9E-458A-AD6B-8996BF1C276E}" type="presParOf" srcId="{4C8B515B-2C94-4491-B8EB-90B6F602C941}" destId="{9E8E412F-8A6E-42C1-B98A-59B8DBFE9CB9}" srcOrd="0" destOrd="0" presId="urn:microsoft.com/office/officeart/2005/8/layout/radial3"/>
    <dgm:cxn modelId="{15B4D539-6833-4B79-847A-8890E692CF84}" type="presParOf" srcId="{4C8B515B-2C94-4491-B8EB-90B6F602C941}" destId="{9AD3D6F3-9725-49E4-B661-DCDAA83A427B}" srcOrd="1" destOrd="0" presId="urn:microsoft.com/office/officeart/2005/8/layout/radial3"/>
    <dgm:cxn modelId="{1FF9E8BB-F457-4660-87BF-D57FCC1138CD}" type="presParOf" srcId="{4C8B515B-2C94-4491-B8EB-90B6F602C941}" destId="{AEE73CF3-DC11-43B8-BA5E-FD193489C293}" srcOrd="2" destOrd="0" presId="urn:microsoft.com/office/officeart/2005/8/layout/radial3"/>
    <dgm:cxn modelId="{98AB83A6-ECD7-41F4-BF9A-B8B918C4108C}" type="presParOf" srcId="{4C8B515B-2C94-4491-B8EB-90B6F602C941}" destId="{0CB15FCC-E819-462A-803F-EDA4C6893FD4}" srcOrd="3" destOrd="0" presId="urn:microsoft.com/office/officeart/2005/8/layout/radial3"/>
    <dgm:cxn modelId="{F8624E0C-4AD2-4071-9A30-7FBF45F82B8C}" type="presParOf" srcId="{4C8B515B-2C94-4491-B8EB-90B6F602C941}" destId="{3C66441D-6EF9-4C52-91B6-20E7DC9FACB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9AC120-90C4-4D19-95FC-B0BF29A6A6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CDF897-742E-4C76-84A8-4431A1C5FE7A}">
      <dgm:prSet phldrT="[Texto]"/>
      <dgm:spPr/>
      <dgm:t>
        <a:bodyPr/>
        <a:lstStyle/>
        <a:p>
          <a:r>
            <a:rPr lang="es-ES" dirty="0" smtClean="0"/>
            <a:t>OBSERVAR</a:t>
          </a:r>
          <a:endParaRPr lang="es-ES" dirty="0"/>
        </a:p>
      </dgm:t>
    </dgm:pt>
    <dgm:pt modelId="{E9D8E2C1-C52A-4AB7-A159-5DA2F48B2ABF}" type="parTrans" cxnId="{F75A6EEF-518E-41CB-AAA3-83DE97AA3BD2}">
      <dgm:prSet/>
      <dgm:spPr/>
      <dgm:t>
        <a:bodyPr/>
        <a:lstStyle/>
        <a:p>
          <a:endParaRPr lang="es-ES"/>
        </a:p>
      </dgm:t>
    </dgm:pt>
    <dgm:pt modelId="{C928E82E-4FC2-4F11-9A32-3ED114C5D32B}" type="sibTrans" cxnId="{F75A6EEF-518E-41CB-AAA3-83DE97AA3BD2}">
      <dgm:prSet/>
      <dgm:spPr/>
      <dgm:t>
        <a:bodyPr/>
        <a:lstStyle/>
        <a:p>
          <a:endParaRPr lang="es-ES"/>
        </a:p>
      </dgm:t>
    </dgm:pt>
    <dgm:pt modelId="{8DE6DB48-5B96-4E10-86CC-C1475363A38D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PREVENIR</a:t>
          </a:r>
          <a:endParaRPr lang="es-ES" dirty="0"/>
        </a:p>
      </dgm:t>
    </dgm:pt>
    <dgm:pt modelId="{8A43B5B6-E7CB-46EB-8A37-6ABCB2EF8BF2}" type="parTrans" cxnId="{F1115568-0927-48C3-BC58-9FC23EEB40B8}">
      <dgm:prSet/>
      <dgm:spPr/>
      <dgm:t>
        <a:bodyPr/>
        <a:lstStyle/>
        <a:p>
          <a:endParaRPr lang="es-ES"/>
        </a:p>
      </dgm:t>
    </dgm:pt>
    <dgm:pt modelId="{F9D2B75C-96D6-457E-B93C-52452F8CC904}" type="sibTrans" cxnId="{F1115568-0927-48C3-BC58-9FC23EEB40B8}">
      <dgm:prSet/>
      <dgm:spPr/>
      <dgm:t>
        <a:bodyPr/>
        <a:lstStyle/>
        <a:p>
          <a:endParaRPr lang="es-ES"/>
        </a:p>
      </dgm:t>
    </dgm:pt>
    <dgm:pt modelId="{0654E40B-B661-4DC1-AFE0-D7F292D666EF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ADAPTAR</a:t>
          </a:r>
          <a:endParaRPr lang="es-ES" dirty="0"/>
        </a:p>
      </dgm:t>
    </dgm:pt>
    <dgm:pt modelId="{7904136D-6EAB-4869-B1DE-85FE36887AEF}" type="parTrans" cxnId="{6A14BFA6-1102-4166-A5AF-3E89C63DCC96}">
      <dgm:prSet/>
      <dgm:spPr/>
      <dgm:t>
        <a:bodyPr/>
        <a:lstStyle/>
        <a:p>
          <a:endParaRPr lang="es-ES"/>
        </a:p>
      </dgm:t>
    </dgm:pt>
    <dgm:pt modelId="{BAC57CDB-FB87-43CE-B4C8-36D3C54828EA}" type="sibTrans" cxnId="{6A14BFA6-1102-4166-A5AF-3E89C63DCC96}">
      <dgm:prSet/>
      <dgm:spPr/>
      <dgm:t>
        <a:bodyPr/>
        <a:lstStyle/>
        <a:p>
          <a:endParaRPr lang="es-ES"/>
        </a:p>
      </dgm:t>
    </dgm:pt>
    <dgm:pt modelId="{339613DD-E793-401B-9D18-C408EC7E089D}" type="pres">
      <dgm:prSet presAssocID="{1C9AC120-90C4-4D19-95FC-B0BF29A6A688}" presName="CompostProcess" presStyleCnt="0">
        <dgm:presLayoutVars>
          <dgm:dir/>
          <dgm:resizeHandles val="exact"/>
        </dgm:presLayoutVars>
      </dgm:prSet>
      <dgm:spPr/>
    </dgm:pt>
    <dgm:pt modelId="{E3F76A77-B7CC-4290-8029-F6271B4B487F}" type="pres">
      <dgm:prSet presAssocID="{1C9AC120-90C4-4D19-95FC-B0BF29A6A688}" presName="arrow" presStyleLbl="bgShp" presStyleIdx="0" presStyleCnt="1"/>
      <dgm:spPr/>
    </dgm:pt>
    <dgm:pt modelId="{906F94B9-B539-4AC1-A050-44C83221A84D}" type="pres">
      <dgm:prSet presAssocID="{1C9AC120-90C4-4D19-95FC-B0BF29A6A688}" presName="linearProcess" presStyleCnt="0"/>
      <dgm:spPr/>
    </dgm:pt>
    <dgm:pt modelId="{CBF78B47-0FA2-42F9-9940-4E947B2E6A0B}" type="pres">
      <dgm:prSet presAssocID="{BDCDF897-742E-4C76-84A8-4431A1C5FE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FF1BB8-FF31-4B26-8833-8D75B1BBC5D8}" type="pres">
      <dgm:prSet presAssocID="{C928E82E-4FC2-4F11-9A32-3ED114C5D32B}" presName="sibTrans" presStyleCnt="0"/>
      <dgm:spPr/>
    </dgm:pt>
    <dgm:pt modelId="{0BEC7899-7CE8-4B4D-9D71-6DAA35B6F7EB}" type="pres">
      <dgm:prSet presAssocID="{8DE6DB48-5B96-4E10-86CC-C1475363A38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3546EC-DDE4-41CE-BC4A-0E67A900EB7C}" type="pres">
      <dgm:prSet presAssocID="{F9D2B75C-96D6-457E-B93C-52452F8CC904}" presName="sibTrans" presStyleCnt="0"/>
      <dgm:spPr/>
    </dgm:pt>
    <dgm:pt modelId="{090B8349-5C05-40DD-9CF6-D1CACA2C592F}" type="pres">
      <dgm:prSet presAssocID="{0654E40B-B661-4DC1-AFE0-D7F292D666E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14BFA6-1102-4166-A5AF-3E89C63DCC96}" srcId="{1C9AC120-90C4-4D19-95FC-B0BF29A6A688}" destId="{0654E40B-B661-4DC1-AFE0-D7F292D666EF}" srcOrd="2" destOrd="0" parTransId="{7904136D-6EAB-4869-B1DE-85FE36887AEF}" sibTransId="{BAC57CDB-FB87-43CE-B4C8-36D3C54828EA}"/>
    <dgm:cxn modelId="{F75A6EEF-518E-41CB-AAA3-83DE97AA3BD2}" srcId="{1C9AC120-90C4-4D19-95FC-B0BF29A6A688}" destId="{BDCDF897-742E-4C76-84A8-4431A1C5FE7A}" srcOrd="0" destOrd="0" parTransId="{E9D8E2C1-C52A-4AB7-A159-5DA2F48B2ABF}" sibTransId="{C928E82E-4FC2-4F11-9A32-3ED114C5D32B}"/>
    <dgm:cxn modelId="{D0220AF7-FAFF-4A2A-99DC-C2B36EDB5C53}" type="presOf" srcId="{0654E40B-B661-4DC1-AFE0-D7F292D666EF}" destId="{090B8349-5C05-40DD-9CF6-D1CACA2C592F}" srcOrd="0" destOrd="0" presId="urn:microsoft.com/office/officeart/2005/8/layout/hProcess9"/>
    <dgm:cxn modelId="{C1A0B720-CB08-4E3E-A74A-F25011496C0A}" type="presOf" srcId="{BDCDF897-742E-4C76-84A8-4431A1C5FE7A}" destId="{CBF78B47-0FA2-42F9-9940-4E947B2E6A0B}" srcOrd="0" destOrd="0" presId="urn:microsoft.com/office/officeart/2005/8/layout/hProcess9"/>
    <dgm:cxn modelId="{E2A1F02A-4B85-4D70-8D1F-41A293C85729}" type="presOf" srcId="{8DE6DB48-5B96-4E10-86CC-C1475363A38D}" destId="{0BEC7899-7CE8-4B4D-9D71-6DAA35B6F7EB}" srcOrd="0" destOrd="0" presId="urn:microsoft.com/office/officeart/2005/8/layout/hProcess9"/>
    <dgm:cxn modelId="{F1115568-0927-48C3-BC58-9FC23EEB40B8}" srcId="{1C9AC120-90C4-4D19-95FC-B0BF29A6A688}" destId="{8DE6DB48-5B96-4E10-86CC-C1475363A38D}" srcOrd="1" destOrd="0" parTransId="{8A43B5B6-E7CB-46EB-8A37-6ABCB2EF8BF2}" sibTransId="{F9D2B75C-96D6-457E-B93C-52452F8CC904}"/>
    <dgm:cxn modelId="{55439A3B-006A-4179-AF39-82A8D304FBE6}" type="presOf" srcId="{1C9AC120-90C4-4D19-95FC-B0BF29A6A688}" destId="{339613DD-E793-401B-9D18-C408EC7E089D}" srcOrd="0" destOrd="0" presId="urn:microsoft.com/office/officeart/2005/8/layout/hProcess9"/>
    <dgm:cxn modelId="{C2E200DB-1948-408F-8E24-075446147F7B}" type="presParOf" srcId="{339613DD-E793-401B-9D18-C408EC7E089D}" destId="{E3F76A77-B7CC-4290-8029-F6271B4B487F}" srcOrd="0" destOrd="0" presId="urn:microsoft.com/office/officeart/2005/8/layout/hProcess9"/>
    <dgm:cxn modelId="{39998835-1FCE-4AE4-83CF-665997FE57DE}" type="presParOf" srcId="{339613DD-E793-401B-9D18-C408EC7E089D}" destId="{906F94B9-B539-4AC1-A050-44C83221A84D}" srcOrd="1" destOrd="0" presId="urn:microsoft.com/office/officeart/2005/8/layout/hProcess9"/>
    <dgm:cxn modelId="{7AB89C5E-11A8-4334-BDDC-4969A9564BE6}" type="presParOf" srcId="{906F94B9-B539-4AC1-A050-44C83221A84D}" destId="{CBF78B47-0FA2-42F9-9940-4E947B2E6A0B}" srcOrd="0" destOrd="0" presId="urn:microsoft.com/office/officeart/2005/8/layout/hProcess9"/>
    <dgm:cxn modelId="{11BA9367-5040-4E25-A17B-E93D21905957}" type="presParOf" srcId="{906F94B9-B539-4AC1-A050-44C83221A84D}" destId="{6DFF1BB8-FF31-4B26-8833-8D75B1BBC5D8}" srcOrd="1" destOrd="0" presId="urn:microsoft.com/office/officeart/2005/8/layout/hProcess9"/>
    <dgm:cxn modelId="{4A58F527-66DD-4976-8E6F-112AEC4FBB1F}" type="presParOf" srcId="{906F94B9-B539-4AC1-A050-44C83221A84D}" destId="{0BEC7899-7CE8-4B4D-9D71-6DAA35B6F7EB}" srcOrd="2" destOrd="0" presId="urn:microsoft.com/office/officeart/2005/8/layout/hProcess9"/>
    <dgm:cxn modelId="{8217A6E4-ADC7-4DD3-B279-EEC46B82E277}" type="presParOf" srcId="{906F94B9-B539-4AC1-A050-44C83221A84D}" destId="{8F3546EC-DDE4-41CE-BC4A-0E67A900EB7C}" srcOrd="3" destOrd="0" presId="urn:microsoft.com/office/officeart/2005/8/layout/hProcess9"/>
    <dgm:cxn modelId="{5152E5BD-A6BE-45E5-B62D-DB2332CFFB95}" type="presParOf" srcId="{906F94B9-B539-4AC1-A050-44C83221A84D}" destId="{090B8349-5C05-40DD-9CF6-D1CACA2C59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5C11C-0242-450D-84BE-065461510F8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D990B74-19F1-449D-9D55-417BA85F572F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SOCIOEMOCIONAL</a:t>
          </a:r>
          <a:endParaRPr lang="es-ES" dirty="0"/>
        </a:p>
      </dgm:t>
    </dgm:pt>
    <dgm:pt modelId="{D2993725-43AD-45B4-B821-A05684336348}" type="parTrans" cxnId="{FF7718A2-E584-4811-BF5E-83517670471C}">
      <dgm:prSet/>
      <dgm:spPr/>
      <dgm:t>
        <a:bodyPr/>
        <a:lstStyle/>
        <a:p>
          <a:endParaRPr lang="es-ES"/>
        </a:p>
      </dgm:t>
    </dgm:pt>
    <dgm:pt modelId="{A4480E19-D466-4142-B787-D2D597BD6409}" type="sibTrans" cxnId="{FF7718A2-E584-4811-BF5E-83517670471C}">
      <dgm:prSet/>
      <dgm:spPr/>
      <dgm:t>
        <a:bodyPr/>
        <a:lstStyle/>
        <a:p>
          <a:endParaRPr lang="es-ES"/>
        </a:p>
      </dgm:t>
    </dgm:pt>
    <dgm:pt modelId="{6C24D186-3ED7-45DC-ACBC-2F8FE675B2F3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/>
            <a:t>ACADÉMICO</a:t>
          </a:r>
          <a:endParaRPr lang="es-ES" dirty="0"/>
        </a:p>
      </dgm:t>
    </dgm:pt>
    <dgm:pt modelId="{4AFC073F-0DB6-4D31-91D9-69A30A3DABE7}" type="parTrans" cxnId="{3DD48688-26D2-49A5-9DE2-B807366DB952}">
      <dgm:prSet/>
      <dgm:spPr/>
      <dgm:t>
        <a:bodyPr/>
        <a:lstStyle/>
        <a:p>
          <a:endParaRPr lang="es-ES"/>
        </a:p>
      </dgm:t>
    </dgm:pt>
    <dgm:pt modelId="{670018CD-FBBF-49B2-86BB-87A4F7850270}" type="sibTrans" cxnId="{3DD48688-26D2-49A5-9DE2-B807366DB952}">
      <dgm:prSet/>
      <dgm:spPr/>
      <dgm:t>
        <a:bodyPr/>
        <a:lstStyle/>
        <a:p>
          <a:endParaRPr lang="es-ES"/>
        </a:p>
      </dgm:t>
    </dgm:pt>
    <dgm:pt modelId="{2B515238-BBE4-413E-94F7-24745671B8C9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CONDUCTA</a:t>
          </a:r>
          <a:endParaRPr lang="es-ES" dirty="0"/>
        </a:p>
      </dgm:t>
    </dgm:pt>
    <dgm:pt modelId="{3C1949F5-573D-46FA-938B-9D56CA42788D}" type="parTrans" cxnId="{818369B1-CB0F-41A4-80F3-E5A6B6FEFCFE}">
      <dgm:prSet/>
      <dgm:spPr/>
      <dgm:t>
        <a:bodyPr/>
        <a:lstStyle/>
        <a:p>
          <a:endParaRPr lang="es-ES"/>
        </a:p>
      </dgm:t>
    </dgm:pt>
    <dgm:pt modelId="{0388BB05-90EB-4B2C-8D03-374CED025F40}" type="sibTrans" cxnId="{818369B1-CB0F-41A4-80F3-E5A6B6FEFCFE}">
      <dgm:prSet/>
      <dgm:spPr/>
      <dgm:t>
        <a:bodyPr/>
        <a:lstStyle/>
        <a:p>
          <a:endParaRPr lang="es-ES"/>
        </a:p>
      </dgm:t>
    </dgm:pt>
    <dgm:pt modelId="{19E66BA5-8CDD-4077-9125-529037E0490A}" type="pres">
      <dgm:prSet presAssocID="{67C5C11C-0242-450D-84BE-065461510F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13516EF-2418-4D7A-A5CF-ED9372218ECB}" type="pres">
      <dgm:prSet presAssocID="{0D990B74-19F1-449D-9D55-417BA85F572F}" presName="gear1" presStyleLbl="node1" presStyleIdx="0" presStyleCnt="3" custScaleX="117918" custScaleY="1075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EFD4A-163B-4793-AF1D-71D117A7A4A4}" type="pres">
      <dgm:prSet presAssocID="{0D990B74-19F1-449D-9D55-417BA85F572F}" presName="gear1srcNode" presStyleLbl="node1" presStyleIdx="0" presStyleCnt="3"/>
      <dgm:spPr/>
      <dgm:t>
        <a:bodyPr/>
        <a:lstStyle/>
        <a:p>
          <a:endParaRPr lang="es-ES"/>
        </a:p>
      </dgm:t>
    </dgm:pt>
    <dgm:pt modelId="{C0A4EB04-D8FD-4168-9FB7-8EF056CDDC26}" type="pres">
      <dgm:prSet presAssocID="{0D990B74-19F1-449D-9D55-417BA85F572F}" presName="gear1dstNode" presStyleLbl="node1" presStyleIdx="0" presStyleCnt="3"/>
      <dgm:spPr/>
      <dgm:t>
        <a:bodyPr/>
        <a:lstStyle/>
        <a:p>
          <a:endParaRPr lang="es-ES"/>
        </a:p>
      </dgm:t>
    </dgm:pt>
    <dgm:pt modelId="{389A23F7-2A4D-4BF5-ABAC-DEA593B07EB8}" type="pres">
      <dgm:prSet presAssocID="{6C24D186-3ED7-45DC-ACBC-2F8FE675B2F3}" presName="gear2" presStyleLbl="node1" presStyleIdx="1" presStyleCnt="3" custScaleX="133022" custScaleY="1379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E11E5-4949-4F1A-9CC9-B872CD55F351}" type="pres">
      <dgm:prSet presAssocID="{6C24D186-3ED7-45DC-ACBC-2F8FE675B2F3}" presName="gear2srcNode" presStyleLbl="node1" presStyleIdx="1" presStyleCnt="3"/>
      <dgm:spPr/>
      <dgm:t>
        <a:bodyPr/>
        <a:lstStyle/>
        <a:p>
          <a:endParaRPr lang="es-ES"/>
        </a:p>
      </dgm:t>
    </dgm:pt>
    <dgm:pt modelId="{C846125D-0A59-4602-B026-18C26EBDDEC3}" type="pres">
      <dgm:prSet presAssocID="{6C24D186-3ED7-45DC-ACBC-2F8FE675B2F3}" presName="gear2dstNode" presStyleLbl="node1" presStyleIdx="1" presStyleCnt="3"/>
      <dgm:spPr/>
      <dgm:t>
        <a:bodyPr/>
        <a:lstStyle/>
        <a:p>
          <a:endParaRPr lang="es-ES"/>
        </a:p>
      </dgm:t>
    </dgm:pt>
    <dgm:pt modelId="{DE1E2A2B-4EE9-45A9-B85B-409D75A6B5A0}" type="pres">
      <dgm:prSet presAssocID="{2B515238-BBE4-413E-94F7-24745671B8C9}" presName="gear3" presStyleLbl="node1" presStyleIdx="2" presStyleCnt="3" custScaleX="134083" custScaleY="127879"/>
      <dgm:spPr/>
      <dgm:t>
        <a:bodyPr/>
        <a:lstStyle/>
        <a:p>
          <a:endParaRPr lang="es-ES"/>
        </a:p>
      </dgm:t>
    </dgm:pt>
    <dgm:pt modelId="{20433F33-0B9E-4B86-9BFD-0EE9C6578ADF}" type="pres">
      <dgm:prSet presAssocID="{2B515238-BBE4-413E-94F7-24745671B8C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5F8F7-884C-490C-BE66-7DA02D00486A}" type="pres">
      <dgm:prSet presAssocID="{2B515238-BBE4-413E-94F7-24745671B8C9}" presName="gear3srcNode" presStyleLbl="node1" presStyleIdx="2" presStyleCnt="3"/>
      <dgm:spPr/>
      <dgm:t>
        <a:bodyPr/>
        <a:lstStyle/>
        <a:p>
          <a:endParaRPr lang="es-ES"/>
        </a:p>
      </dgm:t>
    </dgm:pt>
    <dgm:pt modelId="{70D33C43-55F4-42A7-839E-36A0687BAC1F}" type="pres">
      <dgm:prSet presAssocID="{2B515238-BBE4-413E-94F7-24745671B8C9}" presName="gear3dstNode" presStyleLbl="node1" presStyleIdx="2" presStyleCnt="3"/>
      <dgm:spPr/>
      <dgm:t>
        <a:bodyPr/>
        <a:lstStyle/>
        <a:p>
          <a:endParaRPr lang="es-ES"/>
        </a:p>
      </dgm:t>
    </dgm:pt>
    <dgm:pt modelId="{3F437EEC-2D6F-43B5-BEC0-D3D9B5F47821}" type="pres">
      <dgm:prSet presAssocID="{A4480E19-D466-4142-B787-D2D597BD6409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A563C64C-8713-4454-9B9E-DEAA051FC3B5}" type="pres">
      <dgm:prSet presAssocID="{670018CD-FBBF-49B2-86BB-87A4F7850270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CB3B3BD8-1E30-4628-B354-ECA773FE9D27}" type="pres">
      <dgm:prSet presAssocID="{0388BB05-90EB-4B2C-8D03-374CED025F40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A35E9278-3DFF-4F1E-962C-FE18110C7B59}" type="presOf" srcId="{2B515238-BBE4-413E-94F7-24745671B8C9}" destId="{DE1E2A2B-4EE9-45A9-B85B-409D75A6B5A0}" srcOrd="0" destOrd="0" presId="urn:microsoft.com/office/officeart/2005/8/layout/gear1"/>
    <dgm:cxn modelId="{157F7B5F-3650-4DDC-8C1E-5FDBC8605383}" type="presOf" srcId="{2B515238-BBE4-413E-94F7-24745671B8C9}" destId="{20433F33-0B9E-4B86-9BFD-0EE9C6578ADF}" srcOrd="1" destOrd="0" presId="urn:microsoft.com/office/officeart/2005/8/layout/gear1"/>
    <dgm:cxn modelId="{ACEDB374-E1F2-411E-AC08-46AC5F7EDC52}" type="presOf" srcId="{670018CD-FBBF-49B2-86BB-87A4F7850270}" destId="{A563C64C-8713-4454-9B9E-DEAA051FC3B5}" srcOrd="0" destOrd="0" presId="urn:microsoft.com/office/officeart/2005/8/layout/gear1"/>
    <dgm:cxn modelId="{0A20CF69-D961-4F94-828E-8B144A93FA11}" type="presOf" srcId="{0D990B74-19F1-449D-9D55-417BA85F572F}" destId="{C0A4EB04-D8FD-4168-9FB7-8EF056CDDC26}" srcOrd="2" destOrd="0" presId="urn:microsoft.com/office/officeart/2005/8/layout/gear1"/>
    <dgm:cxn modelId="{B226B649-3C8B-447E-B391-4C4FB92894AA}" type="presOf" srcId="{6C24D186-3ED7-45DC-ACBC-2F8FE675B2F3}" destId="{4A3E11E5-4949-4F1A-9CC9-B872CD55F351}" srcOrd="1" destOrd="0" presId="urn:microsoft.com/office/officeart/2005/8/layout/gear1"/>
    <dgm:cxn modelId="{39BE0FB6-0F04-4DE3-89B6-C0E747C62F90}" type="presOf" srcId="{2B515238-BBE4-413E-94F7-24745671B8C9}" destId="{9BE5F8F7-884C-490C-BE66-7DA02D00486A}" srcOrd="2" destOrd="0" presId="urn:microsoft.com/office/officeart/2005/8/layout/gear1"/>
    <dgm:cxn modelId="{860350B4-42D0-403F-AFD8-059C8F7C2786}" type="presOf" srcId="{2B515238-BBE4-413E-94F7-24745671B8C9}" destId="{70D33C43-55F4-42A7-839E-36A0687BAC1F}" srcOrd="3" destOrd="0" presId="urn:microsoft.com/office/officeart/2005/8/layout/gear1"/>
    <dgm:cxn modelId="{818369B1-CB0F-41A4-80F3-E5A6B6FEFCFE}" srcId="{67C5C11C-0242-450D-84BE-065461510F8A}" destId="{2B515238-BBE4-413E-94F7-24745671B8C9}" srcOrd="2" destOrd="0" parTransId="{3C1949F5-573D-46FA-938B-9D56CA42788D}" sibTransId="{0388BB05-90EB-4B2C-8D03-374CED025F40}"/>
    <dgm:cxn modelId="{FF7718A2-E584-4811-BF5E-83517670471C}" srcId="{67C5C11C-0242-450D-84BE-065461510F8A}" destId="{0D990B74-19F1-449D-9D55-417BA85F572F}" srcOrd="0" destOrd="0" parTransId="{D2993725-43AD-45B4-B821-A05684336348}" sibTransId="{A4480E19-D466-4142-B787-D2D597BD6409}"/>
    <dgm:cxn modelId="{52FD29C0-C253-443A-9CC5-57ADF98B0583}" type="presOf" srcId="{0388BB05-90EB-4B2C-8D03-374CED025F40}" destId="{CB3B3BD8-1E30-4628-B354-ECA773FE9D27}" srcOrd="0" destOrd="0" presId="urn:microsoft.com/office/officeart/2005/8/layout/gear1"/>
    <dgm:cxn modelId="{0D24B078-C120-47DE-9690-C944B74363EE}" type="presOf" srcId="{6C24D186-3ED7-45DC-ACBC-2F8FE675B2F3}" destId="{389A23F7-2A4D-4BF5-ABAC-DEA593B07EB8}" srcOrd="0" destOrd="0" presId="urn:microsoft.com/office/officeart/2005/8/layout/gear1"/>
    <dgm:cxn modelId="{B1191691-C4B1-4042-973F-214461B445B7}" type="presOf" srcId="{A4480E19-D466-4142-B787-D2D597BD6409}" destId="{3F437EEC-2D6F-43B5-BEC0-D3D9B5F47821}" srcOrd="0" destOrd="0" presId="urn:microsoft.com/office/officeart/2005/8/layout/gear1"/>
    <dgm:cxn modelId="{E11DDC20-6465-4D0E-A3C4-7098C8F0B857}" type="presOf" srcId="{0D990B74-19F1-449D-9D55-417BA85F572F}" destId="{313516EF-2418-4D7A-A5CF-ED9372218ECB}" srcOrd="0" destOrd="0" presId="urn:microsoft.com/office/officeart/2005/8/layout/gear1"/>
    <dgm:cxn modelId="{3DD48688-26D2-49A5-9DE2-B807366DB952}" srcId="{67C5C11C-0242-450D-84BE-065461510F8A}" destId="{6C24D186-3ED7-45DC-ACBC-2F8FE675B2F3}" srcOrd="1" destOrd="0" parTransId="{4AFC073F-0DB6-4D31-91D9-69A30A3DABE7}" sibTransId="{670018CD-FBBF-49B2-86BB-87A4F7850270}"/>
    <dgm:cxn modelId="{D3BC5184-188E-49E1-84E8-431C26069004}" type="presOf" srcId="{0D990B74-19F1-449D-9D55-417BA85F572F}" destId="{AC6EFD4A-163B-4793-AF1D-71D117A7A4A4}" srcOrd="1" destOrd="0" presId="urn:microsoft.com/office/officeart/2005/8/layout/gear1"/>
    <dgm:cxn modelId="{8ECB9888-DEE4-4675-8D04-E7631DE49456}" type="presOf" srcId="{6C24D186-3ED7-45DC-ACBC-2F8FE675B2F3}" destId="{C846125D-0A59-4602-B026-18C26EBDDEC3}" srcOrd="2" destOrd="0" presId="urn:microsoft.com/office/officeart/2005/8/layout/gear1"/>
    <dgm:cxn modelId="{3D592618-88C3-4B60-9CC2-182CF3512B84}" type="presOf" srcId="{67C5C11C-0242-450D-84BE-065461510F8A}" destId="{19E66BA5-8CDD-4077-9125-529037E0490A}" srcOrd="0" destOrd="0" presId="urn:microsoft.com/office/officeart/2005/8/layout/gear1"/>
    <dgm:cxn modelId="{F064276D-32DE-43C0-9E3D-9668C8CC8BBA}" type="presParOf" srcId="{19E66BA5-8CDD-4077-9125-529037E0490A}" destId="{313516EF-2418-4D7A-A5CF-ED9372218ECB}" srcOrd="0" destOrd="0" presId="urn:microsoft.com/office/officeart/2005/8/layout/gear1"/>
    <dgm:cxn modelId="{B1915468-20A3-4878-89CF-4D01EFB95B97}" type="presParOf" srcId="{19E66BA5-8CDD-4077-9125-529037E0490A}" destId="{AC6EFD4A-163B-4793-AF1D-71D117A7A4A4}" srcOrd="1" destOrd="0" presId="urn:microsoft.com/office/officeart/2005/8/layout/gear1"/>
    <dgm:cxn modelId="{0246CCFF-6336-4124-9AB7-C48CF6E6F5EA}" type="presParOf" srcId="{19E66BA5-8CDD-4077-9125-529037E0490A}" destId="{C0A4EB04-D8FD-4168-9FB7-8EF056CDDC26}" srcOrd="2" destOrd="0" presId="urn:microsoft.com/office/officeart/2005/8/layout/gear1"/>
    <dgm:cxn modelId="{77675D26-066C-4FDC-B236-BD364B81ECB1}" type="presParOf" srcId="{19E66BA5-8CDD-4077-9125-529037E0490A}" destId="{389A23F7-2A4D-4BF5-ABAC-DEA593B07EB8}" srcOrd="3" destOrd="0" presId="urn:microsoft.com/office/officeart/2005/8/layout/gear1"/>
    <dgm:cxn modelId="{9370B005-7FEC-40F3-A413-8C38BC593B38}" type="presParOf" srcId="{19E66BA5-8CDD-4077-9125-529037E0490A}" destId="{4A3E11E5-4949-4F1A-9CC9-B872CD55F351}" srcOrd="4" destOrd="0" presId="urn:microsoft.com/office/officeart/2005/8/layout/gear1"/>
    <dgm:cxn modelId="{5F08E6E7-2526-4FBB-9286-76C7910A92CE}" type="presParOf" srcId="{19E66BA5-8CDD-4077-9125-529037E0490A}" destId="{C846125D-0A59-4602-B026-18C26EBDDEC3}" srcOrd="5" destOrd="0" presId="urn:microsoft.com/office/officeart/2005/8/layout/gear1"/>
    <dgm:cxn modelId="{7ECD3570-28FD-4689-AD20-A116F66F58FC}" type="presParOf" srcId="{19E66BA5-8CDD-4077-9125-529037E0490A}" destId="{DE1E2A2B-4EE9-45A9-B85B-409D75A6B5A0}" srcOrd="6" destOrd="0" presId="urn:microsoft.com/office/officeart/2005/8/layout/gear1"/>
    <dgm:cxn modelId="{8F899FB6-197B-4A05-8DB2-9CCE598BFFCE}" type="presParOf" srcId="{19E66BA5-8CDD-4077-9125-529037E0490A}" destId="{20433F33-0B9E-4B86-9BFD-0EE9C6578ADF}" srcOrd="7" destOrd="0" presId="urn:microsoft.com/office/officeart/2005/8/layout/gear1"/>
    <dgm:cxn modelId="{76DF9E2C-AE49-49D3-A02A-890A34E05307}" type="presParOf" srcId="{19E66BA5-8CDD-4077-9125-529037E0490A}" destId="{9BE5F8F7-884C-490C-BE66-7DA02D00486A}" srcOrd="8" destOrd="0" presId="urn:microsoft.com/office/officeart/2005/8/layout/gear1"/>
    <dgm:cxn modelId="{0A1F1B20-1D4E-4782-AA19-144C64FC18DA}" type="presParOf" srcId="{19E66BA5-8CDD-4077-9125-529037E0490A}" destId="{70D33C43-55F4-42A7-839E-36A0687BAC1F}" srcOrd="9" destOrd="0" presId="urn:microsoft.com/office/officeart/2005/8/layout/gear1"/>
    <dgm:cxn modelId="{210B0289-4F87-4A28-A2BF-CF1243DE2B9F}" type="presParOf" srcId="{19E66BA5-8CDD-4077-9125-529037E0490A}" destId="{3F437EEC-2D6F-43B5-BEC0-D3D9B5F47821}" srcOrd="10" destOrd="0" presId="urn:microsoft.com/office/officeart/2005/8/layout/gear1"/>
    <dgm:cxn modelId="{45233038-269A-4410-ABFB-CE41CA80CD49}" type="presParOf" srcId="{19E66BA5-8CDD-4077-9125-529037E0490A}" destId="{A563C64C-8713-4454-9B9E-DEAA051FC3B5}" srcOrd="11" destOrd="0" presId="urn:microsoft.com/office/officeart/2005/8/layout/gear1"/>
    <dgm:cxn modelId="{70783F93-904C-4A4B-809C-CB7632D9453F}" type="presParOf" srcId="{19E66BA5-8CDD-4077-9125-529037E0490A}" destId="{CB3B3BD8-1E30-4628-B354-ECA773FE9D2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4E743C-B284-46FF-B456-E71E9E1C65FD}" type="doc">
      <dgm:prSet loTypeId="urn:microsoft.com/office/officeart/2005/8/layout/hProcess9" loCatId="process" qsTypeId="urn:microsoft.com/office/officeart/2009/2/quickstyle/3d8" qsCatId="3D" csTypeId="urn:microsoft.com/office/officeart/2005/8/colors/colorful5" csCatId="colorful" phldr="1"/>
      <dgm:spPr/>
    </dgm:pt>
    <dgm:pt modelId="{8AE74524-FF11-4565-B5D4-4A5C274007B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Valorar</a:t>
          </a:r>
          <a:endParaRPr lang="es-ES" dirty="0"/>
        </a:p>
      </dgm:t>
    </dgm:pt>
    <dgm:pt modelId="{E4D682F6-9878-4B23-AE82-E8BDE6505C03}" type="parTrans" cxnId="{5DB2E02E-DAAB-4114-A230-E44BA4097AD9}">
      <dgm:prSet/>
      <dgm:spPr/>
      <dgm:t>
        <a:bodyPr/>
        <a:lstStyle/>
        <a:p>
          <a:endParaRPr lang="es-ES"/>
        </a:p>
      </dgm:t>
    </dgm:pt>
    <dgm:pt modelId="{0CB80337-8BCB-4ABD-A511-F59396730ADF}" type="sibTrans" cxnId="{5DB2E02E-DAAB-4114-A230-E44BA4097AD9}">
      <dgm:prSet/>
      <dgm:spPr/>
      <dgm:t>
        <a:bodyPr/>
        <a:lstStyle/>
        <a:p>
          <a:endParaRPr lang="es-ES"/>
        </a:p>
      </dgm:t>
    </dgm:pt>
    <dgm:pt modelId="{99A75218-65A7-4F8A-B8AD-C2D9F3343359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Adaptar</a:t>
          </a:r>
          <a:endParaRPr lang="es-ES" dirty="0"/>
        </a:p>
      </dgm:t>
    </dgm:pt>
    <dgm:pt modelId="{02DB24EC-62A6-4CFB-8A98-125C2FA8E768}" type="parTrans" cxnId="{A5F4B6C3-2B69-4A30-BB30-425827B057FD}">
      <dgm:prSet/>
      <dgm:spPr/>
      <dgm:t>
        <a:bodyPr/>
        <a:lstStyle/>
        <a:p>
          <a:endParaRPr lang="es-ES"/>
        </a:p>
      </dgm:t>
    </dgm:pt>
    <dgm:pt modelId="{99A7A6EB-442C-4ADE-B412-63AE7168FFC5}" type="sibTrans" cxnId="{A5F4B6C3-2B69-4A30-BB30-425827B057FD}">
      <dgm:prSet/>
      <dgm:spPr/>
      <dgm:t>
        <a:bodyPr/>
        <a:lstStyle/>
        <a:p>
          <a:endParaRPr lang="es-ES"/>
        </a:p>
      </dgm:t>
    </dgm:pt>
    <dgm:pt modelId="{D4D16495-EC19-48B7-9B88-93B8772DB42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Retirar</a:t>
          </a:r>
          <a:endParaRPr lang="es-ES" dirty="0"/>
        </a:p>
      </dgm:t>
    </dgm:pt>
    <dgm:pt modelId="{69251700-2CF4-4465-B0B5-0C2512952299}" type="parTrans" cxnId="{8F62E08D-BD37-4CCF-881B-56518E09FF46}">
      <dgm:prSet/>
      <dgm:spPr/>
      <dgm:t>
        <a:bodyPr/>
        <a:lstStyle/>
        <a:p>
          <a:endParaRPr lang="es-ES"/>
        </a:p>
      </dgm:t>
    </dgm:pt>
    <dgm:pt modelId="{D3075B09-2FA2-4B4D-8AEC-A08776939B26}" type="sibTrans" cxnId="{8F62E08D-BD37-4CCF-881B-56518E09FF46}">
      <dgm:prSet/>
      <dgm:spPr/>
      <dgm:t>
        <a:bodyPr/>
        <a:lstStyle/>
        <a:p>
          <a:endParaRPr lang="es-ES"/>
        </a:p>
      </dgm:t>
    </dgm:pt>
    <dgm:pt modelId="{4BAB11DC-2D57-4060-9979-40AAC06A1B41}" type="pres">
      <dgm:prSet presAssocID="{0F4E743C-B284-46FF-B456-E71E9E1C65FD}" presName="CompostProcess" presStyleCnt="0">
        <dgm:presLayoutVars>
          <dgm:dir/>
          <dgm:resizeHandles val="exact"/>
        </dgm:presLayoutVars>
      </dgm:prSet>
      <dgm:spPr/>
    </dgm:pt>
    <dgm:pt modelId="{23992B9F-CF8A-4BA3-8980-0410C5886F88}" type="pres">
      <dgm:prSet presAssocID="{0F4E743C-B284-46FF-B456-E71E9E1C65FD}" presName="arrow" presStyleLbl="bgShp" presStyleIdx="0" presStyleCnt="1" custLinFactNeighborX="589" custLinFactNeighborY="-6124"/>
      <dgm:spPr/>
    </dgm:pt>
    <dgm:pt modelId="{D9062743-7013-42B6-91C3-E09B98D749EA}" type="pres">
      <dgm:prSet presAssocID="{0F4E743C-B284-46FF-B456-E71E9E1C65FD}" presName="linearProcess" presStyleCnt="0"/>
      <dgm:spPr/>
    </dgm:pt>
    <dgm:pt modelId="{D2A1D898-886B-46C6-9BDC-4B3EA6D34802}" type="pres">
      <dgm:prSet presAssocID="{8AE74524-FF11-4565-B5D4-4A5C274007B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9B3D0-72A8-4941-B884-996A6832B0CD}" type="pres">
      <dgm:prSet presAssocID="{0CB80337-8BCB-4ABD-A511-F59396730ADF}" presName="sibTrans" presStyleCnt="0"/>
      <dgm:spPr/>
    </dgm:pt>
    <dgm:pt modelId="{DBF4D819-0026-42A3-A7AA-48F8F0883566}" type="pres">
      <dgm:prSet presAssocID="{99A75218-65A7-4F8A-B8AD-C2D9F334335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95DF8-0829-42FC-83D5-FB2872DF39FE}" type="pres">
      <dgm:prSet presAssocID="{99A7A6EB-442C-4ADE-B412-63AE7168FFC5}" presName="sibTrans" presStyleCnt="0"/>
      <dgm:spPr/>
    </dgm:pt>
    <dgm:pt modelId="{219D9F08-B817-4371-BDFF-3A1AF8083481}" type="pres">
      <dgm:prSet presAssocID="{D4D16495-EC19-48B7-9B88-93B8772DB42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F4B6C3-2B69-4A30-BB30-425827B057FD}" srcId="{0F4E743C-B284-46FF-B456-E71E9E1C65FD}" destId="{99A75218-65A7-4F8A-B8AD-C2D9F3343359}" srcOrd="1" destOrd="0" parTransId="{02DB24EC-62A6-4CFB-8A98-125C2FA8E768}" sibTransId="{99A7A6EB-442C-4ADE-B412-63AE7168FFC5}"/>
    <dgm:cxn modelId="{E943AB38-8499-45EC-BADD-52EC20298013}" type="presOf" srcId="{8AE74524-FF11-4565-B5D4-4A5C274007BB}" destId="{D2A1D898-886B-46C6-9BDC-4B3EA6D34802}" srcOrd="0" destOrd="0" presId="urn:microsoft.com/office/officeart/2005/8/layout/hProcess9"/>
    <dgm:cxn modelId="{10C696FD-7C4F-4880-9D8C-123877476C05}" type="presOf" srcId="{0F4E743C-B284-46FF-B456-E71E9E1C65FD}" destId="{4BAB11DC-2D57-4060-9979-40AAC06A1B41}" srcOrd="0" destOrd="0" presId="urn:microsoft.com/office/officeart/2005/8/layout/hProcess9"/>
    <dgm:cxn modelId="{8F62E08D-BD37-4CCF-881B-56518E09FF46}" srcId="{0F4E743C-B284-46FF-B456-E71E9E1C65FD}" destId="{D4D16495-EC19-48B7-9B88-93B8772DB42C}" srcOrd="2" destOrd="0" parTransId="{69251700-2CF4-4465-B0B5-0C2512952299}" sibTransId="{D3075B09-2FA2-4B4D-8AEC-A08776939B26}"/>
    <dgm:cxn modelId="{B5B78A9B-4AE5-4218-A95F-3D2768959DCD}" type="presOf" srcId="{99A75218-65A7-4F8A-B8AD-C2D9F3343359}" destId="{DBF4D819-0026-42A3-A7AA-48F8F0883566}" srcOrd="0" destOrd="0" presId="urn:microsoft.com/office/officeart/2005/8/layout/hProcess9"/>
    <dgm:cxn modelId="{59F010A3-A64F-4DA8-B0B6-78FC465B15E4}" type="presOf" srcId="{D4D16495-EC19-48B7-9B88-93B8772DB42C}" destId="{219D9F08-B817-4371-BDFF-3A1AF8083481}" srcOrd="0" destOrd="0" presId="urn:microsoft.com/office/officeart/2005/8/layout/hProcess9"/>
    <dgm:cxn modelId="{5DB2E02E-DAAB-4114-A230-E44BA4097AD9}" srcId="{0F4E743C-B284-46FF-B456-E71E9E1C65FD}" destId="{8AE74524-FF11-4565-B5D4-4A5C274007BB}" srcOrd="0" destOrd="0" parTransId="{E4D682F6-9878-4B23-AE82-E8BDE6505C03}" sibTransId="{0CB80337-8BCB-4ABD-A511-F59396730ADF}"/>
    <dgm:cxn modelId="{DB919487-C339-416D-AD0F-98E0409FC087}" type="presParOf" srcId="{4BAB11DC-2D57-4060-9979-40AAC06A1B41}" destId="{23992B9F-CF8A-4BA3-8980-0410C5886F88}" srcOrd="0" destOrd="0" presId="urn:microsoft.com/office/officeart/2005/8/layout/hProcess9"/>
    <dgm:cxn modelId="{2C4706D0-E2E2-49B2-86D0-23B8426C1494}" type="presParOf" srcId="{4BAB11DC-2D57-4060-9979-40AAC06A1B41}" destId="{D9062743-7013-42B6-91C3-E09B98D749EA}" srcOrd="1" destOrd="0" presId="urn:microsoft.com/office/officeart/2005/8/layout/hProcess9"/>
    <dgm:cxn modelId="{040863A0-B639-47CA-8DB2-9E2B086B402E}" type="presParOf" srcId="{D9062743-7013-42B6-91C3-E09B98D749EA}" destId="{D2A1D898-886B-46C6-9BDC-4B3EA6D34802}" srcOrd="0" destOrd="0" presId="urn:microsoft.com/office/officeart/2005/8/layout/hProcess9"/>
    <dgm:cxn modelId="{82E5E3D7-E216-4717-B440-0D9BB44CB1AA}" type="presParOf" srcId="{D9062743-7013-42B6-91C3-E09B98D749EA}" destId="{E579B3D0-72A8-4941-B884-996A6832B0CD}" srcOrd="1" destOrd="0" presId="urn:microsoft.com/office/officeart/2005/8/layout/hProcess9"/>
    <dgm:cxn modelId="{4A26E7E6-DF93-4518-93AE-9A9696683F93}" type="presParOf" srcId="{D9062743-7013-42B6-91C3-E09B98D749EA}" destId="{DBF4D819-0026-42A3-A7AA-48F8F0883566}" srcOrd="2" destOrd="0" presId="urn:microsoft.com/office/officeart/2005/8/layout/hProcess9"/>
    <dgm:cxn modelId="{B5513192-9A56-40C4-ABE7-566209321CDD}" type="presParOf" srcId="{D9062743-7013-42B6-91C3-E09B98D749EA}" destId="{FC495DF8-0829-42FC-83D5-FB2872DF39FE}" srcOrd="3" destOrd="0" presId="urn:microsoft.com/office/officeart/2005/8/layout/hProcess9"/>
    <dgm:cxn modelId="{79BC120E-AF89-4DD7-B9D8-972E0A116A49}" type="presParOf" srcId="{D9062743-7013-42B6-91C3-E09B98D749EA}" destId="{219D9F08-B817-4371-BDFF-3A1AF808348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349791-773A-4196-A59E-95A9BDB6CEE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FE2180-81C9-4F05-85F3-713BFD062C44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s-ES" dirty="0" smtClean="0"/>
            <a:t>INCLUSIÓN</a:t>
          </a:r>
          <a:endParaRPr lang="es-ES" dirty="0"/>
        </a:p>
      </dgm:t>
    </dgm:pt>
    <dgm:pt modelId="{43559FA6-B02B-48AD-9D9E-531A9C5565B1}" type="parTrans" cxnId="{0E02BFE2-E5A6-4CFC-A16E-36C962974AA1}">
      <dgm:prSet/>
      <dgm:spPr/>
      <dgm:t>
        <a:bodyPr/>
        <a:lstStyle/>
        <a:p>
          <a:endParaRPr lang="es-ES"/>
        </a:p>
      </dgm:t>
    </dgm:pt>
    <dgm:pt modelId="{ED269A9D-67F1-43AD-BC17-6C81EA4AE1D5}" type="sibTrans" cxnId="{0E02BFE2-E5A6-4CFC-A16E-36C962974AA1}">
      <dgm:prSet/>
      <dgm:spPr/>
      <dgm:t>
        <a:bodyPr/>
        <a:lstStyle/>
        <a:p>
          <a:endParaRPr lang="es-ES"/>
        </a:p>
      </dgm:t>
    </dgm:pt>
    <dgm:pt modelId="{3BDE4292-0AF8-4019-9353-B149B9090533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" dirty="0" smtClean="0"/>
            <a:t>Centro educativo</a:t>
          </a:r>
          <a:endParaRPr lang="es-ES" dirty="0"/>
        </a:p>
      </dgm:t>
    </dgm:pt>
    <dgm:pt modelId="{3F83E991-EFD3-4664-8F87-15E8D13BEB15}" type="parTrans" cxnId="{0E59216A-D522-4584-ABFF-E625CB8A9FA4}">
      <dgm:prSet/>
      <dgm:spPr/>
      <dgm:t>
        <a:bodyPr/>
        <a:lstStyle/>
        <a:p>
          <a:endParaRPr lang="es-ES"/>
        </a:p>
      </dgm:t>
    </dgm:pt>
    <dgm:pt modelId="{890037E8-177B-45EE-B025-F242F4EC08EB}" type="sibTrans" cxnId="{0E59216A-D522-4584-ABFF-E625CB8A9FA4}">
      <dgm:prSet/>
      <dgm:spPr/>
      <dgm:t>
        <a:bodyPr/>
        <a:lstStyle/>
        <a:p>
          <a:endParaRPr lang="es-ES"/>
        </a:p>
      </dgm:t>
    </dgm:pt>
    <dgm:pt modelId="{9D1CF157-E2BD-4172-9EB5-312EEAF60CB0}">
      <dgm:prSet phldrT="[Texto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dirty="0" err="1" smtClean="0"/>
            <a:t>Alumn</a:t>
          </a:r>
          <a:r>
            <a:rPr lang="es-ES" dirty="0" smtClean="0"/>
            <a:t>@</a:t>
          </a:r>
          <a:endParaRPr lang="es-ES" dirty="0"/>
        </a:p>
      </dgm:t>
    </dgm:pt>
    <dgm:pt modelId="{306887EE-0D1F-4669-B407-4C120BAC51EF}" type="parTrans" cxnId="{9D282705-A23E-43AB-ADF0-D3C25AF539CC}">
      <dgm:prSet/>
      <dgm:spPr/>
      <dgm:t>
        <a:bodyPr/>
        <a:lstStyle/>
        <a:p>
          <a:endParaRPr lang="es-ES"/>
        </a:p>
      </dgm:t>
    </dgm:pt>
    <dgm:pt modelId="{BF49A16B-7A42-408D-904F-0A668E42AC3E}" type="sibTrans" cxnId="{9D282705-A23E-43AB-ADF0-D3C25AF539CC}">
      <dgm:prSet/>
      <dgm:spPr/>
      <dgm:t>
        <a:bodyPr/>
        <a:lstStyle/>
        <a:p>
          <a:endParaRPr lang="es-ES"/>
        </a:p>
      </dgm:t>
    </dgm:pt>
    <dgm:pt modelId="{69C5AE6F-BC0D-42DC-AC66-FACC3FA3B5EA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ES" dirty="0" err="1" smtClean="0"/>
            <a:t>Profesionais</a:t>
          </a:r>
          <a:endParaRPr lang="es-ES" dirty="0" smtClean="0"/>
        </a:p>
        <a:p>
          <a:r>
            <a:rPr lang="es-ES" dirty="0" err="1" smtClean="0"/>
            <a:t>asociacións</a:t>
          </a:r>
          <a:endParaRPr lang="es-ES" dirty="0"/>
        </a:p>
      </dgm:t>
    </dgm:pt>
    <dgm:pt modelId="{672E85A9-CC53-4CF7-BE3E-B6C3A7D595A1}" type="parTrans" cxnId="{2B694E14-77F9-4C6E-B47E-D1B62FA5AA9D}">
      <dgm:prSet/>
      <dgm:spPr/>
      <dgm:t>
        <a:bodyPr/>
        <a:lstStyle/>
        <a:p>
          <a:endParaRPr lang="es-ES"/>
        </a:p>
      </dgm:t>
    </dgm:pt>
    <dgm:pt modelId="{49BEC651-83EF-42B0-9FAA-2871C775376C}" type="sibTrans" cxnId="{2B694E14-77F9-4C6E-B47E-D1B62FA5AA9D}">
      <dgm:prSet/>
      <dgm:spPr/>
      <dgm:t>
        <a:bodyPr/>
        <a:lstStyle/>
        <a:p>
          <a:endParaRPr lang="es-ES"/>
        </a:p>
      </dgm:t>
    </dgm:pt>
    <dgm:pt modelId="{6C1D8322-4F0A-42CA-A279-60A9EB393751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dirty="0" smtClean="0"/>
            <a:t>Familia</a:t>
          </a:r>
          <a:endParaRPr lang="es-ES" dirty="0"/>
        </a:p>
      </dgm:t>
    </dgm:pt>
    <dgm:pt modelId="{65D8B520-FCF3-41A5-BF34-B1F666216B02}" type="parTrans" cxnId="{201E7E0A-6434-4F67-9C3B-F8B00FD47435}">
      <dgm:prSet/>
      <dgm:spPr/>
      <dgm:t>
        <a:bodyPr/>
        <a:lstStyle/>
        <a:p>
          <a:endParaRPr lang="es-ES"/>
        </a:p>
      </dgm:t>
    </dgm:pt>
    <dgm:pt modelId="{EA344179-47DB-4EFE-89A2-B66807B16325}" type="sibTrans" cxnId="{201E7E0A-6434-4F67-9C3B-F8B00FD47435}">
      <dgm:prSet/>
      <dgm:spPr/>
      <dgm:t>
        <a:bodyPr/>
        <a:lstStyle/>
        <a:p>
          <a:endParaRPr lang="es-ES"/>
        </a:p>
      </dgm:t>
    </dgm:pt>
    <dgm:pt modelId="{D363C0D1-6135-4B68-A1FB-5E2460A45C53}" type="pres">
      <dgm:prSet presAssocID="{F2349791-773A-4196-A59E-95A9BDB6CE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8B515B-2C94-4491-B8EB-90B6F602C941}" type="pres">
      <dgm:prSet presAssocID="{F2349791-773A-4196-A59E-95A9BDB6CEEF}" presName="radial" presStyleCnt="0">
        <dgm:presLayoutVars>
          <dgm:animLvl val="ctr"/>
        </dgm:presLayoutVars>
      </dgm:prSet>
      <dgm:spPr/>
    </dgm:pt>
    <dgm:pt modelId="{9E8E412F-8A6E-42C1-B98A-59B8DBFE9CB9}" type="pres">
      <dgm:prSet presAssocID="{8AFE2180-81C9-4F05-85F3-713BFD062C44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9AD3D6F3-9725-49E4-B661-DCDAA83A427B}" type="pres">
      <dgm:prSet presAssocID="{3BDE4292-0AF8-4019-9353-B149B9090533}" presName="node" presStyleLbl="vennNode1" presStyleIdx="1" presStyleCnt="5" custScaleX="134000" custScaleY="127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73CF3-DC11-43B8-BA5E-FD193489C293}" type="pres">
      <dgm:prSet presAssocID="{9D1CF157-E2BD-4172-9EB5-312EEAF60CB0}" presName="node" presStyleLbl="vennNode1" presStyleIdx="2" presStyleCnt="5" custScaleX="152841" custScaleY="145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15FCC-E819-462A-803F-EDA4C6893FD4}" type="pres">
      <dgm:prSet presAssocID="{69C5AE6F-BC0D-42DC-AC66-FACC3FA3B5EA}" presName="node" presStyleLbl="vennNode1" presStyleIdx="3" presStyleCnt="5" custScaleX="134000" custScaleY="124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6441D-6EF9-4C52-91B6-20E7DC9FACBD}" type="pres">
      <dgm:prSet presAssocID="{6C1D8322-4F0A-42CA-A279-60A9EB393751}" presName="node" presStyleLbl="vennNode1" presStyleIdx="4" presStyleCnt="5" custScaleX="139393" custScaleY="145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29A288-45F8-4450-942D-71F007D5D487}" type="presOf" srcId="{9D1CF157-E2BD-4172-9EB5-312EEAF60CB0}" destId="{AEE73CF3-DC11-43B8-BA5E-FD193489C293}" srcOrd="0" destOrd="0" presId="urn:microsoft.com/office/officeart/2005/8/layout/radial3"/>
    <dgm:cxn modelId="{201E7E0A-6434-4F67-9C3B-F8B00FD47435}" srcId="{8AFE2180-81C9-4F05-85F3-713BFD062C44}" destId="{6C1D8322-4F0A-42CA-A279-60A9EB393751}" srcOrd="3" destOrd="0" parTransId="{65D8B520-FCF3-41A5-BF34-B1F666216B02}" sibTransId="{EA344179-47DB-4EFE-89A2-B66807B16325}"/>
    <dgm:cxn modelId="{0E59216A-D522-4584-ABFF-E625CB8A9FA4}" srcId="{8AFE2180-81C9-4F05-85F3-713BFD062C44}" destId="{3BDE4292-0AF8-4019-9353-B149B9090533}" srcOrd="0" destOrd="0" parTransId="{3F83E991-EFD3-4664-8F87-15E8D13BEB15}" sibTransId="{890037E8-177B-45EE-B025-F242F4EC08EB}"/>
    <dgm:cxn modelId="{2B694E14-77F9-4C6E-B47E-D1B62FA5AA9D}" srcId="{8AFE2180-81C9-4F05-85F3-713BFD062C44}" destId="{69C5AE6F-BC0D-42DC-AC66-FACC3FA3B5EA}" srcOrd="2" destOrd="0" parTransId="{672E85A9-CC53-4CF7-BE3E-B6C3A7D595A1}" sibTransId="{49BEC651-83EF-42B0-9FAA-2871C775376C}"/>
    <dgm:cxn modelId="{65951ACF-7ED0-41CB-9DEC-F6EBF83BF885}" type="presOf" srcId="{3BDE4292-0AF8-4019-9353-B149B9090533}" destId="{9AD3D6F3-9725-49E4-B661-DCDAA83A427B}" srcOrd="0" destOrd="0" presId="urn:microsoft.com/office/officeart/2005/8/layout/radial3"/>
    <dgm:cxn modelId="{38B0587A-3BE8-449C-859A-991F5EDF055E}" type="presOf" srcId="{F2349791-773A-4196-A59E-95A9BDB6CEEF}" destId="{D363C0D1-6135-4B68-A1FB-5E2460A45C53}" srcOrd="0" destOrd="0" presId="urn:microsoft.com/office/officeart/2005/8/layout/radial3"/>
    <dgm:cxn modelId="{47F5F920-EA97-4988-8774-F634A5CCE76A}" type="presOf" srcId="{69C5AE6F-BC0D-42DC-AC66-FACC3FA3B5EA}" destId="{0CB15FCC-E819-462A-803F-EDA4C6893FD4}" srcOrd="0" destOrd="0" presId="urn:microsoft.com/office/officeart/2005/8/layout/radial3"/>
    <dgm:cxn modelId="{9D282705-A23E-43AB-ADF0-D3C25AF539CC}" srcId="{8AFE2180-81C9-4F05-85F3-713BFD062C44}" destId="{9D1CF157-E2BD-4172-9EB5-312EEAF60CB0}" srcOrd="1" destOrd="0" parTransId="{306887EE-0D1F-4669-B407-4C120BAC51EF}" sibTransId="{BF49A16B-7A42-408D-904F-0A668E42AC3E}"/>
    <dgm:cxn modelId="{FA7FB557-2975-4839-9FA5-79905EF6657E}" type="presOf" srcId="{8AFE2180-81C9-4F05-85F3-713BFD062C44}" destId="{9E8E412F-8A6E-42C1-B98A-59B8DBFE9CB9}" srcOrd="0" destOrd="0" presId="urn:microsoft.com/office/officeart/2005/8/layout/radial3"/>
    <dgm:cxn modelId="{53322136-9185-4EAF-9FE9-149C54F177B0}" type="presOf" srcId="{6C1D8322-4F0A-42CA-A279-60A9EB393751}" destId="{3C66441D-6EF9-4C52-91B6-20E7DC9FACBD}" srcOrd="0" destOrd="0" presId="urn:microsoft.com/office/officeart/2005/8/layout/radial3"/>
    <dgm:cxn modelId="{0E02BFE2-E5A6-4CFC-A16E-36C962974AA1}" srcId="{F2349791-773A-4196-A59E-95A9BDB6CEEF}" destId="{8AFE2180-81C9-4F05-85F3-713BFD062C44}" srcOrd="0" destOrd="0" parTransId="{43559FA6-B02B-48AD-9D9E-531A9C5565B1}" sibTransId="{ED269A9D-67F1-43AD-BC17-6C81EA4AE1D5}"/>
    <dgm:cxn modelId="{9AD3276B-7BE3-4D0F-B257-69AFC616FBED}" type="presParOf" srcId="{D363C0D1-6135-4B68-A1FB-5E2460A45C53}" destId="{4C8B515B-2C94-4491-B8EB-90B6F602C941}" srcOrd="0" destOrd="0" presId="urn:microsoft.com/office/officeart/2005/8/layout/radial3"/>
    <dgm:cxn modelId="{FD02239B-4544-478D-9B82-9808EA4F0313}" type="presParOf" srcId="{4C8B515B-2C94-4491-B8EB-90B6F602C941}" destId="{9E8E412F-8A6E-42C1-B98A-59B8DBFE9CB9}" srcOrd="0" destOrd="0" presId="urn:microsoft.com/office/officeart/2005/8/layout/radial3"/>
    <dgm:cxn modelId="{E6DB89F8-031A-4F1B-88B6-58817D4379BB}" type="presParOf" srcId="{4C8B515B-2C94-4491-B8EB-90B6F602C941}" destId="{9AD3D6F3-9725-49E4-B661-DCDAA83A427B}" srcOrd="1" destOrd="0" presId="urn:microsoft.com/office/officeart/2005/8/layout/radial3"/>
    <dgm:cxn modelId="{1BCD3957-61B6-4000-9B69-2A4B992EC54C}" type="presParOf" srcId="{4C8B515B-2C94-4491-B8EB-90B6F602C941}" destId="{AEE73CF3-DC11-43B8-BA5E-FD193489C293}" srcOrd="2" destOrd="0" presId="urn:microsoft.com/office/officeart/2005/8/layout/radial3"/>
    <dgm:cxn modelId="{D3B027C7-C59F-4772-B105-2AC51C0DBC26}" type="presParOf" srcId="{4C8B515B-2C94-4491-B8EB-90B6F602C941}" destId="{0CB15FCC-E819-462A-803F-EDA4C6893FD4}" srcOrd="3" destOrd="0" presId="urn:microsoft.com/office/officeart/2005/8/layout/radial3"/>
    <dgm:cxn modelId="{1C643B07-5988-4431-BCC6-5941E0ED9F3A}" type="presParOf" srcId="{4C8B515B-2C94-4491-B8EB-90B6F602C941}" destId="{3C66441D-6EF9-4C52-91B6-20E7DC9FACB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349791-773A-4196-A59E-95A9BDB6CEE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FE2180-81C9-4F05-85F3-713BFD062C44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s-ES" dirty="0" smtClean="0"/>
            <a:t>INCLUSIÓN</a:t>
          </a:r>
          <a:endParaRPr lang="es-ES" dirty="0"/>
        </a:p>
      </dgm:t>
    </dgm:pt>
    <dgm:pt modelId="{43559FA6-B02B-48AD-9D9E-531A9C5565B1}" type="parTrans" cxnId="{0E02BFE2-E5A6-4CFC-A16E-36C962974AA1}">
      <dgm:prSet/>
      <dgm:spPr/>
      <dgm:t>
        <a:bodyPr/>
        <a:lstStyle/>
        <a:p>
          <a:endParaRPr lang="es-ES"/>
        </a:p>
      </dgm:t>
    </dgm:pt>
    <dgm:pt modelId="{ED269A9D-67F1-43AD-BC17-6C81EA4AE1D5}" type="sibTrans" cxnId="{0E02BFE2-E5A6-4CFC-A16E-36C962974AA1}">
      <dgm:prSet/>
      <dgm:spPr/>
      <dgm:t>
        <a:bodyPr/>
        <a:lstStyle/>
        <a:p>
          <a:endParaRPr lang="es-ES"/>
        </a:p>
      </dgm:t>
    </dgm:pt>
    <dgm:pt modelId="{3BDE4292-0AF8-4019-9353-B149B9090533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" dirty="0" smtClean="0"/>
            <a:t>Centro educativo</a:t>
          </a:r>
          <a:endParaRPr lang="es-ES" dirty="0"/>
        </a:p>
      </dgm:t>
    </dgm:pt>
    <dgm:pt modelId="{3F83E991-EFD3-4664-8F87-15E8D13BEB15}" type="parTrans" cxnId="{0E59216A-D522-4584-ABFF-E625CB8A9FA4}">
      <dgm:prSet/>
      <dgm:spPr/>
      <dgm:t>
        <a:bodyPr/>
        <a:lstStyle/>
        <a:p>
          <a:endParaRPr lang="es-ES"/>
        </a:p>
      </dgm:t>
    </dgm:pt>
    <dgm:pt modelId="{890037E8-177B-45EE-B025-F242F4EC08EB}" type="sibTrans" cxnId="{0E59216A-D522-4584-ABFF-E625CB8A9FA4}">
      <dgm:prSet/>
      <dgm:spPr/>
      <dgm:t>
        <a:bodyPr/>
        <a:lstStyle/>
        <a:p>
          <a:endParaRPr lang="es-ES"/>
        </a:p>
      </dgm:t>
    </dgm:pt>
    <dgm:pt modelId="{9D1CF157-E2BD-4172-9EB5-312EEAF60CB0}">
      <dgm:prSet phldrT="[Texto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dirty="0" err="1" smtClean="0"/>
            <a:t>Alumn</a:t>
          </a:r>
          <a:r>
            <a:rPr lang="es-ES" dirty="0" smtClean="0"/>
            <a:t>@</a:t>
          </a:r>
          <a:endParaRPr lang="es-ES" dirty="0"/>
        </a:p>
      </dgm:t>
    </dgm:pt>
    <dgm:pt modelId="{306887EE-0D1F-4669-B407-4C120BAC51EF}" type="parTrans" cxnId="{9D282705-A23E-43AB-ADF0-D3C25AF539CC}">
      <dgm:prSet/>
      <dgm:spPr/>
      <dgm:t>
        <a:bodyPr/>
        <a:lstStyle/>
        <a:p>
          <a:endParaRPr lang="es-ES"/>
        </a:p>
      </dgm:t>
    </dgm:pt>
    <dgm:pt modelId="{BF49A16B-7A42-408D-904F-0A668E42AC3E}" type="sibTrans" cxnId="{9D282705-A23E-43AB-ADF0-D3C25AF539CC}">
      <dgm:prSet/>
      <dgm:spPr/>
      <dgm:t>
        <a:bodyPr/>
        <a:lstStyle/>
        <a:p>
          <a:endParaRPr lang="es-ES"/>
        </a:p>
      </dgm:t>
    </dgm:pt>
    <dgm:pt modelId="{69C5AE6F-BC0D-42DC-AC66-FACC3FA3B5EA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ES" dirty="0" err="1" smtClean="0"/>
            <a:t>Profesionais</a:t>
          </a:r>
          <a:endParaRPr lang="es-ES" dirty="0" smtClean="0"/>
        </a:p>
        <a:p>
          <a:r>
            <a:rPr lang="es-ES" dirty="0" err="1" smtClean="0"/>
            <a:t>asociacións</a:t>
          </a:r>
          <a:endParaRPr lang="es-ES" dirty="0"/>
        </a:p>
      </dgm:t>
    </dgm:pt>
    <dgm:pt modelId="{672E85A9-CC53-4CF7-BE3E-B6C3A7D595A1}" type="parTrans" cxnId="{2B694E14-77F9-4C6E-B47E-D1B62FA5AA9D}">
      <dgm:prSet/>
      <dgm:spPr/>
      <dgm:t>
        <a:bodyPr/>
        <a:lstStyle/>
        <a:p>
          <a:endParaRPr lang="es-ES"/>
        </a:p>
      </dgm:t>
    </dgm:pt>
    <dgm:pt modelId="{49BEC651-83EF-42B0-9FAA-2871C775376C}" type="sibTrans" cxnId="{2B694E14-77F9-4C6E-B47E-D1B62FA5AA9D}">
      <dgm:prSet/>
      <dgm:spPr/>
      <dgm:t>
        <a:bodyPr/>
        <a:lstStyle/>
        <a:p>
          <a:endParaRPr lang="es-ES"/>
        </a:p>
      </dgm:t>
    </dgm:pt>
    <dgm:pt modelId="{6C1D8322-4F0A-42CA-A279-60A9EB393751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dirty="0" smtClean="0"/>
            <a:t>Familia</a:t>
          </a:r>
          <a:endParaRPr lang="es-ES" dirty="0"/>
        </a:p>
      </dgm:t>
    </dgm:pt>
    <dgm:pt modelId="{65D8B520-FCF3-41A5-BF34-B1F666216B02}" type="parTrans" cxnId="{201E7E0A-6434-4F67-9C3B-F8B00FD47435}">
      <dgm:prSet/>
      <dgm:spPr/>
      <dgm:t>
        <a:bodyPr/>
        <a:lstStyle/>
        <a:p>
          <a:endParaRPr lang="es-ES"/>
        </a:p>
      </dgm:t>
    </dgm:pt>
    <dgm:pt modelId="{EA344179-47DB-4EFE-89A2-B66807B16325}" type="sibTrans" cxnId="{201E7E0A-6434-4F67-9C3B-F8B00FD47435}">
      <dgm:prSet/>
      <dgm:spPr/>
      <dgm:t>
        <a:bodyPr/>
        <a:lstStyle/>
        <a:p>
          <a:endParaRPr lang="es-ES"/>
        </a:p>
      </dgm:t>
    </dgm:pt>
    <dgm:pt modelId="{D363C0D1-6135-4B68-A1FB-5E2460A45C53}" type="pres">
      <dgm:prSet presAssocID="{F2349791-773A-4196-A59E-95A9BDB6CE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8B515B-2C94-4491-B8EB-90B6F602C941}" type="pres">
      <dgm:prSet presAssocID="{F2349791-773A-4196-A59E-95A9BDB6CEEF}" presName="radial" presStyleCnt="0">
        <dgm:presLayoutVars>
          <dgm:animLvl val="ctr"/>
        </dgm:presLayoutVars>
      </dgm:prSet>
      <dgm:spPr/>
    </dgm:pt>
    <dgm:pt modelId="{9E8E412F-8A6E-42C1-B98A-59B8DBFE9CB9}" type="pres">
      <dgm:prSet presAssocID="{8AFE2180-81C9-4F05-85F3-713BFD062C44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9AD3D6F3-9725-49E4-B661-DCDAA83A427B}" type="pres">
      <dgm:prSet presAssocID="{3BDE4292-0AF8-4019-9353-B149B9090533}" presName="node" presStyleLbl="vennNode1" presStyleIdx="1" presStyleCnt="5" custScaleX="134000" custScaleY="127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73CF3-DC11-43B8-BA5E-FD193489C293}" type="pres">
      <dgm:prSet presAssocID="{9D1CF157-E2BD-4172-9EB5-312EEAF60CB0}" presName="node" presStyleLbl="vennNode1" presStyleIdx="2" presStyleCnt="5" custScaleX="152841" custScaleY="145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15FCC-E819-462A-803F-EDA4C6893FD4}" type="pres">
      <dgm:prSet presAssocID="{69C5AE6F-BC0D-42DC-AC66-FACC3FA3B5EA}" presName="node" presStyleLbl="vennNode1" presStyleIdx="3" presStyleCnt="5" custScaleX="134000" custScaleY="124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6441D-6EF9-4C52-91B6-20E7DC9FACBD}" type="pres">
      <dgm:prSet presAssocID="{6C1D8322-4F0A-42CA-A279-60A9EB393751}" presName="node" presStyleLbl="vennNode1" presStyleIdx="4" presStyleCnt="5" custScaleX="139393" custScaleY="145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D46D12-37BC-4311-B851-489BD4BFB96A}" type="presOf" srcId="{69C5AE6F-BC0D-42DC-AC66-FACC3FA3B5EA}" destId="{0CB15FCC-E819-462A-803F-EDA4C6893FD4}" srcOrd="0" destOrd="0" presId="urn:microsoft.com/office/officeart/2005/8/layout/radial3"/>
    <dgm:cxn modelId="{201E7E0A-6434-4F67-9C3B-F8B00FD47435}" srcId="{8AFE2180-81C9-4F05-85F3-713BFD062C44}" destId="{6C1D8322-4F0A-42CA-A279-60A9EB393751}" srcOrd="3" destOrd="0" parTransId="{65D8B520-FCF3-41A5-BF34-B1F666216B02}" sibTransId="{EA344179-47DB-4EFE-89A2-B66807B16325}"/>
    <dgm:cxn modelId="{9A88DF47-C0D5-440A-B29B-DB3010455757}" type="presOf" srcId="{6C1D8322-4F0A-42CA-A279-60A9EB393751}" destId="{3C66441D-6EF9-4C52-91B6-20E7DC9FACBD}" srcOrd="0" destOrd="0" presId="urn:microsoft.com/office/officeart/2005/8/layout/radial3"/>
    <dgm:cxn modelId="{B8170A4F-08C6-4842-B7C5-79567558FDF8}" type="presOf" srcId="{8AFE2180-81C9-4F05-85F3-713BFD062C44}" destId="{9E8E412F-8A6E-42C1-B98A-59B8DBFE9CB9}" srcOrd="0" destOrd="0" presId="urn:microsoft.com/office/officeart/2005/8/layout/radial3"/>
    <dgm:cxn modelId="{B85C1AEA-CA57-4BFF-949D-319E9D2FFFFC}" type="presOf" srcId="{9D1CF157-E2BD-4172-9EB5-312EEAF60CB0}" destId="{AEE73CF3-DC11-43B8-BA5E-FD193489C293}" srcOrd="0" destOrd="0" presId="urn:microsoft.com/office/officeart/2005/8/layout/radial3"/>
    <dgm:cxn modelId="{0E59216A-D522-4584-ABFF-E625CB8A9FA4}" srcId="{8AFE2180-81C9-4F05-85F3-713BFD062C44}" destId="{3BDE4292-0AF8-4019-9353-B149B9090533}" srcOrd="0" destOrd="0" parTransId="{3F83E991-EFD3-4664-8F87-15E8D13BEB15}" sibTransId="{890037E8-177B-45EE-B025-F242F4EC08EB}"/>
    <dgm:cxn modelId="{2B694E14-77F9-4C6E-B47E-D1B62FA5AA9D}" srcId="{8AFE2180-81C9-4F05-85F3-713BFD062C44}" destId="{69C5AE6F-BC0D-42DC-AC66-FACC3FA3B5EA}" srcOrd="2" destOrd="0" parTransId="{672E85A9-CC53-4CF7-BE3E-B6C3A7D595A1}" sibTransId="{49BEC651-83EF-42B0-9FAA-2871C775376C}"/>
    <dgm:cxn modelId="{9D282705-A23E-43AB-ADF0-D3C25AF539CC}" srcId="{8AFE2180-81C9-4F05-85F3-713BFD062C44}" destId="{9D1CF157-E2BD-4172-9EB5-312EEAF60CB0}" srcOrd="1" destOrd="0" parTransId="{306887EE-0D1F-4669-B407-4C120BAC51EF}" sibTransId="{BF49A16B-7A42-408D-904F-0A668E42AC3E}"/>
    <dgm:cxn modelId="{06DF69B3-A56D-474B-84E5-C5F30E39A5A6}" type="presOf" srcId="{3BDE4292-0AF8-4019-9353-B149B9090533}" destId="{9AD3D6F3-9725-49E4-B661-DCDAA83A427B}" srcOrd="0" destOrd="0" presId="urn:microsoft.com/office/officeart/2005/8/layout/radial3"/>
    <dgm:cxn modelId="{6A3A9202-F3AE-4672-94E4-906C935BE155}" type="presOf" srcId="{F2349791-773A-4196-A59E-95A9BDB6CEEF}" destId="{D363C0D1-6135-4B68-A1FB-5E2460A45C53}" srcOrd="0" destOrd="0" presId="urn:microsoft.com/office/officeart/2005/8/layout/radial3"/>
    <dgm:cxn modelId="{0E02BFE2-E5A6-4CFC-A16E-36C962974AA1}" srcId="{F2349791-773A-4196-A59E-95A9BDB6CEEF}" destId="{8AFE2180-81C9-4F05-85F3-713BFD062C44}" srcOrd="0" destOrd="0" parTransId="{43559FA6-B02B-48AD-9D9E-531A9C5565B1}" sibTransId="{ED269A9D-67F1-43AD-BC17-6C81EA4AE1D5}"/>
    <dgm:cxn modelId="{39563DB5-4B85-4B9F-B238-ABCB70CD2757}" type="presParOf" srcId="{D363C0D1-6135-4B68-A1FB-5E2460A45C53}" destId="{4C8B515B-2C94-4491-B8EB-90B6F602C941}" srcOrd="0" destOrd="0" presId="urn:microsoft.com/office/officeart/2005/8/layout/radial3"/>
    <dgm:cxn modelId="{438B7456-215A-4FD9-B701-415927EFD039}" type="presParOf" srcId="{4C8B515B-2C94-4491-B8EB-90B6F602C941}" destId="{9E8E412F-8A6E-42C1-B98A-59B8DBFE9CB9}" srcOrd="0" destOrd="0" presId="urn:microsoft.com/office/officeart/2005/8/layout/radial3"/>
    <dgm:cxn modelId="{F6B70720-4EA0-454F-BFF3-12757128CA8B}" type="presParOf" srcId="{4C8B515B-2C94-4491-B8EB-90B6F602C941}" destId="{9AD3D6F3-9725-49E4-B661-DCDAA83A427B}" srcOrd="1" destOrd="0" presId="urn:microsoft.com/office/officeart/2005/8/layout/radial3"/>
    <dgm:cxn modelId="{E8C2B67C-7BC0-4B12-88DF-96C98D95A1A4}" type="presParOf" srcId="{4C8B515B-2C94-4491-B8EB-90B6F602C941}" destId="{AEE73CF3-DC11-43B8-BA5E-FD193489C293}" srcOrd="2" destOrd="0" presId="urn:microsoft.com/office/officeart/2005/8/layout/radial3"/>
    <dgm:cxn modelId="{ED370048-E122-436F-AEEB-5950CA84B6DE}" type="presParOf" srcId="{4C8B515B-2C94-4491-B8EB-90B6F602C941}" destId="{0CB15FCC-E819-462A-803F-EDA4C6893FD4}" srcOrd="3" destOrd="0" presId="urn:microsoft.com/office/officeart/2005/8/layout/radial3"/>
    <dgm:cxn modelId="{2BC4F431-F4B9-45A3-9D7D-C4A5001BECE7}" type="presParOf" srcId="{4C8B515B-2C94-4491-B8EB-90B6F602C941}" destId="{3C66441D-6EF9-4C52-91B6-20E7DC9FACB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B1EEE-FA85-44DF-8C29-60FBD908273A}">
      <dsp:nvSpPr>
        <dsp:cNvPr id="0" name=""/>
        <dsp:cNvSpPr/>
      </dsp:nvSpPr>
      <dsp:spPr>
        <a:xfrm>
          <a:off x="4253521" y="3329649"/>
          <a:ext cx="3197364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 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Derivados do estilo cognitivo particular</a:t>
          </a:r>
          <a:endParaRPr lang="es-ES" sz="1500" kern="1200" dirty="0"/>
        </a:p>
      </dsp:txBody>
      <dsp:txXfrm>
        <a:off x="5247150" y="3755793"/>
        <a:ext cx="2169315" cy="1106330"/>
      </dsp:txXfrm>
    </dsp:sp>
    <dsp:sp modelId="{EDAE6DED-FA60-4E52-BCFD-20EC9EAB2991}">
      <dsp:nvSpPr>
        <dsp:cNvPr id="0" name=""/>
        <dsp:cNvSpPr/>
      </dsp:nvSpPr>
      <dsp:spPr>
        <a:xfrm>
          <a:off x="288027" y="3329649"/>
          <a:ext cx="3303239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322447" y="3755793"/>
        <a:ext cx="2243427" cy="1106330"/>
      </dsp:txXfrm>
    </dsp:sp>
    <dsp:sp modelId="{ED87B75E-5AAC-483F-B010-34A99D40C0FC}">
      <dsp:nvSpPr>
        <dsp:cNvPr id="0" name=""/>
        <dsp:cNvSpPr/>
      </dsp:nvSpPr>
      <dsp:spPr>
        <a:xfrm>
          <a:off x="4325423" y="0"/>
          <a:ext cx="3053561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Cambios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Falta </a:t>
          </a:r>
          <a:r>
            <a:rPr lang="es-ES" sz="1500" kern="1200" dirty="0" err="1" smtClean="0"/>
            <a:t>compr</a:t>
          </a:r>
          <a:r>
            <a:rPr lang="es-ES" sz="1500" kern="1200" dirty="0" smtClean="0"/>
            <a:t>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Frustración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Hipersensibilidade</a:t>
          </a:r>
          <a:endParaRPr lang="es-ES" sz="1500" kern="1200" dirty="0"/>
        </a:p>
      </dsp:txBody>
      <dsp:txXfrm>
        <a:off x="5275911" y="34420"/>
        <a:ext cx="2068653" cy="1106330"/>
      </dsp:txXfrm>
    </dsp:sp>
    <dsp:sp modelId="{68A28212-A1D4-4CC0-AEAE-9ADE3ED6969B}">
      <dsp:nvSpPr>
        <dsp:cNvPr id="0" name=""/>
        <dsp:cNvSpPr/>
      </dsp:nvSpPr>
      <dsp:spPr>
        <a:xfrm>
          <a:off x="408524" y="0"/>
          <a:ext cx="2994129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Aislamiento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Burlas/acoso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Rexeitamento</a:t>
          </a:r>
          <a:endParaRPr lang="es-ES" sz="1500" kern="1200" dirty="0"/>
        </a:p>
      </dsp:txBody>
      <dsp:txXfrm>
        <a:off x="442944" y="34420"/>
        <a:ext cx="2027050" cy="1106330"/>
      </dsp:txXfrm>
    </dsp:sp>
    <dsp:sp modelId="{2756DBB4-D033-4FDF-A99C-2864B619FEAA}">
      <dsp:nvSpPr>
        <dsp:cNvPr id="0" name=""/>
        <dsp:cNvSpPr/>
      </dsp:nvSpPr>
      <dsp:spPr>
        <a:xfrm>
          <a:off x="1683449" y="279293"/>
          <a:ext cx="2120203" cy="2120203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RELACIÓN COS DEMÁIS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304442" y="900286"/>
        <a:ext cx="1499210" cy="1499210"/>
      </dsp:txXfrm>
    </dsp:sp>
    <dsp:sp modelId="{DB60855C-DF4B-451F-9F49-D836BD7187E1}">
      <dsp:nvSpPr>
        <dsp:cNvPr id="0" name=""/>
        <dsp:cNvSpPr/>
      </dsp:nvSpPr>
      <dsp:spPr>
        <a:xfrm rot="5400000">
          <a:off x="3901393" y="279103"/>
          <a:ext cx="2120203" cy="2120203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PROBLEMAS DE CONDUTA</a:t>
          </a:r>
          <a:endParaRPr lang="es-ES" sz="1600" b="1" kern="1200" dirty="0">
            <a:solidFill>
              <a:schemeClr val="tx1"/>
            </a:solidFill>
          </a:endParaRPr>
        </a:p>
      </dsp:txBody>
      <dsp:txXfrm rot="-5400000">
        <a:off x="3901393" y="900096"/>
        <a:ext cx="1499210" cy="1499210"/>
      </dsp:txXfrm>
    </dsp:sp>
    <dsp:sp modelId="{2DB81179-8AA0-4434-B2EB-50BF9FF0D00F}">
      <dsp:nvSpPr>
        <dsp:cNvPr id="0" name=""/>
        <dsp:cNvSpPr/>
      </dsp:nvSpPr>
      <dsp:spPr>
        <a:xfrm rot="10800000">
          <a:off x="3901393" y="2497237"/>
          <a:ext cx="2120203" cy="2120203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DIFICULTADES DE APRENDIZAXE</a:t>
          </a:r>
          <a:endParaRPr lang="es-ES" sz="1600" b="1" kern="1200" dirty="0">
            <a:solidFill>
              <a:schemeClr val="tx1"/>
            </a:solidFill>
          </a:endParaRPr>
        </a:p>
      </dsp:txBody>
      <dsp:txXfrm rot="10800000">
        <a:off x="3901393" y="2497237"/>
        <a:ext cx="1499210" cy="1499210"/>
      </dsp:txXfrm>
    </dsp:sp>
    <dsp:sp modelId="{96007114-4FFA-400A-B783-178EA9ED76A8}">
      <dsp:nvSpPr>
        <dsp:cNvPr id="0" name=""/>
        <dsp:cNvSpPr/>
      </dsp:nvSpPr>
      <dsp:spPr>
        <a:xfrm rot="16200000">
          <a:off x="1683259" y="2497237"/>
          <a:ext cx="2120203" cy="2120203"/>
        </a:xfrm>
        <a:prstGeom prst="pieWedg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FALTA DE AUTONOMÍA</a:t>
          </a:r>
          <a:endParaRPr lang="es-ES" sz="1600" b="1" kern="1200" dirty="0">
            <a:solidFill>
              <a:schemeClr val="tx1"/>
            </a:solidFill>
          </a:endParaRPr>
        </a:p>
      </dsp:txBody>
      <dsp:txXfrm rot="5400000">
        <a:off x="2304252" y="2497237"/>
        <a:ext cx="1499210" cy="1499210"/>
      </dsp:txXfrm>
    </dsp:sp>
    <dsp:sp modelId="{707277D2-AA12-41A9-807E-BD28E7846636}">
      <dsp:nvSpPr>
        <dsp:cNvPr id="0" name=""/>
        <dsp:cNvSpPr/>
      </dsp:nvSpPr>
      <dsp:spPr>
        <a:xfrm>
          <a:off x="3486411" y="2007583"/>
          <a:ext cx="732033" cy="6365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20A2C-9739-46C3-B1DE-34363FDADE14}">
      <dsp:nvSpPr>
        <dsp:cNvPr id="0" name=""/>
        <dsp:cNvSpPr/>
      </dsp:nvSpPr>
      <dsp:spPr>
        <a:xfrm rot="10800000">
          <a:off x="3486411" y="2252410"/>
          <a:ext cx="732033" cy="6365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57490-7D3B-4E3C-87DB-9E618350AD81}">
      <dsp:nvSpPr>
        <dsp:cNvPr id="0" name=""/>
        <dsp:cNvSpPr/>
      </dsp:nvSpPr>
      <dsp:spPr>
        <a:xfrm>
          <a:off x="2971998" y="2382"/>
          <a:ext cx="1872215" cy="9996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Aislamiento social/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Integración non </a:t>
          </a:r>
          <a:r>
            <a:rPr lang="es-ES" sz="1600" kern="1200" dirty="0" err="1" smtClean="0">
              <a:solidFill>
                <a:schemeClr val="tx1"/>
              </a:solidFill>
            </a:rPr>
            <a:t>axeitada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020796" y="51180"/>
        <a:ext cx="1774619" cy="902042"/>
      </dsp:txXfrm>
    </dsp:sp>
    <dsp:sp modelId="{40503810-71A6-4AFD-B01E-A24608FD81B5}">
      <dsp:nvSpPr>
        <dsp:cNvPr id="0" name=""/>
        <dsp:cNvSpPr/>
      </dsp:nvSpPr>
      <dsp:spPr>
        <a:xfrm>
          <a:off x="1912412" y="502202"/>
          <a:ext cx="3991386" cy="3991386"/>
        </a:xfrm>
        <a:custGeom>
          <a:avLst/>
          <a:gdLst/>
          <a:ahLst/>
          <a:cxnLst/>
          <a:rect l="0" t="0" r="0" b="0"/>
          <a:pathLst>
            <a:path>
              <a:moveTo>
                <a:pt x="2940319" y="237719"/>
              </a:moveTo>
              <a:arcTo wR="1995693" hR="1995693" stAng="17895050" swAng="164718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CC355-3941-47D5-ADF0-83E254A677A7}">
      <dsp:nvSpPr>
        <dsp:cNvPr id="0" name=""/>
        <dsp:cNvSpPr/>
      </dsp:nvSpPr>
      <dsp:spPr>
        <a:xfrm>
          <a:off x="4969171" y="1381372"/>
          <a:ext cx="1673902" cy="99963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Problemas </a:t>
          </a:r>
          <a:r>
            <a:rPr lang="es-ES" sz="1600" kern="1200" dirty="0" err="1" smtClean="0">
              <a:solidFill>
                <a:schemeClr val="tx1"/>
              </a:solidFill>
            </a:rPr>
            <a:t>conduta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017969" y="1430170"/>
        <a:ext cx="1576306" cy="902042"/>
      </dsp:txXfrm>
    </dsp:sp>
    <dsp:sp modelId="{14C44406-C1DA-4FA6-9DC3-407F43DC1D96}">
      <dsp:nvSpPr>
        <dsp:cNvPr id="0" name=""/>
        <dsp:cNvSpPr/>
      </dsp:nvSpPr>
      <dsp:spPr>
        <a:xfrm>
          <a:off x="1912412" y="502202"/>
          <a:ext cx="3991386" cy="3991386"/>
        </a:xfrm>
        <a:custGeom>
          <a:avLst/>
          <a:gdLst/>
          <a:ahLst/>
          <a:cxnLst/>
          <a:rect l="0" t="0" r="0" b="0"/>
          <a:pathLst>
            <a:path>
              <a:moveTo>
                <a:pt x="3988667" y="1891558"/>
              </a:moveTo>
              <a:arcTo wR="1995693" hR="1995693" stAng="21420538" swAng="2194877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7D4D1-7999-4DDE-B88B-B89DE3993C21}">
      <dsp:nvSpPr>
        <dsp:cNvPr id="0" name=""/>
        <dsp:cNvSpPr/>
      </dsp:nvSpPr>
      <dsp:spPr>
        <a:xfrm>
          <a:off x="4257634" y="3612625"/>
          <a:ext cx="1647019" cy="99963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Disminución autoestima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306432" y="3661423"/>
        <a:ext cx="1549423" cy="902042"/>
      </dsp:txXfrm>
    </dsp:sp>
    <dsp:sp modelId="{2ABACE4E-8C80-40D1-B424-CF165E59F380}">
      <dsp:nvSpPr>
        <dsp:cNvPr id="0" name=""/>
        <dsp:cNvSpPr/>
      </dsp:nvSpPr>
      <dsp:spPr>
        <a:xfrm>
          <a:off x="1912412" y="502202"/>
          <a:ext cx="3991386" cy="3991386"/>
        </a:xfrm>
        <a:custGeom>
          <a:avLst/>
          <a:gdLst/>
          <a:ahLst/>
          <a:cxnLst/>
          <a:rect l="0" t="0" r="0" b="0"/>
          <a:pathLst>
            <a:path>
              <a:moveTo>
                <a:pt x="2338725" y="3961684"/>
              </a:moveTo>
              <a:arcTo wR="1995693" hR="1995693" stAng="4806150" swAng="1118974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58612-7CF2-4B65-A273-7C8F5BAE1961}">
      <dsp:nvSpPr>
        <dsp:cNvPr id="0" name=""/>
        <dsp:cNvSpPr/>
      </dsp:nvSpPr>
      <dsp:spPr>
        <a:xfrm>
          <a:off x="1872209" y="3612625"/>
          <a:ext cx="1725714" cy="999638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Ansiedade</a:t>
          </a:r>
          <a:r>
            <a:rPr lang="es-ES" sz="1600" kern="1200" dirty="0" smtClean="0">
              <a:solidFill>
                <a:schemeClr val="tx1"/>
              </a:solidFill>
            </a:rPr>
            <a:t>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depresión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921007" y="3661423"/>
        <a:ext cx="1628118" cy="902042"/>
      </dsp:txXfrm>
    </dsp:sp>
    <dsp:sp modelId="{9F3B53B6-5515-49BC-B1EB-034F01959ECF}">
      <dsp:nvSpPr>
        <dsp:cNvPr id="0" name=""/>
        <dsp:cNvSpPr/>
      </dsp:nvSpPr>
      <dsp:spPr>
        <a:xfrm>
          <a:off x="1912412" y="502202"/>
          <a:ext cx="3991386" cy="3991386"/>
        </a:xfrm>
        <a:custGeom>
          <a:avLst/>
          <a:gdLst/>
          <a:ahLst/>
          <a:cxnLst/>
          <a:rect l="0" t="0" r="0" b="0"/>
          <a:pathLst>
            <a:path>
              <a:moveTo>
                <a:pt x="333249" y="3099809"/>
              </a:moveTo>
              <a:arcTo wR="1995693" hR="1995693" stAng="8784585" swAng="2194877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7436D-1291-452D-8A38-6BC3F819B3C7}">
      <dsp:nvSpPr>
        <dsp:cNvPr id="0" name=""/>
        <dsp:cNvSpPr/>
      </dsp:nvSpPr>
      <dsp:spPr>
        <a:xfrm>
          <a:off x="1133790" y="1381372"/>
          <a:ext cx="1752596" cy="99963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Falta control emocional</a:t>
          </a:r>
          <a:endParaRPr lang="es-ES" sz="1600" kern="1200" dirty="0"/>
        </a:p>
      </dsp:txBody>
      <dsp:txXfrm>
        <a:off x="1182588" y="1430170"/>
        <a:ext cx="1655000" cy="902042"/>
      </dsp:txXfrm>
    </dsp:sp>
    <dsp:sp modelId="{C7F75932-DC25-4F66-9972-9D7FCD11578F}">
      <dsp:nvSpPr>
        <dsp:cNvPr id="0" name=""/>
        <dsp:cNvSpPr/>
      </dsp:nvSpPr>
      <dsp:spPr>
        <a:xfrm>
          <a:off x="1912412" y="502202"/>
          <a:ext cx="3991386" cy="3991386"/>
        </a:xfrm>
        <a:custGeom>
          <a:avLst/>
          <a:gdLst/>
          <a:ahLst/>
          <a:cxnLst/>
          <a:rect l="0" t="0" r="0" b="0"/>
          <a:pathLst>
            <a:path>
              <a:moveTo>
                <a:pt x="346979" y="871178"/>
              </a:moveTo>
              <a:arcTo wR="1995693" hR="1995693" stAng="12857770" swAng="164718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92B9F-CF8A-4BA3-8980-0410C5886F88}">
      <dsp:nvSpPr>
        <dsp:cNvPr id="0" name=""/>
        <dsp:cNvSpPr/>
      </dsp:nvSpPr>
      <dsp:spPr>
        <a:xfrm>
          <a:off x="658421" y="0"/>
          <a:ext cx="6995160" cy="35283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D898-886B-46C6-9BDC-4B3EA6D34802}">
      <dsp:nvSpPr>
        <dsp:cNvPr id="0" name=""/>
        <dsp:cNvSpPr/>
      </dsp:nvSpPr>
      <dsp:spPr>
        <a:xfrm>
          <a:off x="452" y="1058517"/>
          <a:ext cx="2525639" cy="141135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Valorar</a:t>
          </a:r>
          <a:endParaRPr lang="es-ES" sz="4800" kern="1200" dirty="0"/>
        </a:p>
      </dsp:txBody>
      <dsp:txXfrm>
        <a:off x="69349" y="1127414"/>
        <a:ext cx="2387845" cy="1273562"/>
      </dsp:txXfrm>
    </dsp:sp>
    <dsp:sp modelId="{DBF4D819-0026-42A3-A7AA-48F8F0883566}">
      <dsp:nvSpPr>
        <dsp:cNvPr id="0" name=""/>
        <dsp:cNvSpPr/>
      </dsp:nvSpPr>
      <dsp:spPr>
        <a:xfrm>
          <a:off x="2851980" y="1058517"/>
          <a:ext cx="2525639" cy="141135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Adaptar</a:t>
          </a:r>
          <a:endParaRPr lang="es-ES" sz="4800" kern="1200" dirty="0"/>
        </a:p>
      </dsp:txBody>
      <dsp:txXfrm>
        <a:off x="2920877" y="1127414"/>
        <a:ext cx="2387845" cy="1273562"/>
      </dsp:txXfrm>
    </dsp:sp>
    <dsp:sp modelId="{219D9F08-B817-4371-BDFF-3A1AF8083481}">
      <dsp:nvSpPr>
        <dsp:cNvPr id="0" name=""/>
        <dsp:cNvSpPr/>
      </dsp:nvSpPr>
      <dsp:spPr>
        <a:xfrm>
          <a:off x="5703508" y="1058517"/>
          <a:ext cx="2525639" cy="141135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Retirar</a:t>
          </a:r>
          <a:endParaRPr lang="es-ES" sz="4800" kern="1200" dirty="0"/>
        </a:p>
      </dsp:txBody>
      <dsp:txXfrm>
        <a:off x="5772405" y="1127414"/>
        <a:ext cx="2387845" cy="1273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412F-8A6E-42C1-B98A-59B8DBFE9CB9}">
      <dsp:nvSpPr>
        <dsp:cNvPr id="0" name=""/>
        <dsp:cNvSpPr/>
      </dsp:nvSpPr>
      <dsp:spPr>
        <a:xfrm>
          <a:off x="2769754" y="1106735"/>
          <a:ext cx="2731915" cy="2731915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INCLUSIÓN</a:t>
          </a:r>
          <a:endParaRPr lang="es-ES" sz="3200" kern="1200" dirty="0"/>
        </a:p>
      </dsp:txBody>
      <dsp:txXfrm>
        <a:off x="3169834" y="1506815"/>
        <a:ext cx="1931755" cy="1931755"/>
      </dsp:txXfrm>
    </dsp:sp>
    <dsp:sp modelId="{9AD3D6F3-9725-49E4-B661-DCDAA83A427B}">
      <dsp:nvSpPr>
        <dsp:cNvPr id="0" name=""/>
        <dsp:cNvSpPr/>
      </dsp:nvSpPr>
      <dsp:spPr>
        <a:xfrm>
          <a:off x="3220520" y="-177298"/>
          <a:ext cx="1830383" cy="1741773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Centro educativo</a:t>
          </a:r>
          <a:endParaRPr lang="es-ES" sz="1900" kern="1200" dirty="0"/>
        </a:p>
      </dsp:txBody>
      <dsp:txXfrm>
        <a:off x="3488573" y="77779"/>
        <a:ext cx="1294277" cy="1231619"/>
      </dsp:txXfrm>
    </dsp:sp>
    <dsp:sp modelId="{AEE73CF3-DC11-43B8-BA5E-FD193489C293}">
      <dsp:nvSpPr>
        <dsp:cNvPr id="0" name=""/>
        <dsp:cNvSpPr/>
      </dsp:nvSpPr>
      <dsp:spPr>
        <a:xfrm>
          <a:off x="4870946" y="1478884"/>
          <a:ext cx="2087743" cy="198761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Alumn</a:t>
          </a:r>
          <a:r>
            <a:rPr lang="es-ES" sz="1900" kern="1200" dirty="0" smtClean="0"/>
            <a:t>@</a:t>
          </a:r>
          <a:endParaRPr lang="es-ES" sz="1900" kern="1200" dirty="0"/>
        </a:p>
      </dsp:txBody>
      <dsp:txXfrm>
        <a:off x="5176689" y="1769964"/>
        <a:ext cx="1476257" cy="1405459"/>
      </dsp:txXfrm>
    </dsp:sp>
    <dsp:sp modelId="{0CB15FCC-E819-462A-803F-EDA4C6893FD4}">
      <dsp:nvSpPr>
        <dsp:cNvPr id="0" name=""/>
        <dsp:cNvSpPr/>
      </dsp:nvSpPr>
      <dsp:spPr>
        <a:xfrm>
          <a:off x="3220520" y="3401155"/>
          <a:ext cx="1830383" cy="170128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Profesionais</a:t>
          </a: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asociacións</a:t>
          </a:r>
          <a:endParaRPr lang="es-ES" sz="1900" kern="1200" dirty="0"/>
        </a:p>
      </dsp:txBody>
      <dsp:txXfrm>
        <a:off x="3488573" y="3650303"/>
        <a:ext cx="1294277" cy="1202990"/>
      </dsp:txXfrm>
    </dsp:sp>
    <dsp:sp modelId="{3C66441D-6EF9-4C52-91B6-20E7DC9FACBD}">
      <dsp:nvSpPr>
        <dsp:cNvPr id="0" name=""/>
        <dsp:cNvSpPr/>
      </dsp:nvSpPr>
      <dsp:spPr>
        <a:xfrm>
          <a:off x="1404582" y="1478884"/>
          <a:ext cx="1904049" cy="198761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Familia</a:t>
          </a:r>
          <a:endParaRPr lang="es-ES" sz="1900" kern="1200" dirty="0"/>
        </a:p>
      </dsp:txBody>
      <dsp:txXfrm>
        <a:off x="1683424" y="1769964"/>
        <a:ext cx="1346365" cy="14054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412F-8A6E-42C1-B98A-59B8DBFE9CB9}">
      <dsp:nvSpPr>
        <dsp:cNvPr id="0" name=""/>
        <dsp:cNvSpPr/>
      </dsp:nvSpPr>
      <dsp:spPr>
        <a:xfrm>
          <a:off x="2769754" y="1106735"/>
          <a:ext cx="2731915" cy="2731915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INCLUSIÓN</a:t>
          </a:r>
          <a:endParaRPr lang="es-ES" sz="3200" kern="1200" dirty="0"/>
        </a:p>
      </dsp:txBody>
      <dsp:txXfrm>
        <a:off x="3169834" y="1506815"/>
        <a:ext cx="1931755" cy="1931755"/>
      </dsp:txXfrm>
    </dsp:sp>
    <dsp:sp modelId="{9AD3D6F3-9725-49E4-B661-DCDAA83A427B}">
      <dsp:nvSpPr>
        <dsp:cNvPr id="0" name=""/>
        <dsp:cNvSpPr/>
      </dsp:nvSpPr>
      <dsp:spPr>
        <a:xfrm>
          <a:off x="3220520" y="-177298"/>
          <a:ext cx="1830383" cy="1741773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Centro educativo</a:t>
          </a:r>
          <a:endParaRPr lang="es-ES" sz="1900" kern="1200" dirty="0"/>
        </a:p>
      </dsp:txBody>
      <dsp:txXfrm>
        <a:off x="3488573" y="77779"/>
        <a:ext cx="1294277" cy="1231619"/>
      </dsp:txXfrm>
    </dsp:sp>
    <dsp:sp modelId="{AEE73CF3-DC11-43B8-BA5E-FD193489C293}">
      <dsp:nvSpPr>
        <dsp:cNvPr id="0" name=""/>
        <dsp:cNvSpPr/>
      </dsp:nvSpPr>
      <dsp:spPr>
        <a:xfrm>
          <a:off x="4870946" y="1478884"/>
          <a:ext cx="2087743" cy="198761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Alumn</a:t>
          </a:r>
          <a:r>
            <a:rPr lang="es-ES" sz="1900" kern="1200" dirty="0" smtClean="0"/>
            <a:t>@</a:t>
          </a:r>
          <a:endParaRPr lang="es-ES" sz="1900" kern="1200" dirty="0"/>
        </a:p>
      </dsp:txBody>
      <dsp:txXfrm>
        <a:off x="5176689" y="1769964"/>
        <a:ext cx="1476257" cy="1405459"/>
      </dsp:txXfrm>
    </dsp:sp>
    <dsp:sp modelId="{0CB15FCC-E819-462A-803F-EDA4C6893FD4}">
      <dsp:nvSpPr>
        <dsp:cNvPr id="0" name=""/>
        <dsp:cNvSpPr/>
      </dsp:nvSpPr>
      <dsp:spPr>
        <a:xfrm>
          <a:off x="3220520" y="3401155"/>
          <a:ext cx="1830383" cy="170128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Profesionais</a:t>
          </a: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asociacións</a:t>
          </a:r>
          <a:endParaRPr lang="es-ES" sz="1900" kern="1200" dirty="0"/>
        </a:p>
      </dsp:txBody>
      <dsp:txXfrm>
        <a:off x="3488573" y="3650303"/>
        <a:ext cx="1294277" cy="1202990"/>
      </dsp:txXfrm>
    </dsp:sp>
    <dsp:sp modelId="{3C66441D-6EF9-4C52-91B6-20E7DC9FACBD}">
      <dsp:nvSpPr>
        <dsp:cNvPr id="0" name=""/>
        <dsp:cNvSpPr/>
      </dsp:nvSpPr>
      <dsp:spPr>
        <a:xfrm>
          <a:off x="1404582" y="1478884"/>
          <a:ext cx="1904049" cy="198761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Familia</a:t>
          </a:r>
          <a:endParaRPr lang="es-ES" sz="1900" kern="1200" dirty="0"/>
        </a:p>
      </dsp:txBody>
      <dsp:txXfrm>
        <a:off x="1683424" y="1769964"/>
        <a:ext cx="1346365" cy="140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84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33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30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2587FB-5DB6-4E68-8B83-C822D595665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27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05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1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2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29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73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37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32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8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A04B-3853-4688-A4CA-5082D3EB750D}" type="datetimeFigureOut">
              <a:rPr lang="es-ES" smtClean="0"/>
              <a:t>24/09/2016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61B8-89D7-4796-BB15-E9AE6B712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51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5197" y="5015123"/>
            <a:ext cx="9144000" cy="1863915"/>
          </a:xfrm>
          <a:prstGeom prst="rect">
            <a:avLst/>
          </a:prstGeom>
          <a:solidFill>
            <a:srgbClr val="8BA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b="1" dirty="0" smtClean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4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just"/>
            <a:endParaRPr lang="es-ES" sz="1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s-ES" sz="1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E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CFR PONTEVEDRA</a:t>
            </a:r>
            <a:r>
              <a:rPr lang="es-ES" sz="14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s-ES" sz="14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VERÓNICA SANTISO DOLDÁN</a:t>
            </a:r>
          </a:p>
          <a:p>
            <a:pPr algn="r"/>
            <a:r>
              <a:rPr lang="es-ES" sz="1400" b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PSICÓLOGA Y DIRECTORA DE ASPERGA</a:t>
            </a:r>
            <a:endParaRPr lang="es-ES" sz="1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8" algn="just"/>
            <a:r>
              <a:rPr lang="es-ES" sz="14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es-ES" sz="1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400" b="1" dirty="0" smtClean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4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endParaRPr lang="es-ES" sz="1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79712" y="2258133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4000" b="1" dirty="0" smtClean="0">
                <a:solidFill>
                  <a:srgbClr val="8BAE34"/>
                </a:solidFill>
              </a:rPr>
              <a:t>UNHA CLASE PARA </a:t>
            </a:r>
            <a:r>
              <a:rPr lang="gl-ES" sz="4000" b="1" dirty="0" smtClean="0">
                <a:solidFill>
                  <a:srgbClr val="0169A6"/>
                </a:solidFill>
              </a:rPr>
              <a:t>TODOS</a:t>
            </a:r>
          </a:p>
          <a:p>
            <a:pPr algn="ctr"/>
            <a:r>
              <a:rPr lang="gl-ES" sz="2000" b="1" dirty="0" smtClean="0">
                <a:solidFill>
                  <a:srgbClr val="0169A6"/>
                </a:solidFill>
              </a:rPr>
              <a:t>ESTRATEXIAS PARA UN AULA INCLUSIVA</a:t>
            </a:r>
            <a:endParaRPr lang="gl-ES" sz="2000" b="1" dirty="0">
              <a:solidFill>
                <a:srgbClr val="0169A6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2245"/>
            <a:ext cx="4032448" cy="201622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00" y="0"/>
            <a:ext cx="4022583" cy="16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846183"/>
              </p:ext>
            </p:extLst>
          </p:nvPr>
        </p:nvGraphicFramePr>
        <p:xfrm>
          <a:off x="1763688" y="1340768"/>
          <a:ext cx="5987008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979712" y="4941168"/>
            <a:ext cx="5760640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ACEPTACIÓN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6169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09183154"/>
              </p:ext>
            </p:extLst>
          </p:nvPr>
        </p:nvGraphicFramePr>
        <p:xfrm>
          <a:off x="2987824" y="1484784"/>
          <a:ext cx="56129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484351" y="1412776"/>
            <a:ext cx="3024336" cy="136815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Manexo</a:t>
            </a:r>
            <a:r>
              <a:rPr lang="es-ES" dirty="0" smtClean="0">
                <a:solidFill>
                  <a:schemeClr val="tx1"/>
                </a:solidFill>
              </a:rPr>
              <a:t> de </a:t>
            </a:r>
            <a:r>
              <a:rPr lang="es-ES" dirty="0" err="1" smtClean="0">
                <a:solidFill>
                  <a:schemeClr val="tx1"/>
                </a:solidFill>
              </a:rPr>
              <a:t>hiper</a:t>
            </a:r>
            <a:r>
              <a:rPr lang="es-ES" dirty="0" smtClean="0">
                <a:solidFill>
                  <a:schemeClr val="tx1"/>
                </a:solidFill>
              </a:rPr>
              <a:t>/</a:t>
            </a:r>
            <a:r>
              <a:rPr lang="es-ES" dirty="0" err="1" smtClean="0">
                <a:solidFill>
                  <a:schemeClr val="tx1"/>
                </a:solidFill>
              </a:rPr>
              <a:t>hiposensibilibilidade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. Estereotipias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. Intereses </a:t>
            </a:r>
            <a:r>
              <a:rPr lang="es-ES" dirty="0" err="1" smtClean="0">
                <a:solidFill>
                  <a:schemeClr val="tx1"/>
                </a:solidFill>
              </a:rPr>
              <a:t>restrinxidos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4351" y="3068960"/>
            <a:ext cx="3024336" cy="1368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. Adaptación </a:t>
            </a:r>
            <a:r>
              <a:rPr lang="es-ES" dirty="0" err="1" smtClean="0">
                <a:solidFill>
                  <a:schemeClr val="tx1"/>
                </a:solidFill>
              </a:rPr>
              <a:t>metodolóxicas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. Potencialidades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. Diferente forma de aprender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84351" y="4653136"/>
            <a:ext cx="3024336" cy="1368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. Regulación emocional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. Inclusión en recreos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Manexo</a:t>
            </a:r>
            <a:r>
              <a:rPr lang="es-ES" dirty="0" smtClean="0">
                <a:solidFill>
                  <a:schemeClr val="tx1"/>
                </a:solidFill>
              </a:rPr>
              <a:t> de tempos non estructurados</a:t>
            </a:r>
          </a:p>
        </p:txBody>
      </p:sp>
    </p:spTree>
    <p:extLst>
      <p:ext uri="{BB962C8B-B14F-4D97-AF65-F5344CB8AC3E}">
        <p14:creationId xmlns:p14="http://schemas.microsoft.com/office/powerpoint/2010/main" val="13779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57841" y="1556792"/>
            <a:ext cx="8153400" cy="4035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93975" y="1844824"/>
            <a:ext cx="38164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ORGANIZACIÓN E PLANIFICACIÓN DE TAREFAS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93975" y="3286391"/>
            <a:ext cx="38164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COMPRENSIÓN LECTORA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06634" y="4560339"/>
            <a:ext cx="38164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ESCRITURA E EXERCICIO FÍSICO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538698" y="4572865"/>
            <a:ext cx="38164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PROBLEMAS ATENCIONAIS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41580" y="3315826"/>
            <a:ext cx="38164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REALIZACIÓN DE EXAMES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538698" y="1844824"/>
            <a:ext cx="38164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FALTA DE MOTIVACIÓN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18" name="17 Elipse"/>
          <p:cNvSpPr/>
          <p:nvPr/>
        </p:nvSpPr>
        <p:spPr>
          <a:xfrm>
            <a:off x="6839744" y="0"/>
            <a:ext cx="2304256" cy="102508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ACADÉMICO</a:t>
            </a:r>
            <a:endParaRPr lang="es-ES" dirty="0"/>
          </a:p>
        </p:txBody>
      </p:sp>
      <p:sp>
        <p:nvSpPr>
          <p:cNvPr id="15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s-ES" sz="3600" b="1" dirty="0">
                <a:solidFill>
                  <a:srgbClr val="7030A0"/>
                </a:solidFill>
              </a:rPr>
              <a:t>ORGANIZACIÓN </a:t>
            </a:r>
            <a:r>
              <a:rPr lang="es-ES" sz="3600" b="1" dirty="0" smtClean="0">
                <a:solidFill>
                  <a:srgbClr val="7030A0"/>
                </a:solidFill>
              </a:rPr>
              <a:t>E </a:t>
            </a:r>
            <a:r>
              <a:rPr lang="es-ES" sz="3600" b="1" dirty="0">
                <a:solidFill>
                  <a:srgbClr val="7030A0"/>
                </a:solidFill>
              </a:rPr>
              <a:t>PLANIFICACIÓN DE </a:t>
            </a:r>
            <a:r>
              <a:rPr lang="es-ES" sz="3600" b="1" dirty="0" smtClean="0">
                <a:solidFill>
                  <a:srgbClr val="7030A0"/>
                </a:solidFill>
              </a:rPr>
              <a:t>TAREFAS</a:t>
            </a:r>
            <a:endParaRPr lang="es-ES" sz="36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s-ES" sz="3600" dirty="0"/>
              <a:t>Déficit derivado </a:t>
            </a:r>
            <a:r>
              <a:rPr lang="es-ES" sz="3600" dirty="0" smtClean="0"/>
              <a:t>do </a:t>
            </a:r>
            <a:r>
              <a:rPr lang="es-ES" sz="3600" dirty="0"/>
              <a:t>perfil </a:t>
            </a:r>
            <a:r>
              <a:rPr lang="es-ES" sz="3600" dirty="0" err="1"/>
              <a:t>neurocognitivo</a:t>
            </a:r>
            <a:r>
              <a:rPr lang="es-ES" sz="3600" dirty="0"/>
              <a:t> propio </a:t>
            </a:r>
            <a:r>
              <a:rPr lang="es-ES" sz="3600" dirty="0" smtClean="0"/>
              <a:t>da </a:t>
            </a:r>
            <a:r>
              <a:rPr lang="es-ES" sz="3600" dirty="0"/>
              <a:t>síndrome de Asperger, en especial alteración </a:t>
            </a:r>
            <a:r>
              <a:rPr lang="es-ES" sz="3600" dirty="0" smtClean="0"/>
              <a:t>da </a:t>
            </a:r>
            <a:r>
              <a:rPr lang="es-ES" sz="3600" b="1" dirty="0" smtClean="0"/>
              <a:t>función executiva</a:t>
            </a:r>
            <a:r>
              <a:rPr lang="es-ES" sz="3600" dirty="0" smtClean="0"/>
              <a:t>.</a:t>
            </a:r>
            <a:endParaRPr lang="es-ES" sz="36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s-ES" sz="36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s-ES" sz="3600" b="1" u="sng" dirty="0" err="1" smtClean="0"/>
              <a:t>Algunhas</a:t>
            </a:r>
            <a:r>
              <a:rPr lang="es-ES" sz="3600" b="1" u="sng" dirty="0" smtClean="0"/>
              <a:t> </a:t>
            </a:r>
            <a:r>
              <a:rPr lang="es-ES" sz="3600" b="1" u="sng" dirty="0"/>
              <a:t>consecuencias: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/>
              <a:t>Frecuente </a:t>
            </a:r>
            <a:r>
              <a:rPr lang="es-ES" sz="3600" dirty="0" err="1" smtClean="0"/>
              <a:t>perda</a:t>
            </a:r>
            <a:r>
              <a:rPr lang="es-ES" sz="3600" dirty="0" smtClean="0"/>
              <a:t> do </a:t>
            </a:r>
            <a:r>
              <a:rPr lang="es-ES" sz="3600" dirty="0"/>
              <a:t>material de </a:t>
            </a:r>
            <a:r>
              <a:rPr lang="es-ES" sz="3600" dirty="0" err="1" smtClean="0"/>
              <a:t>traballo</a:t>
            </a:r>
            <a:r>
              <a:rPr lang="es-ES" sz="3600" dirty="0"/>
              <a:t>.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 smtClean="0"/>
              <a:t>Non </a:t>
            </a:r>
            <a:r>
              <a:rPr lang="es-ES" sz="3600" dirty="0"/>
              <a:t>estructuración </a:t>
            </a:r>
            <a:r>
              <a:rPr lang="es-ES" sz="3600" dirty="0" smtClean="0"/>
              <a:t>dos </a:t>
            </a:r>
            <a:r>
              <a:rPr lang="es-ES" sz="3600" dirty="0" err="1" smtClean="0"/>
              <a:t>exercicios</a:t>
            </a:r>
            <a:r>
              <a:rPr lang="es-ES" sz="3600" dirty="0" smtClean="0"/>
              <a:t> e os </a:t>
            </a:r>
            <a:r>
              <a:rPr lang="es-ES" sz="3600" dirty="0" err="1" smtClean="0"/>
              <a:t>exames</a:t>
            </a:r>
            <a:r>
              <a:rPr lang="es-ES" sz="3600" dirty="0"/>
              <a:t>.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 smtClean="0"/>
              <a:t>Dificultades de </a:t>
            </a:r>
            <a:r>
              <a:rPr lang="es-ES" sz="3600" dirty="0" err="1" smtClean="0"/>
              <a:t>estudo</a:t>
            </a:r>
            <a:r>
              <a:rPr lang="es-ES" sz="3600" dirty="0" smtClean="0"/>
              <a:t>.</a:t>
            </a:r>
            <a:endParaRPr lang="es-ES" sz="3600" dirty="0"/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 err="1" smtClean="0"/>
              <a:t>Ansiedade</a:t>
            </a:r>
            <a:r>
              <a:rPr lang="es-ES" sz="3600" dirty="0" smtClean="0"/>
              <a:t>, </a:t>
            </a:r>
            <a:r>
              <a:rPr lang="es-ES" sz="3600" dirty="0" err="1" smtClean="0"/>
              <a:t>niveis</a:t>
            </a:r>
            <a:r>
              <a:rPr lang="es-ES" sz="3600" dirty="0" smtClean="0"/>
              <a:t> </a:t>
            </a:r>
            <a:r>
              <a:rPr lang="es-ES" sz="3600" dirty="0"/>
              <a:t>altos de frustración.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/>
              <a:t>Etc.</a:t>
            </a:r>
          </a:p>
          <a:p>
            <a:endParaRPr lang="es-ES" dirty="0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9744" y="27651"/>
            <a:ext cx="2304256" cy="102508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ACADÉMICO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45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s-ES" sz="3600" b="1" dirty="0">
                <a:solidFill>
                  <a:srgbClr val="7030A0"/>
                </a:solidFill>
              </a:rPr>
              <a:t>ORGANIZACIÓN </a:t>
            </a:r>
            <a:r>
              <a:rPr lang="es-ES" sz="3600" b="1" dirty="0" smtClean="0">
                <a:solidFill>
                  <a:srgbClr val="7030A0"/>
                </a:solidFill>
              </a:rPr>
              <a:t>E </a:t>
            </a:r>
            <a:r>
              <a:rPr lang="es-ES" sz="3600" b="1" dirty="0">
                <a:solidFill>
                  <a:srgbClr val="7030A0"/>
                </a:solidFill>
              </a:rPr>
              <a:t>PLANIFICACIÓN DE </a:t>
            </a:r>
            <a:r>
              <a:rPr lang="es-ES" sz="3600" b="1" dirty="0" smtClean="0">
                <a:solidFill>
                  <a:srgbClr val="7030A0"/>
                </a:solidFill>
              </a:rPr>
              <a:t>TAREFAS</a:t>
            </a:r>
            <a:endParaRPr lang="es-ES" sz="36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s-ES" sz="3600" dirty="0"/>
              <a:t>Déficit derivado </a:t>
            </a:r>
            <a:r>
              <a:rPr lang="es-ES" sz="3600" dirty="0" smtClean="0"/>
              <a:t>do </a:t>
            </a:r>
            <a:r>
              <a:rPr lang="es-ES" sz="3600" dirty="0"/>
              <a:t>perfil </a:t>
            </a:r>
            <a:r>
              <a:rPr lang="es-ES" sz="3600" dirty="0" err="1"/>
              <a:t>neurocognitivo</a:t>
            </a:r>
            <a:r>
              <a:rPr lang="es-ES" sz="3600" dirty="0"/>
              <a:t> propio </a:t>
            </a:r>
            <a:r>
              <a:rPr lang="es-ES" sz="3600" dirty="0" smtClean="0"/>
              <a:t>da </a:t>
            </a:r>
            <a:r>
              <a:rPr lang="es-ES" sz="3600" dirty="0"/>
              <a:t>síndrome de Asperger, en especial alteración </a:t>
            </a:r>
            <a:r>
              <a:rPr lang="es-ES" sz="3600" dirty="0" smtClean="0"/>
              <a:t>da </a:t>
            </a:r>
            <a:r>
              <a:rPr lang="es-ES" sz="3600" b="1" dirty="0" smtClean="0"/>
              <a:t>función executiva</a:t>
            </a:r>
            <a:r>
              <a:rPr lang="es-ES" sz="3600" dirty="0" smtClean="0"/>
              <a:t>.</a:t>
            </a:r>
            <a:endParaRPr lang="es-ES" sz="36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s-ES" sz="36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s-ES" sz="3600" b="1" u="sng" dirty="0" err="1" smtClean="0"/>
              <a:t>Algunhas</a:t>
            </a:r>
            <a:r>
              <a:rPr lang="es-ES" sz="3600" b="1" u="sng" dirty="0" smtClean="0"/>
              <a:t> </a:t>
            </a:r>
            <a:r>
              <a:rPr lang="es-ES" sz="3600" b="1" u="sng" dirty="0"/>
              <a:t>consecuencias: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/>
              <a:t>Frecuente </a:t>
            </a:r>
            <a:r>
              <a:rPr lang="es-ES" sz="3600" dirty="0" err="1" smtClean="0"/>
              <a:t>perda</a:t>
            </a:r>
            <a:r>
              <a:rPr lang="es-ES" sz="3600" dirty="0" smtClean="0"/>
              <a:t> do </a:t>
            </a:r>
            <a:r>
              <a:rPr lang="es-ES" sz="3600" dirty="0"/>
              <a:t>material de </a:t>
            </a:r>
            <a:r>
              <a:rPr lang="es-ES" sz="3600" dirty="0" err="1" smtClean="0"/>
              <a:t>traballo</a:t>
            </a:r>
            <a:r>
              <a:rPr lang="es-ES" sz="3600" dirty="0"/>
              <a:t>.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 smtClean="0"/>
              <a:t>Non </a:t>
            </a:r>
            <a:r>
              <a:rPr lang="es-ES" sz="3600" dirty="0"/>
              <a:t>estructuración </a:t>
            </a:r>
            <a:r>
              <a:rPr lang="es-ES" sz="3600" dirty="0" smtClean="0"/>
              <a:t>dos </a:t>
            </a:r>
            <a:r>
              <a:rPr lang="es-ES" sz="3600" dirty="0" err="1" smtClean="0"/>
              <a:t>exercicios</a:t>
            </a:r>
            <a:r>
              <a:rPr lang="es-ES" sz="3600" dirty="0" smtClean="0"/>
              <a:t> e os </a:t>
            </a:r>
            <a:r>
              <a:rPr lang="es-ES" sz="3600" dirty="0" err="1" smtClean="0"/>
              <a:t>exames</a:t>
            </a:r>
            <a:r>
              <a:rPr lang="es-ES" sz="3600" dirty="0"/>
              <a:t>.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 smtClean="0"/>
              <a:t>Dificultades de </a:t>
            </a:r>
            <a:r>
              <a:rPr lang="es-ES" sz="3600" dirty="0" err="1" smtClean="0"/>
              <a:t>estudo</a:t>
            </a:r>
            <a:r>
              <a:rPr lang="es-ES" sz="3600" dirty="0" smtClean="0"/>
              <a:t>.</a:t>
            </a:r>
            <a:endParaRPr lang="es-ES" sz="3600" dirty="0"/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 err="1" smtClean="0"/>
              <a:t>Ansiedade</a:t>
            </a:r>
            <a:r>
              <a:rPr lang="es-ES" sz="3600" dirty="0" smtClean="0"/>
              <a:t>, </a:t>
            </a:r>
            <a:r>
              <a:rPr lang="es-ES" sz="3600" dirty="0" err="1" smtClean="0"/>
              <a:t>niveis</a:t>
            </a:r>
            <a:r>
              <a:rPr lang="es-ES" sz="3600" dirty="0" smtClean="0"/>
              <a:t> </a:t>
            </a:r>
            <a:r>
              <a:rPr lang="es-ES" sz="3600" dirty="0"/>
              <a:t>altos de frustración.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s-ES" sz="3600" dirty="0"/>
              <a:t>Etc.</a:t>
            </a:r>
          </a:p>
          <a:p>
            <a:endParaRPr lang="es-ES" dirty="0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9744" y="0"/>
            <a:ext cx="2304256" cy="102508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ACADÉMICO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5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94882" y="1268760"/>
            <a:ext cx="8235493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s-E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s-ES" sz="2400" dirty="0" smtClean="0"/>
              <a:t>HORARIOS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94882" y="2708920"/>
            <a:ext cx="7704856" cy="29523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33918" y="292494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>
                <a:latin typeface="+mn-lt"/>
              </a:rPr>
              <a:t>Horario semanal </a:t>
            </a:r>
            <a:r>
              <a:rPr lang="es-ES" dirty="0" smtClean="0">
                <a:latin typeface="+mn-lt"/>
              </a:rPr>
              <a:t>a vista </a:t>
            </a:r>
            <a:r>
              <a:rPr lang="es-ES" dirty="0" err="1" smtClean="0">
                <a:latin typeface="+mn-lt"/>
              </a:rPr>
              <a:t>nun</a:t>
            </a:r>
            <a:r>
              <a:rPr lang="es-ES" dirty="0" smtClean="0">
                <a:latin typeface="+mn-lt"/>
              </a:rPr>
              <a:t> lugar común da clase</a:t>
            </a:r>
            <a:r>
              <a:rPr lang="es-ES" dirty="0">
                <a:latin typeface="+mn-lt"/>
              </a:rPr>
              <a:t> </a:t>
            </a:r>
            <a:r>
              <a:rPr lang="es-ES" dirty="0" smtClean="0">
                <a:latin typeface="+mn-lt"/>
              </a:rPr>
              <a:t>e no </a:t>
            </a:r>
            <a:r>
              <a:rPr lang="es-ES" dirty="0" err="1" smtClean="0">
                <a:latin typeface="+mn-lt"/>
              </a:rPr>
              <a:t>seu</a:t>
            </a:r>
            <a:r>
              <a:rPr lang="es-ES" dirty="0" smtClean="0">
                <a:latin typeface="+mn-lt"/>
              </a:rPr>
              <a:t> lugar de </a:t>
            </a:r>
            <a:r>
              <a:rPr lang="es-ES" dirty="0" err="1" smtClean="0">
                <a:latin typeface="+mn-lt"/>
              </a:rPr>
              <a:t>estudo</a:t>
            </a:r>
            <a:r>
              <a:rPr lang="es-ES" dirty="0" smtClean="0">
                <a:latin typeface="+mn-lt"/>
              </a:rPr>
              <a:t>, de </a:t>
            </a:r>
            <a:r>
              <a:rPr lang="es-ES" b="1" dirty="0" smtClean="0">
                <a:latin typeface="+mn-lt"/>
              </a:rPr>
              <a:t>fácil acceso e consulta</a:t>
            </a:r>
            <a:endParaRPr lang="es-ES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>
                <a:latin typeface="+mn-lt"/>
              </a:rPr>
              <a:t>Estructuración</a:t>
            </a:r>
            <a:r>
              <a:rPr lang="es-ES" dirty="0">
                <a:latin typeface="+mn-lt"/>
              </a:rPr>
              <a:t>, día a </a:t>
            </a:r>
            <a:r>
              <a:rPr lang="es-ES" dirty="0" smtClean="0">
                <a:latin typeface="+mn-lt"/>
              </a:rPr>
              <a:t>día, das clases e </a:t>
            </a:r>
            <a:r>
              <a:rPr lang="es-ES" dirty="0" err="1" smtClean="0">
                <a:latin typeface="+mn-lt"/>
              </a:rPr>
              <a:t>outras</a:t>
            </a:r>
            <a:r>
              <a:rPr lang="es-ES" dirty="0" smtClean="0">
                <a:latin typeface="+mn-lt"/>
              </a:rPr>
              <a:t> </a:t>
            </a:r>
            <a:r>
              <a:rPr lang="es-ES" dirty="0">
                <a:latin typeface="+mn-lt"/>
              </a:rPr>
              <a:t>actividades, indicando </a:t>
            </a:r>
            <a:r>
              <a:rPr lang="es-ES" dirty="0" smtClean="0">
                <a:latin typeface="+mn-lt"/>
              </a:rPr>
              <a:t>a hora de inicio e terminación.</a:t>
            </a:r>
            <a:endParaRPr lang="es-ES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dirty="0">
                <a:latin typeface="+mn-lt"/>
              </a:rPr>
              <a:t>Indicar también </a:t>
            </a:r>
            <a:r>
              <a:rPr lang="es-ES" dirty="0" err="1" smtClean="0">
                <a:latin typeface="+mn-lt"/>
              </a:rPr>
              <a:t>outras</a:t>
            </a:r>
            <a:r>
              <a:rPr lang="es-ES" dirty="0" smtClean="0">
                <a:latin typeface="+mn-lt"/>
              </a:rPr>
              <a:t> </a:t>
            </a:r>
            <a:r>
              <a:rPr lang="es-ES" b="1" dirty="0">
                <a:latin typeface="+mn-lt"/>
              </a:rPr>
              <a:t>actividades </a:t>
            </a:r>
            <a:r>
              <a:rPr lang="es-ES" b="1" dirty="0" err="1" smtClean="0">
                <a:latin typeface="+mn-lt"/>
              </a:rPr>
              <a:t>ocasionais</a:t>
            </a:r>
            <a:r>
              <a:rPr lang="es-ES" dirty="0" smtClean="0">
                <a:latin typeface="+mn-lt"/>
              </a:rPr>
              <a:t> (</a:t>
            </a:r>
            <a:r>
              <a:rPr lang="es-ES" dirty="0" err="1" smtClean="0">
                <a:latin typeface="+mn-lt"/>
              </a:rPr>
              <a:t>saídas</a:t>
            </a:r>
            <a:r>
              <a:rPr lang="es-ES" dirty="0" smtClean="0">
                <a:latin typeface="+mn-lt"/>
              </a:rPr>
              <a:t>, </a:t>
            </a:r>
            <a:r>
              <a:rPr lang="es-ES" dirty="0" err="1" smtClean="0">
                <a:latin typeface="+mn-lt"/>
              </a:rPr>
              <a:t>excursións</a:t>
            </a:r>
            <a:r>
              <a:rPr lang="es-ES" dirty="0" smtClean="0">
                <a:latin typeface="+mn-lt"/>
              </a:rPr>
              <a:t>, </a:t>
            </a:r>
            <a:r>
              <a:rPr lang="es-ES" dirty="0" err="1" smtClean="0">
                <a:latin typeface="+mn-lt"/>
              </a:rPr>
              <a:t>exames</a:t>
            </a:r>
            <a:r>
              <a:rPr lang="es-ES" dirty="0">
                <a:latin typeface="+mn-lt"/>
              </a:rPr>
              <a:t>, etc.)</a:t>
            </a:r>
          </a:p>
          <a:p>
            <a:pPr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sz="2400" dirty="0" smtClean="0">
                <a:latin typeface="Arial Narrow" pitchFamily="34" charset="0"/>
              </a:rPr>
              <a:t>.</a:t>
            </a:r>
            <a:endParaRPr lang="es-ES" sz="2400" dirty="0">
              <a:latin typeface="Arial Narrow" pitchFamily="34" charset="0"/>
            </a:endParaRPr>
          </a:p>
          <a:p>
            <a:endParaRPr lang="es-ES" sz="2400" dirty="0">
              <a:latin typeface="Arial Narrow" pitchFamily="34" charset="0"/>
            </a:endParaRPr>
          </a:p>
        </p:txBody>
      </p:sp>
      <p:sp>
        <p:nvSpPr>
          <p:cNvPr id="6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8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839744" y="0"/>
            <a:ext cx="2304256" cy="102508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ACADÉMICO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72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1556792"/>
            <a:ext cx="8712968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AXENDAS PERSONAIS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67544" y="2276872"/>
            <a:ext cx="7704856" cy="352839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71673" y="2677269"/>
            <a:ext cx="72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>
                <a:latin typeface="+mj-lt"/>
              </a:rPr>
              <a:t>Con </a:t>
            </a:r>
            <a:r>
              <a:rPr lang="es-ES" b="1" dirty="0">
                <a:latin typeface="+mj-lt"/>
              </a:rPr>
              <a:t>horario </a:t>
            </a:r>
            <a:r>
              <a:rPr lang="es-ES" b="1" dirty="0" smtClean="0">
                <a:latin typeface="+mj-lt"/>
              </a:rPr>
              <a:t>estructurado </a:t>
            </a:r>
            <a:r>
              <a:rPr lang="es-ES" dirty="0" smtClean="0">
                <a:latin typeface="+mj-lt"/>
              </a:rPr>
              <a:t>das clases e as actividades extraescolares.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s-ES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>
                <a:latin typeface="+mj-lt"/>
              </a:rPr>
              <a:t>Indicar </a:t>
            </a:r>
            <a:r>
              <a:rPr lang="es-ES" b="1" dirty="0">
                <a:latin typeface="+mj-lt"/>
              </a:rPr>
              <a:t>actividades </a:t>
            </a:r>
            <a:r>
              <a:rPr lang="es-ES" b="1" dirty="0" err="1" smtClean="0">
                <a:latin typeface="+mj-lt"/>
              </a:rPr>
              <a:t>ocasionais</a:t>
            </a:r>
            <a:r>
              <a:rPr lang="es-ES" b="1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e </a:t>
            </a:r>
            <a:r>
              <a:rPr lang="es-ES" dirty="0" err="1" smtClean="0">
                <a:latin typeface="+mj-lt"/>
              </a:rPr>
              <a:t>exames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s-ES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s-ES" b="1" dirty="0">
                <a:latin typeface="+mj-lt"/>
              </a:rPr>
              <a:t>Revisión periódica </a:t>
            </a:r>
            <a:r>
              <a:rPr lang="es-ES" dirty="0">
                <a:latin typeface="+mj-lt"/>
              </a:rPr>
              <a:t>por parte </a:t>
            </a:r>
            <a:r>
              <a:rPr lang="es-ES" dirty="0" smtClean="0">
                <a:latin typeface="+mj-lt"/>
              </a:rPr>
              <a:t>do profesor e tutor, ademáis de polos </a:t>
            </a:r>
            <a:r>
              <a:rPr lang="es-ES" dirty="0" err="1" smtClean="0">
                <a:latin typeface="+mj-lt"/>
              </a:rPr>
              <a:t>pais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s-ES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 smtClean="0">
                <a:latin typeface="+mj-lt"/>
              </a:rPr>
              <a:t>Co tempo, reforzar o </a:t>
            </a:r>
            <a:r>
              <a:rPr lang="es-ES" dirty="0" err="1" smtClean="0">
                <a:latin typeface="+mj-lt"/>
              </a:rPr>
              <a:t>emprego</a:t>
            </a:r>
            <a:r>
              <a:rPr lang="es-ES" dirty="0" smtClean="0">
                <a:latin typeface="+mj-lt"/>
              </a:rPr>
              <a:t> de </a:t>
            </a:r>
            <a:r>
              <a:rPr lang="es-ES" dirty="0" err="1" smtClean="0">
                <a:latin typeface="+mj-lt"/>
              </a:rPr>
              <a:t>maneira</a:t>
            </a:r>
            <a:r>
              <a:rPr lang="es-ES" dirty="0" smtClean="0">
                <a:latin typeface="+mj-lt"/>
              </a:rPr>
              <a:t> </a:t>
            </a:r>
            <a:r>
              <a:rPr lang="es-ES" b="1" dirty="0" smtClean="0">
                <a:latin typeface="+mj-lt"/>
              </a:rPr>
              <a:t>independiente</a:t>
            </a:r>
            <a:r>
              <a:rPr lang="es-ES" dirty="0" smtClean="0">
                <a:latin typeface="+mj-lt"/>
              </a:rPr>
              <a:t> e </a:t>
            </a:r>
            <a:r>
              <a:rPr lang="es-ES" dirty="0" err="1" smtClean="0">
                <a:latin typeface="+mj-lt"/>
              </a:rPr>
              <a:t>xeneralizar</a:t>
            </a:r>
            <a:r>
              <a:rPr lang="es-ES" dirty="0" smtClean="0">
                <a:latin typeface="+mj-lt"/>
              </a:rPr>
              <a:t> o </a:t>
            </a:r>
            <a:r>
              <a:rPr lang="es-ES" dirty="0" err="1" smtClean="0">
                <a:latin typeface="+mj-lt"/>
              </a:rPr>
              <a:t>seu</a:t>
            </a:r>
            <a:r>
              <a:rPr lang="es-ES" dirty="0" smtClean="0">
                <a:latin typeface="+mj-lt"/>
              </a:rPr>
              <a:t> uso.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s-ES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 smtClean="0">
                <a:latin typeface="+mj-lt"/>
              </a:rPr>
              <a:t>Vía de </a:t>
            </a:r>
            <a:r>
              <a:rPr lang="es-ES" b="1" dirty="0" smtClean="0">
                <a:latin typeface="+mj-lt"/>
              </a:rPr>
              <a:t>comunicación</a:t>
            </a:r>
            <a:r>
              <a:rPr lang="es-ES" dirty="0" smtClean="0">
                <a:latin typeface="+mj-lt"/>
              </a:rPr>
              <a:t> centro-familia.</a:t>
            </a:r>
            <a:endParaRPr lang="es-ES" dirty="0">
              <a:latin typeface="+mj-lt"/>
            </a:endParaRPr>
          </a:p>
          <a:p>
            <a:pPr>
              <a:buFont typeface="Wingdings" pitchFamily="2" charset="2"/>
              <a:buNone/>
            </a:pPr>
            <a:endParaRPr lang="es-ES" dirty="0">
              <a:latin typeface="+mj-lt"/>
            </a:endParaRPr>
          </a:p>
          <a:p>
            <a:endParaRPr lang="es-ES" sz="2400" dirty="0">
              <a:latin typeface="Arial Narrow" pitchFamily="34" charset="0"/>
            </a:endParaRPr>
          </a:p>
        </p:txBody>
      </p:sp>
      <p:sp>
        <p:nvSpPr>
          <p:cNvPr id="6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6839744" y="0"/>
            <a:ext cx="2304256" cy="102508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ACADÉMICO</a:t>
            </a:r>
            <a:endParaRPr lang="es-ES" dirty="0"/>
          </a:p>
        </p:txBody>
      </p:sp>
      <p:sp>
        <p:nvSpPr>
          <p:cNvPr id="9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19064" y="628951"/>
            <a:ext cx="49664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¿CÓMO TRABAJAR LAS DIFICULTADES?</a:t>
            </a:r>
            <a:endParaRPr lang="es-ES" sz="2000" dirty="0"/>
          </a:p>
          <a:p>
            <a:endParaRPr lang="es-ES" dirty="0"/>
          </a:p>
        </p:txBody>
      </p:sp>
      <p:sp>
        <p:nvSpPr>
          <p:cNvPr id="6" name="5 Llamada ovalada"/>
          <p:cNvSpPr/>
          <p:nvPr/>
        </p:nvSpPr>
        <p:spPr>
          <a:xfrm>
            <a:off x="467544" y="1340768"/>
            <a:ext cx="8317944" cy="47525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rgbClr val="660066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itchFamily="34" charset="0"/>
              </a:rPr>
              <a:t> </a:t>
            </a:r>
            <a:r>
              <a:rPr lang="es-ES" dirty="0" err="1" smtClean="0"/>
              <a:t>Axendas</a:t>
            </a:r>
            <a:r>
              <a:rPr lang="es-ES" dirty="0" smtClean="0"/>
              <a:t> </a:t>
            </a:r>
            <a:r>
              <a:rPr lang="es-ES" dirty="0" err="1" smtClean="0"/>
              <a:t>sinxelas</a:t>
            </a:r>
            <a:r>
              <a:rPr lang="es-ES" dirty="0" smtClean="0"/>
              <a:t>.</a:t>
            </a:r>
            <a:endParaRPr lang="es-ES" dirty="0"/>
          </a:p>
          <a:p>
            <a:pPr marL="285750" indent="-285750">
              <a:lnSpc>
                <a:spcPct val="150000"/>
              </a:lnSpc>
              <a:buClr>
                <a:srgbClr val="660066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Empregar</a:t>
            </a:r>
            <a:r>
              <a:rPr lang="es-ES" dirty="0" smtClean="0"/>
              <a:t> separadores </a:t>
            </a:r>
            <a:r>
              <a:rPr lang="es-ES" dirty="0" err="1" smtClean="0"/>
              <a:t>ou</a:t>
            </a:r>
            <a:r>
              <a:rPr lang="es-ES" dirty="0" smtClean="0"/>
              <a:t> cortar </a:t>
            </a:r>
            <a:r>
              <a:rPr lang="es-ES" dirty="0"/>
              <a:t>esquina inferior </a:t>
            </a:r>
            <a:r>
              <a:rPr lang="es-ES" dirty="0" smtClean="0"/>
              <a:t>da folla para </a:t>
            </a:r>
            <a:r>
              <a:rPr lang="es-ES" dirty="0"/>
              <a:t>que sepa </a:t>
            </a:r>
            <a:r>
              <a:rPr lang="es-ES" dirty="0" err="1" smtClean="0"/>
              <a:t>onde</a:t>
            </a:r>
            <a:r>
              <a:rPr lang="es-ES" dirty="0" smtClean="0"/>
              <a:t> </a:t>
            </a:r>
            <a:r>
              <a:rPr lang="es-ES" dirty="0"/>
              <a:t>debe escribir.</a:t>
            </a:r>
          </a:p>
          <a:p>
            <a:pPr marL="285750" indent="-285750">
              <a:lnSpc>
                <a:spcPct val="150000"/>
              </a:lnSpc>
              <a:buClr>
                <a:srgbClr val="660066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dirty="0" smtClean="0"/>
              <a:t> Establecer </a:t>
            </a:r>
            <a:r>
              <a:rPr lang="es-ES" dirty="0"/>
              <a:t>un código para </a:t>
            </a:r>
            <a:r>
              <a:rPr lang="es-ES" dirty="0" err="1" smtClean="0"/>
              <a:t>facer</a:t>
            </a:r>
            <a:r>
              <a:rPr lang="es-ES" dirty="0" smtClean="0"/>
              <a:t>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sinxelas</a:t>
            </a:r>
            <a:r>
              <a:rPr lang="es-ES" dirty="0" smtClean="0"/>
              <a:t> as </a:t>
            </a:r>
            <a:r>
              <a:rPr lang="es-ES" dirty="0" err="1" smtClean="0"/>
              <a:t>anotacións</a:t>
            </a:r>
            <a:r>
              <a:rPr lang="es-ES" dirty="0" smtClean="0"/>
              <a:t>. </a:t>
            </a:r>
          </a:p>
          <a:p>
            <a:pPr marL="285750" indent="-285750">
              <a:lnSpc>
                <a:spcPct val="150000"/>
              </a:lnSpc>
              <a:buClr>
                <a:srgbClr val="660066"/>
              </a:buClr>
              <a:buSzPct val="60000"/>
              <a:buFont typeface="Arial" panose="020B0604020202020204" pitchFamily="34" charset="0"/>
              <a:buChar char="•"/>
            </a:pPr>
            <a:r>
              <a:rPr lang="es-ES" dirty="0" err="1" smtClean="0"/>
              <a:t>Lousa</a:t>
            </a:r>
            <a:r>
              <a:rPr lang="es-ES" dirty="0" smtClean="0"/>
              <a:t> auxiliar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espazo</a:t>
            </a:r>
            <a:r>
              <a:rPr lang="es-ES" dirty="0" smtClean="0"/>
              <a:t> reservado en </a:t>
            </a:r>
            <a:r>
              <a:rPr lang="es-ES" dirty="0" err="1" smtClean="0"/>
              <a:t>lousa</a:t>
            </a:r>
            <a:r>
              <a:rPr lang="es-ES" dirty="0" smtClean="0"/>
              <a:t> para escribir deberes o longo da </a:t>
            </a:r>
            <a:r>
              <a:rPr lang="es-ES" dirty="0" err="1" smtClean="0"/>
              <a:t>xornada</a:t>
            </a:r>
            <a:r>
              <a:rPr lang="es-ES" dirty="0" smtClean="0"/>
              <a:t>.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839744" y="0"/>
            <a:ext cx="2304256" cy="102508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ACADÉMICO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5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8" y="1752600"/>
            <a:ext cx="6560344" cy="4373563"/>
          </a:xfrm>
        </p:spPr>
      </p:pic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8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1772816"/>
            <a:ext cx="8712968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ESTRUCTURACIÓN DAS ACTIVIDADES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08077" y="2760682"/>
            <a:ext cx="7704856" cy="33123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60105" y="2779085"/>
            <a:ext cx="7200800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s-ES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Dividir os </a:t>
            </a:r>
            <a:r>
              <a:rPr lang="es-ES" sz="2000" dirty="0" err="1" smtClean="0"/>
              <a:t>exercicios</a:t>
            </a:r>
            <a:r>
              <a:rPr lang="es-ES" sz="2000" dirty="0" smtClean="0"/>
              <a:t> en </a:t>
            </a:r>
            <a:r>
              <a:rPr lang="es-ES" sz="2000" b="1" dirty="0" smtClean="0"/>
              <a:t>pasos</a:t>
            </a:r>
            <a:r>
              <a:rPr lang="es-ES" sz="2000" dirty="0" smtClean="0"/>
              <a:t>, que se explicarán un por un. 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err="1" smtClean="0"/>
              <a:t>Pódeses</a:t>
            </a:r>
            <a:r>
              <a:rPr lang="es-ES" sz="2000" dirty="0" smtClean="0"/>
              <a:t> </a:t>
            </a:r>
            <a:r>
              <a:rPr lang="es-ES" sz="2000" dirty="0" err="1" smtClean="0"/>
              <a:t>apoiar</a:t>
            </a:r>
            <a:r>
              <a:rPr lang="es-ES" sz="2000" dirty="0" smtClean="0"/>
              <a:t> </a:t>
            </a:r>
            <a:r>
              <a:rPr lang="es-ES" sz="2000" dirty="0" err="1" smtClean="0"/>
              <a:t>dunha</a:t>
            </a:r>
            <a:r>
              <a:rPr lang="es-ES" sz="2000" dirty="0" smtClean="0"/>
              <a:t> </a:t>
            </a:r>
            <a:r>
              <a:rPr lang="es-ES" sz="2000" b="1" dirty="0" err="1" smtClean="0"/>
              <a:t>tarxeta</a:t>
            </a:r>
            <a:r>
              <a:rPr lang="es-ES" sz="2000" b="1" dirty="0" smtClean="0"/>
              <a:t> con </a:t>
            </a:r>
            <a:r>
              <a:rPr lang="es-ES" sz="2000" b="1" dirty="0" err="1" smtClean="0"/>
              <a:t>instruccións</a:t>
            </a:r>
            <a:r>
              <a:rPr lang="es-ES" sz="2000" b="1" dirty="0" smtClean="0"/>
              <a:t> </a:t>
            </a:r>
            <a:r>
              <a:rPr lang="es-ES" sz="2000" dirty="0"/>
              <a:t>paso a paso </a:t>
            </a:r>
            <a:r>
              <a:rPr lang="es-ES" sz="2000" dirty="0" smtClean="0"/>
              <a:t>da </a:t>
            </a:r>
            <a:r>
              <a:rPr lang="es-ES" sz="2000" dirty="0" err="1" smtClean="0"/>
              <a:t>tarefa</a:t>
            </a:r>
            <a:r>
              <a:rPr lang="es-E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Proporcionar </a:t>
            </a:r>
            <a:r>
              <a:rPr lang="es-ES" sz="2000" dirty="0"/>
              <a:t>un </a:t>
            </a:r>
            <a:r>
              <a:rPr lang="es-ES" sz="2000" b="1" dirty="0"/>
              <a:t>modelo escrito </a:t>
            </a:r>
            <a:r>
              <a:rPr lang="es-ES" sz="2000" dirty="0" smtClean="0"/>
              <a:t>das </a:t>
            </a:r>
            <a:r>
              <a:rPr lang="es-ES" sz="2000" dirty="0" err="1" smtClean="0"/>
              <a:t>tarefas</a:t>
            </a:r>
            <a:r>
              <a:rPr lang="es-ES" sz="2000" dirty="0" smtClean="0"/>
              <a:t> a realizar.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/>
              <a:t>Incorporar </a:t>
            </a:r>
            <a:r>
              <a:rPr lang="es-ES" sz="2000" dirty="0" err="1" smtClean="0"/>
              <a:t>pequenos</a:t>
            </a:r>
            <a:r>
              <a:rPr lang="es-ES" sz="2000" dirty="0" smtClean="0"/>
              <a:t> </a:t>
            </a:r>
            <a:r>
              <a:rPr lang="es-ES" sz="2000" b="1" dirty="0"/>
              <a:t>cambios</a:t>
            </a:r>
            <a:r>
              <a:rPr lang="es-ES" sz="2000" dirty="0"/>
              <a:t> de </a:t>
            </a:r>
            <a:r>
              <a:rPr lang="es-ES" sz="2000" dirty="0" err="1" smtClean="0"/>
              <a:t>maneira</a:t>
            </a:r>
            <a:r>
              <a:rPr lang="es-ES" sz="2000" dirty="0" smtClean="0"/>
              <a:t> </a:t>
            </a:r>
            <a:r>
              <a:rPr lang="es-ES" sz="2000" dirty="0"/>
              <a:t>gradual.</a:t>
            </a:r>
          </a:p>
          <a:p>
            <a:pPr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sz="2400" dirty="0" smtClean="0">
                <a:latin typeface="Arial Narrow" pitchFamily="34" charset="0"/>
              </a:rPr>
              <a:t>.</a:t>
            </a:r>
            <a:endParaRPr lang="es-ES" sz="2400" dirty="0">
              <a:latin typeface="Arial Narrow" pitchFamily="34" charset="0"/>
            </a:endParaRPr>
          </a:p>
          <a:p>
            <a:endParaRPr lang="es-ES" sz="2400" dirty="0">
              <a:latin typeface="Arial Narrow" pitchFamily="34" charset="0"/>
            </a:endParaRPr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0688" y="1313384"/>
            <a:ext cx="8147248" cy="5256584"/>
          </a:xfrm>
        </p:spPr>
        <p:txBody>
          <a:bodyPr anchor="ctr">
            <a:noAutofit/>
          </a:bodyPr>
          <a:lstStyle/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s-ES" sz="2400" dirty="0" err="1" smtClean="0"/>
              <a:t>Entidade</a:t>
            </a:r>
            <a:r>
              <a:rPr lang="es-ES" sz="2400" dirty="0" smtClean="0"/>
              <a:t> </a:t>
            </a: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ánimo de </a:t>
            </a:r>
            <a:r>
              <a:rPr lang="es-ES" sz="2400" dirty="0" smtClean="0"/>
              <a:t>lucro e </a:t>
            </a:r>
            <a:r>
              <a:rPr lang="es-ES" sz="2400" b="1" dirty="0" err="1" smtClean="0">
                <a:solidFill>
                  <a:srgbClr val="8BAE34"/>
                </a:solidFill>
              </a:rPr>
              <a:t>Utilidade</a:t>
            </a:r>
            <a:r>
              <a:rPr lang="es-ES" sz="2400" b="1" dirty="0" smtClean="0">
                <a:solidFill>
                  <a:srgbClr val="8BAE34"/>
                </a:solidFill>
              </a:rPr>
              <a:t> Pública </a:t>
            </a:r>
            <a:r>
              <a:rPr lang="es-ES" sz="2400" dirty="0" smtClean="0"/>
              <a:t>fundada en no ano 2006.</a:t>
            </a:r>
            <a:endParaRPr lang="es-ES" sz="2400" dirty="0"/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s-ES" sz="2400" dirty="0" smtClean="0"/>
              <a:t>Integrada por </a:t>
            </a:r>
            <a:r>
              <a:rPr lang="es-ES" sz="2400" b="1" dirty="0" smtClean="0">
                <a:solidFill>
                  <a:srgbClr val="8BAE34"/>
                </a:solidFill>
              </a:rPr>
              <a:t>180</a:t>
            </a:r>
            <a:r>
              <a:rPr lang="es-ES" sz="2400" dirty="0" smtClean="0">
                <a:solidFill>
                  <a:srgbClr val="8BAE34"/>
                </a:solidFill>
              </a:rPr>
              <a:t> </a:t>
            </a:r>
            <a:r>
              <a:rPr lang="es-ES" sz="2400" dirty="0" smtClean="0"/>
              <a:t>familias de </a:t>
            </a:r>
            <a:r>
              <a:rPr lang="es-ES" sz="2400" dirty="0" err="1" smtClean="0"/>
              <a:t>persoas</a:t>
            </a:r>
            <a:r>
              <a:rPr lang="es-ES" sz="2400" dirty="0" smtClean="0"/>
              <a:t> con síndrome de Asperger de toda Galicia.</a:t>
            </a:r>
            <a:endParaRPr lang="es-ES" sz="2400" dirty="0"/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s-ES" sz="2400" dirty="0" err="1" smtClean="0"/>
              <a:t>Loita</a:t>
            </a:r>
            <a:r>
              <a:rPr lang="es-ES" sz="2400" dirty="0" smtClean="0"/>
              <a:t> </a:t>
            </a:r>
            <a:r>
              <a:rPr lang="es-ES" sz="2400" dirty="0"/>
              <a:t>por un </a:t>
            </a:r>
            <a:r>
              <a:rPr lang="es-ES" sz="2400" b="1" dirty="0">
                <a:solidFill>
                  <a:srgbClr val="8BAE34"/>
                </a:solidFill>
              </a:rPr>
              <a:t>futuro de inclusión </a:t>
            </a:r>
            <a:r>
              <a:rPr lang="es-ES" sz="2400" dirty="0"/>
              <a:t>para </a:t>
            </a:r>
            <a:r>
              <a:rPr lang="es-ES" sz="2400" dirty="0" smtClean="0"/>
              <a:t>as </a:t>
            </a:r>
            <a:r>
              <a:rPr lang="es-ES" sz="2400" dirty="0" err="1" smtClean="0"/>
              <a:t>persoas</a:t>
            </a:r>
            <a:r>
              <a:rPr lang="es-ES" sz="2400" dirty="0" smtClean="0"/>
              <a:t> </a:t>
            </a:r>
            <a:r>
              <a:rPr lang="es-ES" sz="2400" dirty="0"/>
              <a:t>con síndrome de </a:t>
            </a:r>
            <a:r>
              <a:rPr lang="es-ES" sz="2400" dirty="0" smtClean="0"/>
              <a:t>Asperger.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s-ES" sz="2400" b="1" dirty="0" smtClean="0">
                <a:solidFill>
                  <a:schemeClr val="accent3"/>
                </a:solidFill>
              </a:rPr>
              <a:t>Atención integral</a:t>
            </a:r>
            <a:r>
              <a:rPr lang="es-ES" sz="2400" dirty="0" smtClean="0"/>
              <a:t>, </a:t>
            </a:r>
            <a:r>
              <a:rPr lang="es-ES" sz="2400" dirty="0" err="1" smtClean="0"/>
              <a:t>traballando</a:t>
            </a:r>
            <a:r>
              <a:rPr lang="es-ES" sz="2400" dirty="0" smtClean="0"/>
              <a:t> coa familia, a propia </a:t>
            </a:r>
            <a:r>
              <a:rPr lang="es-ES" sz="2400" dirty="0" err="1" smtClean="0"/>
              <a:t>persoa</a:t>
            </a:r>
            <a:r>
              <a:rPr lang="es-ES" sz="2400" dirty="0" smtClean="0"/>
              <a:t> e os centros educativos de </a:t>
            </a:r>
            <a:r>
              <a:rPr lang="es-ES" sz="2400" dirty="0" err="1" smtClean="0"/>
              <a:t>maneira</a:t>
            </a:r>
            <a:r>
              <a:rPr lang="es-ES" sz="2400" dirty="0" smtClean="0"/>
              <a:t> interdisciplinar. 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9592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QUEN É ASPERGA?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283152" cy="475307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b="1" u="sng" dirty="0" err="1" smtClean="0">
                <a:latin typeface="Arial Narrow" pitchFamily="34" charset="0"/>
              </a:rPr>
              <a:t>Traballo</a:t>
            </a:r>
            <a:r>
              <a:rPr lang="es-ES" altLang="es-ES" sz="1900" b="1" u="sng" dirty="0" smtClean="0">
                <a:latin typeface="Arial Narrow" pitchFamily="34" charset="0"/>
              </a:rPr>
              <a:t> </a:t>
            </a:r>
            <a:r>
              <a:rPr lang="es-ES" altLang="es-ES" sz="1900" b="1" u="sng" dirty="0">
                <a:latin typeface="Arial Narrow" pitchFamily="34" charset="0"/>
              </a:rPr>
              <a:t>sobre </a:t>
            </a:r>
            <a:r>
              <a:rPr lang="es-ES" altLang="es-ES" sz="1900" b="1" u="sng" dirty="0" smtClean="0">
                <a:latin typeface="Arial Narrow" pitchFamily="34" charset="0"/>
              </a:rPr>
              <a:t>a </a:t>
            </a:r>
            <a:r>
              <a:rPr lang="es-ES" altLang="es-ES" sz="1900" b="1" u="sng" dirty="0">
                <a:latin typeface="Arial Narrow" pitchFamily="34" charset="0"/>
              </a:rPr>
              <a:t>obra de Salvador Dalí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 smtClean="0">
                <a:latin typeface="Arial Narrow" pitchFamily="34" charset="0"/>
              </a:rPr>
              <a:t>Data de </a:t>
            </a:r>
            <a:r>
              <a:rPr lang="es-ES" altLang="es-ES" sz="1900" dirty="0">
                <a:latin typeface="Arial Narrow" pitchFamily="34" charset="0"/>
              </a:rPr>
              <a:t>entrega: 21 de </a:t>
            </a:r>
            <a:r>
              <a:rPr lang="es-ES" altLang="es-ES" sz="1900" dirty="0" err="1" smtClean="0">
                <a:latin typeface="Arial Narrow" pitchFamily="34" charset="0"/>
              </a:rPr>
              <a:t>febreiro</a:t>
            </a:r>
            <a:endParaRPr lang="es-ES" altLang="es-ES" sz="19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es-ES" sz="19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ES" sz="1900" dirty="0" smtClean="0">
                <a:latin typeface="Arial Narrow" pitchFamily="34" charset="0"/>
              </a:rPr>
              <a:t>Buscar </a:t>
            </a:r>
            <a:r>
              <a:rPr lang="es-ES" altLang="es-ES" sz="1900" dirty="0">
                <a:latin typeface="Arial Narrow" pitchFamily="34" charset="0"/>
              </a:rPr>
              <a:t>en internet </a:t>
            </a:r>
            <a:r>
              <a:rPr lang="es-ES" altLang="es-ES" sz="1900" dirty="0" smtClean="0">
                <a:latin typeface="Arial Narrow" pitchFamily="34" charset="0"/>
              </a:rPr>
              <a:t>as </a:t>
            </a:r>
            <a:r>
              <a:rPr lang="es-ES" altLang="es-ES" sz="1900" dirty="0" err="1" smtClean="0">
                <a:latin typeface="Arial Narrow" pitchFamily="34" charset="0"/>
              </a:rPr>
              <a:t>direccións</a:t>
            </a:r>
            <a:r>
              <a:rPr lang="es-ES" altLang="es-ES" sz="1900" dirty="0" smtClean="0">
                <a:latin typeface="Arial Narrow" pitchFamily="34" charset="0"/>
              </a:rPr>
              <a:t> </a:t>
            </a:r>
            <a:r>
              <a:rPr lang="es-ES" altLang="es-ES" sz="1900" dirty="0">
                <a:latin typeface="Arial Narrow" pitchFamily="34" charset="0"/>
              </a:rPr>
              <a:t>indicadas </a:t>
            </a:r>
            <a:r>
              <a:rPr lang="es-ES" altLang="es-ES" sz="1900" dirty="0" smtClean="0">
                <a:latin typeface="Arial Narrow" pitchFamily="34" charset="0"/>
              </a:rPr>
              <a:t>na clase </a:t>
            </a:r>
            <a:r>
              <a:rPr lang="es-ES" altLang="es-ES" sz="1900" dirty="0">
                <a:latin typeface="Arial Narrow" pitchFamily="34" charset="0"/>
              </a:rPr>
              <a:t>(especificar)</a:t>
            </a:r>
          </a:p>
          <a:p>
            <a:pPr>
              <a:lnSpc>
                <a:spcPct val="90000"/>
              </a:lnSpc>
            </a:pPr>
            <a:r>
              <a:rPr lang="es-ES" altLang="es-ES" sz="1900" dirty="0" err="1" smtClean="0">
                <a:latin typeface="Arial Narrow" pitchFamily="34" charset="0"/>
              </a:rPr>
              <a:t>Subliñar</a:t>
            </a:r>
            <a:r>
              <a:rPr lang="es-ES" altLang="es-ES" sz="1900" dirty="0" smtClean="0">
                <a:latin typeface="Arial Narrow" pitchFamily="34" charset="0"/>
              </a:rPr>
              <a:t> la </a:t>
            </a:r>
            <a:r>
              <a:rPr lang="es-ES" altLang="es-ES" sz="1900" dirty="0">
                <a:latin typeface="Arial Narrow" pitchFamily="34" charset="0"/>
              </a:rPr>
              <a:t>información importante </a:t>
            </a:r>
            <a:r>
              <a:rPr lang="es-ES" altLang="es-ES" sz="1900" dirty="0" smtClean="0">
                <a:latin typeface="Arial Narrow" pitchFamily="34" charset="0"/>
              </a:rPr>
              <a:t>sobre a </a:t>
            </a:r>
            <a:r>
              <a:rPr lang="es-ES" altLang="es-ES" sz="1900" dirty="0">
                <a:latin typeface="Arial Narrow" pitchFamily="34" charset="0"/>
              </a:rPr>
              <a:t>biografía de Dalí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altLang="es-ES" sz="1500" dirty="0">
                <a:latin typeface="Arial Narrow" pitchFamily="34" charset="0"/>
              </a:rPr>
              <a:t>  ¿</a:t>
            </a:r>
            <a:r>
              <a:rPr lang="es-ES" altLang="es-ES" sz="1500" dirty="0" smtClean="0">
                <a:latin typeface="Arial Narrow" pitchFamily="34" charset="0"/>
              </a:rPr>
              <a:t>Cando  e </a:t>
            </a:r>
            <a:r>
              <a:rPr lang="es-ES" altLang="es-ES" sz="1500" dirty="0" err="1" smtClean="0">
                <a:latin typeface="Arial Narrow" pitchFamily="34" charset="0"/>
              </a:rPr>
              <a:t>onde</a:t>
            </a:r>
            <a:r>
              <a:rPr lang="es-ES" altLang="es-ES" sz="1500" dirty="0" smtClean="0">
                <a:latin typeface="Arial Narrow" pitchFamily="34" charset="0"/>
              </a:rPr>
              <a:t> </a:t>
            </a:r>
            <a:r>
              <a:rPr lang="es-ES" altLang="es-ES" sz="1500" dirty="0" err="1" smtClean="0">
                <a:latin typeface="Arial Narrow" pitchFamily="34" charset="0"/>
              </a:rPr>
              <a:t>naceu</a:t>
            </a:r>
            <a:r>
              <a:rPr lang="es-ES" altLang="es-ES" sz="1500" dirty="0" smtClean="0">
                <a:latin typeface="Arial Narrow" pitchFamily="34" charset="0"/>
              </a:rPr>
              <a:t>?</a:t>
            </a:r>
            <a:endParaRPr lang="es-ES" altLang="es-ES" sz="1500" dirty="0">
              <a:latin typeface="Arial Narrow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s-ES" altLang="es-ES" sz="1500" dirty="0">
                <a:latin typeface="Arial Narrow" pitchFamily="34" charset="0"/>
              </a:rPr>
              <a:t>  ¿</a:t>
            </a:r>
            <a:r>
              <a:rPr lang="es-ES" altLang="es-ES" sz="1500" dirty="0" smtClean="0">
                <a:latin typeface="Arial Narrow" pitchFamily="34" charset="0"/>
              </a:rPr>
              <a:t>Cando e </a:t>
            </a:r>
            <a:r>
              <a:rPr lang="es-ES" altLang="es-ES" sz="1500" dirty="0">
                <a:latin typeface="Arial Narrow" pitchFamily="34" charset="0"/>
              </a:rPr>
              <a:t>por qué </a:t>
            </a:r>
            <a:r>
              <a:rPr lang="es-ES" altLang="es-ES" sz="1500" dirty="0" err="1" smtClean="0">
                <a:latin typeface="Arial Narrow" pitchFamily="34" charset="0"/>
              </a:rPr>
              <a:t>xurdiron</a:t>
            </a:r>
            <a:r>
              <a:rPr lang="es-ES" altLang="es-ES" sz="1500" dirty="0" smtClean="0">
                <a:latin typeface="Arial Narrow" pitchFamily="34" charset="0"/>
              </a:rPr>
              <a:t> os sus </a:t>
            </a:r>
            <a:r>
              <a:rPr lang="es-ES" altLang="es-ES" sz="1500" dirty="0" err="1" smtClean="0">
                <a:latin typeface="Arial Narrow" pitchFamily="34" charset="0"/>
              </a:rPr>
              <a:t>primeiros</a:t>
            </a:r>
            <a:r>
              <a:rPr lang="es-ES" altLang="es-ES" sz="1500" dirty="0" smtClean="0">
                <a:latin typeface="Arial Narrow" pitchFamily="34" charset="0"/>
              </a:rPr>
              <a:t> </a:t>
            </a:r>
            <a:r>
              <a:rPr lang="es-ES" altLang="es-ES" sz="1500" dirty="0">
                <a:latin typeface="Arial Narrow" pitchFamily="34" charset="0"/>
              </a:rPr>
              <a:t>intereses artísticos?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altLang="es-ES" sz="1500" dirty="0">
                <a:latin typeface="Arial Narrow" pitchFamily="34" charset="0"/>
              </a:rPr>
              <a:t>  </a:t>
            </a:r>
            <a:r>
              <a:rPr lang="es-ES" altLang="es-ES" sz="1500" dirty="0" smtClean="0">
                <a:latin typeface="Arial Narrow" pitchFamily="34" charset="0"/>
              </a:rPr>
              <a:t>¿Cal </a:t>
            </a:r>
            <a:r>
              <a:rPr lang="es-ES" altLang="es-ES" sz="1500" dirty="0" err="1" smtClean="0">
                <a:latin typeface="Arial Narrow" pitchFamily="34" charset="0"/>
              </a:rPr>
              <a:t>foi</a:t>
            </a:r>
            <a:r>
              <a:rPr lang="es-ES" altLang="es-ES" sz="1500" dirty="0" smtClean="0">
                <a:latin typeface="Arial Narrow" pitchFamily="34" charset="0"/>
              </a:rPr>
              <a:t> a </a:t>
            </a:r>
            <a:r>
              <a:rPr lang="es-ES" altLang="es-ES" sz="1500" dirty="0" err="1" smtClean="0">
                <a:latin typeface="Arial Narrow" pitchFamily="34" charset="0"/>
              </a:rPr>
              <a:t>súa</a:t>
            </a:r>
            <a:r>
              <a:rPr lang="es-ES" altLang="es-ES" sz="1500" dirty="0" smtClean="0">
                <a:latin typeface="Arial Narrow" pitchFamily="34" charset="0"/>
              </a:rPr>
              <a:t> </a:t>
            </a:r>
            <a:r>
              <a:rPr lang="es-ES" altLang="es-ES" sz="1500" dirty="0" err="1" smtClean="0">
                <a:latin typeface="Arial Narrow" pitchFamily="34" charset="0"/>
              </a:rPr>
              <a:t>primeira</a:t>
            </a:r>
            <a:r>
              <a:rPr lang="es-ES" altLang="es-ES" sz="1500" dirty="0" smtClean="0">
                <a:latin typeface="Arial Narrow" pitchFamily="34" charset="0"/>
              </a:rPr>
              <a:t> </a:t>
            </a:r>
            <a:r>
              <a:rPr lang="es-ES" altLang="es-ES" sz="1500" dirty="0">
                <a:latin typeface="Arial Narrow" pitchFamily="34" charset="0"/>
              </a:rPr>
              <a:t>obra?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altLang="es-ES" sz="1500" dirty="0">
                <a:latin typeface="Arial Narrow" pitchFamily="34" charset="0"/>
              </a:rPr>
              <a:t>  Etc…</a:t>
            </a:r>
          </a:p>
          <a:p>
            <a:pPr>
              <a:lnSpc>
                <a:spcPct val="90000"/>
              </a:lnSpc>
            </a:pPr>
            <a:r>
              <a:rPr lang="es-ES" altLang="es-ES" sz="1900" dirty="0" smtClean="0">
                <a:latin typeface="Arial Narrow" pitchFamily="34" charset="0"/>
              </a:rPr>
              <a:t>Consultar os </a:t>
            </a:r>
            <a:r>
              <a:rPr lang="es-ES" altLang="es-ES" sz="1900" dirty="0" err="1" smtClean="0">
                <a:latin typeface="Arial Narrow" pitchFamily="34" charset="0"/>
              </a:rPr>
              <a:t>dous</a:t>
            </a:r>
            <a:r>
              <a:rPr lang="es-ES" altLang="es-ES" sz="1900" dirty="0" smtClean="0">
                <a:latin typeface="Arial Narrow" pitchFamily="34" charset="0"/>
              </a:rPr>
              <a:t> libros </a:t>
            </a:r>
            <a:r>
              <a:rPr lang="es-ES" altLang="es-ES" sz="1900" dirty="0">
                <a:latin typeface="Arial Narrow" pitchFamily="34" charset="0"/>
              </a:rPr>
              <a:t>indicados </a:t>
            </a:r>
            <a:r>
              <a:rPr lang="es-ES" altLang="es-ES" sz="1900" dirty="0" smtClean="0">
                <a:latin typeface="Arial Narrow" pitchFamily="34" charset="0"/>
              </a:rPr>
              <a:t>na clase </a:t>
            </a:r>
            <a:r>
              <a:rPr lang="es-ES" altLang="es-ES" sz="1900" dirty="0">
                <a:latin typeface="Arial Narrow" pitchFamily="34" charset="0"/>
              </a:rPr>
              <a:t>(especificar)</a:t>
            </a:r>
          </a:p>
          <a:p>
            <a:pPr>
              <a:lnSpc>
                <a:spcPct val="90000"/>
              </a:lnSpc>
            </a:pPr>
            <a:r>
              <a:rPr lang="es-ES" altLang="es-ES" sz="1900" dirty="0" err="1" smtClean="0">
                <a:latin typeface="Arial Narrow" pitchFamily="34" charset="0"/>
              </a:rPr>
              <a:t>Subliñar</a:t>
            </a:r>
            <a:r>
              <a:rPr lang="es-ES" altLang="es-ES" sz="1900" dirty="0" smtClean="0">
                <a:latin typeface="Arial Narrow" pitchFamily="34" charset="0"/>
              </a:rPr>
              <a:t> a </a:t>
            </a:r>
            <a:r>
              <a:rPr lang="es-ES" altLang="es-ES" sz="1900" dirty="0">
                <a:latin typeface="Arial Narrow" pitchFamily="34" charset="0"/>
              </a:rPr>
              <a:t>información importante acerca de </a:t>
            </a:r>
            <a:r>
              <a:rPr lang="es-ES" altLang="es-ES" sz="1900" dirty="0" smtClean="0">
                <a:latin typeface="Arial Narrow" pitchFamily="34" charset="0"/>
              </a:rPr>
              <a:t>dúas </a:t>
            </a:r>
            <a:r>
              <a:rPr lang="es-ES" altLang="es-ES" sz="1900" dirty="0">
                <a:latin typeface="Arial Narrow" pitchFamily="34" charset="0"/>
              </a:rPr>
              <a:t>obras de Salvador Dalí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altLang="es-ES" sz="1500" dirty="0">
                <a:latin typeface="Arial Narrow" pitchFamily="34" charset="0"/>
              </a:rPr>
              <a:t>  </a:t>
            </a:r>
            <a:r>
              <a:rPr lang="es-ES" altLang="es-ES" sz="1500" dirty="0" smtClean="0">
                <a:latin typeface="Arial Narrow" pitchFamily="34" charset="0"/>
              </a:rPr>
              <a:t>¿Cando se </a:t>
            </a:r>
            <a:r>
              <a:rPr lang="es-ES" altLang="es-ES" sz="1500" dirty="0" err="1" smtClean="0">
                <a:latin typeface="Arial Narrow" pitchFamily="34" charset="0"/>
              </a:rPr>
              <a:t>realizou</a:t>
            </a:r>
            <a:r>
              <a:rPr lang="es-ES" altLang="es-ES" sz="1500" dirty="0" smtClean="0">
                <a:latin typeface="Arial Narrow" pitchFamily="34" charset="0"/>
              </a:rPr>
              <a:t>?</a:t>
            </a:r>
            <a:endParaRPr lang="es-ES" altLang="es-ES" sz="1500" dirty="0">
              <a:latin typeface="Arial Narrow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s-ES" altLang="es-ES" sz="1500" dirty="0">
                <a:latin typeface="Arial Narrow" pitchFamily="34" charset="0"/>
              </a:rPr>
              <a:t>  </a:t>
            </a:r>
            <a:r>
              <a:rPr lang="es-ES" altLang="es-ES" sz="1500" dirty="0" smtClean="0">
                <a:latin typeface="Arial Narrow" pitchFamily="34" charset="0"/>
              </a:rPr>
              <a:t>¿Cal é o </a:t>
            </a:r>
            <a:r>
              <a:rPr lang="es-ES" altLang="es-ES" sz="1500" dirty="0" err="1" smtClean="0">
                <a:latin typeface="Arial Narrow" pitchFamily="34" charset="0"/>
              </a:rPr>
              <a:t>seu</a:t>
            </a:r>
            <a:r>
              <a:rPr lang="es-ES" altLang="es-ES" sz="1500" dirty="0" smtClean="0">
                <a:latin typeface="Arial Narrow" pitchFamily="34" charset="0"/>
              </a:rPr>
              <a:t> significado</a:t>
            </a:r>
            <a:r>
              <a:rPr lang="es-ES" altLang="es-ES" sz="1500" dirty="0">
                <a:latin typeface="Arial Narrow" pitchFamily="34" charset="0"/>
              </a:rPr>
              <a:t>?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s-ES" altLang="es-ES" sz="1500" dirty="0">
                <a:latin typeface="Arial Narrow" pitchFamily="34" charset="0"/>
              </a:rPr>
              <a:t>  Etc…</a:t>
            </a:r>
          </a:p>
          <a:p>
            <a:pPr>
              <a:lnSpc>
                <a:spcPct val="90000"/>
              </a:lnSpc>
            </a:pPr>
            <a:r>
              <a:rPr lang="es-ES" altLang="es-ES" sz="1900" dirty="0" smtClean="0">
                <a:latin typeface="Arial Narrow" pitchFamily="34" charset="0"/>
              </a:rPr>
              <a:t>Estructurar a </a:t>
            </a:r>
            <a:r>
              <a:rPr lang="es-ES" altLang="es-ES" sz="1900" dirty="0">
                <a:latin typeface="Arial Narrow" pitchFamily="34" charset="0"/>
              </a:rPr>
              <a:t>información </a:t>
            </a:r>
            <a:r>
              <a:rPr lang="es-ES" altLang="es-ES" sz="1900" dirty="0" smtClean="0">
                <a:latin typeface="Arial Narrow" pitchFamily="34" charset="0"/>
              </a:rPr>
              <a:t>segundo o </a:t>
            </a:r>
            <a:r>
              <a:rPr lang="es-ES" altLang="es-ES" sz="1900" dirty="0">
                <a:latin typeface="Arial Narrow" pitchFamily="34" charset="0"/>
              </a:rPr>
              <a:t>esquema de </a:t>
            </a:r>
            <a:r>
              <a:rPr lang="es-ES" altLang="es-ES" sz="1900" dirty="0" err="1" smtClean="0">
                <a:latin typeface="Arial Narrow" pitchFamily="34" charset="0"/>
              </a:rPr>
              <a:t>traballo</a:t>
            </a:r>
            <a:r>
              <a:rPr lang="es-ES" altLang="es-ES" sz="1900" dirty="0" smtClean="0">
                <a:latin typeface="Arial Narrow" pitchFamily="34" charset="0"/>
              </a:rPr>
              <a:t> </a:t>
            </a:r>
            <a:r>
              <a:rPr lang="es-ES" altLang="es-ES" sz="1900" dirty="0">
                <a:latin typeface="Arial Narrow" pitchFamily="34" charset="0"/>
              </a:rPr>
              <a:t>(especificar)</a:t>
            </a:r>
          </a:p>
          <a:p>
            <a:pPr>
              <a:lnSpc>
                <a:spcPct val="90000"/>
              </a:lnSpc>
            </a:pPr>
            <a:r>
              <a:rPr lang="es-ES" altLang="es-ES" sz="1900" dirty="0" smtClean="0">
                <a:latin typeface="Arial Narrow" pitchFamily="34" charset="0"/>
              </a:rPr>
              <a:t>Revisar a </a:t>
            </a:r>
            <a:r>
              <a:rPr lang="es-ES" altLang="es-ES" sz="1900" dirty="0">
                <a:latin typeface="Arial Narrow" pitchFamily="34" charset="0"/>
              </a:rPr>
              <a:t>información para detectar posibles fallos.</a:t>
            </a:r>
          </a:p>
        </p:txBody>
      </p:sp>
      <p:sp>
        <p:nvSpPr>
          <p:cNvPr id="3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5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1772816"/>
            <a:ext cx="8712968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EMPREGO DE LISTAS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67544" y="2673209"/>
            <a:ext cx="7704856" cy="33843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24686" y="2996952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Podemos </a:t>
            </a:r>
            <a:r>
              <a:rPr lang="es-ES" dirty="0" err="1" smtClean="0"/>
              <a:t>engadir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/>
              <a:t>nota </a:t>
            </a:r>
            <a:r>
              <a:rPr lang="es-ES" dirty="0" err="1" smtClean="0"/>
              <a:t>co</a:t>
            </a:r>
            <a:r>
              <a:rPr lang="es-ES" dirty="0" smtClean="0"/>
              <a:t> </a:t>
            </a:r>
            <a:r>
              <a:rPr lang="es-ES" b="1" dirty="0"/>
              <a:t>material</a:t>
            </a:r>
            <a:r>
              <a:rPr lang="es-ES" dirty="0"/>
              <a:t> que </a:t>
            </a:r>
            <a:r>
              <a:rPr lang="es-ES" dirty="0" smtClean="0"/>
              <a:t>precisa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/>
              <a:t>principio </a:t>
            </a:r>
            <a:r>
              <a:rPr lang="es-ES" dirty="0" smtClean="0"/>
              <a:t>da </a:t>
            </a:r>
            <a:r>
              <a:rPr lang="es-ES" dirty="0" err="1" smtClean="0"/>
              <a:t>súa</a:t>
            </a:r>
            <a:r>
              <a:rPr lang="es-ES" dirty="0" smtClean="0"/>
              <a:t> libreta de cada asignatura.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s-ES" dirty="0"/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 smtClean="0"/>
              <a:t>Se algún día precisa algún material específico, indicar por escrito o día e material e asegurarse de que o apunta na </a:t>
            </a:r>
            <a:r>
              <a:rPr lang="es-ES" dirty="0" err="1" smtClean="0"/>
              <a:t>axenda</a:t>
            </a:r>
            <a:r>
              <a:rPr lang="es-ES" dirty="0" smtClean="0"/>
              <a:t>. 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>
              <a:latin typeface="+mn-lt"/>
            </a:endParaRP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+mn-lt"/>
              </a:rPr>
              <a:t>Lista </a:t>
            </a:r>
            <a:r>
              <a:rPr lang="es-ES" dirty="0" smtClean="0">
                <a:latin typeface="+mn-lt"/>
              </a:rPr>
              <a:t>coas </a:t>
            </a:r>
            <a:r>
              <a:rPr lang="es-ES" b="1" dirty="0" smtClean="0">
                <a:latin typeface="+mn-lt"/>
              </a:rPr>
              <a:t>partes das </a:t>
            </a:r>
            <a:r>
              <a:rPr lang="es-ES" b="1" dirty="0" err="1" smtClean="0">
                <a:latin typeface="+mn-lt"/>
              </a:rPr>
              <a:t>tarefas</a:t>
            </a:r>
            <a:r>
              <a:rPr lang="es-ES" b="1" dirty="0" smtClean="0">
                <a:latin typeface="+mn-lt"/>
              </a:rPr>
              <a:t> </a:t>
            </a:r>
            <a:r>
              <a:rPr lang="es-ES" dirty="0">
                <a:latin typeface="+mn-lt"/>
              </a:rPr>
              <a:t>a realizar, que pueda comprobar e ir tachando </a:t>
            </a:r>
            <a:r>
              <a:rPr lang="es-ES" dirty="0" smtClean="0">
                <a:latin typeface="+mn-lt"/>
              </a:rPr>
              <a:t>o que </a:t>
            </a:r>
            <a:r>
              <a:rPr lang="es-ES" dirty="0" err="1" smtClean="0">
                <a:latin typeface="+mn-lt"/>
              </a:rPr>
              <a:t>xa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realizou</a:t>
            </a:r>
            <a:r>
              <a:rPr lang="es-E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  <a:p>
            <a:pPr>
              <a:buFont typeface="Wingdings" pitchFamily="2" charset="2"/>
              <a:buNone/>
            </a:pPr>
            <a:endParaRPr lang="es-ES" sz="2400" dirty="0">
              <a:latin typeface="Arial Narrow" pitchFamily="34" charset="0"/>
            </a:endParaRPr>
          </a:p>
          <a:p>
            <a:endParaRPr lang="es-ES" sz="2400" dirty="0">
              <a:latin typeface="Arial Narrow" pitchFamily="34" charset="0"/>
            </a:endParaRPr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3650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b="1" u="sng" dirty="0"/>
              <a:t>Preparación </a:t>
            </a:r>
            <a:r>
              <a:rPr lang="es-ES" altLang="es-ES" sz="1900" b="1" u="sng" dirty="0" smtClean="0"/>
              <a:t>da mochila para </a:t>
            </a:r>
            <a:r>
              <a:rPr lang="es-ES" altLang="es-ES" sz="1900" b="1" u="sng" dirty="0"/>
              <a:t>Educación Física: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es-ES" sz="1900" b="1" u="sng" dirty="0"/>
          </a:p>
          <a:p>
            <a:pPr>
              <a:lnSpc>
                <a:spcPct val="90000"/>
              </a:lnSpc>
            </a:pPr>
            <a:r>
              <a:rPr lang="es-ES" altLang="es-ES" sz="1900" dirty="0" smtClean="0"/>
              <a:t>O día anterior a clase, </a:t>
            </a:r>
            <a:r>
              <a:rPr lang="es-ES" altLang="es-ES" sz="1900" dirty="0" err="1" smtClean="0"/>
              <a:t>teño</a:t>
            </a:r>
            <a:r>
              <a:rPr lang="es-ES" altLang="es-ES" sz="1900" dirty="0" smtClean="0"/>
              <a:t> que </a:t>
            </a:r>
            <a:r>
              <a:rPr lang="es-ES" altLang="es-ES" sz="1900" dirty="0" err="1" smtClean="0"/>
              <a:t>coller</a:t>
            </a:r>
            <a:r>
              <a:rPr lang="es-ES" altLang="es-ES" sz="1900" dirty="0" smtClean="0"/>
              <a:t>:</a:t>
            </a:r>
            <a:endParaRPr lang="es-ES" altLang="es-E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/>
              <a:t>Mochila negra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/>
              <a:t>Chándal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 err="1" smtClean="0"/>
              <a:t>Calcetíns</a:t>
            </a:r>
            <a:endParaRPr lang="es-ES" altLang="es-E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 err="1" smtClean="0"/>
              <a:t>Botins</a:t>
            </a:r>
            <a:r>
              <a:rPr lang="es-ES" altLang="es-ES" sz="1900" dirty="0" smtClean="0"/>
              <a:t> </a:t>
            </a:r>
            <a:r>
              <a:rPr lang="es-ES" altLang="es-ES" sz="1900" dirty="0"/>
              <a:t>de deporte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 err="1" smtClean="0"/>
              <a:t>Roupa</a:t>
            </a:r>
            <a:r>
              <a:rPr lang="es-ES" altLang="es-ES" sz="1900" dirty="0" smtClean="0"/>
              <a:t> </a:t>
            </a:r>
            <a:r>
              <a:rPr lang="es-ES" altLang="es-ES" sz="1900" dirty="0"/>
              <a:t>interior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/>
              <a:t>Toalla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1900" dirty="0" err="1" smtClean="0"/>
              <a:t>Champu</a:t>
            </a:r>
            <a:r>
              <a:rPr lang="es-ES" altLang="es-ES" sz="1900" dirty="0" smtClean="0"/>
              <a:t> e </a:t>
            </a:r>
            <a:r>
              <a:rPr lang="es-ES" altLang="es-ES" sz="1900" dirty="0" err="1" smtClean="0"/>
              <a:t>xel</a:t>
            </a:r>
            <a:endParaRPr lang="es-ES" altLang="es-E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es-ES" sz="1900" dirty="0"/>
          </a:p>
          <a:p>
            <a:pPr>
              <a:lnSpc>
                <a:spcPct val="90000"/>
              </a:lnSpc>
            </a:pPr>
            <a:r>
              <a:rPr lang="es-ES" altLang="es-ES" sz="1900" dirty="0" err="1" smtClean="0"/>
              <a:t>Metelo</a:t>
            </a:r>
            <a:r>
              <a:rPr lang="es-ES" altLang="es-ES" sz="1900" dirty="0" smtClean="0"/>
              <a:t> </a:t>
            </a:r>
            <a:r>
              <a:rPr lang="es-ES" altLang="es-ES" sz="1900" dirty="0"/>
              <a:t>todo </a:t>
            </a:r>
            <a:r>
              <a:rPr lang="es-ES" altLang="es-ES" sz="1900" dirty="0" smtClean="0"/>
              <a:t>na mochila</a:t>
            </a:r>
            <a:endParaRPr lang="es-ES" altLang="es-E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es-ES" sz="1900" dirty="0"/>
          </a:p>
          <a:p>
            <a:pPr>
              <a:lnSpc>
                <a:spcPct val="90000"/>
              </a:lnSpc>
            </a:pPr>
            <a:r>
              <a:rPr lang="es-ES" altLang="es-ES" sz="1900" dirty="0" err="1" smtClean="0"/>
              <a:t>Deixar</a:t>
            </a:r>
            <a:r>
              <a:rPr lang="es-ES" altLang="es-ES" sz="1900" dirty="0" smtClean="0"/>
              <a:t> a </a:t>
            </a:r>
            <a:r>
              <a:rPr lang="es-ES" altLang="es-ES" sz="1900" dirty="0"/>
              <a:t>mochila </a:t>
            </a:r>
            <a:r>
              <a:rPr lang="es-ES" altLang="es-ES" sz="1900" dirty="0" smtClean="0"/>
              <a:t>na entrada </a:t>
            </a:r>
            <a:r>
              <a:rPr lang="es-ES" altLang="es-ES" sz="1900" dirty="0"/>
              <a:t>de casa para </a:t>
            </a:r>
            <a:r>
              <a:rPr lang="es-ES" altLang="es-ES" sz="1900" dirty="0" err="1" smtClean="0"/>
              <a:t>collela</a:t>
            </a:r>
            <a:r>
              <a:rPr lang="es-ES" altLang="es-ES" sz="1900" dirty="0" smtClean="0"/>
              <a:t> </a:t>
            </a:r>
            <a:r>
              <a:rPr lang="es-ES" altLang="es-ES" sz="1900" dirty="0"/>
              <a:t>antes de ir a clase.</a:t>
            </a:r>
          </a:p>
        </p:txBody>
      </p:sp>
      <p:sp>
        <p:nvSpPr>
          <p:cNvPr id="3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5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700808"/>
            <a:ext cx="8229600" cy="4425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400" dirty="0" smtClean="0"/>
              <a:t>INSTRUCCIÓNS </a:t>
            </a:r>
            <a:r>
              <a:rPr lang="es-ES" sz="2400" dirty="0"/>
              <a:t>CLARAS</a:t>
            </a:r>
          </a:p>
          <a:p>
            <a:pPr>
              <a:buFont typeface="Wingdings" pitchFamily="2" charset="2"/>
              <a:buNone/>
            </a:pPr>
            <a:endParaRPr lang="es-E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</a:rPr>
              <a:t>Frases </a:t>
            </a:r>
            <a:r>
              <a:rPr lang="es-ES" sz="1800" b="1" dirty="0">
                <a:solidFill>
                  <a:schemeClr val="tx1"/>
                </a:solidFill>
              </a:rPr>
              <a:t>concretas</a:t>
            </a:r>
            <a:r>
              <a:rPr lang="es-ES" sz="1800" dirty="0">
                <a:solidFill>
                  <a:schemeClr val="tx1"/>
                </a:solidFill>
              </a:rPr>
              <a:t>, cortas </a:t>
            </a:r>
            <a:r>
              <a:rPr lang="es-ES" sz="1800" dirty="0" smtClean="0">
                <a:solidFill>
                  <a:schemeClr val="tx1"/>
                </a:solidFill>
              </a:rPr>
              <a:t>e </a:t>
            </a:r>
            <a:r>
              <a:rPr lang="es-ES" sz="1800" dirty="0">
                <a:solidFill>
                  <a:schemeClr val="tx1"/>
                </a:solidFill>
              </a:rPr>
              <a:t>simples, con </a:t>
            </a:r>
            <a:r>
              <a:rPr lang="es-ES" sz="1800" dirty="0" smtClean="0">
                <a:solidFill>
                  <a:schemeClr val="tx1"/>
                </a:solidFill>
              </a:rPr>
              <a:t>ton </a:t>
            </a:r>
            <a:r>
              <a:rPr lang="es-ES" sz="1800" dirty="0">
                <a:solidFill>
                  <a:schemeClr val="tx1"/>
                </a:solidFill>
              </a:rPr>
              <a:t>neutro.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</a:rPr>
              <a:t>Asegurarse de que </a:t>
            </a:r>
            <a:r>
              <a:rPr lang="es-ES" sz="1800" dirty="0" smtClean="0"/>
              <a:t>o </a:t>
            </a:r>
            <a:r>
              <a:rPr lang="es-ES" sz="1800" dirty="0" smtClean="0">
                <a:solidFill>
                  <a:schemeClr val="tx1"/>
                </a:solidFill>
              </a:rPr>
              <a:t>alumno </a:t>
            </a:r>
            <a:r>
              <a:rPr lang="es-ES" sz="1800" dirty="0">
                <a:solidFill>
                  <a:schemeClr val="tx1"/>
                </a:solidFill>
              </a:rPr>
              <a:t>está </a:t>
            </a:r>
            <a:r>
              <a:rPr lang="es-ES" sz="1800" dirty="0" err="1" smtClean="0">
                <a:solidFill>
                  <a:schemeClr val="tx1"/>
                </a:solidFill>
              </a:rPr>
              <a:t>atendendo</a:t>
            </a:r>
            <a:r>
              <a:rPr lang="es-ES" sz="1800" dirty="0">
                <a:solidFill>
                  <a:schemeClr val="tx1"/>
                </a:solidFill>
              </a:rPr>
              <a:t>. </a:t>
            </a:r>
            <a:r>
              <a:rPr lang="es-ES" sz="1800" dirty="0" smtClean="0">
                <a:solidFill>
                  <a:schemeClr val="tx1"/>
                </a:solidFill>
              </a:rPr>
              <a:t>Tocar discretamente a </a:t>
            </a:r>
            <a:r>
              <a:rPr lang="es-ES" sz="1800" dirty="0" err="1" smtClean="0">
                <a:solidFill>
                  <a:schemeClr val="tx1"/>
                </a:solidFill>
              </a:rPr>
              <a:t>súa</a:t>
            </a:r>
            <a:r>
              <a:rPr lang="es-ES" sz="1800" dirty="0" smtClean="0">
                <a:solidFill>
                  <a:schemeClr val="tx1"/>
                </a:solidFill>
              </a:rPr>
              <a:t> mesa antes da instrucción.</a:t>
            </a:r>
            <a:endParaRPr lang="es-E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tx1"/>
                </a:solidFill>
              </a:rPr>
              <a:t>Asegurarse individualmente </a:t>
            </a:r>
            <a:r>
              <a:rPr lang="es-ES" sz="1800" dirty="0">
                <a:solidFill>
                  <a:schemeClr val="tx1"/>
                </a:solidFill>
              </a:rPr>
              <a:t>de </a:t>
            </a:r>
            <a:r>
              <a:rPr lang="es-ES" sz="1800" dirty="0" smtClean="0">
                <a:solidFill>
                  <a:schemeClr val="tx1"/>
                </a:solidFill>
              </a:rPr>
              <a:t>que </a:t>
            </a:r>
            <a:r>
              <a:rPr lang="es-ES" sz="1800" dirty="0" err="1" smtClean="0">
                <a:solidFill>
                  <a:schemeClr val="tx1"/>
                </a:solidFill>
              </a:rPr>
              <a:t>entendeu</a:t>
            </a:r>
            <a:r>
              <a:rPr lang="es-ES" sz="1800" dirty="0" smtClean="0">
                <a:solidFill>
                  <a:schemeClr val="tx1"/>
                </a:solidFill>
              </a:rPr>
              <a:t> a </a:t>
            </a:r>
            <a:r>
              <a:rPr lang="es-ES" sz="1800" dirty="0" err="1" smtClean="0">
                <a:solidFill>
                  <a:schemeClr val="tx1"/>
                </a:solidFill>
              </a:rPr>
              <a:t>orde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ou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instrucción.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tx1"/>
                </a:solidFill>
              </a:rPr>
              <a:t>Ordes</a:t>
            </a:r>
            <a:r>
              <a:rPr lang="es-ES" sz="1800" dirty="0" smtClean="0">
                <a:solidFill>
                  <a:schemeClr val="tx1"/>
                </a:solidFill>
              </a:rPr>
              <a:t> e </a:t>
            </a:r>
            <a:r>
              <a:rPr lang="es-ES" sz="1800" dirty="0" err="1" smtClean="0">
                <a:solidFill>
                  <a:schemeClr val="tx1"/>
                </a:solidFill>
              </a:rPr>
              <a:t>instruccións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de </a:t>
            </a:r>
            <a:r>
              <a:rPr lang="es-ES" sz="1800" b="1" dirty="0" err="1" smtClean="0">
                <a:solidFill>
                  <a:schemeClr val="tx1"/>
                </a:solidFill>
              </a:rPr>
              <a:t>unha</a:t>
            </a:r>
            <a:r>
              <a:rPr lang="es-ES" sz="1800" b="1" dirty="0" smtClean="0">
                <a:solidFill>
                  <a:schemeClr val="tx1"/>
                </a:solidFill>
              </a:rPr>
              <a:t> en </a:t>
            </a:r>
            <a:r>
              <a:rPr lang="es-ES" sz="1800" b="1" dirty="0" err="1" smtClean="0">
                <a:solidFill>
                  <a:schemeClr val="tx1"/>
                </a:solidFill>
              </a:rPr>
              <a:t>unha</a:t>
            </a:r>
            <a:r>
              <a:rPr lang="es-ES" sz="1800" dirty="0" smtClean="0">
                <a:solidFill>
                  <a:schemeClr val="tx1"/>
                </a:solidFill>
              </a:rPr>
              <a:t>. 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95536" y="2276872"/>
            <a:ext cx="8321635" cy="36004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4157" y="1556792"/>
            <a:ext cx="8640960" cy="496855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s-ES" sz="2000" b="1" dirty="0" smtClean="0"/>
              <a:t>FALTA DE MOTIVACIÓN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2000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s-ES" sz="2000" dirty="0" err="1" smtClean="0"/>
              <a:t>Adoita</a:t>
            </a:r>
            <a:r>
              <a:rPr lang="es-ES" sz="2000" dirty="0" smtClean="0"/>
              <a:t> existir </a:t>
            </a:r>
            <a:r>
              <a:rPr lang="es-ES" sz="2000" dirty="0"/>
              <a:t>falta de </a:t>
            </a:r>
            <a:r>
              <a:rPr lang="es-ES" sz="2000" dirty="0" smtClean="0"/>
              <a:t>interese </a:t>
            </a:r>
            <a:r>
              <a:rPr lang="es-ES" sz="2000" dirty="0"/>
              <a:t>hacia materias </a:t>
            </a:r>
            <a:r>
              <a:rPr lang="es-ES" sz="2000" dirty="0" err="1" smtClean="0"/>
              <a:t>ou</a:t>
            </a:r>
            <a:r>
              <a:rPr lang="es-ES" sz="2000" dirty="0" smtClean="0"/>
              <a:t> </a:t>
            </a:r>
            <a:r>
              <a:rPr lang="es-ES" sz="2000" dirty="0"/>
              <a:t>actividades </a:t>
            </a:r>
            <a:r>
              <a:rPr lang="es-ES" sz="2000" dirty="0" smtClean="0"/>
              <a:t>non </a:t>
            </a:r>
            <a:r>
              <a:rPr lang="es-ES" sz="2000" dirty="0"/>
              <a:t>relacionadas </a:t>
            </a:r>
            <a:r>
              <a:rPr lang="es-ES" sz="2000" dirty="0" err="1" smtClean="0"/>
              <a:t>co</a:t>
            </a:r>
            <a:r>
              <a:rPr lang="es-ES" sz="2000" dirty="0" smtClean="0"/>
              <a:t> </a:t>
            </a:r>
            <a:r>
              <a:rPr lang="es-ES" sz="2000" dirty="0" err="1" smtClean="0"/>
              <a:t>seu</a:t>
            </a:r>
            <a:r>
              <a:rPr lang="es-ES" sz="2000" dirty="0" smtClean="0"/>
              <a:t> rango </a:t>
            </a:r>
            <a:r>
              <a:rPr lang="es-ES" sz="2000" dirty="0"/>
              <a:t>de intereses específicos.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s-ES" sz="2000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s-ES" sz="2000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RIVIÉRE: </a:t>
            </a:r>
            <a:r>
              <a:rPr lang="es-ES" sz="2000" dirty="0" smtClean="0"/>
              <a:t>Nos TEA </a:t>
            </a:r>
            <a:r>
              <a:rPr lang="es-ES" sz="2000" dirty="0"/>
              <a:t>existe </a:t>
            </a:r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/>
              <a:t>alteración </a:t>
            </a:r>
            <a:r>
              <a:rPr lang="es-ES" sz="2000" dirty="0" smtClean="0"/>
              <a:t>do </a:t>
            </a:r>
            <a:r>
              <a:rPr lang="es-ES" sz="2000" i="1" dirty="0"/>
              <a:t>“</a:t>
            </a:r>
            <a:r>
              <a:rPr lang="es-ES" sz="2000" b="1" i="1" dirty="0"/>
              <a:t>sentido </a:t>
            </a:r>
            <a:r>
              <a:rPr lang="es-ES" sz="2000" b="1" i="1" dirty="0" smtClean="0"/>
              <a:t>da </a:t>
            </a:r>
            <a:r>
              <a:rPr lang="es-ES" sz="2000" b="1" i="1" dirty="0" err="1" smtClean="0"/>
              <a:t>actividade</a:t>
            </a:r>
            <a:r>
              <a:rPr lang="es-ES" sz="2000" i="1" dirty="0" smtClean="0"/>
              <a:t>”,</a:t>
            </a:r>
            <a:r>
              <a:rPr lang="es-ES" sz="2000" dirty="0" smtClean="0"/>
              <a:t> a </a:t>
            </a:r>
            <a:r>
              <a:rPr lang="es-ES" sz="2000" dirty="0"/>
              <a:t>“falta de </a:t>
            </a:r>
            <a:r>
              <a:rPr lang="es-ES" sz="2000" dirty="0" err="1" smtClean="0"/>
              <a:t>proxección</a:t>
            </a:r>
            <a:r>
              <a:rPr lang="es-ES" sz="2000" dirty="0" smtClean="0"/>
              <a:t> da </a:t>
            </a:r>
            <a:r>
              <a:rPr lang="es-ES" sz="2000" dirty="0"/>
              <a:t>acción propia hacia metas </a:t>
            </a:r>
            <a:r>
              <a:rPr lang="es-ES" sz="2000" dirty="0" err="1" smtClean="0"/>
              <a:t>encaixadas</a:t>
            </a:r>
            <a:r>
              <a:rPr lang="es-ES" sz="2000" dirty="0" smtClean="0"/>
              <a:t> </a:t>
            </a:r>
            <a:r>
              <a:rPr lang="es-ES" sz="2000" dirty="0"/>
              <a:t>en </a:t>
            </a:r>
            <a:r>
              <a:rPr lang="es-ES" sz="2000" dirty="0" err="1" smtClean="0"/>
              <a:t>xerarquías</a:t>
            </a:r>
            <a:r>
              <a:rPr lang="es-ES" sz="2000" dirty="0" smtClean="0"/>
              <a:t> de </a:t>
            </a:r>
            <a:r>
              <a:rPr lang="es-ES" sz="2000" dirty="0"/>
              <a:t>motivos”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s-ES" sz="2000" dirty="0"/>
          </a:p>
          <a:p>
            <a:pPr algn="ctr">
              <a:buFont typeface="Wingdings" pitchFamily="2" charset="2"/>
              <a:buNone/>
            </a:pPr>
            <a:endParaRPr lang="es-ES" sz="2000" b="1" dirty="0" smtClean="0"/>
          </a:p>
          <a:p>
            <a:pPr algn="ctr">
              <a:buFont typeface="Wingdings" pitchFamily="2" charset="2"/>
              <a:buNone/>
            </a:pPr>
            <a:endParaRPr lang="es-ES" sz="2000" dirty="0"/>
          </a:p>
          <a:p>
            <a:pPr>
              <a:buFont typeface="Wingdings" pitchFamily="2" charset="2"/>
              <a:buNone/>
            </a:pPr>
            <a:endParaRPr lang="es-ES" sz="2000" dirty="0"/>
          </a:p>
        </p:txBody>
      </p:sp>
      <p:sp>
        <p:nvSpPr>
          <p:cNvPr id="3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5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536" y="2420888"/>
            <a:ext cx="8640960" cy="46805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" sz="1900" dirty="0" smtClean="0"/>
              <a:t>      </a:t>
            </a:r>
            <a:r>
              <a:rPr lang="es-ES" sz="1900" dirty="0"/>
              <a:t>Utilizar </a:t>
            </a:r>
            <a:r>
              <a:rPr lang="es-ES" sz="1900" dirty="0" smtClean="0"/>
              <a:t>os </a:t>
            </a:r>
            <a:r>
              <a:rPr lang="es-ES" sz="1900" dirty="0" err="1" smtClean="0"/>
              <a:t>seus</a:t>
            </a:r>
            <a:r>
              <a:rPr lang="es-ES" sz="1900" dirty="0" smtClean="0"/>
              <a:t>  </a:t>
            </a:r>
            <a:r>
              <a:rPr lang="es-ES" sz="1900" dirty="0"/>
              <a:t>intereses específicos </a:t>
            </a:r>
            <a:r>
              <a:rPr lang="es-ES" sz="1900" dirty="0" smtClean="0"/>
              <a:t>coma </a:t>
            </a:r>
            <a:r>
              <a:rPr lang="es-ES" sz="1900" b="1" dirty="0" err="1" smtClean="0"/>
              <a:t>reforzo</a:t>
            </a:r>
            <a:r>
              <a:rPr lang="es-ES" sz="1900" dirty="0" smtClean="0"/>
              <a:t> </a:t>
            </a:r>
            <a:r>
              <a:rPr lang="es-ES" sz="1900" dirty="0" err="1" smtClean="0"/>
              <a:t>pola</a:t>
            </a:r>
            <a:r>
              <a:rPr lang="es-ES" sz="1900" dirty="0" smtClean="0"/>
              <a:t> </a:t>
            </a:r>
            <a:r>
              <a:rPr lang="es-ES" sz="1900" dirty="0"/>
              <a:t>realización </a:t>
            </a:r>
            <a:r>
              <a:rPr lang="es-ES" sz="1900" dirty="0" err="1" smtClean="0"/>
              <a:t>doutras</a:t>
            </a:r>
            <a:r>
              <a:rPr lang="es-ES" sz="1900" dirty="0" smtClean="0"/>
              <a:t> </a:t>
            </a:r>
            <a:r>
              <a:rPr lang="es-ES" sz="1900" dirty="0"/>
              <a:t>actividades menos estimulantes.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" sz="1900" dirty="0"/>
              <a:t>Utilizar </a:t>
            </a:r>
            <a:r>
              <a:rPr lang="es-ES" sz="1900" dirty="0" smtClean="0"/>
              <a:t>os </a:t>
            </a:r>
            <a:r>
              <a:rPr lang="es-ES" sz="1900" dirty="0" err="1" smtClean="0"/>
              <a:t>seus</a:t>
            </a:r>
            <a:r>
              <a:rPr lang="es-ES" sz="1900" dirty="0" smtClean="0"/>
              <a:t> temas </a:t>
            </a:r>
            <a:r>
              <a:rPr lang="es-ES" sz="1900" dirty="0"/>
              <a:t>de </a:t>
            </a:r>
            <a:r>
              <a:rPr lang="es-ES" sz="1900" dirty="0" smtClean="0"/>
              <a:t>interese </a:t>
            </a:r>
            <a:r>
              <a:rPr lang="es-ES" sz="1900" dirty="0" err="1" smtClean="0"/>
              <a:t>naquelas</a:t>
            </a:r>
            <a:r>
              <a:rPr lang="es-ES" sz="1900" dirty="0" smtClean="0"/>
              <a:t> </a:t>
            </a:r>
            <a:r>
              <a:rPr lang="es-ES" sz="1900" dirty="0" err="1" smtClean="0"/>
              <a:t>tarefas</a:t>
            </a:r>
            <a:r>
              <a:rPr lang="es-ES" sz="1900" dirty="0" smtClean="0"/>
              <a:t> </a:t>
            </a:r>
            <a:r>
              <a:rPr lang="es-ES" sz="1900" dirty="0"/>
              <a:t>que </a:t>
            </a:r>
            <a:r>
              <a:rPr lang="es-ES" sz="1900" dirty="0" err="1" smtClean="0"/>
              <a:t>lle</a:t>
            </a:r>
            <a:r>
              <a:rPr lang="es-ES" sz="1900" dirty="0" smtClean="0"/>
              <a:t> </a:t>
            </a:r>
            <a:r>
              <a:rPr lang="es-ES" sz="1900" dirty="0"/>
              <a:t>resultan </a:t>
            </a:r>
            <a:r>
              <a:rPr lang="es-ES" sz="1900" dirty="0" err="1" smtClean="0"/>
              <a:t>máis</a:t>
            </a:r>
            <a:r>
              <a:rPr lang="es-ES" sz="1900" dirty="0" smtClean="0"/>
              <a:t> </a:t>
            </a:r>
            <a:r>
              <a:rPr lang="es-ES" sz="1900" dirty="0"/>
              <a:t>difíciles, para </a:t>
            </a:r>
            <a:r>
              <a:rPr lang="es-ES" sz="1900" b="1" dirty="0"/>
              <a:t>aumentar </a:t>
            </a:r>
            <a:r>
              <a:rPr lang="es-ES" sz="1900" b="1" dirty="0" smtClean="0"/>
              <a:t>o </a:t>
            </a:r>
            <a:r>
              <a:rPr lang="es-ES" sz="1900" b="1" dirty="0"/>
              <a:t>nivel de motivación</a:t>
            </a:r>
            <a:r>
              <a:rPr lang="es-ES" sz="1900" dirty="0"/>
              <a:t> </a:t>
            </a:r>
            <a:r>
              <a:rPr lang="es-ES" sz="1900" dirty="0" err="1" smtClean="0"/>
              <a:t>xeral</a:t>
            </a:r>
            <a:r>
              <a:rPr lang="es-ES" sz="1900" dirty="0" smtClean="0"/>
              <a:t> e a atención</a:t>
            </a:r>
            <a:r>
              <a:rPr lang="es-ES" sz="1900" dirty="0"/>
              <a:t>.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" sz="1900" dirty="0" err="1" smtClean="0"/>
              <a:t>Facerlle</a:t>
            </a:r>
            <a:r>
              <a:rPr lang="es-ES" sz="1900" dirty="0" smtClean="0"/>
              <a:t> comprender o </a:t>
            </a:r>
            <a:r>
              <a:rPr lang="es-ES" sz="1900" b="1" dirty="0"/>
              <a:t>vínculo</a:t>
            </a:r>
            <a:r>
              <a:rPr lang="es-ES" sz="1900" dirty="0"/>
              <a:t> </a:t>
            </a:r>
            <a:r>
              <a:rPr lang="es-ES" sz="1900" dirty="0" smtClean="0"/>
              <a:t>entre o </a:t>
            </a:r>
            <a:r>
              <a:rPr lang="es-ES" sz="1900" dirty="0" err="1" smtClean="0"/>
              <a:t>seu</a:t>
            </a:r>
            <a:r>
              <a:rPr lang="es-ES" sz="1900" dirty="0" smtClean="0"/>
              <a:t> </a:t>
            </a:r>
            <a:r>
              <a:rPr lang="es-ES" sz="1900" dirty="0"/>
              <a:t>comportamiento </a:t>
            </a:r>
            <a:r>
              <a:rPr lang="es-ES" sz="1900" dirty="0" smtClean="0"/>
              <a:t>e as </a:t>
            </a:r>
            <a:r>
              <a:rPr lang="es-ES" sz="1900" dirty="0" err="1" smtClean="0"/>
              <a:t>respostas</a:t>
            </a:r>
            <a:r>
              <a:rPr lang="es-ES" sz="1900" dirty="0" smtClean="0"/>
              <a:t> </a:t>
            </a:r>
            <a:r>
              <a:rPr lang="es-ES" sz="1900" dirty="0" err="1" smtClean="0"/>
              <a:t>emocionais</a:t>
            </a:r>
            <a:r>
              <a:rPr lang="es-ES" sz="1900" dirty="0" smtClean="0"/>
              <a:t> dos </a:t>
            </a:r>
            <a:r>
              <a:rPr lang="es-ES" sz="1900" dirty="0" err="1" smtClean="0"/>
              <a:t>demáis</a:t>
            </a:r>
            <a:r>
              <a:rPr lang="es-ES" sz="1900" dirty="0"/>
              <a:t>, para que </a:t>
            </a:r>
            <a:r>
              <a:rPr lang="es-ES" sz="1900" dirty="0" smtClean="0"/>
              <a:t>o </a:t>
            </a:r>
            <a:r>
              <a:rPr lang="es-ES" sz="1900" dirty="0" err="1" smtClean="0"/>
              <a:t>reforzo</a:t>
            </a:r>
            <a:r>
              <a:rPr lang="es-ES" sz="1900" dirty="0" smtClean="0"/>
              <a:t> </a:t>
            </a:r>
            <a:r>
              <a:rPr lang="es-ES" sz="1900" dirty="0"/>
              <a:t>social cobre </a:t>
            </a:r>
            <a:r>
              <a:rPr lang="es-ES" sz="1900" dirty="0" err="1" smtClean="0"/>
              <a:t>máis</a:t>
            </a:r>
            <a:r>
              <a:rPr lang="es-ES" sz="1900" dirty="0" smtClean="0"/>
              <a:t> </a:t>
            </a:r>
            <a:r>
              <a:rPr lang="es-ES" sz="1900" dirty="0"/>
              <a:t>valor.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" sz="1900" dirty="0"/>
              <a:t>Ofrecer </a:t>
            </a:r>
            <a:r>
              <a:rPr lang="es-ES" sz="1900" b="1" dirty="0" smtClean="0"/>
              <a:t>tempos </a:t>
            </a:r>
            <a:r>
              <a:rPr lang="es-ES" sz="1900" b="1" dirty="0"/>
              <a:t>de descanso</a:t>
            </a:r>
            <a:r>
              <a:rPr lang="es-ES" sz="1900" dirty="0"/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s-ES" sz="2800" dirty="0"/>
          </a:p>
          <a:p>
            <a:pPr algn="ctr"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buFont typeface="Wingdings" pitchFamily="2" charset="2"/>
              <a:buNone/>
            </a:pPr>
            <a:endParaRPr lang="es-ES" sz="2400" dirty="0"/>
          </a:p>
          <a:p>
            <a:pPr>
              <a:buFont typeface="Wingdings" pitchFamily="2" charset="2"/>
              <a:buNone/>
            </a:pPr>
            <a:endParaRPr lang="es-ES" sz="2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1520" y="1916832"/>
            <a:ext cx="8640960" cy="4104456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s-ES" sz="2400" b="1" dirty="0" smtClean="0">
                <a:solidFill>
                  <a:srgbClr val="7030A0"/>
                </a:solidFill>
              </a:rPr>
              <a:t>COMPRENSIÓN LECTORA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s-ES" sz="2400" dirty="0" smtClean="0"/>
              <a:t>ORGANIZADORES VISUAIS DA INFORMACIÓN               </a:t>
            </a:r>
            <a:r>
              <a:rPr lang="es-ES" sz="1600" dirty="0" smtClean="0"/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s-ES" sz="1600" dirty="0" smtClean="0"/>
              <a:t>       Asociación </a:t>
            </a:r>
            <a:r>
              <a:rPr lang="es-ES" sz="1600" dirty="0"/>
              <a:t>con </a:t>
            </a:r>
            <a:r>
              <a:rPr lang="es-ES" sz="1600" dirty="0" err="1" smtClean="0"/>
              <a:t>imaxes</a:t>
            </a:r>
            <a:r>
              <a:rPr lang="es-ES" sz="1600" dirty="0" smtClean="0"/>
              <a:t> (</a:t>
            </a:r>
            <a:r>
              <a:rPr lang="es-ES" sz="1600" dirty="0" err="1" smtClean="0"/>
              <a:t>naquelas</a:t>
            </a:r>
            <a:r>
              <a:rPr lang="es-ES" sz="1600" dirty="0" smtClean="0"/>
              <a:t> personas </a:t>
            </a:r>
            <a:r>
              <a:rPr lang="es-ES" sz="1600" dirty="0"/>
              <a:t>que se </a:t>
            </a:r>
            <a:r>
              <a:rPr lang="es-ES" sz="1600" dirty="0" err="1" smtClean="0"/>
              <a:t>apoian</a:t>
            </a:r>
            <a:r>
              <a:rPr lang="es-ES" sz="1600" dirty="0" smtClean="0"/>
              <a:t> e benefician da representación visual)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Esquemas</a:t>
            </a:r>
            <a:r>
              <a:rPr lang="es-ES" sz="1600" dirty="0"/>
              <a:t>.</a:t>
            </a:r>
          </a:p>
          <a:p>
            <a:pPr marL="0" indent="0">
              <a:lnSpc>
                <a:spcPct val="90000"/>
              </a:lnSpc>
              <a:buClr>
                <a:srgbClr val="660066"/>
              </a:buClr>
              <a:buNone/>
            </a:pPr>
            <a:r>
              <a:rPr lang="es-ES" sz="1600" dirty="0" smtClean="0"/>
              <a:t>       </a:t>
            </a:r>
            <a:r>
              <a:rPr lang="es-ES" sz="1600" dirty="0" err="1" smtClean="0"/>
              <a:t>Subliñado</a:t>
            </a:r>
            <a:r>
              <a:rPr lang="es-ES" sz="1600" dirty="0"/>
              <a:t>.</a:t>
            </a:r>
          </a:p>
          <a:p>
            <a:pPr marL="0" indent="0">
              <a:lnSpc>
                <a:spcPct val="90000"/>
              </a:lnSpc>
              <a:buClr>
                <a:srgbClr val="660066"/>
              </a:buClr>
              <a:buNone/>
            </a:pPr>
            <a:r>
              <a:rPr lang="es-ES" sz="1600" dirty="0" smtClean="0"/>
              <a:t>       Mapas </a:t>
            </a:r>
            <a:r>
              <a:rPr lang="es-ES" sz="1600" dirty="0"/>
              <a:t>semánticos.</a:t>
            </a:r>
          </a:p>
          <a:p>
            <a:pPr marL="0" indent="0">
              <a:lnSpc>
                <a:spcPct val="90000"/>
              </a:lnSpc>
              <a:buClr>
                <a:srgbClr val="660066"/>
              </a:buClr>
              <a:buNone/>
            </a:pPr>
            <a:r>
              <a:rPr lang="es-ES" sz="1600" dirty="0" smtClean="0"/>
              <a:t>       Organizadores </a:t>
            </a:r>
            <a:r>
              <a:rPr lang="es-ES" sz="1600" dirty="0"/>
              <a:t>gráficos de </a:t>
            </a:r>
            <a:r>
              <a:rPr lang="es-ES" sz="1600" dirty="0" err="1" smtClean="0"/>
              <a:t>analoxías</a:t>
            </a:r>
            <a:r>
              <a:rPr lang="es-ES" sz="1600" dirty="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s-ES" sz="2400" dirty="0" smtClean="0"/>
              <a:t>  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3800" dirty="0"/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s-ES" sz="2800" dirty="0"/>
          </a:p>
          <a:p>
            <a:pPr algn="ctr"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buFont typeface="Wingdings" pitchFamily="2" charset="2"/>
              <a:buNone/>
            </a:pPr>
            <a:endParaRPr lang="es-ES" sz="2400" dirty="0"/>
          </a:p>
          <a:p>
            <a:pPr>
              <a:buFont typeface="Wingdings" pitchFamily="2" charset="2"/>
              <a:buNone/>
            </a:pPr>
            <a:endParaRPr lang="es-ES" sz="2400" dirty="0"/>
          </a:p>
        </p:txBody>
      </p:sp>
      <p:sp>
        <p:nvSpPr>
          <p:cNvPr id="4" name="3 Abrir llave"/>
          <p:cNvSpPr/>
          <p:nvPr/>
        </p:nvSpPr>
        <p:spPr>
          <a:xfrm>
            <a:off x="359532" y="2636912"/>
            <a:ext cx="180020" cy="17465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curvada hacia la derecha"/>
          <p:cNvSpPr/>
          <p:nvPr/>
        </p:nvSpPr>
        <p:spPr>
          <a:xfrm>
            <a:off x="1458781" y="4383477"/>
            <a:ext cx="398299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23728" y="4725144"/>
            <a:ext cx="532859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Acceso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sinxelo</a:t>
            </a:r>
            <a:r>
              <a:rPr lang="es-ES" dirty="0" smtClean="0"/>
              <a:t> a información </a:t>
            </a:r>
          </a:p>
          <a:p>
            <a:pPr algn="ctr"/>
            <a:r>
              <a:rPr lang="es-ES" dirty="0" err="1" smtClean="0"/>
              <a:t>Máis</a:t>
            </a:r>
            <a:r>
              <a:rPr lang="es-ES" dirty="0" smtClean="0"/>
              <a:t> tiempo </a:t>
            </a:r>
            <a:r>
              <a:rPr lang="es-ES" dirty="0"/>
              <a:t>para </a:t>
            </a:r>
            <a:r>
              <a:rPr lang="es-ES" dirty="0" smtClean="0"/>
              <a:t>o </a:t>
            </a:r>
            <a:r>
              <a:rPr lang="es-ES" dirty="0" err="1" smtClean="0"/>
              <a:t>procesamento</a:t>
            </a:r>
            <a:r>
              <a:rPr lang="es-ES" dirty="0" smtClean="0"/>
              <a:t> </a:t>
            </a:r>
            <a:endParaRPr lang="es-ES" dirty="0"/>
          </a:p>
          <a:p>
            <a:pPr algn="ctr"/>
            <a:r>
              <a:rPr lang="es-ES" dirty="0" err="1" smtClean="0"/>
              <a:t>Procesamento</a:t>
            </a:r>
            <a:r>
              <a:rPr lang="es-ES" dirty="0" smtClean="0"/>
              <a:t>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/>
              <a:t>profundo.</a:t>
            </a:r>
          </a:p>
          <a:p>
            <a:pPr algn="ctr"/>
            <a:endParaRPr lang="es-ES" dirty="0"/>
          </a:p>
        </p:txBody>
      </p:sp>
      <p:sp>
        <p:nvSpPr>
          <p:cNvPr id="7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9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5836" y="1268760"/>
            <a:ext cx="8159541" cy="482453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s-ES" sz="2600" b="1" dirty="0" smtClean="0">
                <a:solidFill>
                  <a:srgbClr val="7030A0"/>
                </a:solidFill>
              </a:rPr>
              <a:t>PROBLEMAS DE ATENCIÓN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2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200" dirty="0" smtClean="0"/>
              <a:t>EXTREMADAMEDAMENTE FRECUENTES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200" dirty="0" err="1" smtClean="0"/>
              <a:t>Máis</a:t>
            </a:r>
            <a:r>
              <a:rPr lang="es-ES" sz="2200" dirty="0" smtClean="0"/>
              <a:t> </a:t>
            </a:r>
            <a:r>
              <a:rPr lang="es-ES" sz="2200" dirty="0"/>
              <a:t>evidentes en </a:t>
            </a:r>
            <a:r>
              <a:rPr lang="es-ES" sz="2200" dirty="0" err="1" smtClean="0"/>
              <a:t>situacións</a:t>
            </a:r>
            <a:r>
              <a:rPr lang="es-ES" sz="2200" dirty="0" smtClean="0"/>
              <a:t> </a:t>
            </a:r>
            <a:r>
              <a:rPr lang="es-ES" sz="2200" dirty="0" err="1" smtClean="0"/>
              <a:t>interpersonais</a:t>
            </a:r>
            <a:r>
              <a:rPr lang="es-ES" sz="2200" dirty="0"/>
              <a:t>, porque </a:t>
            </a:r>
            <a:r>
              <a:rPr lang="es-ES" sz="2200" dirty="0" err="1" smtClean="0"/>
              <a:t>lles</a:t>
            </a:r>
            <a:r>
              <a:rPr lang="es-ES" sz="2200" dirty="0" smtClean="0"/>
              <a:t> </a:t>
            </a:r>
            <a:r>
              <a:rPr lang="es-ES" sz="2200" dirty="0"/>
              <a:t>resultan </a:t>
            </a:r>
            <a:r>
              <a:rPr lang="es-ES" sz="2200" dirty="0" err="1" smtClean="0"/>
              <a:t>máis</a:t>
            </a:r>
            <a:r>
              <a:rPr lang="es-ES" sz="2200" dirty="0" smtClean="0"/>
              <a:t> complejas.</a:t>
            </a:r>
            <a:endParaRPr lang="es-E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200" u="sng" dirty="0" err="1" smtClean="0"/>
              <a:t>Algunhas</a:t>
            </a:r>
            <a:r>
              <a:rPr lang="es-ES" sz="2200" u="sng" dirty="0" smtClean="0"/>
              <a:t> </a:t>
            </a:r>
            <a:r>
              <a:rPr lang="es-ES" sz="2200" u="sng" dirty="0"/>
              <a:t>consecuencias: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" sz="2200" dirty="0" smtClean="0"/>
              <a:t>Non </a:t>
            </a:r>
            <a:r>
              <a:rPr lang="es-ES" sz="2200" dirty="0" err="1" smtClean="0"/>
              <a:t>atenden</a:t>
            </a:r>
            <a:r>
              <a:rPr lang="es-ES" sz="2200" dirty="0" smtClean="0"/>
              <a:t> as </a:t>
            </a:r>
            <a:r>
              <a:rPr lang="es-ES" sz="2200" dirty="0" err="1" smtClean="0"/>
              <a:t>explicacións</a:t>
            </a:r>
            <a:r>
              <a:rPr lang="es-ES" sz="2200" dirty="0"/>
              <a:t>, </a:t>
            </a:r>
            <a:r>
              <a:rPr lang="es-ES" sz="2200" dirty="0" err="1" smtClean="0"/>
              <a:t>ou</a:t>
            </a:r>
            <a:r>
              <a:rPr lang="es-ES" sz="2200" dirty="0" smtClean="0"/>
              <a:t> non </a:t>
            </a:r>
            <a:r>
              <a:rPr lang="es-ES" sz="2200" dirty="0" err="1" smtClean="0"/>
              <a:t>manteñen</a:t>
            </a:r>
            <a:r>
              <a:rPr lang="es-ES" sz="2200" dirty="0" smtClean="0"/>
              <a:t> a </a:t>
            </a:r>
            <a:r>
              <a:rPr lang="es-ES" sz="2200" dirty="0"/>
              <a:t>atención </a:t>
            </a:r>
            <a:r>
              <a:rPr lang="es-ES" sz="2200" dirty="0" smtClean="0"/>
              <a:t>o tempo </a:t>
            </a:r>
            <a:r>
              <a:rPr lang="es-ES" sz="2200" dirty="0"/>
              <a:t>necesario para </a:t>
            </a:r>
            <a:r>
              <a:rPr lang="es-ES" sz="2200" dirty="0" err="1" smtClean="0"/>
              <a:t>procesalas</a:t>
            </a:r>
            <a:r>
              <a:rPr lang="es-ES" sz="2200" dirty="0"/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" sz="2200" dirty="0"/>
              <a:t>Frecuentes olvidos de material </a:t>
            </a:r>
            <a:r>
              <a:rPr lang="es-ES" sz="2200" dirty="0" err="1" smtClean="0"/>
              <a:t>ou</a:t>
            </a:r>
            <a:r>
              <a:rPr lang="es-ES" sz="2200" dirty="0" smtClean="0"/>
              <a:t> </a:t>
            </a:r>
            <a:r>
              <a:rPr lang="es-ES" sz="2200" dirty="0" err="1" smtClean="0"/>
              <a:t>tarefa</a:t>
            </a:r>
            <a:r>
              <a:rPr lang="es-ES" sz="2200" dirty="0"/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" sz="2200" dirty="0"/>
              <a:t>Dificultades </a:t>
            </a:r>
            <a:r>
              <a:rPr lang="es-ES" sz="2200" dirty="0" smtClean="0"/>
              <a:t>na adquisición do </a:t>
            </a:r>
            <a:r>
              <a:rPr lang="es-ES" sz="2200" dirty="0" err="1" smtClean="0"/>
              <a:t>coñecemento</a:t>
            </a:r>
            <a:r>
              <a:rPr lang="es-ES" sz="2200" dirty="0" smtClean="0"/>
              <a:t>.</a:t>
            </a:r>
            <a:endParaRPr lang="es-ES" sz="2200" dirty="0"/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2400" dirty="0"/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s-ES" sz="2800" dirty="0"/>
          </a:p>
          <a:p>
            <a:pPr algn="ctr"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buFont typeface="Wingdings" pitchFamily="2" charset="2"/>
              <a:buNone/>
            </a:pPr>
            <a:endParaRPr lang="es-ES" sz="2400" dirty="0"/>
          </a:p>
          <a:p>
            <a:pPr>
              <a:buFont typeface="Wingdings" pitchFamily="2" charset="2"/>
              <a:buNone/>
            </a:pPr>
            <a:endParaRPr lang="es-ES" sz="2400" dirty="0"/>
          </a:p>
        </p:txBody>
      </p:sp>
      <p:sp>
        <p:nvSpPr>
          <p:cNvPr id="3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5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ESTRUCTURACIÓN DO AMBIENTE</a:t>
            </a:r>
          </a:p>
          <a:p>
            <a:pPr>
              <a:buFont typeface="Wingdings" pitchFamily="2" charset="2"/>
              <a:buNone/>
            </a:pPr>
            <a:r>
              <a:rPr lang="es-ES" sz="2400" dirty="0" smtClean="0"/>
              <a:t>         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dirty="0"/>
              <a:t>Evitar posibles </a:t>
            </a:r>
            <a:r>
              <a:rPr lang="es-ES" sz="1900" b="1" dirty="0"/>
              <a:t>distractores</a:t>
            </a:r>
            <a:r>
              <a:rPr lang="es-ES" sz="1900" dirty="0"/>
              <a:t>. Colocación </a:t>
            </a:r>
            <a:r>
              <a:rPr lang="es-ES" sz="1900" dirty="0" smtClean="0"/>
              <a:t>na clase </a:t>
            </a:r>
            <a:r>
              <a:rPr lang="es-ES" sz="1900" dirty="0" err="1" smtClean="0"/>
              <a:t>alexada</a:t>
            </a:r>
            <a:r>
              <a:rPr lang="es-ES" sz="1900" dirty="0" smtClean="0"/>
              <a:t> </a:t>
            </a:r>
            <a:r>
              <a:rPr lang="es-ES" sz="1900" dirty="0"/>
              <a:t>de ventanas </a:t>
            </a:r>
            <a:r>
              <a:rPr lang="es-ES" sz="1900" dirty="0" smtClean="0"/>
              <a:t>e </a:t>
            </a:r>
            <a:r>
              <a:rPr lang="es-ES" sz="1900" dirty="0"/>
              <a:t>pasillos, </a:t>
            </a:r>
            <a:r>
              <a:rPr lang="es-ES" sz="1900" dirty="0" err="1" smtClean="0"/>
              <a:t>preto</a:t>
            </a:r>
            <a:r>
              <a:rPr lang="es-ES" sz="1900" dirty="0" smtClean="0"/>
              <a:t> do profesor. Preferencia </a:t>
            </a:r>
            <a:r>
              <a:rPr lang="es-ES" sz="1900" dirty="0"/>
              <a:t>por </a:t>
            </a:r>
            <a:r>
              <a:rPr lang="es-ES" sz="1900" dirty="0" err="1" smtClean="0"/>
              <a:t>primeiras</a:t>
            </a:r>
            <a:r>
              <a:rPr lang="es-ES" sz="1900" dirty="0" smtClean="0"/>
              <a:t> </a:t>
            </a:r>
            <a:r>
              <a:rPr lang="es-ES" sz="1900" dirty="0"/>
              <a:t>filas</a:t>
            </a:r>
            <a:r>
              <a:rPr lang="es-ES" sz="1900" dirty="0" smtClean="0"/>
              <a:t>. 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9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dirty="0" smtClean="0"/>
              <a:t>Especialmente nos </a:t>
            </a:r>
            <a:r>
              <a:rPr lang="es-ES" sz="1900" dirty="0" err="1" smtClean="0"/>
              <a:t>pequenos</a:t>
            </a:r>
            <a:r>
              <a:rPr lang="es-ES" sz="1900" dirty="0" smtClean="0"/>
              <a:t>, ter en </a:t>
            </a:r>
            <a:r>
              <a:rPr lang="es-ES" sz="1900" dirty="0" err="1" smtClean="0"/>
              <a:t>conta</a:t>
            </a:r>
            <a:r>
              <a:rPr lang="es-ES" sz="1900" dirty="0" smtClean="0"/>
              <a:t> a </a:t>
            </a:r>
            <a:r>
              <a:rPr lang="es-ES" sz="1900" b="1" dirty="0" smtClean="0"/>
              <a:t>estructuración da aula e actividades</a:t>
            </a:r>
            <a:r>
              <a:rPr lang="es-ES" sz="1900" dirty="0" smtClean="0"/>
              <a:t>.</a:t>
            </a:r>
            <a:endParaRPr lang="es-ES" sz="19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9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dirty="0"/>
              <a:t>Eliminar </a:t>
            </a:r>
            <a:r>
              <a:rPr lang="es-ES" sz="1900" dirty="0" smtClean="0"/>
              <a:t>da </a:t>
            </a:r>
            <a:r>
              <a:rPr lang="es-ES" sz="1900" dirty="0" err="1" smtClean="0"/>
              <a:t>lousa</a:t>
            </a:r>
            <a:r>
              <a:rPr lang="es-ES" sz="1900" dirty="0" smtClean="0"/>
              <a:t> a </a:t>
            </a:r>
            <a:r>
              <a:rPr lang="es-ES" sz="1900" dirty="0"/>
              <a:t>información </a:t>
            </a:r>
            <a:r>
              <a:rPr lang="es-ES" sz="1900" dirty="0" smtClean="0"/>
              <a:t>non </a:t>
            </a:r>
            <a:r>
              <a:rPr lang="es-ES" sz="1900" dirty="0"/>
              <a:t>relevante.</a:t>
            </a:r>
          </a:p>
          <a:p>
            <a:pPr marL="0" indent="0"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sz="19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dirty="0"/>
              <a:t>Valorar la </a:t>
            </a:r>
            <a:r>
              <a:rPr lang="es-ES" sz="1900" dirty="0" smtClean="0"/>
              <a:t>tolerancia a </a:t>
            </a:r>
            <a:r>
              <a:rPr lang="es-ES" sz="1900" dirty="0"/>
              <a:t>cercanía a </a:t>
            </a:r>
            <a:r>
              <a:rPr lang="es-ES" sz="1900" dirty="0" err="1" smtClean="0"/>
              <a:t>outros</a:t>
            </a:r>
            <a:r>
              <a:rPr lang="es-ES" sz="1900" dirty="0" smtClean="0"/>
              <a:t> </a:t>
            </a:r>
            <a:r>
              <a:rPr lang="es-ES" sz="1900" dirty="0"/>
              <a:t>pupitres.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§"/>
            </a:pPr>
            <a:endParaRPr lang="es-ES" sz="2800" dirty="0"/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s-ES" sz="2400" dirty="0"/>
          </a:p>
          <a:p>
            <a:pPr algn="ctr"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buFont typeface="Wingdings" pitchFamily="2" charset="2"/>
              <a:buNone/>
            </a:pPr>
            <a:endParaRPr lang="es-ES" sz="2400" dirty="0"/>
          </a:p>
          <a:p>
            <a:pPr>
              <a:buFont typeface="Wingdings" pitchFamily="2" charset="2"/>
              <a:buNone/>
            </a:pPr>
            <a:endParaRPr lang="es-ES" sz="2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1520" y="2420888"/>
            <a:ext cx="8568952" cy="3312368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1" y="1412776"/>
            <a:ext cx="8640960" cy="496855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7030A0"/>
                </a:solidFill>
              </a:rPr>
              <a:t>ADAPTACIÓN A CAMBIOS</a:t>
            </a:r>
          </a:p>
          <a:p>
            <a:pPr marL="114300" indent="0" algn="ctr">
              <a:lnSpc>
                <a:spcPct val="120000"/>
              </a:lnSpc>
              <a:buClrTx/>
              <a:buNone/>
            </a:pPr>
            <a:r>
              <a:rPr lang="es-ES" sz="2000" dirty="0"/>
              <a:t>A causa </a:t>
            </a:r>
            <a:r>
              <a:rPr lang="es-ES" sz="2000" dirty="0" smtClean="0"/>
              <a:t>da </a:t>
            </a:r>
            <a:r>
              <a:rPr lang="es-ES" sz="2000" dirty="0" err="1" smtClean="0"/>
              <a:t>súa</a:t>
            </a:r>
            <a:r>
              <a:rPr lang="es-ES" sz="2000" dirty="0" smtClean="0"/>
              <a:t> </a:t>
            </a:r>
            <a:r>
              <a:rPr lang="es-ES" sz="2000" dirty="0" err="1" smtClean="0"/>
              <a:t>inflexibilidade</a:t>
            </a:r>
            <a:r>
              <a:rPr lang="es-ES" sz="2000" dirty="0" smtClean="0"/>
              <a:t> </a:t>
            </a:r>
            <a:r>
              <a:rPr lang="es-ES" sz="2000" dirty="0"/>
              <a:t>cognitiva </a:t>
            </a:r>
            <a:r>
              <a:rPr lang="es-ES" sz="2000" dirty="0" smtClean="0"/>
              <a:t>e </a:t>
            </a:r>
            <a:r>
              <a:rPr lang="es-ES" sz="2000" dirty="0"/>
              <a:t>conductual, </a:t>
            </a:r>
            <a:r>
              <a:rPr lang="es-ES" sz="2000" dirty="0" smtClean="0"/>
              <a:t>pode </a:t>
            </a:r>
            <a:r>
              <a:rPr lang="es-ES" sz="2000" dirty="0" err="1" smtClean="0"/>
              <a:t>custarlles</a:t>
            </a:r>
            <a:r>
              <a:rPr lang="es-ES" sz="2000" dirty="0" smtClean="0"/>
              <a:t> a </a:t>
            </a:r>
            <a:r>
              <a:rPr lang="es-ES" sz="2000" dirty="0"/>
              <a:t>adaptación a cambios </a:t>
            </a:r>
            <a:r>
              <a:rPr lang="es-ES" sz="2000" dirty="0" err="1" smtClean="0"/>
              <a:t>nas</a:t>
            </a:r>
            <a:r>
              <a:rPr lang="es-ES" sz="2000" dirty="0" smtClean="0"/>
              <a:t> </a:t>
            </a:r>
            <a:r>
              <a:rPr lang="es-ES" sz="2000" dirty="0" err="1" smtClean="0"/>
              <a:t>súas</a:t>
            </a:r>
            <a:r>
              <a:rPr lang="es-ES" sz="2000" dirty="0" smtClean="0"/>
              <a:t> rutinas </a:t>
            </a:r>
            <a:r>
              <a:rPr lang="es-ES" sz="2000" dirty="0" err="1" smtClean="0"/>
              <a:t>ou</a:t>
            </a:r>
            <a:r>
              <a:rPr lang="es-ES" sz="2000" dirty="0" smtClean="0"/>
              <a:t> o inicio de </a:t>
            </a:r>
            <a:r>
              <a:rPr lang="es-ES" sz="2000" dirty="0"/>
              <a:t>actividades </a:t>
            </a:r>
            <a:r>
              <a:rPr lang="es-ES" sz="2000" dirty="0" smtClean="0"/>
              <a:t>novas.</a:t>
            </a:r>
          </a:p>
          <a:p>
            <a:pPr marL="114300" indent="0" algn="ctr">
              <a:lnSpc>
                <a:spcPct val="120000"/>
              </a:lnSpc>
              <a:buClrTx/>
              <a:buNone/>
            </a:pPr>
            <a:endParaRPr lang="es-ES" dirty="0" smtClean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800" dirty="0" err="1" smtClean="0"/>
              <a:t>Reflectir</a:t>
            </a:r>
            <a:r>
              <a:rPr lang="es-ES" sz="1800" dirty="0" smtClean="0"/>
              <a:t> </a:t>
            </a:r>
            <a:r>
              <a:rPr lang="es-ES" sz="1800" dirty="0" err="1" smtClean="0"/>
              <a:t>calquera</a:t>
            </a:r>
            <a:r>
              <a:rPr lang="es-ES" sz="1800" dirty="0" smtClean="0"/>
              <a:t> </a:t>
            </a:r>
            <a:r>
              <a:rPr lang="es-ES" sz="1800" b="1" dirty="0" smtClean="0"/>
              <a:t>cambio</a:t>
            </a:r>
            <a:r>
              <a:rPr lang="es-ES" sz="1800" dirty="0" smtClean="0"/>
              <a:t> </a:t>
            </a:r>
            <a:r>
              <a:rPr lang="es-ES" sz="1800" dirty="0" err="1" smtClean="0"/>
              <a:t>ou</a:t>
            </a:r>
            <a:r>
              <a:rPr lang="es-ES" sz="1800" dirty="0" smtClean="0"/>
              <a:t> </a:t>
            </a:r>
            <a:r>
              <a:rPr lang="es-ES" sz="1800" dirty="0" err="1" smtClean="0"/>
              <a:t>actividade</a:t>
            </a:r>
            <a:r>
              <a:rPr lang="es-ES" sz="1800" dirty="0" smtClean="0"/>
              <a:t> ocasional na </a:t>
            </a:r>
            <a:r>
              <a:rPr lang="es-ES" sz="1800" dirty="0" err="1" smtClean="0"/>
              <a:t>súa</a:t>
            </a:r>
            <a:r>
              <a:rPr lang="es-ES" sz="1800" dirty="0" smtClean="0"/>
              <a:t> </a:t>
            </a:r>
            <a:r>
              <a:rPr lang="es-ES" sz="1800" dirty="0" err="1" smtClean="0"/>
              <a:t>axenda</a:t>
            </a:r>
            <a:r>
              <a:rPr lang="es-ES" sz="1800" dirty="0" smtClean="0"/>
              <a:t> e horario. 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800" b="1" dirty="0"/>
              <a:t>Preparar</a:t>
            </a:r>
            <a:r>
              <a:rPr lang="es-ES" sz="1800" dirty="0"/>
              <a:t> </a:t>
            </a:r>
            <a:r>
              <a:rPr lang="es-ES" sz="1800" dirty="0" smtClean="0"/>
              <a:t>as </a:t>
            </a:r>
            <a:r>
              <a:rPr lang="es-ES" sz="1800" dirty="0" err="1" smtClean="0"/>
              <a:t>excursións</a:t>
            </a:r>
            <a:r>
              <a:rPr lang="es-ES" sz="1800" dirty="0" smtClean="0"/>
              <a:t> </a:t>
            </a:r>
            <a:r>
              <a:rPr lang="es-ES" sz="1800" dirty="0" err="1" smtClean="0"/>
              <a:t>ou</a:t>
            </a:r>
            <a:r>
              <a:rPr lang="es-ES" sz="1800" dirty="0" smtClean="0"/>
              <a:t> </a:t>
            </a:r>
            <a:r>
              <a:rPr lang="es-ES" sz="1800" dirty="0"/>
              <a:t>actividades </a:t>
            </a:r>
            <a:r>
              <a:rPr lang="es-ES" sz="1800" dirty="0" smtClean="0"/>
              <a:t>non </a:t>
            </a:r>
            <a:r>
              <a:rPr lang="es-ES" sz="1800" dirty="0" err="1" smtClean="0"/>
              <a:t>usuais</a:t>
            </a:r>
            <a:r>
              <a:rPr lang="es-ES" sz="1800" dirty="0"/>
              <a:t>, estructurando paso a paso qué </a:t>
            </a:r>
            <a:r>
              <a:rPr lang="es-ES" sz="1800" dirty="0" smtClean="0"/>
              <a:t>é o  </a:t>
            </a:r>
            <a:r>
              <a:rPr lang="es-ES" sz="1800" dirty="0"/>
              <a:t>que se </a:t>
            </a:r>
            <a:r>
              <a:rPr lang="es-ES" sz="1800" dirty="0" err="1" smtClean="0"/>
              <a:t>vai</a:t>
            </a:r>
            <a:r>
              <a:rPr lang="es-ES" sz="1800" dirty="0" smtClean="0"/>
              <a:t> </a:t>
            </a:r>
            <a:r>
              <a:rPr lang="es-ES" sz="1800" dirty="0" err="1" smtClean="0"/>
              <a:t>facer</a:t>
            </a:r>
            <a:r>
              <a:rPr lang="es-ES" sz="1800" dirty="0" smtClean="0"/>
              <a:t>.</a:t>
            </a:r>
            <a:endParaRPr lang="es-ES" sz="18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800" dirty="0"/>
              <a:t>Indicar que é</a:t>
            </a:r>
            <a:r>
              <a:rPr lang="es-ES" sz="1800" dirty="0" smtClean="0"/>
              <a:t> </a:t>
            </a:r>
            <a:r>
              <a:rPr lang="es-ES" sz="1800" dirty="0"/>
              <a:t>posible que </a:t>
            </a:r>
            <a:r>
              <a:rPr lang="es-ES" sz="1800" dirty="0" smtClean="0"/>
              <a:t>os </a:t>
            </a:r>
            <a:r>
              <a:rPr lang="es-ES" sz="1800" dirty="0"/>
              <a:t>planes cambien, </a:t>
            </a:r>
            <a:r>
              <a:rPr lang="es-ES" sz="1800" dirty="0" smtClean="0"/>
              <a:t>e </a:t>
            </a:r>
            <a:r>
              <a:rPr lang="es-ES" sz="1800" dirty="0"/>
              <a:t>estructurar un “</a:t>
            </a:r>
            <a:r>
              <a:rPr lang="es-ES" sz="1800" b="1" dirty="0"/>
              <a:t>plan B</a:t>
            </a:r>
            <a:r>
              <a:rPr lang="es-ES" sz="1800" dirty="0"/>
              <a:t>” que se realizará en el caso en que se cancele </a:t>
            </a:r>
            <a:r>
              <a:rPr lang="es-ES" sz="1800" dirty="0" smtClean="0"/>
              <a:t>a </a:t>
            </a:r>
            <a:r>
              <a:rPr lang="es-ES" sz="1800" dirty="0" err="1" smtClean="0"/>
              <a:t>actividade</a:t>
            </a:r>
            <a:r>
              <a:rPr lang="es-ES" sz="1800" dirty="0" smtClean="0"/>
              <a:t>.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800" dirty="0" smtClean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800" dirty="0" smtClean="0"/>
              <a:t>Anticipación e preaviso </a:t>
            </a:r>
            <a:r>
              <a:rPr lang="es-ES" sz="1800" b="1" dirty="0" smtClean="0"/>
              <a:t>medios</a:t>
            </a:r>
            <a:r>
              <a:rPr lang="es-ES" sz="1800" dirty="0" smtClean="0"/>
              <a:t>. 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8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800" dirty="0"/>
          </a:p>
          <a:p>
            <a:pPr algn="ctr">
              <a:lnSpc>
                <a:spcPct val="120000"/>
              </a:lnSpc>
              <a:buNone/>
            </a:pPr>
            <a:endParaRPr lang="es-ES" sz="2400" dirty="0"/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3800" b="1" dirty="0"/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s-ES" sz="2800" dirty="0"/>
          </a:p>
          <a:p>
            <a:pPr algn="ctr"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buFont typeface="Wingdings" pitchFamily="2" charset="2"/>
              <a:buNone/>
            </a:pPr>
            <a:endParaRPr lang="es-ES" sz="2400" dirty="0"/>
          </a:p>
          <a:p>
            <a:pPr>
              <a:buFont typeface="Wingdings" pitchFamily="2" charset="2"/>
              <a:buNone/>
            </a:pPr>
            <a:endParaRPr lang="es-ES" sz="2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1521" y="3025086"/>
            <a:ext cx="8465650" cy="3312368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3754581" y="2924944"/>
            <a:ext cx="1837781" cy="15579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400" dirty="0" smtClean="0">
                <a:solidFill>
                  <a:schemeClr val="tx1"/>
                </a:solidFill>
              </a:rPr>
              <a:t>TGD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683633" y="1772816"/>
            <a:ext cx="1691030" cy="1564851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Trastorno autista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592363" y="4482868"/>
            <a:ext cx="1782300" cy="1557924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Trastorno de Asperger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494442" y="1196752"/>
            <a:ext cx="2088232" cy="1584176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Trastorno </a:t>
            </a:r>
            <a:r>
              <a:rPr lang="es-ES" sz="1600" dirty="0" err="1" smtClean="0">
                <a:solidFill>
                  <a:schemeClr val="tx1"/>
                </a:solidFill>
              </a:rPr>
              <a:t>desintegrativo</a:t>
            </a:r>
            <a:r>
              <a:rPr lang="es-ES" sz="1600" dirty="0" smtClean="0">
                <a:solidFill>
                  <a:schemeClr val="tx1"/>
                </a:solidFill>
              </a:rPr>
              <a:t> infantil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60701" y="3212976"/>
            <a:ext cx="1656184" cy="144016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Trastorno de </a:t>
            </a:r>
            <a:r>
              <a:rPr lang="es-ES" sz="2000" dirty="0" err="1" smtClean="0">
                <a:solidFill>
                  <a:schemeClr val="tx1"/>
                </a:solidFill>
              </a:rPr>
              <a:t>Rett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686116" y="4941168"/>
            <a:ext cx="2088232" cy="1440160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TGD no especificado</a:t>
            </a:r>
            <a:endParaRPr lang="es-ES" sz="2000" dirty="0">
              <a:solidFill>
                <a:schemeClr val="tx1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863885" y="2751301"/>
            <a:ext cx="132807" cy="347286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5491425" y="3044804"/>
            <a:ext cx="360040" cy="288032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892536" y="3703906"/>
            <a:ext cx="837696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3996692" y="4482868"/>
            <a:ext cx="287276" cy="45830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6" idx="5"/>
            <a:endCxn id="11" idx="1"/>
          </p:cNvCxnSpPr>
          <p:nvPr/>
        </p:nvCxnSpPr>
        <p:spPr>
          <a:xfrm>
            <a:off x="5323225" y="4254715"/>
            <a:ext cx="530150" cy="456306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18" name="CuadroTexto 4"/>
          <p:cNvSpPr txBox="1"/>
          <p:nvPr/>
        </p:nvSpPr>
        <p:spPr>
          <a:xfrm>
            <a:off x="899592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QUE É A SÍNDROME DE ASPERGER?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837" y="1268760"/>
            <a:ext cx="8229600" cy="532859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altLang="es-ES" sz="1900" b="1" u="sng" dirty="0">
                <a:latin typeface="Arial Narrow" pitchFamily="34" charset="0"/>
              </a:rPr>
              <a:t>Salida </a:t>
            </a:r>
            <a:r>
              <a:rPr lang="es-ES" altLang="es-ES" sz="1900" b="1" u="sng" dirty="0" smtClean="0">
                <a:latin typeface="Arial Narrow" pitchFamily="34" charset="0"/>
              </a:rPr>
              <a:t>al Acuario: </a:t>
            </a:r>
            <a:r>
              <a:rPr lang="es-ES" altLang="es-ES" sz="1900" b="1" u="sng" dirty="0">
                <a:latin typeface="Arial Narrow" pitchFamily="34" charset="0"/>
              </a:rPr>
              <a:t>Martes 15 de noviembre</a:t>
            </a:r>
          </a:p>
          <a:p>
            <a:pPr>
              <a:buFont typeface="Wingdings" pitchFamily="2" charset="2"/>
              <a:buNone/>
            </a:pPr>
            <a:endParaRPr lang="es-ES" altLang="es-ES" sz="1900" b="1" u="sng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 A las 9:45, los cursos de 4ºA y 4ºB saldrán de clase hacia el parking del colegio.</a:t>
            </a: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A las 10:00, todos los alumnos deben estar en el parking del colegio.</a:t>
            </a: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A las 10:15, salida hacia </a:t>
            </a:r>
            <a:r>
              <a:rPr lang="es-ES" altLang="es-ES" sz="1900" dirty="0" smtClean="0">
                <a:latin typeface="Arial Narrow" pitchFamily="34" charset="0"/>
              </a:rPr>
              <a:t>el Acuario.</a:t>
            </a:r>
            <a:endParaRPr lang="es-ES" altLang="es-ES" sz="1900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Sobre las 10:30, llegada </a:t>
            </a:r>
            <a:r>
              <a:rPr lang="es-ES" altLang="es-ES" sz="1900" dirty="0" smtClean="0">
                <a:latin typeface="Arial Narrow" pitchFamily="34" charset="0"/>
              </a:rPr>
              <a:t>al Acuario. </a:t>
            </a:r>
            <a:r>
              <a:rPr lang="es-ES" altLang="es-ES" sz="1900" dirty="0">
                <a:latin typeface="Arial Narrow" pitchFamily="34" charset="0"/>
              </a:rPr>
              <a:t>Nos juntaremos todos en la entrada.</a:t>
            </a: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Hasta las 12:00, visita libre por el </a:t>
            </a:r>
            <a:r>
              <a:rPr lang="es-ES" altLang="es-ES" sz="1900" dirty="0" smtClean="0">
                <a:latin typeface="Arial Narrow" pitchFamily="34" charset="0"/>
              </a:rPr>
              <a:t>Acuario </a:t>
            </a:r>
            <a:r>
              <a:rPr lang="es-ES" altLang="es-ES" sz="1900" dirty="0">
                <a:latin typeface="Arial Narrow" pitchFamily="34" charset="0"/>
              </a:rPr>
              <a:t>(explicar qué podemos ver)</a:t>
            </a: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A las 12:00, nos reunimos en la sala 2 para ver como dan de comer a los tiburones. OJO: El horario puede cambiar. Si esta actividad no está disponible, iremos al exterior, donde dan de comer a las focas. Se os avisará de la actividad al llegar al </a:t>
            </a:r>
            <a:r>
              <a:rPr lang="es-ES" altLang="es-ES" sz="1900" dirty="0" smtClean="0">
                <a:latin typeface="Arial Narrow" pitchFamily="34" charset="0"/>
              </a:rPr>
              <a:t>acuario.</a:t>
            </a:r>
            <a:endParaRPr lang="es-ES" altLang="es-ES" sz="1900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A las 13:00, reunión en la entrada </a:t>
            </a:r>
            <a:r>
              <a:rPr lang="es-ES" altLang="es-ES" sz="1900" dirty="0" smtClean="0">
                <a:latin typeface="Arial Narrow" pitchFamily="34" charset="0"/>
              </a:rPr>
              <a:t>del Acuario, desde </a:t>
            </a:r>
            <a:r>
              <a:rPr lang="es-ES" altLang="es-ES" sz="1900" dirty="0">
                <a:latin typeface="Arial Narrow" pitchFamily="34" charset="0"/>
              </a:rPr>
              <a:t>donde nos dirigiremos de nuevo al autobús.</a:t>
            </a: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A las 13:15 , salida hacia el centro educativo.</a:t>
            </a:r>
          </a:p>
          <a:p>
            <a:pPr>
              <a:buFont typeface="Wingdings" pitchFamily="2" charset="2"/>
              <a:buNone/>
            </a:pPr>
            <a:r>
              <a:rPr lang="es-ES" altLang="es-ES" sz="1900" dirty="0">
                <a:latin typeface="Arial Narrow" pitchFamily="34" charset="0"/>
              </a:rPr>
              <a:t>. Llegada al colegio sobre las 13:30, donde cada alumno se dirigirá a su aula.</a:t>
            </a:r>
          </a:p>
        </p:txBody>
      </p:sp>
      <p:sp>
        <p:nvSpPr>
          <p:cNvPr id="3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5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67071" y="1484784"/>
            <a:ext cx="7593361" cy="518457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es-ES" sz="2400" b="1" dirty="0" smtClean="0">
                <a:solidFill>
                  <a:srgbClr val="7030A0"/>
                </a:solidFill>
              </a:rPr>
              <a:t>ESCRITURA E EXERCICIO FÍSICO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s-ES" sz="1900" dirty="0" smtClean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s-ES" sz="1900" dirty="0" smtClean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1900" b="1" dirty="0" err="1" smtClean="0"/>
              <a:t>Rebaixar</a:t>
            </a:r>
            <a:r>
              <a:rPr lang="es-ES" sz="1900" b="1" dirty="0" smtClean="0"/>
              <a:t> o nivel de </a:t>
            </a:r>
            <a:r>
              <a:rPr lang="es-ES" sz="1900" b="1" dirty="0" err="1" smtClean="0"/>
              <a:t>ansiedade</a:t>
            </a:r>
            <a:r>
              <a:rPr lang="es-ES" sz="1900" b="1" dirty="0" smtClean="0"/>
              <a:t> </a:t>
            </a:r>
            <a:r>
              <a:rPr lang="es-ES" sz="1900" dirty="0" smtClean="0"/>
              <a:t>con respecto á escritura.</a:t>
            </a:r>
            <a:endParaRPr lang="es-ES" sz="1900" dirty="0"/>
          </a:p>
          <a:p>
            <a:pPr marL="0" indent="0"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1900" dirty="0"/>
              <a:t>Realizar </a:t>
            </a:r>
            <a:r>
              <a:rPr lang="es-ES" sz="1900" dirty="0" smtClean="0"/>
              <a:t>os </a:t>
            </a:r>
            <a:r>
              <a:rPr lang="es-ES" sz="1900" dirty="0" err="1" smtClean="0"/>
              <a:t>exercicios</a:t>
            </a:r>
            <a:r>
              <a:rPr lang="es-ES" sz="1900" dirty="0" smtClean="0"/>
              <a:t> que </a:t>
            </a:r>
            <a:r>
              <a:rPr lang="es-ES" sz="1900" dirty="0" err="1" smtClean="0"/>
              <a:t>requiren</a:t>
            </a:r>
            <a:r>
              <a:rPr lang="es-ES" sz="1900" dirty="0" smtClean="0"/>
              <a:t> </a:t>
            </a:r>
            <a:r>
              <a:rPr lang="es-ES" sz="1900" dirty="0" err="1" smtClean="0"/>
              <a:t>máis</a:t>
            </a:r>
            <a:r>
              <a:rPr lang="es-ES" sz="1900" dirty="0" smtClean="0"/>
              <a:t> elaboración escrita o </a:t>
            </a:r>
            <a:r>
              <a:rPr lang="es-ES" sz="1900" b="1" dirty="0" err="1" smtClean="0"/>
              <a:t>comezo</a:t>
            </a:r>
            <a:r>
              <a:rPr lang="es-ES" sz="1900" dirty="0" smtClean="0"/>
              <a:t> da clase, </a:t>
            </a:r>
            <a:r>
              <a:rPr lang="es-ES" sz="1900" dirty="0" err="1" smtClean="0"/>
              <a:t>ou</a:t>
            </a:r>
            <a:r>
              <a:rPr lang="es-ES" sz="1900" dirty="0" smtClean="0"/>
              <a:t> </a:t>
            </a:r>
            <a:r>
              <a:rPr lang="es-ES" sz="1900" dirty="0" err="1" smtClean="0"/>
              <a:t>permitirlle</a:t>
            </a:r>
            <a:r>
              <a:rPr lang="es-ES" sz="1900" dirty="0" smtClean="0"/>
              <a:t> tempo extra para </a:t>
            </a:r>
            <a:r>
              <a:rPr lang="es-ES" sz="1900" dirty="0" err="1" smtClean="0"/>
              <a:t>realizalos</a:t>
            </a:r>
            <a:r>
              <a:rPr lang="es-ES" sz="1900" dirty="0" smtClean="0"/>
              <a:t>. </a:t>
            </a:r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1900" dirty="0"/>
              <a:t>Permitir </a:t>
            </a:r>
            <a:r>
              <a:rPr lang="es-ES" sz="1900" b="1" dirty="0"/>
              <a:t>combinar</a:t>
            </a:r>
            <a:r>
              <a:rPr lang="es-ES" sz="1900" dirty="0"/>
              <a:t> </a:t>
            </a:r>
            <a:r>
              <a:rPr lang="es-ES" sz="1900" dirty="0" smtClean="0"/>
              <a:t>a </a:t>
            </a:r>
            <a:r>
              <a:rPr lang="es-ES" sz="1900" dirty="0"/>
              <a:t>escritura manual </a:t>
            </a:r>
            <a:r>
              <a:rPr lang="es-ES" sz="1900" dirty="0" smtClean="0"/>
              <a:t>coa utilización do ordenador </a:t>
            </a:r>
            <a:r>
              <a:rPr lang="es-ES" sz="1900" dirty="0"/>
              <a:t>(por </a:t>
            </a:r>
            <a:r>
              <a:rPr lang="es-ES" sz="1900" dirty="0" err="1" smtClean="0"/>
              <a:t>exemplo</a:t>
            </a:r>
            <a:r>
              <a:rPr lang="es-ES" sz="1900" dirty="0"/>
              <a:t>, </a:t>
            </a:r>
            <a:r>
              <a:rPr lang="es-ES" sz="1900" dirty="0" err="1" smtClean="0"/>
              <a:t>nas</a:t>
            </a:r>
            <a:r>
              <a:rPr lang="es-ES" sz="1900" dirty="0" smtClean="0"/>
              <a:t> </a:t>
            </a:r>
            <a:r>
              <a:rPr lang="es-ES" sz="1900" dirty="0" err="1" smtClean="0"/>
              <a:t>tarefas</a:t>
            </a:r>
            <a:r>
              <a:rPr lang="es-ES" sz="1900" dirty="0" smtClean="0"/>
              <a:t> para </a:t>
            </a:r>
            <a:r>
              <a:rPr lang="es-ES" sz="1900" dirty="0"/>
              <a:t>casa)</a:t>
            </a:r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1900" dirty="0"/>
              <a:t>Utilizar </a:t>
            </a:r>
            <a:r>
              <a:rPr lang="es-ES" sz="1900" dirty="0" err="1" smtClean="0"/>
              <a:t>cadernos</a:t>
            </a:r>
            <a:r>
              <a:rPr lang="es-ES" sz="1900" dirty="0" smtClean="0"/>
              <a:t> </a:t>
            </a:r>
            <a:r>
              <a:rPr lang="es-ES" sz="1900" dirty="0"/>
              <a:t>con </a:t>
            </a:r>
            <a:r>
              <a:rPr lang="es-ES" sz="1900" b="1" dirty="0" err="1" smtClean="0"/>
              <a:t>marxes</a:t>
            </a:r>
            <a:r>
              <a:rPr lang="es-ES" sz="1900" dirty="0" smtClean="0"/>
              <a:t> </a:t>
            </a:r>
            <a:r>
              <a:rPr lang="es-ES" sz="1900" dirty="0"/>
              <a:t>delimitados </a:t>
            </a:r>
            <a:r>
              <a:rPr lang="es-ES" sz="1900" dirty="0" smtClean="0"/>
              <a:t>e </a:t>
            </a:r>
            <a:r>
              <a:rPr lang="es-ES" sz="1900" dirty="0" err="1" smtClean="0"/>
              <a:t>ocos</a:t>
            </a:r>
            <a:r>
              <a:rPr lang="es-ES" sz="1900" dirty="0" smtClean="0"/>
              <a:t> para a data.</a:t>
            </a:r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s-ES" sz="1900" dirty="0" smtClean="0"/>
              <a:t>En canto </a:t>
            </a:r>
            <a:r>
              <a:rPr lang="es-ES" sz="1900" dirty="0" err="1" smtClean="0"/>
              <a:t>ao</a:t>
            </a:r>
            <a:r>
              <a:rPr lang="es-ES" sz="1900" dirty="0" smtClean="0"/>
              <a:t> </a:t>
            </a:r>
            <a:r>
              <a:rPr lang="es-ES" sz="1900" dirty="0" err="1" smtClean="0"/>
              <a:t>exercicio</a:t>
            </a:r>
            <a:r>
              <a:rPr lang="es-ES" sz="1900" dirty="0" smtClean="0"/>
              <a:t>, fomentar os </a:t>
            </a:r>
            <a:r>
              <a:rPr lang="es-ES" sz="1900" b="1" dirty="0" err="1" smtClean="0"/>
              <a:t>xogos</a:t>
            </a:r>
            <a:r>
              <a:rPr lang="es-ES" sz="1900" b="1" dirty="0" smtClean="0"/>
              <a:t> cooperativos </a:t>
            </a:r>
            <a:r>
              <a:rPr lang="es-ES" sz="1900" dirty="0" smtClean="0"/>
              <a:t>e a </a:t>
            </a:r>
            <a:r>
              <a:rPr lang="es-ES" sz="1900" dirty="0" err="1" smtClean="0"/>
              <a:t>mellora</a:t>
            </a:r>
            <a:r>
              <a:rPr lang="es-ES" sz="1900" dirty="0" smtClean="0"/>
              <a:t> do propio alumno. </a:t>
            </a:r>
            <a:endParaRPr lang="es-ES" sz="1900" dirty="0"/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§"/>
            </a:pPr>
            <a:endParaRPr lang="es-ES" sz="2400" dirty="0"/>
          </a:p>
          <a:p>
            <a:pPr marL="0" indent="0">
              <a:lnSpc>
                <a:spcPct val="80000"/>
              </a:lnSpc>
              <a:buClr>
                <a:srgbClr val="660066"/>
              </a:buClr>
              <a:buNone/>
            </a:pPr>
            <a:endParaRPr lang="es-ES" sz="2400" dirty="0"/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es-ES" sz="2400" dirty="0"/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endParaRPr lang="es-ES" sz="2800" dirty="0"/>
          </a:p>
          <a:p>
            <a:pPr algn="ctr">
              <a:buFont typeface="Wingdings" pitchFamily="2" charset="2"/>
              <a:buNone/>
            </a:pPr>
            <a:endParaRPr lang="es-ES" sz="2400" b="1" dirty="0" smtClean="0"/>
          </a:p>
          <a:p>
            <a:pPr algn="ctr">
              <a:buFont typeface="Wingdings" pitchFamily="2" charset="2"/>
              <a:buNone/>
            </a:pPr>
            <a:endParaRPr lang="es-ES" sz="2400" dirty="0"/>
          </a:p>
          <a:p>
            <a:pPr>
              <a:buFont typeface="Wingdings" pitchFamily="2" charset="2"/>
              <a:buNone/>
            </a:pPr>
            <a:endParaRPr lang="es-ES" sz="2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771673" y="2204864"/>
            <a:ext cx="7904783" cy="3744415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4354" y="1340768"/>
            <a:ext cx="8370512" cy="504056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s-ES" sz="3800" b="1" dirty="0" smtClean="0"/>
          </a:p>
          <a:p>
            <a:pPr marL="0" indent="0" algn="ctr">
              <a:buNone/>
            </a:pPr>
            <a:r>
              <a:rPr lang="es-ES" sz="3600" b="1" dirty="0" smtClean="0">
                <a:solidFill>
                  <a:srgbClr val="7030A0"/>
                </a:solidFill>
              </a:rPr>
              <a:t>REALIZACIÓN DE EXAMES</a:t>
            </a:r>
          </a:p>
          <a:p>
            <a:pPr marL="0" indent="0" algn="ctr">
              <a:buNone/>
            </a:pPr>
            <a:endParaRPr lang="es-ES" sz="3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3600" dirty="0" smtClean="0"/>
              <a:t>Poden presentan </a:t>
            </a:r>
            <a:r>
              <a:rPr lang="es-ES" sz="3600" dirty="0"/>
              <a:t>diferentes dificultades </a:t>
            </a:r>
            <a:r>
              <a:rPr lang="es-ES" sz="3600" dirty="0" smtClean="0"/>
              <a:t>a hora de </a:t>
            </a:r>
            <a:r>
              <a:rPr lang="es-ES" sz="3600" dirty="0"/>
              <a:t>realizar </a:t>
            </a:r>
            <a:r>
              <a:rPr lang="es-ES" sz="3600" dirty="0" smtClean="0"/>
              <a:t>os </a:t>
            </a:r>
            <a:r>
              <a:rPr lang="es-ES" sz="3600" dirty="0" err="1" smtClean="0"/>
              <a:t>exames</a:t>
            </a:r>
            <a:r>
              <a:rPr lang="es-ES" sz="3600" dirty="0" smtClean="0"/>
              <a:t>:</a:t>
            </a:r>
            <a:endParaRPr lang="es-ES" sz="3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/>
              <a:t>Falta de comprensión </a:t>
            </a:r>
            <a:r>
              <a:rPr lang="es-ES" sz="3600" dirty="0" smtClean="0"/>
              <a:t>dos enunciados complexos</a:t>
            </a: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 err="1" smtClean="0"/>
              <a:t>Dificultade</a:t>
            </a:r>
            <a:r>
              <a:rPr lang="es-ES" sz="3600" dirty="0" smtClean="0"/>
              <a:t> </a:t>
            </a:r>
            <a:r>
              <a:rPr lang="es-ES" sz="3600" dirty="0"/>
              <a:t>de estructuración en preguntas </a:t>
            </a:r>
            <a:r>
              <a:rPr lang="es-ES" sz="3600" dirty="0" err="1" smtClean="0"/>
              <a:t>abertas</a:t>
            </a: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 smtClean="0"/>
              <a:t>Non </a:t>
            </a:r>
            <a:r>
              <a:rPr lang="es-ES" sz="3600" dirty="0"/>
              <a:t>consulta de </a:t>
            </a:r>
            <a:r>
              <a:rPr lang="es-ES" sz="3600" dirty="0" err="1" smtClean="0"/>
              <a:t>dúbidas</a:t>
            </a: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 err="1" smtClean="0"/>
              <a:t>Lentitude</a:t>
            </a:r>
            <a:r>
              <a:rPr lang="es-ES" sz="3600" dirty="0" smtClean="0"/>
              <a:t> na </a:t>
            </a:r>
            <a:r>
              <a:rPr lang="es-ES" sz="3600" dirty="0"/>
              <a:t>escritura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/>
              <a:t>Dificultades para focalizar </a:t>
            </a:r>
            <a:r>
              <a:rPr lang="es-ES" sz="3600" dirty="0" smtClean="0"/>
              <a:t>a </a:t>
            </a:r>
            <a:r>
              <a:rPr lang="es-ES" sz="3600" dirty="0"/>
              <a:t>atención e ignorar estímulos irrelevantes.</a:t>
            </a:r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3600" dirty="0"/>
          </a:p>
          <a:p>
            <a:pPr>
              <a:lnSpc>
                <a:spcPct val="9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/>
              <a:t>Bloqueos.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79837" y="2008410"/>
            <a:ext cx="8229600" cy="36332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dirty="0" smtClean="0"/>
              <a:t>Adecuar o </a:t>
            </a:r>
            <a:r>
              <a:rPr lang="es-ES" sz="1900" b="1" dirty="0" smtClean="0"/>
              <a:t>formato de </a:t>
            </a:r>
            <a:r>
              <a:rPr lang="es-ES" sz="1900" b="1" dirty="0" err="1" smtClean="0"/>
              <a:t>exame</a:t>
            </a:r>
            <a:r>
              <a:rPr lang="es-ES" sz="1900" b="1" dirty="0" smtClean="0"/>
              <a:t> </a:t>
            </a:r>
            <a:r>
              <a:rPr lang="es-ES" sz="1900" dirty="0" smtClean="0"/>
              <a:t>(preguntas </a:t>
            </a:r>
            <a:r>
              <a:rPr lang="es-ES" sz="1900" dirty="0"/>
              <a:t>cortas </a:t>
            </a:r>
            <a:r>
              <a:rPr lang="es-ES" sz="1900" dirty="0" smtClean="0"/>
              <a:t>e pechadas, </a:t>
            </a:r>
            <a:r>
              <a:rPr lang="es-ES" sz="1900" dirty="0"/>
              <a:t>tipo test, rodear </a:t>
            </a:r>
            <a:r>
              <a:rPr lang="es-ES" sz="1900" dirty="0" err="1" smtClean="0"/>
              <a:t>resposta</a:t>
            </a:r>
            <a:r>
              <a:rPr lang="es-ES" sz="1900" dirty="0"/>
              <a:t>, unir con flechas, etc.). </a:t>
            </a:r>
            <a:r>
              <a:rPr lang="es-ES" sz="1900" dirty="0" smtClean="0"/>
              <a:t>Co tempo, ir flexibilizando </a:t>
            </a:r>
            <a:r>
              <a:rPr lang="es-ES" sz="1900" dirty="0"/>
              <a:t>a</a:t>
            </a:r>
            <a:r>
              <a:rPr lang="es-ES" sz="1900" dirty="0" smtClean="0"/>
              <a:t>s </a:t>
            </a:r>
            <a:r>
              <a:rPr lang="es-ES" sz="1900" dirty="0" err="1" smtClean="0"/>
              <a:t>cuestións</a:t>
            </a:r>
            <a:r>
              <a:rPr lang="es-ES" sz="1900" dirty="0" smtClean="0"/>
              <a:t>. </a:t>
            </a: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b="1" dirty="0"/>
              <a:t>Evaluación continua</a:t>
            </a:r>
            <a:r>
              <a:rPr lang="es-ES" sz="1900" dirty="0"/>
              <a:t>, </a:t>
            </a:r>
            <a:r>
              <a:rPr lang="es-ES" sz="1900" dirty="0" smtClean="0"/>
              <a:t>non </a:t>
            </a:r>
            <a:r>
              <a:rPr lang="es-ES" sz="1900" dirty="0"/>
              <a:t>centrada exclusivamente </a:t>
            </a:r>
            <a:r>
              <a:rPr lang="es-ES" sz="1900" dirty="0" smtClean="0"/>
              <a:t>no resultado das probas </a:t>
            </a:r>
            <a:r>
              <a:rPr lang="es-ES" sz="1900" dirty="0" err="1" smtClean="0"/>
              <a:t>obxectivas</a:t>
            </a:r>
            <a:r>
              <a:rPr lang="es-ES" sz="1900" dirty="0" smtClean="0"/>
              <a:t>.</a:t>
            </a: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dirty="0"/>
              <a:t>Realización </a:t>
            </a:r>
            <a:r>
              <a:rPr lang="es-ES" sz="1900" dirty="0" smtClean="0"/>
              <a:t>dos </a:t>
            </a:r>
            <a:r>
              <a:rPr lang="es-ES" sz="1900" dirty="0" err="1" smtClean="0"/>
              <a:t>exames</a:t>
            </a:r>
            <a:r>
              <a:rPr lang="es-ES" sz="1900" dirty="0" smtClean="0"/>
              <a:t> </a:t>
            </a:r>
            <a:r>
              <a:rPr lang="es-ES" sz="1900" dirty="0" err="1" smtClean="0"/>
              <a:t>nun</a:t>
            </a:r>
            <a:r>
              <a:rPr lang="es-ES" sz="1900" dirty="0" smtClean="0"/>
              <a:t> </a:t>
            </a:r>
            <a:r>
              <a:rPr lang="es-ES" sz="1900" dirty="0"/>
              <a:t>lugar </a:t>
            </a:r>
            <a:r>
              <a:rPr lang="es-ES" sz="1900" b="1" dirty="0"/>
              <a:t>familiar</a:t>
            </a:r>
            <a:r>
              <a:rPr lang="es-ES" sz="1900" dirty="0"/>
              <a:t>.</a:t>
            </a:r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b="1" dirty="0"/>
              <a:t>Preparar</a:t>
            </a:r>
            <a:r>
              <a:rPr lang="es-ES" sz="1900" dirty="0"/>
              <a:t> </a:t>
            </a:r>
            <a:r>
              <a:rPr lang="es-ES" sz="1900" dirty="0" err="1" smtClean="0"/>
              <a:t>ao</a:t>
            </a:r>
            <a:r>
              <a:rPr lang="es-ES" sz="1900" dirty="0" smtClean="0"/>
              <a:t> </a:t>
            </a:r>
            <a:r>
              <a:rPr lang="es-ES" sz="1900" dirty="0"/>
              <a:t>alumno ante </a:t>
            </a:r>
            <a:r>
              <a:rPr lang="es-ES" sz="1900" dirty="0" smtClean="0"/>
              <a:t>o tipo </a:t>
            </a:r>
            <a:r>
              <a:rPr lang="es-ES" sz="1900" dirty="0"/>
              <a:t>de </a:t>
            </a:r>
            <a:r>
              <a:rPr lang="es-ES" sz="1900" dirty="0" err="1" smtClean="0"/>
              <a:t>exame</a:t>
            </a:r>
            <a:r>
              <a:rPr lang="es-ES" sz="1900" dirty="0" smtClean="0"/>
              <a:t>, </a:t>
            </a:r>
            <a:r>
              <a:rPr lang="es-ES" sz="1900" dirty="0"/>
              <a:t>practicando con </a:t>
            </a:r>
            <a:r>
              <a:rPr lang="es-ES" sz="1900" dirty="0" err="1" smtClean="0"/>
              <a:t>anterioridade</a:t>
            </a:r>
            <a:r>
              <a:rPr lang="es-ES" sz="1900" dirty="0" smtClean="0"/>
              <a:t> </a:t>
            </a:r>
            <a:r>
              <a:rPr lang="es-ES" sz="1900" dirty="0"/>
              <a:t>e</a:t>
            </a:r>
            <a:r>
              <a:rPr lang="es-ES" sz="1900" dirty="0" smtClean="0"/>
              <a:t> </a:t>
            </a:r>
            <a:r>
              <a:rPr lang="es-ES" sz="1900" dirty="0"/>
              <a:t>ofreciendo modelos.</a:t>
            </a:r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900" dirty="0"/>
          </a:p>
          <a:p>
            <a:pPr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900" dirty="0" err="1" smtClean="0"/>
              <a:t>Nas</a:t>
            </a:r>
            <a:r>
              <a:rPr lang="es-ES" sz="1900" dirty="0" smtClean="0"/>
              <a:t> preguntas </a:t>
            </a:r>
            <a:r>
              <a:rPr lang="es-ES" sz="1900" dirty="0" err="1" smtClean="0"/>
              <a:t>abertas</a:t>
            </a:r>
            <a:r>
              <a:rPr lang="es-ES" sz="1900" dirty="0" smtClean="0"/>
              <a:t>, </a:t>
            </a:r>
            <a:r>
              <a:rPr lang="es-ES" sz="1900" dirty="0"/>
              <a:t>indicar </a:t>
            </a:r>
            <a:r>
              <a:rPr lang="es-ES" sz="1900" dirty="0" smtClean="0"/>
              <a:t>qué </a:t>
            </a:r>
            <a:r>
              <a:rPr lang="es-ES" sz="1900" dirty="0"/>
              <a:t>información clave </a:t>
            </a:r>
            <a:r>
              <a:rPr lang="es-ES" sz="1900" dirty="0" smtClean="0"/>
              <a:t>compre incluir remarcando con </a:t>
            </a:r>
            <a:r>
              <a:rPr lang="es-ES" sz="1900" b="1" dirty="0" smtClean="0"/>
              <a:t>tipografía</a:t>
            </a:r>
            <a:r>
              <a:rPr lang="es-ES" sz="1900" dirty="0" smtClean="0"/>
              <a:t> diferente.</a:t>
            </a:r>
            <a:endParaRPr lang="es-ES" sz="19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82169" y="1700808"/>
            <a:ext cx="8424936" cy="4248472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8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Elipse"/>
          <p:cNvSpPr/>
          <p:nvPr/>
        </p:nvSpPr>
        <p:spPr>
          <a:xfrm>
            <a:off x="3478510" y="2647108"/>
            <a:ext cx="2232251" cy="10081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Comprensión de </a:t>
            </a:r>
            <a:r>
              <a:rPr lang="es-ES" sz="1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situacións</a:t>
            </a:r>
            <a:r>
              <a:rPr lang="es-ES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s-E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sociais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5 Elipse"/>
          <p:cNvSpPr/>
          <p:nvPr/>
        </p:nvSpPr>
        <p:spPr>
          <a:xfrm>
            <a:off x="771673" y="2622306"/>
            <a:ext cx="2232251" cy="10081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Emocións</a:t>
            </a:r>
            <a:r>
              <a:rPr lang="es-E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s-ES" sz="18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propias e </a:t>
            </a:r>
            <a:r>
              <a:rPr lang="es-ES" b="1" dirty="0" err="1" smtClean="0">
                <a:solidFill>
                  <a:srgbClr val="000000"/>
                </a:solidFill>
                <a:latin typeface="Calibri"/>
              </a:rPr>
              <a:t>alleas</a:t>
            </a: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6 Elipse"/>
          <p:cNvSpPr/>
          <p:nvPr/>
        </p:nvSpPr>
        <p:spPr>
          <a:xfrm>
            <a:off x="771673" y="1412776"/>
            <a:ext cx="2232251" cy="10081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Teoría </a:t>
            </a:r>
            <a:r>
              <a:rPr lang="es-ES" sz="1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da </a:t>
            </a:r>
            <a:r>
              <a:rPr lang="es-E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mente</a:t>
            </a:r>
          </a:p>
        </p:txBody>
      </p:sp>
      <p:sp>
        <p:nvSpPr>
          <p:cNvPr id="9" name="10 Elipse"/>
          <p:cNvSpPr/>
          <p:nvPr/>
        </p:nvSpPr>
        <p:spPr>
          <a:xfrm>
            <a:off x="6332485" y="2647108"/>
            <a:ext cx="2232251" cy="10081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Menos </a:t>
            </a:r>
            <a:r>
              <a:rPr lang="es-ES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atención </a:t>
            </a:r>
            <a:r>
              <a:rPr lang="es-ES" sz="1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conxunta</a:t>
            </a: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11 Elipse"/>
          <p:cNvSpPr/>
          <p:nvPr/>
        </p:nvSpPr>
        <p:spPr>
          <a:xfrm>
            <a:off x="3478511" y="1412775"/>
            <a:ext cx="2232251" cy="10081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Menos </a:t>
            </a: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oportunidades relación</a:t>
            </a:r>
          </a:p>
        </p:txBody>
      </p:sp>
      <p:sp>
        <p:nvSpPr>
          <p:cNvPr id="11" name="13 Elipse"/>
          <p:cNvSpPr/>
          <p:nvPr/>
        </p:nvSpPr>
        <p:spPr>
          <a:xfrm>
            <a:off x="6332485" y="1412592"/>
            <a:ext cx="2232251" cy="10081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Menos frec. </a:t>
            </a: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compartir intereses </a:t>
            </a:r>
          </a:p>
        </p:txBody>
      </p:sp>
      <p:sp>
        <p:nvSpPr>
          <p:cNvPr id="12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14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332485" y="0"/>
            <a:ext cx="2811515" cy="10250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SOCIOEMOCIONAL</a:t>
            </a:r>
            <a:endParaRPr lang="es-ES" dirty="0"/>
          </a:p>
        </p:txBody>
      </p:sp>
      <p:sp>
        <p:nvSpPr>
          <p:cNvPr id="16" name="15 Flecha abajo"/>
          <p:cNvSpPr/>
          <p:nvPr/>
        </p:nvSpPr>
        <p:spPr>
          <a:xfrm>
            <a:off x="4427984" y="4077072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1259632" y="5013175"/>
            <a:ext cx="7128792" cy="1023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NO INTERVENCIÓN PODE DERIVAR EN PROBLEMAS SECUNDARIOS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7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412775"/>
            <a:ext cx="8229600" cy="4713384"/>
          </a:xfrm>
        </p:spPr>
        <p:txBody>
          <a:bodyPr anchorCtr="1"/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es-ES" sz="2400" b="1" dirty="0"/>
              <a:t>NIVELES DE </a:t>
            </a:r>
            <a:r>
              <a:rPr lang="es-ES" sz="2400" b="1" dirty="0" smtClean="0"/>
              <a:t>DESENVOLVEMENTO SOCIAL </a:t>
            </a:r>
            <a:r>
              <a:rPr lang="es-ES" sz="2400" b="1" dirty="0"/>
              <a:t>EN TEA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s-ES" sz="2400" dirty="0"/>
              <a:t>(RIVIÈRE, 2001)</a:t>
            </a:r>
          </a:p>
          <a:p>
            <a:pPr marL="0" lvl="0" indent="0" algn="ctr">
              <a:spcBef>
                <a:spcPts val="600"/>
              </a:spcBef>
              <a:buNone/>
            </a:pPr>
            <a:endParaRPr lang="es-ES" sz="2400" dirty="0"/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2462780"/>
            <a:ext cx="7857740" cy="35356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988838"/>
            <a:ext cx="8229600" cy="4137321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es-ES" sz="2200" dirty="0"/>
              <a:t>Valorar </a:t>
            </a:r>
            <a:r>
              <a:rPr lang="es-ES" sz="2200" dirty="0" smtClean="0"/>
              <a:t>as </a:t>
            </a:r>
            <a:r>
              <a:rPr lang="es-ES" sz="2200" dirty="0"/>
              <a:t>dificultades e</a:t>
            </a:r>
            <a:r>
              <a:rPr lang="es-ES" sz="2200" dirty="0" smtClean="0"/>
              <a:t> </a:t>
            </a:r>
            <a:r>
              <a:rPr lang="es-ES" sz="2200" dirty="0"/>
              <a:t>fortalezas </a:t>
            </a:r>
            <a:r>
              <a:rPr lang="es-ES" sz="2200" dirty="0" smtClean="0"/>
              <a:t>de cada </a:t>
            </a:r>
            <a:r>
              <a:rPr lang="es-ES" sz="2200" dirty="0" err="1" smtClean="0"/>
              <a:t>neno</a:t>
            </a:r>
            <a:r>
              <a:rPr lang="es-ES" sz="2200" dirty="0" smtClean="0"/>
              <a:t> no ámbito </a:t>
            </a:r>
            <a:r>
              <a:rPr lang="es-ES" sz="2200" dirty="0"/>
              <a:t>social.</a:t>
            </a:r>
          </a:p>
          <a:p>
            <a:pPr marL="0" lv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es-ES" sz="2200" b="1" u="sng" dirty="0" smtClean="0"/>
              <a:t>OBXECTIVOS</a:t>
            </a:r>
            <a:r>
              <a:rPr lang="es-ES" sz="2200" b="1" u="sng" dirty="0"/>
              <a:t>: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s-ES" sz="2200" dirty="0"/>
              <a:t>Incremento </a:t>
            </a:r>
            <a:r>
              <a:rPr lang="es-ES" sz="2200" dirty="0" smtClean="0"/>
              <a:t>da </a:t>
            </a:r>
            <a:r>
              <a:rPr lang="es-ES" sz="2200" b="1" dirty="0" smtClean="0"/>
              <a:t>iniciativa</a:t>
            </a:r>
            <a:r>
              <a:rPr lang="es-ES" sz="2200" dirty="0" smtClean="0"/>
              <a:t> na interacción</a:t>
            </a:r>
            <a:r>
              <a:rPr lang="es-ES" sz="2200" dirty="0"/>
              <a:t>.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s-ES" sz="2200" b="1" dirty="0"/>
              <a:t>Inicio </a:t>
            </a:r>
            <a:r>
              <a:rPr lang="es-ES" sz="2200" b="1" dirty="0" smtClean="0"/>
              <a:t>e </a:t>
            </a:r>
            <a:r>
              <a:rPr lang="es-ES" sz="2200" b="1" dirty="0"/>
              <a:t>mantenimiento </a:t>
            </a:r>
            <a:r>
              <a:rPr lang="es-ES" sz="2200" dirty="0" smtClean="0"/>
              <a:t>da relación</a:t>
            </a:r>
            <a:r>
              <a:rPr lang="es-ES" sz="2200" dirty="0"/>
              <a:t>.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s-ES" sz="2200" dirty="0"/>
              <a:t>Habilidades </a:t>
            </a:r>
            <a:r>
              <a:rPr lang="es-ES" sz="2200" b="1" dirty="0" err="1" smtClean="0"/>
              <a:t>conversacionais</a:t>
            </a:r>
            <a:r>
              <a:rPr lang="es-ES" sz="2200" dirty="0"/>
              <a:t>.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s-ES" sz="2200" dirty="0"/>
              <a:t>Comprensión </a:t>
            </a:r>
            <a:r>
              <a:rPr lang="es-ES" sz="2200" dirty="0" smtClean="0"/>
              <a:t>e </a:t>
            </a:r>
            <a:r>
              <a:rPr lang="es-ES" sz="2200" dirty="0" err="1" smtClean="0"/>
              <a:t>manexo</a:t>
            </a:r>
            <a:r>
              <a:rPr lang="es-ES" sz="2200" dirty="0" smtClean="0"/>
              <a:t> </a:t>
            </a:r>
            <a:r>
              <a:rPr lang="es-ES" sz="2200" b="1" dirty="0"/>
              <a:t>emocional</a:t>
            </a:r>
            <a:r>
              <a:rPr lang="es-ES" sz="2200" dirty="0"/>
              <a:t>.</a:t>
            </a: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es-ES" sz="2200" dirty="0"/>
              <a:t>Habilidades de resolución de </a:t>
            </a:r>
            <a:r>
              <a:rPr lang="es-ES" sz="2200" b="1" dirty="0"/>
              <a:t>conflictos</a:t>
            </a:r>
            <a:r>
              <a:rPr lang="es-ES" sz="2200" dirty="0"/>
              <a:t>.</a:t>
            </a:r>
          </a:p>
        </p:txBody>
      </p:sp>
      <p:sp>
        <p:nvSpPr>
          <p:cNvPr id="4" name="4 Rectángulo redondeado"/>
          <p:cNvSpPr/>
          <p:nvPr/>
        </p:nvSpPr>
        <p:spPr>
          <a:xfrm>
            <a:off x="5940152" y="1340766"/>
            <a:ext cx="2664296" cy="50405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70C0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NIVELES 3 </a:t>
            </a:r>
            <a:r>
              <a:rPr lang="es-ES" dirty="0">
                <a:solidFill>
                  <a:srgbClr val="FFFFFF"/>
                </a:solidFill>
                <a:latin typeface="Calibri"/>
              </a:rPr>
              <a:t>E</a:t>
            </a:r>
            <a:r>
              <a:rPr lang="es-ES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s-ES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85836" y="1628800"/>
            <a:ext cx="8285501" cy="43924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2400" dirty="0" smtClean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NORMAS A VISTA </a:t>
            </a:r>
            <a:r>
              <a:rPr lang="es-ES" sz="2400" dirty="0" smtClean="0"/>
              <a:t>– elaboración en común </a:t>
            </a:r>
          </a:p>
          <a:p>
            <a:pPr>
              <a:buFont typeface="Wingdings" pitchFamily="2" charset="2"/>
              <a:buChar char="§"/>
            </a:pPr>
            <a:endParaRPr lang="es-ES" sz="2400" dirty="0" smtClean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ACTIVIDADES GRUPAIS ESTRUCTURADAS </a:t>
            </a:r>
            <a:r>
              <a:rPr lang="es-ES" sz="2400" dirty="0" smtClean="0"/>
              <a:t>– con reparto de papeles e incrementando en </a:t>
            </a:r>
            <a:r>
              <a:rPr lang="es-ES" sz="2400" dirty="0" err="1" smtClean="0"/>
              <a:t>complexidade</a:t>
            </a:r>
            <a:endParaRPr lang="es-ES" sz="2400" dirty="0" smtClean="0"/>
          </a:p>
          <a:p>
            <a:pPr>
              <a:buFont typeface="Wingdings" pitchFamily="2" charset="2"/>
              <a:buChar char="§"/>
            </a:pPr>
            <a:endParaRPr lang="es-ES" sz="2400" dirty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SISTEMA DO AMIGO</a:t>
            </a:r>
          </a:p>
          <a:p>
            <a:pPr>
              <a:buFont typeface="Wingdings" pitchFamily="2" charset="2"/>
              <a:buChar char="§"/>
            </a:pPr>
            <a:endParaRPr lang="es-ES" sz="2400" dirty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DAR UNHA RESPONSABILIDADE DENTRO DO GRUPO  </a:t>
            </a:r>
          </a:p>
          <a:p>
            <a:pPr>
              <a:buFont typeface="Wingdings" pitchFamily="2" charset="2"/>
              <a:buChar char="§"/>
            </a:pPr>
            <a:endParaRPr lang="es-ES" sz="2400" dirty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APORTAR OPCIÓNS </a:t>
            </a:r>
            <a:r>
              <a:rPr lang="es-ES" sz="2400" dirty="0" smtClean="0"/>
              <a:t>– compartir </a:t>
            </a:r>
            <a:r>
              <a:rPr lang="es-ES" sz="2400" dirty="0" err="1" smtClean="0"/>
              <a:t>eleccións</a:t>
            </a:r>
            <a:r>
              <a:rPr lang="es-ES" sz="2400" dirty="0" smtClean="0"/>
              <a:t> de </a:t>
            </a:r>
            <a:r>
              <a:rPr lang="es-ES" sz="2400" dirty="0" err="1" smtClean="0"/>
              <a:t>xogo</a:t>
            </a:r>
            <a:r>
              <a:rPr lang="es-ES" sz="2400" dirty="0" smtClean="0"/>
              <a:t> antes do recreo e mediar para formar grupos</a:t>
            </a:r>
          </a:p>
          <a:p>
            <a:pPr>
              <a:buFont typeface="Wingdings" pitchFamily="2" charset="2"/>
              <a:buChar char="§"/>
            </a:pPr>
            <a:endParaRPr lang="es-ES" sz="2400" dirty="0"/>
          </a:p>
          <a:p>
            <a:pPr>
              <a:buFont typeface="Wingdings" pitchFamily="2" charset="2"/>
              <a:buChar char="§"/>
            </a:pPr>
            <a:r>
              <a:rPr lang="es-ES" sz="2400" b="1" dirty="0" smtClean="0"/>
              <a:t>RESPETAR ELECCIÓNS </a:t>
            </a:r>
            <a:r>
              <a:rPr lang="es-ES" sz="2400" dirty="0" smtClean="0"/>
              <a:t>– Diferencia entre actividades para </a:t>
            </a:r>
            <a:r>
              <a:rPr lang="es-ES" sz="2400" dirty="0" err="1" smtClean="0"/>
              <a:t>rebaixar</a:t>
            </a:r>
            <a:r>
              <a:rPr lang="es-ES" sz="2400" dirty="0" smtClean="0"/>
              <a:t> </a:t>
            </a:r>
            <a:r>
              <a:rPr lang="es-ES" sz="2400" dirty="0" err="1" smtClean="0"/>
              <a:t>ansiedade</a:t>
            </a:r>
            <a:r>
              <a:rPr lang="es-ES" sz="2400" dirty="0" smtClean="0"/>
              <a:t> e </a:t>
            </a:r>
            <a:r>
              <a:rPr lang="es-ES" sz="2400" dirty="0" err="1" smtClean="0"/>
              <a:t>illamento</a:t>
            </a:r>
            <a:endParaRPr lang="es-ES" sz="24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836" y="1340768"/>
            <a:ext cx="8300964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000" b="1" dirty="0" smtClean="0">
                <a:solidFill>
                  <a:srgbClr val="0070C0"/>
                </a:solidFill>
              </a:rPr>
              <a:t>IMPORTANCIA DOS MOMENTOS NON ESTRUCTURADOS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2000" dirty="0" smtClean="0"/>
              <a:t>Aportar </a:t>
            </a:r>
            <a:r>
              <a:rPr lang="es-ES" sz="2000" b="1" dirty="0" err="1" smtClean="0"/>
              <a:t>opcións</a:t>
            </a:r>
            <a:r>
              <a:rPr lang="es-ES" sz="2000" b="1" dirty="0" smtClean="0"/>
              <a:t> de ocio</a:t>
            </a:r>
            <a:r>
              <a:rPr lang="es-ES" sz="2000" dirty="0" smtClean="0"/>
              <a:t>, creación de grupos de </a:t>
            </a:r>
            <a:r>
              <a:rPr lang="es-ES" sz="2000" dirty="0" err="1" smtClean="0"/>
              <a:t>xogo</a:t>
            </a:r>
            <a:r>
              <a:rPr lang="es-ES" sz="2000" dirty="0" smtClean="0"/>
              <a:t> coordinados.</a:t>
            </a:r>
          </a:p>
          <a:p>
            <a:pPr algn="just"/>
            <a:r>
              <a:rPr lang="es-ES" sz="2000" dirty="0" smtClean="0"/>
              <a:t>Prevención do acoso mediante </a:t>
            </a:r>
            <a:r>
              <a:rPr lang="es-ES" sz="2000" b="1" dirty="0" smtClean="0"/>
              <a:t>monitores de patio </a:t>
            </a:r>
            <a:r>
              <a:rPr lang="es-ES" sz="2000" dirty="0" smtClean="0"/>
              <a:t>voluntarios </a:t>
            </a:r>
            <a:r>
              <a:rPr lang="es-ES" sz="2000" dirty="0" err="1" smtClean="0"/>
              <a:t>doutros</a:t>
            </a:r>
            <a:r>
              <a:rPr lang="es-ES" sz="2000" dirty="0" smtClean="0"/>
              <a:t> cursos </a:t>
            </a:r>
            <a:r>
              <a:rPr lang="es-ES" sz="2000" dirty="0" err="1" smtClean="0"/>
              <a:t>maiores</a:t>
            </a:r>
            <a:r>
              <a:rPr lang="es-ES" sz="2000" dirty="0" smtClean="0"/>
              <a:t>.</a:t>
            </a:r>
          </a:p>
          <a:p>
            <a:pPr algn="just"/>
            <a:r>
              <a:rPr lang="es-ES" sz="2000" dirty="0" smtClean="0"/>
              <a:t>Favorecer a </a:t>
            </a:r>
            <a:r>
              <a:rPr lang="es-ES" sz="2000" b="1" dirty="0" smtClean="0"/>
              <a:t>solución de </a:t>
            </a:r>
            <a:r>
              <a:rPr lang="es-ES" sz="2000" b="1" dirty="0" err="1" smtClean="0"/>
              <a:t>conflitos</a:t>
            </a:r>
            <a:r>
              <a:rPr lang="es-ES" sz="2000" b="1" dirty="0" smtClean="0"/>
              <a:t> </a:t>
            </a:r>
            <a:r>
              <a:rPr lang="es-ES" sz="2000" dirty="0" err="1" smtClean="0"/>
              <a:t>axeitada</a:t>
            </a:r>
            <a:r>
              <a:rPr lang="es-ES" sz="2000" dirty="0" smtClean="0"/>
              <a:t>.</a:t>
            </a:r>
          </a:p>
          <a:p>
            <a:pPr algn="just"/>
            <a:r>
              <a:rPr lang="es-ES" sz="2000" dirty="0" smtClean="0"/>
              <a:t>Posibilidad de lugar </a:t>
            </a:r>
            <a:r>
              <a:rPr lang="es-ES" sz="2000" b="1" dirty="0" err="1" smtClean="0"/>
              <a:t>lonxe</a:t>
            </a:r>
            <a:r>
              <a:rPr lang="es-ES" sz="2000" b="1" dirty="0" smtClean="0"/>
              <a:t> do bullicio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err="1" smtClean="0"/>
              <a:t>Vixilar</a:t>
            </a:r>
            <a:r>
              <a:rPr lang="es-ES" sz="2000" dirty="0" smtClean="0"/>
              <a:t> </a:t>
            </a:r>
            <a:r>
              <a:rPr lang="es-ES" sz="2000" b="1" dirty="0" err="1" smtClean="0"/>
              <a:t>hipersensibilidade</a:t>
            </a:r>
            <a:endParaRPr lang="es-ES" sz="2000" b="1" dirty="0" smtClean="0"/>
          </a:p>
          <a:p>
            <a:pPr algn="just"/>
            <a:r>
              <a:rPr lang="es-ES" sz="2000" dirty="0" smtClean="0"/>
              <a:t>Normas á vista</a:t>
            </a:r>
          </a:p>
          <a:p>
            <a:pPr algn="just"/>
            <a:r>
              <a:rPr lang="es-ES" sz="2000" dirty="0" smtClean="0"/>
              <a:t>Lugar dentro do comedor</a:t>
            </a:r>
            <a:endParaRPr lang="es-ES" sz="2000" dirty="0"/>
          </a:p>
        </p:txBody>
      </p:sp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131840" y="1873307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RECREO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3198021" y="4509120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COMEDOR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6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85836" y="1268760"/>
            <a:ext cx="8225408" cy="519731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s-ES" b="1" dirty="0" smtClean="0"/>
              <a:t>PREVENIR </a:t>
            </a:r>
            <a:r>
              <a:rPr lang="es-ES" b="1" dirty="0"/>
              <a:t>O</a:t>
            </a:r>
            <a:r>
              <a:rPr lang="es-ES" b="1" dirty="0" smtClean="0"/>
              <a:t> ACOSO</a:t>
            </a:r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r>
              <a:rPr lang="es-ES" sz="2900" dirty="0" smtClean="0"/>
              <a:t>Alta </a:t>
            </a:r>
            <a:r>
              <a:rPr lang="es-ES" sz="2900" dirty="0" err="1" smtClean="0"/>
              <a:t>vulnerabilidade</a:t>
            </a:r>
            <a:r>
              <a:rPr lang="es-ES" sz="2900" dirty="0" smtClean="0"/>
              <a:t> a sufrir acoso escolar</a:t>
            </a:r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endParaRPr lang="es-ES" sz="2900" dirty="0"/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endParaRPr lang="es-ES" sz="29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900" dirty="0" err="1" smtClean="0"/>
              <a:t>Máis</a:t>
            </a:r>
            <a:r>
              <a:rPr lang="es-ES" sz="2900" dirty="0" smtClean="0"/>
              <a:t> común: agresión </a:t>
            </a:r>
            <a:r>
              <a:rPr lang="es-ES" sz="2900" dirty="0"/>
              <a:t>verbal. </a:t>
            </a:r>
            <a:r>
              <a:rPr lang="es-ES" sz="2900" dirty="0" smtClean="0"/>
              <a:t>A </a:t>
            </a:r>
            <a:r>
              <a:rPr lang="es-ES" sz="2900" dirty="0"/>
              <a:t>física </a:t>
            </a:r>
            <a:r>
              <a:rPr lang="es-ES" sz="2900" dirty="0" err="1" smtClean="0"/>
              <a:t>disminúe</a:t>
            </a:r>
            <a:r>
              <a:rPr lang="es-ES" sz="2900" dirty="0" smtClean="0"/>
              <a:t> coa </a:t>
            </a:r>
            <a:r>
              <a:rPr lang="es-ES" sz="2900" dirty="0" err="1" smtClean="0"/>
              <a:t>idade</a:t>
            </a:r>
            <a:r>
              <a:rPr lang="es-ES" sz="2900" dirty="0" smtClean="0"/>
              <a:t>, e </a:t>
            </a:r>
            <a:r>
              <a:rPr lang="es-ES" sz="2900" dirty="0"/>
              <a:t>se da en menos </a:t>
            </a:r>
            <a:r>
              <a:rPr lang="es-ES" sz="2900" dirty="0" err="1" smtClean="0"/>
              <a:t>ocasións</a:t>
            </a:r>
            <a:r>
              <a:rPr lang="es-ES" sz="2900" dirty="0" smtClean="0"/>
              <a:t>.</a:t>
            </a:r>
            <a:endParaRPr lang="es-ES" sz="29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s-ES" sz="2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900" dirty="0" smtClean="0"/>
              <a:t>En nenas a detección é </a:t>
            </a:r>
            <a:r>
              <a:rPr lang="es-ES" sz="2900" dirty="0"/>
              <a:t>más difícil, acoso en forma de exclusión </a:t>
            </a:r>
            <a:r>
              <a:rPr lang="es-ES" sz="2900" dirty="0" smtClean="0"/>
              <a:t>e </a:t>
            </a:r>
            <a:r>
              <a:rPr lang="es-ES" sz="2900" dirty="0"/>
              <a:t>humillación.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s-ES" sz="2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900" dirty="0" err="1" smtClean="0"/>
              <a:t>Máis</a:t>
            </a:r>
            <a:r>
              <a:rPr lang="es-ES" sz="2900" dirty="0" smtClean="0"/>
              <a:t> </a:t>
            </a:r>
            <a:r>
              <a:rPr lang="es-ES" sz="2900" dirty="0"/>
              <a:t>frecuente </a:t>
            </a:r>
            <a:r>
              <a:rPr lang="es-ES" sz="2900" b="1" dirty="0"/>
              <a:t>entre </a:t>
            </a:r>
            <a:r>
              <a:rPr lang="es-ES" sz="2900" b="1" dirty="0" smtClean="0"/>
              <a:t>os </a:t>
            </a:r>
            <a:r>
              <a:rPr lang="es-ES" sz="2900" b="1" dirty="0"/>
              <a:t>11 </a:t>
            </a:r>
            <a:r>
              <a:rPr lang="es-ES" sz="2900" b="1" dirty="0" smtClean="0"/>
              <a:t>e </a:t>
            </a:r>
            <a:r>
              <a:rPr lang="es-ES" sz="2900" b="1" dirty="0"/>
              <a:t>14 </a:t>
            </a:r>
            <a:r>
              <a:rPr lang="es-ES" sz="2900" b="1" dirty="0" smtClean="0"/>
              <a:t>anos.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9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Importante a </a:t>
            </a:r>
            <a:r>
              <a:rPr lang="es-ES" dirty="0" err="1" smtClean="0"/>
              <a:t>abordaxe</a:t>
            </a:r>
            <a:r>
              <a:rPr lang="es-ES" dirty="0" smtClean="0"/>
              <a:t> de </a:t>
            </a:r>
            <a:r>
              <a:rPr lang="es-ES" b="1" dirty="0" smtClean="0"/>
              <a:t>atención á </a:t>
            </a:r>
            <a:r>
              <a:rPr lang="es-ES" b="1" dirty="0" err="1" smtClean="0"/>
              <a:t>diversidade</a:t>
            </a:r>
            <a:r>
              <a:rPr lang="es-ES" b="1" dirty="0" smtClean="0"/>
              <a:t> </a:t>
            </a:r>
            <a:r>
              <a:rPr lang="es-ES" dirty="0" smtClean="0"/>
              <a:t>dentro da aula e a </a:t>
            </a:r>
            <a:r>
              <a:rPr lang="es-ES" b="1" dirty="0" smtClean="0"/>
              <a:t>solución </a:t>
            </a:r>
            <a:r>
              <a:rPr lang="es-ES" b="1" dirty="0" err="1" smtClean="0"/>
              <a:t>axeitada</a:t>
            </a:r>
            <a:r>
              <a:rPr lang="es-ES" b="1" dirty="0" smtClean="0"/>
              <a:t> de conflictos</a:t>
            </a:r>
            <a:r>
              <a:rPr lang="es-ES" dirty="0" smtClean="0"/>
              <a:t>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749041" y="2564904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Incomprensión social</a:t>
            </a:r>
            <a:endParaRPr lang="es-ES" sz="1400" dirty="0"/>
          </a:p>
        </p:txBody>
      </p:sp>
      <p:sp>
        <p:nvSpPr>
          <p:cNvPr id="6" name="5 Elipse"/>
          <p:cNvSpPr/>
          <p:nvPr/>
        </p:nvSpPr>
        <p:spPr>
          <a:xfrm>
            <a:off x="6156176" y="2632898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Costumbres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rituais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347864" y="2636912"/>
            <a:ext cx="22322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Intereses obsesivos</a:t>
            </a:r>
            <a:endParaRPr lang="es-ES" dirty="0"/>
          </a:p>
        </p:txBody>
      </p:sp>
      <p:sp>
        <p:nvSpPr>
          <p:cNvPr id="8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9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10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539750" y="3213100"/>
            <a:ext cx="8208963" cy="33115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es-ES" alt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s-ES" alt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s-ES" alt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s-ES" alt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s-ES" alt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s-ES" alt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endParaRPr lang="es-ES" alt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s-ES" altLang="es-ES" sz="2400" b="1" dirty="0">
                <a:solidFill>
                  <a:schemeClr val="bg1"/>
                </a:solidFill>
                <a:latin typeface="+mn-lt"/>
              </a:rPr>
              <a:t>TRASTORNOS </a:t>
            </a:r>
            <a:r>
              <a:rPr lang="es-ES" altLang="es-ES" sz="2400" b="1" dirty="0" smtClean="0">
                <a:solidFill>
                  <a:schemeClr val="bg1"/>
                </a:solidFill>
                <a:latin typeface="+mn-lt"/>
              </a:rPr>
              <a:t>DO </a:t>
            </a:r>
            <a:r>
              <a:rPr lang="es-ES" altLang="es-ES" sz="2400" b="1" dirty="0">
                <a:solidFill>
                  <a:schemeClr val="bg1"/>
                </a:solidFill>
                <a:latin typeface="+mn-lt"/>
              </a:rPr>
              <a:t>ESPECTRO </a:t>
            </a:r>
            <a:r>
              <a:rPr lang="es-ES" altLang="es-ES" sz="2400" b="1" dirty="0" smtClean="0">
                <a:solidFill>
                  <a:schemeClr val="bg1"/>
                </a:solidFill>
                <a:latin typeface="+mn-lt"/>
              </a:rPr>
              <a:t>DO AUTISMO</a:t>
            </a:r>
            <a:endParaRPr lang="es-ES" altLang="es-E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1476375" y="260350"/>
            <a:ext cx="1871663" cy="792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8791A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600" dirty="0">
                <a:latin typeface="+mj-lt"/>
              </a:rPr>
              <a:t>Trastorno Autista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268538" y="1268413"/>
            <a:ext cx="1871662" cy="7921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600" dirty="0" err="1">
                <a:latin typeface="+mn-lt"/>
              </a:rPr>
              <a:t>Trast</a:t>
            </a:r>
            <a:r>
              <a:rPr lang="es-ES" altLang="es-ES" sz="1600" dirty="0">
                <a:latin typeface="+mn-lt"/>
              </a:rPr>
              <a:t>. de Asperger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4572000" y="1268413"/>
            <a:ext cx="1871663" cy="7921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600" dirty="0">
                <a:latin typeface="+mn-lt"/>
              </a:rPr>
              <a:t>TGD </a:t>
            </a:r>
            <a:r>
              <a:rPr lang="es-ES" altLang="es-ES" sz="1600" dirty="0" smtClean="0">
                <a:latin typeface="+mn-lt"/>
              </a:rPr>
              <a:t>non </a:t>
            </a:r>
            <a:r>
              <a:rPr lang="es-ES" altLang="es-ES" sz="1600" dirty="0">
                <a:latin typeface="+mn-lt"/>
              </a:rPr>
              <a:t>especificado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724525" y="260350"/>
            <a:ext cx="1871663" cy="792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8791A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400" dirty="0" err="1">
                <a:latin typeface="+mn-lt"/>
              </a:rPr>
              <a:t>Trast</a:t>
            </a:r>
            <a:r>
              <a:rPr lang="es-ES" altLang="es-ES" sz="1400" dirty="0">
                <a:latin typeface="+mn-lt"/>
              </a:rPr>
              <a:t>. </a:t>
            </a:r>
            <a:r>
              <a:rPr lang="es-ES" altLang="es-ES" sz="1400" dirty="0" err="1">
                <a:latin typeface="+mn-lt"/>
              </a:rPr>
              <a:t>desintegrativo</a:t>
            </a:r>
            <a:endParaRPr lang="es-ES" altLang="es-ES" sz="1400" dirty="0">
              <a:latin typeface="+mn-lt"/>
            </a:endParaRPr>
          </a:p>
          <a:p>
            <a:pPr algn="ctr" eaLnBrk="1" hangingPunct="1"/>
            <a:r>
              <a:rPr lang="es-ES" altLang="es-ES" sz="1400" dirty="0">
                <a:latin typeface="+mn-lt"/>
              </a:rPr>
              <a:t>infantil</a:t>
            </a: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3635375" y="260350"/>
            <a:ext cx="1871663" cy="792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8791AF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600" dirty="0">
                <a:latin typeface="+mn-lt"/>
              </a:rPr>
              <a:t>Trastorno de </a:t>
            </a:r>
            <a:r>
              <a:rPr lang="es-ES" altLang="es-ES" sz="1600" dirty="0" err="1">
                <a:latin typeface="+mn-lt"/>
              </a:rPr>
              <a:t>Rett</a:t>
            </a:r>
            <a:endParaRPr lang="es-ES" altLang="es-ES" sz="1600" dirty="0">
              <a:latin typeface="+mn-lt"/>
            </a:endParaRP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1187450" y="260350"/>
            <a:ext cx="71438" cy="1944688"/>
          </a:xfrm>
          <a:prstGeom prst="leftBrace">
            <a:avLst>
              <a:gd name="adj1" fmla="val 2268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4191" y="1052513"/>
            <a:ext cx="9733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TGD</a:t>
            </a:r>
          </a:p>
          <a:p>
            <a:pPr algn="ctr" eaLnBrk="1" hangingPunct="1"/>
            <a:r>
              <a:rPr lang="es-ES" altLang="es-ES" sz="1400" dirty="0">
                <a:latin typeface="+mn-lt"/>
              </a:rPr>
              <a:t>DSM-IV-TR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140200" y="2243786"/>
            <a:ext cx="792163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2136848" y="3584792"/>
            <a:ext cx="1871662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600" dirty="0">
                <a:latin typeface="+mn-lt"/>
              </a:rPr>
              <a:t>Trastorno Autista</a:t>
            </a:r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4679611" y="3492429"/>
            <a:ext cx="1871663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400" dirty="0" err="1">
                <a:latin typeface="+mj-lt"/>
              </a:rPr>
              <a:t>Trast</a:t>
            </a:r>
            <a:r>
              <a:rPr lang="es-ES" altLang="es-ES" sz="1400" dirty="0">
                <a:latin typeface="+mj-lt"/>
              </a:rPr>
              <a:t>. </a:t>
            </a:r>
            <a:r>
              <a:rPr lang="es-ES" altLang="es-ES" sz="1400" dirty="0" err="1">
                <a:latin typeface="+mj-lt"/>
              </a:rPr>
              <a:t>desintegrativo</a:t>
            </a:r>
            <a:endParaRPr lang="es-ES" altLang="es-ES" sz="1400" dirty="0">
              <a:latin typeface="+mj-lt"/>
            </a:endParaRPr>
          </a:p>
          <a:p>
            <a:pPr algn="ctr" eaLnBrk="1" hangingPunct="1"/>
            <a:r>
              <a:rPr lang="es-ES" altLang="es-ES" sz="1400" dirty="0">
                <a:latin typeface="+mj-lt"/>
              </a:rPr>
              <a:t>infantil</a:t>
            </a:r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5191775" y="4625036"/>
            <a:ext cx="1871662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600" dirty="0" err="1">
                <a:latin typeface="+mn-lt"/>
              </a:rPr>
              <a:t>Trast</a:t>
            </a:r>
            <a:r>
              <a:rPr lang="es-ES" altLang="es-ES" sz="1600" dirty="0">
                <a:latin typeface="+mn-lt"/>
              </a:rPr>
              <a:t>. de Asperger</a:t>
            </a:r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772569" y="4670641"/>
            <a:ext cx="1871662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1600" dirty="0">
                <a:latin typeface="+mn-lt"/>
              </a:rPr>
              <a:t>TGD </a:t>
            </a:r>
            <a:r>
              <a:rPr lang="es-ES" altLang="es-ES" sz="1600" dirty="0" smtClean="0">
                <a:latin typeface="+mn-lt"/>
              </a:rPr>
              <a:t>non </a:t>
            </a:r>
            <a:r>
              <a:rPr lang="es-ES" altLang="es-ES" sz="1600" dirty="0">
                <a:latin typeface="+mn-lt"/>
              </a:rPr>
              <a:t>especificado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58750" y="2868613"/>
            <a:ext cx="1043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rgbClr val="7030A0"/>
                </a:solidFill>
                <a:latin typeface="+mn-lt"/>
              </a:rPr>
              <a:t>DSM-5</a:t>
            </a:r>
          </a:p>
        </p:txBody>
      </p:sp>
    </p:spTree>
    <p:extLst>
      <p:ext uri="{BB962C8B-B14F-4D97-AF65-F5344CB8AC3E}">
        <p14:creationId xmlns:p14="http://schemas.microsoft.com/office/powerpoint/2010/main" val="30121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836" y="1772816"/>
            <a:ext cx="8229600" cy="4137323"/>
          </a:xfrm>
        </p:spPr>
        <p:txBody>
          <a:bodyPr/>
          <a:lstStyle/>
          <a:p>
            <a:pPr marL="114300" indent="0">
              <a:buNone/>
            </a:pPr>
            <a:r>
              <a:rPr lang="es-ES" b="1" dirty="0" smtClean="0"/>
              <a:t>OUTROS RECURSOS</a:t>
            </a:r>
          </a:p>
          <a:p>
            <a:pPr marL="114300" indent="0">
              <a:buNone/>
            </a:pPr>
            <a:endParaRPr lang="es-E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err="1" smtClean="0"/>
              <a:t>Guións</a:t>
            </a:r>
            <a:r>
              <a:rPr lang="es-ES" dirty="0" smtClean="0"/>
              <a:t> </a:t>
            </a:r>
            <a:r>
              <a:rPr lang="es-ES" dirty="0" err="1" smtClean="0"/>
              <a:t>sociais</a:t>
            </a:r>
            <a:endParaRPr lang="es-ES" dirty="0" smtClean="0"/>
          </a:p>
          <a:p>
            <a:pPr>
              <a:buFont typeface="Wingdings" panose="05000000000000000000" pitchFamily="2" charset="2"/>
              <a:buChar char="§"/>
            </a:pP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Historias </a:t>
            </a:r>
            <a:r>
              <a:rPr lang="es-ES" dirty="0" err="1" smtClean="0"/>
              <a:t>sociais</a:t>
            </a:r>
            <a:r>
              <a:rPr lang="es-ES" dirty="0" smtClean="0"/>
              <a:t>/ Historias </a:t>
            </a:r>
            <a:r>
              <a:rPr lang="es-ES" dirty="0" err="1" smtClean="0"/>
              <a:t>sociais</a:t>
            </a:r>
            <a:r>
              <a:rPr lang="es-ES" dirty="0" smtClean="0"/>
              <a:t> activas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err="1" smtClean="0"/>
              <a:t>Conversacións</a:t>
            </a:r>
            <a:r>
              <a:rPr lang="es-ES" dirty="0" smtClean="0"/>
              <a:t> en forma de cómic</a:t>
            </a:r>
            <a:endParaRPr lang="es-ES" dirty="0"/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954967" y="1988840"/>
            <a:ext cx="2808312" cy="1800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EXPLICACIÓNS ORALES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5580112" y="1988840"/>
            <a:ext cx="2808312" cy="1800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APOIO VISUAL</a:t>
            </a:r>
            <a:endParaRPr lang="es-ES" dirty="0"/>
          </a:p>
        </p:txBody>
      </p:sp>
      <p:sp>
        <p:nvSpPr>
          <p:cNvPr id="7" name="6 Cruz"/>
          <p:cNvSpPr/>
          <p:nvPr/>
        </p:nvSpPr>
        <p:spPr>
          <a:xfrm>
            <a:off x="4067944" y="2492896"/>
            <a:ext cx="1224136" cy="1152128"/>
          </a:xfrm>
          <a:prstGeom prst="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764825" y="4149080"/>
            <a:ext cx="3725045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Debuxos</a:t>
            </a:r>
            <a:r>
              <a:rPr lang="es-ES" dirty="0" smtClean="0"/>
              <a:t> </a:t>
            </a:r>
            <a:r>
              <a:rPr lang="es-ES" dirty="0" err="1" smtClean="0"/>
              <a:t>sinxelos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1764824" y="5085184"/>
            <a:ext cx="3725045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Inmediatez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764825" y="5949280"/>
            <a:ext cx="3725045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Comprensión </a:t>
            </a:r>
            <a:r>
              <a:rPr lang="es-ES" dirty="0" err="1" smtClean="0"/>
              <a:t>sit</a:t>
            </a:r>
            <a:r>
              <a:rPr lang="es-ES" dirty="0" smtClean="0"/>
              <a:t>. sociales</a:t>
            </a:r>
            <a:endParaRPr lang="es-ES" dirty="0"/>
          </a:p>
        </p:txBody>
      </p:sp>
      <p:sp>
        <p:nvSpPr>
          <p:cNvPr id="11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2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13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6444208" y="4210624"/>
            <a:ext cx="2555776" cy="6120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Informar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444208" y="5085184"/>
            <a:ext cx="2555776" cy="6120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Conduta</a:t>
            </a:r>
            <a:r>
              <a:rPr lang="es-ES" dirty="0" smtClean="0">
                <a:solidFill>
                  <a:schemeClr val="tx1"/>
                </a:solidFill>
              </a:rPr>
              <a:t> alternativa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444208" y="5949280"/>
            <a:ext cx="2555776" cy="6120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Consecuencias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5580112" y="4822692"/>
            <a:ext cx="648072" cy="1432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5580112" y="569725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580112" y="6255314"/>
            <a:ext cx="720080" cy="12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253310" y="1234107"/>
            <a:ext cx="380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HISTORIAS SOCIAIS </a:t>
            </a:r>
            <a:r>
              <a:rPr lang="es-ES" dirty="0" smtClean="0"/>
              <a:t>(Carol Gray)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4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1" u="sng" dirty="0" smtClean="0"/>
              <a:t>IMPORTANTE PARA PREVENIR PROBLEMAS DE CONDUCTA: </a:t>
            </a:r>
          </a:p>
          <a:p>
            <a:pPr>
              <a:lnSpc>
                <a:spcPct val="150000"/>
              </a:lnSpc>
            </a:pPr>
            <a:r>
              <a:rPr lang="es-ES" sz="2400" dirty="0" err="1" smtClean="0"/>
              <a:t>Traballar</a:t>
            </a:r>
            <a:r>
              <a:rPr lang="es-ES" sz="2400" dirty="0" smtClean="0"/>
              <a:t> ámbito comunicativo e social</a:t>
            </a:r>
          </a:p>
          <a:p>
            <a:pPr>
              <a:lnSpc>
                <a:spcPct val="150000"/>
              </a:lnSpc>
            </a:pPr>
            <a:r>
              <a:rPr lang="es-ES" sz="2400" dirty="0" err="1" smtClean="0"/>
              <a:t>Traballar</a:t>
            </a:r>
            <a:r>
              <a:rPr lang="es-ES" sz="2400" dirty="0" smtClean="0"/>
              <a:t> a regulación emocional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Estructuración do ambiente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Anticipación e secuenciación</a:t>
            </a:r>
          </a:p>
          <a:p>
            <a:pPr>
              <a:lnSpc>
                <a:spcPct val="150000"/>
              </a:lnSpc>
            </a:pPr>
            <a:r>
              <a:rPr lang="es-ES" sz="2400" dirty="0" err="1" smtClean="0"/>
              <a:t>Coñecer</a:t>
            </a:r>
            <a:r>
              <a:rPr lang="es-ES" sz="2400" dirty="0" smtClean="0"/>
              <a:t> a </a:t>
            </a:r>
            <a:r>
              <a:rPr lang="es-ES" sz="2400" dirty="0" err="1" smtClean="0"/>
              <a:t>orixe</a:t>
            </a:r>
            <a:r>
              <a:rPr lang="es-ES" sz="2400" dirty="0" smtClean="0"/>
              <a:t> das rabietas</a:t>
            </a: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150096" cy="23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5073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Causadas por: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383868" y="1340768"/>
            <a:ext cx="2376264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RABIETAS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899592" y="2780928"/>
            <a:ext cx="22322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FRUSTRACIÓN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553749" y="2780928"/>
            <a:ext cx="22322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CAMBIOS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228184" y="2780928"/>
            <a:ext cx="23762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DIF COMPRENSIÓN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909836" y="3933056"/>
            <a:ext cx="230425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SOBREESTIMU-LACIÓN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3646140" y="3912220"/>
            <a:ext cx="22322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DIF. EXPRESIÓN</a:t>
            </a:r>
            <a:endParaRPr lang="es-ES" dirty="0"/>
          </a:p>
        </p:txBody>
      </p:sp>
      <p:sp>
        <p:nvSpPr>
          <p:cNvPr id="11" name="10 Flecha abajo"/>
          <p:cNvSpPr/>
          <p:nvPr/>
        </p:nvSpPr>
        <p:spPr>
          <a:xfrm>
            <a:off x="4247964" y="4869160"/>
            <a:ext cx="648072" cy="57606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909836" y="5733256"/>
            <a:ext cx="7704856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COÑECER A CAUSA E ACTUAR SEGUNDO RAZÓN E INTENSIDADE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6300192" y="3912220"/>
            <a:ext cx="22322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PROBL. FÍSICOS</a:t>
            </a:r>
            <a:endParaRPr lang="es-ES" dirty="0"/>
          </a:p>
        </p:txBody>
      </p:sp>
      <p:sp>
        <p:nvSpPr>
          <p:cNvPr id="1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1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1" u="sng" dirty="0" smtClean="0"/>
              <a:t>ANTE CAMBIO IMPORTANTE DE CONDUCTA: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Descartar </a:t>
            </a:r>
            <a:r>
              <a:rPr lang="es-ES" sz="2400" dirty="0" err="1" smtClean="0"/>
              <a:t>orixe</a:t>
            </a:r>
            <a:r>
              <a:rPr lang="es-ES" sz="2400" dirty="0" smtClean="0"/>
              <a:t> física (molestia por </a:t>
            </a:r>
            <a:r>
              <a:rPr lang="es-ES" sz="2400" dirty="0" err="1" smtClean="0"/>
              <a:t>hipersensibilidade</a:t>
            </a:r>
            <a:r>
              <a:rPr lang="es-ES" sz="2400" dirty="0" smtClean="0"/>
              <a:t>, </a:t>
            </a:r>
            <a:r>
              <a:rPr lang="es-ES" sz="2400" dirty="0" err="1" smtClean="0"/>
              <a:t>dor</a:t>
            </a:r>
            <a:r>
              <a:rPr lang="es-ES" sz="2400" dirty="0" smtClean="0"/>
              <a:t>,</a:t>
            </a:r>
            <a:r>
              <a:rPr lang="es-ES" sz="2400" dirty="0"/>
              <a:t> </a:t>
            </a:r>
            <a:r>
              <a:rPr lang="es-ES" sz="2400" dirty="0" smtClean="0"/>
              <a:t>etc.)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Realizar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 smtClean="0"/>
              <a:t>análise</a:t>
            </a:r>
            <a:r>
              <a:rPr lang="es-ES" sz="2400" dirty="0" smtClean="0"/>
              <a:t> funcional</a:t>
            </a:r>
            <a:endParaRPr lang="es-ES" sz="2400" dirty="0"/>
          </a:p>
        </p:txBody>
      </p:sp>
      <p:sp>
        <p:nvSpPr>
          <p:cNvPr id="5" name="4 Flecha abajo"/>
          <p:cNvSpPr/>
          <p:nvPr/>
        </p:nvSpPr>
        <p:spPr>
          <a:xfrm>
            <a:off x="4499992" y="3933056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827584" y="4653136"/>
            <a:ext cx="79208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A</a:t>
            </a:r>
            <a:r>
              <a:rPr lang="es-ES" sz="2000" dirty="0" smtClean="0"/>
              <a:t>s CONDUCTAS DISRUPTIVAS (que </a:t>
            </a:r>
            <a:r>
              <a:rPr lang="es-ES" sz="2000" dirty="0" err="1" smtClean="0"/>
              <a:t>pola</a:t>
            </a:r>
            <a:r>
              <a:rPr lang="es-ES" sz="2000" dirty="0" smtClean="0"/>
              <a:t> </a:t>
            </a:r>
            <a:r>
              <a:rPr lang="es-ES" sz="2000" dirty="0" err="1" smtClean="0"/>
              <a:t>súa</a:t>
            </a:r>
            <a:r>
              <a:rPr lang="es-ES" sz="2000" dirty="0" smtClean="0"/>
              <a:t> </a:t>
            </a:r>
            <a:r>
              <a:rPr lang="es-ES" sz="2000" dirty="0" err="1" smtClean="0"/>
              <a:t>intensidade</a:t>
            </a:r>
            <a:r>
              <a:rPr lang="es-ES" sz="2000" dirty="0" smtClean="0"/>
              <a:t> </a:t>
            </a:r>
            <a:r>
              <a:rPr lang="es-ES" sz="2000" dirty="0" err="1" smtClean="0"/>
              <a:t>ou</a:t>
            </a:r>
            <a:r>
              <a:rPr lang="es-ES" sz="2000" dirty="0" smtClean="0"/>
              <a:t> frecuencia </a:t>
            </a:r>
            <a:r>
              <a:rPr lang="es-ES" sz="2000" dirty="0" err="1" smtClean="0"/>
              <a:t>perxudican</a:t>
            </a:r>
            <a:r>
              <a:rPr lang="es-ES" sz="2000" dirty="0" smtClean="0"/>
              <a:t> o </a:t>
            </a:r>
            <a:r>
              <a:rPr lang="es-ES" sz="2000" dirty="0" err="1" smtClean="0"/>
              <a:t>deenvolvemento</a:t>
            </a:r>
            <a:r>
              <a:rPr lang="es-ES" sz="2000" dirty="0" smtClean="0"/>
              <a:t> </a:t>
            </a:r>
            <a:r>
              <a:rPr lang="es-ES" sz="2000" dirty="0" err="1" smtClean="0"/>
              <a:t>persoal</a:t>
            </a:r>
            <a:r>
              <a:rPr lang="es-ES" sz="2000" dirty="0" smtClean="0"/>
              <a:t> </a:t>
            </a:r>
            <a:r>
              <a:rPr lang="es-ES" sz="2000" dirty="0"/>
              <a:t>e</a:t>
            </a:r>
            <a:r>
              <a:rPr lang="es-ES" sz="2000" dirty="0" smtClean="0"/>
              <a:t> as oportunidades de participar na </a:t>
            </a:r>
            <a:r>
              <a:rPr lang="es-ES" sz="2000" dirty="0" err="1" smtClean="0"/>
              <a:t>comunidade</a:t>
            </a:r>
            <a:r>
              <a:rPr lang="es-ES" sz="2000" dirty="0" smtClean="0"/>
              <a:t>) </a:t>
            </a:r>
            <a:r>
              <a:rPr lang="es-ES" sz="2000" dirty="0" err="1" smtClean="0"/>
              <a:t>teñen</a:t>
            </a:r>
            <a:r>
              <a:rPr lang="es-ES" sz="2000" dirty="0" smtClean="0"/>
              <a:t> </a:t>
            </a:r>
            <a:r>
              <a:rPr lang="es-ES" sz="2000" dirty="0" err="1" smtClean="0"/>
              <a:t>unha</a:t>
            </a:r>
            <a:r>
              <a:rPr lang="es-ES" sz="2000" dirty="0" smtClean="0"/>
              <a:t> FUNCIÓN para a </a:t>
            </a:r>
            <a:r>
              <a:rPr lang="es-ES" sz="2000" dirty="0" err="1" smtClean="0"/>
              <a:t>persoa</a:t>
            </a:r>
            <a:endParaRPr lang="es-ES" sz="2000" dirty="0"/>
          </a:p>
        </p:txBody>
      </p:sp>
      <p:sp>
        <p:nvSpPr>
          <p:cNvPr id="7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9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87" name="Group 7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37828314"/>
              </p:ext>
            </p:extLst>
          </p:nvPr>
        </p:nvGraphicFramePr>
        <p:xfrm>
          <a:off x="539551" y="404664"/>
          <a:ext cx="8158365" cy="5645680"/>
        </p:xfrm>
        <a:graphic>
          <a:graphicData uri="http://schemas.openxmlformats.org/drawingml/2006/table">
            <a:tbl>
              <a:tblPr/>
              <a:tblGrid>
                <a:gridCol w="906485"/>
                <a:gridCol w="906485"/>
                <a:gridCol w="906485"/>
                <a:gridCol w="906485"/>
                <a:gridCol w="906485"/>
                <a:gridCol w="906485"/>
                <a:gridCol w="906485"/>
                <a:gridCol w="906485"/>
                <a:gridCol w="906485"/>
              </a:tblGrid>
              <a:tr h="51266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Antecedentes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Consecuencias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21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¿Dónde está?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¿Con quien?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¿Qué ocurre antes?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¿Qué hace?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Duración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Intensidad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¿Qué hace el profesor?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¿Qué hacen los compañ.?</a:t>
                      </a: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¿Qué hace el niño?</a:t>
                      </a: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1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altLang="es-E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6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060848"/>
            <a:ext cx="8229600" cy="4070077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400" dirty="0" err="1" smtClean="0"/>
              <a:t>Conxunto</a:t>
            </a:r>
            <a:r>
              <a:rPr lang="es-ES" sz="2400" dirty="0" smtClean="0"/>
              <a:t> de </a:t>
            </a:r>
            <a:r>
              <a:rPr lang="es-ES" sz="2400" dirty="0" err="1" smtClean="0"/>
              <a:t>estratexias</a:t>
            </a:r>
            <a:r>
              <a:rPr lang="es-ES" sz="2400" dirty="0" smtClean="0"/>
              <a:t> que, a través da </a:t>
            </a:r>
            <a:r>
              <a:rPr lang="es-ES" sz="2400" b="1" dirty="0" smtClean="0"/>
              <a:t>adaptación do entorno e a </a:t>
            </a:r>
            <a:r>
              <a:rPr lang="es-ES" sz="2400" b="1" dirty="0" err="1" smtClean="0"/>
              <a:t>ensinanza</a:t>
            </a:r>
            <a:r>
              <a:rPr lang="es-ES" sz="2400" b="1" dirty="0" smtClean="0"/>
              <a:t> de habilidades</a:t>
            </a:r>
            <a:r>
              <a:rPr lang="es-ES" sz="2400" dirty="0" smtClean="0"/>
              <a:t>, busca minimizar os problemas de conducta, pero sobre todo, </a:t>
            </a:r>
            <a:r>
              <a:rPr lang="es-ES" sz="2400" dirty="0" err="1" smtClean="0"/>
              <a:t>mellorar</a:t>
            </a:r>
            <a:r>
              <a:rPr lang="es-ES" sz="2400" dirty="0" smtClean="0"/>
              <a:t> a </a:t>
            </a:r>
            <a:r>
              <a:rPr lang="es-ES" sz="2400" dirty="0" err="1" smtClean="0"/>
              <a:t>calidade</a:t>
            </a:r>
            <a:r>
              <a:rPr lang="es-ES" sz="2400" dirty="0" smtClean="0"/>
              <a:t> de vida das </a:t>
            </a:r>
            <a:r>
              <a:rPr lang="es-ES" sz="2400" dirty="0" err="1" smtClean="0"/>
              <a:t>persoas</a:t>
            </a:r>
            <a:r>
              <a:rPr lang="es-ES" sz="2400" dirty="0" smtClean="0"/>
              <a:t>. (</a:t>
            </a:r>
            <a:r>
              <a:rPr lang="es-ES" sz="2400" dirty="0" err="1" smtClean="0"/>
              <a:t>Carr</a:t>
            </a:r>
            <a:r>
              <a:rPr lang="es-ES" sz="2400" dirty="0" smtClean="0"/>
              <a:t> y cols.)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 smtClean="0"/>
              <a:t>Segundo a </a:t>
            </a:r>
            <a:r>
              <a:rPr lang="es-ES" sz="2400" dirty="0" err="1" smtClean="0"/>
              <a:t>funcionalidade</a:t>
            </a:r>
            <a:r>
              <a:rPr lang="es-ES" sz="2400" dirty="0" smtClean="0"/>
              <a:t> da conducta, valorar a </a:t>
            </a:r>
            <a:r>
              <a:rPr lang="es-ES" sz="2400" dirty="0" err="1" smtClean="0"/>
              <a:t>estratexia</a:t>
            </a:r>
            <a:r>
              <a:rPr lang="es-ES" sz="2400" dirty="0" smtClean="0"/>
              <a:t> </a:t>
            </a:r>
            <a:r>
              <a:rPr lang="es-ES" sz="2400" dirty="0" err="1" smtClean="0"/>
              <a:t>axeitada</a:t>
            </a:r>
            <a:r>
              <a:rPr lang="es-ES" sz="2400" dirty="0" smtClean="0"/>
              <a:t> para que se </a:t>
            </a:r>
            <a:r>
              <a:rPr lang="es-ES" sz="2400" dirty="0" err="1" smtClean="0"/>
              <a:t>reduza</a:t>
            </a:r>
            <a:r>
              <a:rPr lang="es-ES" sz="2400" dirty="0" smtClean="0"/>
              <a:t> e </a:t>
            </a:r>
            <a:r>
              <a:rPr lang="es-ES" sz="2400" dirty="0" err="1" smtClean="0"/>
              <a:t>propoñer</a:t>
            </a:r>
            <a:r>
              <a:rPr lang="es-ES" sz="2400" dirty="0" smtClean="0"/>
              <a:t>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b="1" dirty="0" smtClean="0"/>
              <a:t>conducta alternativa positiva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3 Elipse"/>
          <p:cNvSpPr/>
          <p:nvPr/>
        </p:nvSpPr>
        <p:spPr>
          <a:xfrm>
            <a:off x="2627784" y="1340768"/>
            <a:ext cx="3744416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APOIO CONDUCTUAL POSITIVO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7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2" y="2116591"/>
            <a:ext cx="3741604" cy="25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875656" y="4653136"/>
            <a:ext cx="302433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TERMÓMETRO EMOCIONAL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4669"/>
            <a:ext cx="4032448" cy="25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5220072" y="4653136"/>
            <a:ext cx="302433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IDENTIFICAR SOLUCIÓNS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32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21" y="908720"/>
            <a:ext cx="4265654" cy="53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/>
              <a:t>Non </a:t>
            </a:r>
            <a:r>
              <a:rPr lang="es-ES" sz="2400" dirty="0" err="1" smtClean="0"/>
              <a:t>eliminalos</a:t>
            </a:r>
            <a:r>
              <a:rPr lang="es-ES" sz="2400" dirty="0" smtClean="0"/>
              <a:t>, </a:t>
            </a:r>
            <a:r>
              <a:rPr lang="es-ES" sz="2400" dirty="0" err="1" smtClean="0"/>
              <a:t>pois</a:t>
            </a:r>
            <a:r>
              <a:rPr lang="es-ES" sz="2400" dirty="0" smtClean="0"/>
              <a:t> </a:t>
            </a:r>
            <a:r>
              <a:rPr lang="es-ES" sz="2400" dirty="0" err="1" smtClean="0"/>
              <a:t>adoitan</a:t>
            </a:r>
            <a:r>
              <a:rPr lang="es-ES" sz="2400" dirty="0" smtClean="0"/>
              <a:t> sustituirse por </a:t>
            </a:r>
            <a:r>
              <a:rPr lang="es-ES" sz="2400" dirty="0" err="1" smtClean="0"/>
              <a:t>outros</a:t>
            </a:r>
            <a:r>
              <a:rPr lang="es-E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2400" dirty="0" err="1" smtClean="0"/>
              <a:t>Teñen</a:t>
            </a:r>
            <a:r>
              <a:rPr lang="es-ES" sz="2400" dirty="0" smtClean="0"/>
              <a:t> a </a:t>
            </a:r>
            <a:r>
              <a:rPr lang="es-ES" sz="2400" dirty="0" err="1" smtClean="0"/>
              <a:t>súa</a:t>
            </a:r>
            <a:r>
              <a:rPr lang="es-ES" sz="2400" dirty="0" smtClean="0"/>
              <a:t> </a:t>
            </a:r>
            <a:r>
              <a:rPr lang="es-ES" sz="2400" dirty="0" err="1" smtClean="0"/>
              <a:t>funcionalidadeen</a:t>
            </a:r>
            <a:r>
              <a:rPr lang="es-ES" sz="2400" dirty="0" smtClean="0"/>
              <a:t> TEA e están relacionados </a:t>
            </a:r>
            <a:r>
              <a:rPr lang="es-ES" sz="2400" dirty="0" err="1" smtClean="0"/>
              <a:t>co</a:t>
            </a:r>
            <a:r>
              <a:rPr lang="es-ES" sz="2400" dirty="0" smtClean="0"/>
              <a:t> nivel de </a:t>
            </a:r>
            <a:r>
              <a:rPr lang="es-ES" sz="2400" dirty="0" err="1" smtClean="0"/>
              <a:t>ansiedade</a:t>
            </a:r>
            <a:r>
              <a:rPr lang="es-ES" sz="2400" dirty="0" smtClean="0"/>
              <a:t> e necesidad de control.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Proponer normas sobre lugares e momentos de realización.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Utilizar intereses coma </a:t>
            </a:r>
            <a:r>
              <a:rPr lang="es-ES" sz="2400" dirty="0" err="1" smtClean="0"/>
              <a:t>refor</a:t>
            </a:r>
            <a:r>
              <a:rPr lang="es-ES" sz="2400" dirty="0" err="1"/>
              <a:t>z</a:t>
            </a:r>
            <a:r>
              <a:rPr lang="es-ES" sz="2400" dirty="0" err="1" smtClean="0"/>
              <a:t>o</a:t>
            </a:r>
            <a:r>
              <a:rPr lang="es-E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Estimular intereses e actividades alternativas.</a:t>
            </a:r>
            <a:endParaRPr lang="es-ES" sz="2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3095836" y="1284784"/>
            <a:ext cx="295232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COMPORTAMIENTOS ESTEREOTIPADOS</a:t>
            </a:r>
            <a:endParaRPr lang="es-ES" dirty="0"/>
          </a:p>
        </p:txBody>
      </p:sp>
      <p:sp>
        <p:nvSpPr>
          <p:cNvPr id="6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8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01507067"/>
              </p:ext>
            </p:extLst>
          </p:nvPr>
        </p:nvGraphicFramePr>
        <p:xfrm>
          <a:off x="1043608" y="1700808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259632" y="5589240"/>
            <a:ext cx="2557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Instruccións</a:t>
            </a:r>
            <a:r>
              <a:rPr lang="es-ES" sz="1600" dirty="0" smtClean="0"/>
              <a:t>    específicas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Perserverar</a:t>
            </a:r>
            <a:r>
              <a:rPr lang="es-ES" sz="1600" dirty="0" smtClean="0"/>
              <a:t> nos erros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Protección familiar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 rot="16200000">
            <a:off x="-522267" y="3599156"/>
            <a:ext cx="2640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INFANCIA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-19959"/>
            <a:ext cx="9144000" cy="1052736"/>
          </a:xfrm>
          <a:prstGeom prst="rect">
            <a:avLst/>
          </a:prstGeom>
          <a:solidFill>
            <a:srgbClr val="813A82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59"/>
            <a:ext cx="771673" cy="1052737"/>
          </a:xfrm>
          <a:prstGeom prst="rect">
            <a:avLst/>
          </a:prstGeom>
        </p:spPr>
      </p:pic>
      <p:sp>
        <p:nvSpPr>
          <p:cNvPr id="12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PRINCIPALES DIFICULTADES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575374"/>
              </p:ext>
            </p:extLst>
          </p:nvPr>
        </p:nvGraphicFramePr>
        <p:xfrm>
          <a:off x="467544" y="1628800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467544" y="5502495"/>
            <a:ext cx="2592288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Apoios</a:t>
            </a:r>
            <a:r>
              <a:rPr lang="es-ES" dirty="0" smtClean="0">
                <a:solidFill>
                  <a:schemeClr val="tx1"/>
                </a:solidFill>
              </a:rPr>
              <a:t> necesarios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47864" y="5502495"/>
            <a:ext cx="2592288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Métodos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56176" y="5502495"/>
            <a:ext cx="259228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Axudas</a:t>
            </a:r>
            <a:r>
              <a:rPr lang="es-ES" dirty="0" smtClean="0">
                <a:solidFill>
                  <a:schemeClr val="tx1"/>
                </a:solidFill>
              </a:rPr>
              <a:t> gradualmente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12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13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2789"/>
              </p:ext>
            </p:extLst>
          </p:nvPr>
        </p:nvGraphicFramePr>
        <p:xfrm>
          <a:off x="457200" y="1600200"/>
          <a:ext cx="836327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796136" y="1268760"/>
            <a:ext cx="3024336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“</a:t>
            </a:r>
            <a:r>
              <a:rPr lang="es-ES" sz="1400" dirty="0" smtClean="0">
                <a:solidFill>
                  <a:schemeClr val="tx1"/>
                </a:solidFill>
              </a:rPr>
              <a:t>Non podemos abordar a problemática de todo a alumnado”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“Non estamos formados”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“</a:t>
            </a:r>
            <a:r>
              <a:rPr lang="es-ES" sz="1400" dirty="0" err="1" smtClean="0">
                <a:solidFill>
                  <a:schemeClr val="tx1"/>
                </a:solidFill>
              </a:rPr>
              <a:t>Temos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outros</a:t>
            </a:r>
            <a:r>
              <a:rPr lang="es-ES" sz="1400" dirty="0" smtClean="0">
                <a:solidFill>
                  <a:schemeClr val="tx1"/>
                </a:solidFill>
              </a:rPr>
              <a:t> alumnos con </a:t>
            </a:r>
            <a:r>
              <a:rPr lang="es-ES" sz="1400" dirty="0" err="1" smtClean="0">
                <a:solidFill>
                  <a:schemeClr val="tx1"/>
                </a:solidFill>
              </a:rPr>
              <a:t>maiores</a:t>
            </a:r>
            <a:r>
              <a:rPr lang="es-ES" sz="1400" dirty="0" smtClean="0">
                <a:solidFill>
                  <a:schemeClr val="tx1"/>
                </a:solidFill>
              </a:rPr>
              <a:t> dificultades”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77457" y="1443011"/>
            <a:ext cx="3024336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“</a:t>
            </a:r>
            <a:r>
              <a:rPr lang="es-ES" sz="1400" dirty="0" smtClean="0">
                <a:solidFill>
                  <a:schemeClr val="tx1"/>
                </a:solidFill>
              </a:rPr>
              <a:t>Os </a:t>
            </a:r>
            <a:r>
              <a:rPr lang="es-ES" sz="1400" dirty="0" err="1" smtClean="0">
                <a:solidFill>
                  <a:schemeClr val="tx1"/>
                </a:solidFill>
              </a:rPr>
              <a:t>apoios</a:t>
            </a:r>
            <a:r>
              <a:rPr lang="es-ES" sz="1400" dirty="0" smtClean="0">
                <a:solidFill>
                  <a:schemeClr val="tx1"/>
                </a:solidFill>
              </a:rPr>
              <a:t> dependen la implicación do profesor”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“Non </a:t>
            </a:r>
            <a:r>
              <a:rPr lang="es-ES" sz="1400" dirty="0" err="1" smtClean="0">
                <a:solidFill>
                  <a:schemeClr val="tx1"/>
                </a:solidFill>
              </a:rPr>
              <a:t>seguen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unha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mesma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liña</a:t>
            </a:r>
            <a:r>
              <a:rPr lang="es-ES" sz="1400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“Non </a:t>
            </a:r>
            <a:r>
              <a:rPr lang="es-ES" sz="1400" dirty="0" err="1" smtClean="0">
                <a:solidFill>
                  <a:schemeClr val="tx1"/>
                </a:solidFill>
              </a:rPr>
              <a:t>sempre</a:t>
            </a:r>
            <a:r>
              <a:rPr lang="es-ES" sz="1400" dirty="0" smtClean="0">
                <a:solidFill>
                  <a:schemeClr val="tx1"/>
                </a:solidFill>
              </a:rPr>
              <a:t> nos </a:t>
            </a:r>
            <a:r>
              <a:rPr lang="es-ES" sz="1400" dirty="0" err="1" smtClean="0">
                <a:solidFill>
                  <a:schemeClr val="tx1"/>
                </a:solidFill>
              </a:rPr>
              <a:t>escoitan</a:t>
            </a:r>
            <a:r>
              <a:rPr lang="es-ES" sz="1400" dirty="0" smtClean="0">
                <a:solidFill>
                  <a:schemeClr val="tx1"/>
                </a:solidFill>
              </a:rPr>
              <a:t>”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19936" y="5301208"/>
            <a:ext cx="302433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“</a:t>
            </a:r>
            <a:r>
              <a:rPr lang="es-ES" sz="1400" dirty="0" smtClean="0">
                <a:solidFill>
                  <a:schemeClr val="tx1"/>
                </a:solidFill>
              </a:rPr>
              <a:t>O profesor di que non o fago porque non quero”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“</a:t>
            </a:r>
            <a:r>
              <a:rPr lang="es-ES" sz="1400" dirty="0" err="1" smtClean="0">
                <a:solidFill>
                  <a:schemeClr val="tx1"/>
                </a:solidFill>
              </a:rPr>
              <a:t>Síntome</a:t>
            </a:r>
            <a:r>
              <a:rPr lang="es-ES" sz="1400" dirty="0" smtClean="0">
                <a:solidFill>
                  <a:schemeClr val="tx1"/>
                </a:solidFill>
              </a:rPr>
              <a:t> diferente”</a:t>
            </a: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“</a:t>
            </a:r>
            <a:r>
              <a:rPr lang="es-ES" sz="1400" dirty="0" err="1" smtClean="0">
                <a:solidFill>
                  <a:schemeClr val="tx1"/>
                </a:solidFill>
              </a:rPr>
              <a:t>Adoito</a:t>
            </a:r>
            <a:r>
              <a:rPr lang="es-ES" sz="1400" dirty="0" smtClean="0">
                <a:solidFill>
                  <a:schemeClr val="tx1"/>
                </a:solidFill>
              </a:rPr>
              <a:t> estar so”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014697"/>
              </p:ext>
            </p:extLst>
          </p:nvPr>
        </p:nvGraphicFramePr>
        <p:xfrm>
          <a:off x="457200" y="1600200"/>
          <a:ext cx="836327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796136" y="1268759"/>
            <a:ext cx="3024336" cy="13263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tx1"/>
                </a:solidFill>
              </a:rPr>
              <a:t>. CHARLAS INFORMATIVAS EN CENTROS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ORIENTACIÓN SOBRE ADAPTACIÓNS E RECURSOS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OBRADOIROS DE SENSIBILIZACIÓN PARA ALUMNOS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77457" y="1443011"/>
            <a:ext cx="3024336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tx1"/>
                </a:solidFill>
              </a:rPr>
              <a:t>. PROGRAMA DE APOIO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ENCONTROS DE FAMILIAS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CHARLAS DE ACOLLIDA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ASESORAMENTO E RECURSOS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19936" y="5301208"/>
            <a:ext cx="302433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tx1"/>
                </a:solidFill>
              </a:rPr>
              <a:t>. INTERVENCIÓN PSICOLÓXICA, LOGOPÉDICA,  PEDAGÓXICA E EN TERAPIA OCUPACIONAL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DIAGNOSE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PROGRAMAS GRUPAIS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92019" y="5301208"/>
            <a:ext cx="3024336" cy="1152128"/>
          </a:xfrm>
          <a:prstGeom prst="roundRect">
            <a:avLst/>
          </a:prstGeom>
          <a:solidFill>
            <a:srgbClr val="EBF0AE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 smtClean="0">
                <a:solidFill>
                  <a:schemeClr val="tx1"/>
                </a:solidFill>
              </a:rPr>
              <a:t>. COORDINACIÓN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. TRABALLO EN REDE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57917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ES" sz="2400" dirty="0"/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CENTRO ASPERGA CORUÑA</a:t>
            </a:r>
          </a:p>
          <a:p>
            <a:pPr marL="0" indent="0" algn="ctr">
              <a:buNone/>
            </a:pPr>
            <a:r>
              <a:rPr lang="es-ES" sz="2400" dirty="0" smtClean="0"/>
              <a:t>Paseo de los Puentes nº6, </a:t>
            </a:r>
            <a:r>
              <a:rPr lang="es-ES" sz="2400" dirty="0" err="1" smtClean="0"/>
              <a:t>baixo</a:t>
            </a:r>
            <a:endParaRPr lang="es-ES" sz="2400" dirty="0" smtClean="0"/>
          </a:p>
          <a:p>
            <a:pPr marL="0" indent="0" algn="ctr">
              <a:buNone/>
            </a:pPr>
            <a:r>
              <a:rPr lang="es-ES" sz="2400" dirty="0" smtClean="0"/>
              <a:t>633 283 264 / 881 91 73 18</a:t>
            </a:r>
          </a:p>
          <a:p>
            <a:pPr marL="0" indent="0" algn="ctr">
              <a:buNone/>
            </a:pPr>
            <a:r>
              <a:rPr lang="es-ES" sz="2400" dirty="0" smtClean="0"/>
              <a:t>coruna@asperga.org</a:t>
            </a:r>
          </a:p>
          <a:p>
            <a:pPr marL="0" indent="0" algn="ctr">
              <a:buNone/>
            </a:pPr>
            <a:endParaRPr lang="es-ES" sz="2400" dirty="0"/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0070C0"/>
                </a:solidFill>
              </a:rPr>
              <a:t>CENTRO ASPERGA VIGO</a:t>
            </a:r>
          </a:p>
          <a:p>
            <a:pPr marL="0" indent="0" algn="ctr">
              <a:buNone/>
            </a:pPr>
            <a:r>
              <a:rPr lang="es-ES" sz="2400" dirty="0" smtClean="0"/>
              <a:t>Rúa Enrique Lorenzo nº14, </a:t>
            </a:r>
            <a:r>
              <a:rPr lang="es-ES" sz="2400" dirty="0" err="1" smtClean="0"/>
              <a:t>baixo</a:t>
            </a:r>
            <a:endParaRPr lang="es-ES" sz="2400" dirty="0" smtClean="0"/>
          </a:p>
          <a:p>
            <a:pPr marL="0" indent="0" algn="ctr">
              <a:buNone/>
            </a:pPr>
            <a:r>
              <a:rPr lang="es-ES" sz="2400" dirty="0" smtClean="0"/>
              <a:t>648 262 </a:t>
            </a:r>
            <a:r>
              <a:rPr lang="es-ES" sz="2400" dirty="0"/>
              <a:t>035 /  986 225 </a:t>
            </a:r>
            <a:r>
              <a:rPr lang="es-ES" sz="2400" dirty="0" smtClean="0"/>
              <a:t>196</a:t>
            </a:r>
          </a:p>
          <a:p>
            <a:pPr marL="0" indent="0" algn="ctr">
              <a:buNone/>
            </a:pPr>
            <a:r>
              <a:rPr lang="es-ES" sz="2400" dirty="0" smtClean="0"/>
              <a:t>vigo@asperga.org</a:t>
            </a:r>
          </a:p>
          <a:p>
            <a:pPr marL="0" indent="0">
              <a:buNone/>
            </a:pPr>
            <a:endParaRPr lang="es-ES" sz="2400" dirty="0"/>
          </a:p>
          <a:p>
            <a:pPr marL="0" indent="0" algn="ctr">
              <a:buNone/>
            </a:pPr>
            <a:r>
              <a:rPr lang="es-ES" sz="2600" dirty="0" smtClean="0">
                <a:solidFill>
                  <a:schemeClr val="accent3">
                    <a:lumMod val="75000"/>
                  </a:schemeClr>
                </a:solidFill>
              </a:rPr>
              <a:t>asperga@asperga.org</a:t>
            </a:r>
          </a:p>
          <a:p>
            <a:pPr marL="0" indent="0" algn="ctr">
              <a:buNone/>
            </a:pPr>
            <a:r>
              <a:rPr lang="es-ES" sz="2600" dirty="0" smtClean="0">
                <a:solidFill>
                  <a:schemeClr val="accent3">
                    <a:lumMod val="75000"/>
                  </a:schemeClr>
                </a:solidFill>
              </a:rPr>
              <a:t>www.asperga.org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6" name="CuadroTexto 20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0169A6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8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ONDE ATOPARNOS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853021848"/>
              </p:ext>
            </p:extLst>
          </p:nvPr>
        </p:nvGraphicFramePr>
        <p:xfrm>
          <a:off x="899592" y="1700808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 rot="16200000">
            <a:off x="-1250170" y="3749292"/>
            <a:ext cx="4084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ADOLESCENCIA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uadroTexto 20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FFCC23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9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PRINCIPALES DIFICULTADES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82435" y="5517232"/>
            <a:ext cx="4331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chemeClr val="bg1"/>
                </a:solidFill>
              </a:rPr>
              <a:t>INCLUSIÓN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836" y="2939256"/>
            <a:ext cx="2078763" cy="1159928"/>
          </a:xfrm>
          <a:prstGeom prst="roundRect">
            <a:avLst/>
          </a:prstGeom>
          <a:solidFill>
            <a:srgbClr val="01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Características propias do SA non atendidas </a:t>
            </a:r>
            <a:r>
              <a:rPr lang="es-ES" dirty="0" err="1" smtClean="0"/>
              <a:t>nas</a:t>
            </a:r>
            <a:r>
              <a:rPr lang="es-ES" dirty="0" smtClean="0"/>
              <a:t> aulas 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3550521" y="1858984"/>
            <a:ext cx="2088232" cy="648072"/>
          </a:xfrm>
          <a:prstGeom prst="roundRect">
            <a:avLst/>
          </a:prstGeom>
          <a:solidFill>
            <a:srgbClr val="01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Falta de atención real </a:t>
            </a:r>
            <a:r>
              <a:rPr lang="es-ES" dirty="0"/>
              <a:t>á</a:t>
            </a:r>
            <a:r>
              <a:rPr lang="es-ES" dirty="0" smtClean="0"/>
              <a:t> </a:t>
            </a:r>
            <a:r>
              <a:rPr lang="es-ES" dirty="0" err="1" smtClean="0"/>
              <a:t>diversidade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588224" y="2930856"/>
            <a:ext cx="2260132" cy="1074208"/>
          </a:xfrm>
          <a:prstGeom prst="roundRect">
            <a:avLst/>
          </a:prstGeom>
          <a:solidFill>
            <a:srgbClr val="01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Necesidade</a:t>
            </a:r>
            <a:r>
              <a:rPr lang="es-ES" dirty="0" smtClean="0"/>
              <a:t> de formación e asesoramiento a </a:t>
            </a:r>
            <a:r>
              <a:rPr lang="es-ES" dirty="0" err="1" smtClean="0"/>
              <a:t>profesionais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85836" y="4424163"/>
            <a:ext cx="2088232" cy="648072"/>
          </a:xfrm>
          <a:prstGeom prst="roundRect">
            <a:avLst/>
          </a:prstGeom>
          <a:solidFill>
            <a:srgbClr val="01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Falta </a:t>
            </a:r>
            <a:r>
              <a:rPr lang="es-ES" dirty="0" err="1" smtClean="0"/>
              <a:t>espazos</a:t>
            </a:r>
            <a:r>
              <a:rPr lang="es-ES" dirty="0" smtClean="0"/>
              <a:t> adaptados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565654" y="4204522"/>
            <a:ext cx="2203704" cy="828008"/>
          </a:xfrm>
          <a:prstGeom prst="roundRect">
            <a:avLst/>
          </a:prstGeom>
          <a:solidFill>
            <a:srgbClr val="01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Necesidade</a:t>
            </a:r>
            <a:r>
              <a:rPr lang="es-ES" dirty="0" smtClean="0"/>
              <a:t> de coordinación </a:t>
            </a:r>
            <a:r>
              <a:rPr lang="es-ES" dirty="0" err="1" smtClean="0"/>
              <a:t>escola</a:t>
            </a:r>
            <a:r>
              <a:rPr lang="es-ES" dirty="0" smtClean="0"/>
              <a:t>-familia-</a:t>
            </a:r>
            <a:r>
              <a:rPr lang="es-ES" dirty="0" err="1" smtClean="0"/>
              <a:t>profesionais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026537" y="5527244"/>
            <a:ext cx="3211798" cy="99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NON INCLUSIÓN</a:t>
            </a:r>
            <a:endParaRPr lang="es-ES" sz="3600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0" y="3196054"/>
            <a:ext cx="2703246" cy="180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uadroTexto 20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0169A6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22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99592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NON INCLUSIÓN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4340522" y="2570042"/>
            <a:ext cx="508230" cy="514868"/>
          </a:xfrm>
          <a:prstGeom prst="downArrow">
            <a:avLst/>
          </a:prstGeom>
          <a:solidFill>
            <a:srgbClr val="F39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17 Flecha abajo"/>
          <p:cNvSpPr/>
          <p:nvPr/>
        </p:nvSpPr>
        <p:spPr>
          <a:xfrm rot="5400000">
            <a:off x="6018670" y="3066509"/>
            <a:ext cx="508230" cy="514868"/>
          </a:xfrm>
          <a:prstGeom prst="downArrow">
            <a:avLst/>
          </a:prstGeom>
          <a:solidFill>
            <a:srgbClr val="F39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17 Flecha abajo"/>
          <p:cNvSpPr/>
          <p:nvPr/>
        </p:nvSpPr>
        <p:spPr>
          <a:xfrm rot="5400000">
            <a:off x="5984220" y="4420844"/>
            <a:ext cx="508230" cy="514868"/>
          </a:xfrm>
          <a:prstGeom prst="downArrow">
            <a:avLst/>
          </a:prstGeom>
          <a:solidFill>
            <a:srgbClr val="F39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17 Flecha abajo"/>
          <p:cNvSpPr/>
          <p:nvPr/>
        </p:nvSpPr>
        <p:spPr>
          <a:xfrm rot="16200000">
            <a:off x="2532843" y="3004446"/>
            <a:ext cx="508230" cy="514868"/>
          </a:xfrm>
          <a:prstGeom prst="downArrow">
            <a:avLst/>
          </a:prstGeom>
          <a:solidFill>
            <a:srgbClr val="F39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17 Flecha abajo"/>
          <p:cNvSpPr/>
          <p:nvPr/>
        </p:nvSpPr>
        <p:spPr>
          <a:xfrm rot="16200000">
            <a:off x="2550722" y="4460565"/>
            <a:ext cx="508230" cy="514868"/>
          </a:xfrm>
          <a:prstGeom prst="downArrow">
            <a:avLst/>
          </a:prstGeom>
          <a:solidFill>
            <a:srgbClr val="F39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4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82435" y="5517232"/>
            <a:ext cx="4331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chemeClr val="bg1"/>
                </a:solidFill>
              </a:rPr>
              <a:t>INCLUSIÓN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5908" y="5365870"/>
            <a:ext cx="3244044" cy="962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NON INCLUSIÓN</a:t>
            </a:r>
            <a:endParaRPr lang="es-ES" sz="3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F39858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22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NON INCLUSIÓN: EFECTOS</a:t>
            </a:r>
            <a:endParaRPr lang="gl-ES" sz="3600" dirty="0">
              <a:solidFill>
                <a:schemeClr val="bg1"/>
              </a:solidFill>
            </a:endParaRPr>
          </a:p>
        </p:txBody>
      </p:sp>
      <p:sp>
        <p:nvSpPr>
          <p:cNvPr id="19" name="6 Rectángulo redondeado"/>
          <p:cNvSpPr/>
          <p:nvPr/>
        </p:nvSpPr>
        <p:spPr>
          <a:xfrm>
            <a:off x="5902314" y="3356992"/>
            <a:ext cx="2432174" cy="467721"/>
          </a:xfrm>
          <a:prstGeom prst="roundRect">
            <a:avLst/>
          </a:prstGeom>
          <a:solidFill>
            <a:srgbClr val="F39858"/>
          </a:solidFill>
          <a:ln>
            <a:solidFill>
              <a:srgbClr val="F39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BAIXA AUTOESTIMA</a:t>
            </a:r>
            <a:endParaRPr lang="es-ES" sz="2000" dirty="0"/>
          </a:p>
        </p:txBody>
      </p:sp>
      <p:sp>
        <p:nvSpPr>
          <p:cNvPr id="23" name="8 Rectángulo redondeado"/>
          <p:cNvSpPr/>
          <p:nvPr/>
        </p:nvSpPr>
        <p:spPr>
          <a:xfrm>
            <a:off x="5902313" y="5618790"/>
            <a:ext cx="2432173" cy="709216"/>
          </a:xfrm>
          <a:prstGeom prst="roundRect">
            <a:avLst/>
          </a:prstGeom>
          <a:solidFill>
            <a:srgbClr val="F39858"/>
          </a:solidFill>
          <a:ln>
            <a:solidFill>
              <a:srgbClr val="F39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DESAPROVEITAMENTO DAS POTENCIALIDADES</a:t>
            </a:r>
            <a:endParaRPr lang="es-ES" dirty="0"/>
          </a:p>
        </p:txBody>
      </p:sp>
      <p:sp>
        <p:nvSpPr>
          <p:cNvPr id="29" name="9 Rectángulo redondeado"/>
          <p:cNvSpPr/>
          <p:nvPr/>
        </p:nvSpPr>
        <p:spPr>
          <a:xfrm>
            <a:off x="5917855" y="4947971"/>
            <a:ext cx="2416632" cy="406594"/>
          </a:xfrm>
          <a:prstGeom prst="roundRect">
            <a:avLst/>
          </a:prstGeom>
          <a:solidFill>
            <a:srgbClr val="F39858"/>
          </a:solidFill>
          <a:ln>
            <a:solidFill>
              <a:srgbClr val="F39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BULLYING</a:t>
            </a:r>
            <a:endParaRPr lang="es-ES" sz="2000" dirty="0"/>
          </a:p>
        </p:txBody>
      </p:sp>
      <p:sp>
        <p:nvSpPr>
          <p:cNvPr id="30" name="10 Rectángulo redondeado"/>
          <p:cNvSpPr/>
          <p:nvPr/>
        </p:nvSpPr>
        <p:spPr>
          <a:xfrm>
            <a:off x="5917854" y="4135492"/>
            <a:ext cx="2416633" cy="389593"/>
          </a:xfrm>
          <a:prstGeom prst="roundRect">
            <a:avLst/>
          </a:prstGeom>
          <a:solidFill>
            <a:srgbClr val="F39858"/>
          </a:solidFill>
          <a:ln>
            <a:solidFill>
              <a:srgbClr val="F39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ANSIEDADE</a:t>
            </a:r>
            <a:endParaRPr lang="es-ES" sz="2000" dirty="0"/>
          </a:p>
        </p:txBody>
      </p:sp>
      <p:sp>
        <p:nvSpPr>
          <p:cNvPr id="31" name="11 Rectángulo redondeado"/>
          <p:cNvSpPr/>
          <p:nvPr/>
        </p:nvSpPr>
        <p:spPr>
          <a:xfrm>
            <a:off x="5902314" y="2373086"/>
            <a:ext cx="2432174" cy="613681"/>
          </a:xfrm>
          <a:prstGeom prst="roundRect">
            <a:avLst/>
          </a:prstGeom>
          <a:solidFill>
            <a:srgbClr val="F39858"/>
          </a:solidFill>
          <a:ln>
            <a:solidFill>
              <a:srgbClr val="F39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ILLAMIENTO</a:t>
            </a:r>
            <a:endParaRPr lang="es-ES" sz="2000" dirty="0"/>
          </a:p>
        </p:txBody>
      </p:sp>
      <p:sp>
        <p:nvSpPr>
          <p:cNvPr id="32" name="12 Rectángulo redondeado"/>
          <p:cNvSpPr/>
          <p:nvPr/>
        </p:nvSpPr>
        <p:spPr>
          <a:xfrm>
            <a:off x="5902313" y="1634229"/>
            <a:ext cx="2432175" cy="387564"/>
          </a:xfrm>
          <a:prstGeom prst="roundRect">
            <a:avLst/>
          </a:prstGeom>
          <a:solidFill>
            <a:srgbClr val="F39858"/>
          </a:solidFill>
          <a:ln>
            <a:solidFill>
              <a:srgbClr val="F39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FRACASO ESCOLAR</a:t>
            </a:r>
            <a:endParaRPr lang="es-ES" sz="2000" dirty="0"/>
          </a:p>
        </p:txBody>
      </p:sp>
      <p:pic>
        <p:nvPicPr>
          <p:cNvPr id="2050" name="Picture 2" descr="http://queesel.info/wp-content/uploads/2015/09/what_is_bull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4" y="2736313"/>
            <a:ext cx="3600400" cy="2407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17 Flecha abajo"/>
          <p:cNvSpPr/>
          <p:nvPr/>
        </p:nvSpPr>
        <p:spPr>
          <a:xfrm rot="16200000">
            <a:off x="4594741" y="3679324"/>
            <a:ext cx="508230" cy="514868"/>
          </a:xfrm>
          <a:prstGeom prst="downArrow">
            <a:avLst/>
          </a:prstGeom>
          <a:solidFill>
            <a:srgbClr val="01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Abrir llave 1"/>
          <p:cNvSpPr/>
          <p:nvPr/>
        </p:nvSpPr>
        <p:spPr>
          <a:xfrm>
            <a:off x="5445075" y="1404606"/>
            <a:ext cx="322201" cy="5064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675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094288"/>
              </p:ext>
            </p:extLst>
          </p:nvPr>
        </p:nvGraphicFramePr>
        <p:xfrm>
          <a:off x="457200" y="1600200"/>
          <a:ext cx="836327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25"/>
          <p:cNvSpPr txBox="1"/>
          <p:nvPr/>
        </p:nvSpPr>
        <p:spPr>
          <a:xfrm>
            <a:off x="22637" y="0"/>
            <a:ext cx="9144000" cy="1052736"/>
          </a:xfrm>
          <a:prstGeom prst="rect">
            <a:avLst/>
          </a:prstGeom>
          <a:solidFill>
            <a:srgbClr val="8BAE34"/>
          </a:solidFill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1673" cy="1052737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895908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CÓMO INTERVIR</a:t>
            </a:r>
            <a:endParaRPr lang="gl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2513</Words>
  <Application>Microsoft Office PowerPoint</Application>
  <PresentationFormat>Presentación en pantalla (4:3)</PresentationFormat>
  <Paragraphs>573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CORREOS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CORREOS</dc:creator>
  <cp:lastModifiedBy>equipo</cp:lastModifiedBy>
  <cp:revision>51</cp:revision>
  <dcterms:created xsi:type="dcterms:W3CDTF">2016-09-22T10:30:27Z</dcterms:created>
  <dcterms:modified xsi:type="dcterms:W3CDTF">2016-09-23T23:10:22Z</dcterms:modified>
</cp:coreProperties>
</file>