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95"/>
  </p:notesMasterIdLst>
  <p:sldIdLst>
    <p:sldId id="256" r:id="rId8"/>
    <p:sldId id="257" r:id="rId9"/>
    <p:sldId id="258" r:id="rId10"/>
    <p:sldId id="259" r:id="rId11"/>
    <p:sldId id="260" r:id="rId12"/>
    <p:sldId id="261" r:id="rId13"/>
    <p:sldId id="262" r:id="rId14"/>
    <p:sldId id="264" r:id="rId15"/>
    <p:sldId id="265" r:id="rId16"/>
    <p:sldId id="266" r:id="rId17"/>
    <p:sldId id="267" r:id="rId18"/>
    <p:sldId id="268" r:id="rId19"/>
    <p:sldId id="269" r:id="rId20"/>
    <p:sldId id="270" r:id="rId21"/>
    <p:sldId id="297" r:id="rId22"/>
    <p:sldId id="271" r:id="rId23"/>
    <p:sldId id="272" r:id="rId24"/>
    <p:sldId id="273" r:id="rId25"/>
    <p:sldId id="298" r:id="rId26"/>
    <p:sldId id="299" r:id="rId27"/>
    <p:sldId id="274" r:id="rId28"/>
    <p:sldId id="300" r:id="rId29"/>
    <p:sldId id="301" r:id="rId30"/>
    <p:sldId id="302" r:id="rId31"/>
    <p:sldId id="303" r:id="rId32"/>
    <p:sldId id="304" r:id="rId33"/>
    <p:sldId id="277" r:id="rId34"/>
    <p:sldId id="278" r:id="rId35"/>
    <p:sldId id="305" r:id="rId36"/>
    <p:sldId id="279" r:id="rId37"/>
    <p:sldId id="280" r:id="rId38"/>
    <p:sldId id="281" r:id="rId39"/>
    <p:sldId id="282" r:id="rId40"/>
    <p:sldId id="283" r:id="rId41"/>
    <p:sldId id="284" r:id="rId42"/>
    <p:sldId id="285" r:id="rId43"/>
    <p:sldId id="286" r:id="rId44"/>
    <p:sldId id="287" r:id="rId45"/>
    <p:sldId id="288" r:id="rId46"/>
    <p:sldId id="306" r:id="rId47"/>
    <p:sldId id="307" r:id="rId48"/>
    <p:sldId id="308" r:id="rId49"/>
    <p:sldId id="310" r:id="rId50"/>
    <p:sldId id="311" r:id="rId51"/>
    <p:sldId id="292" r:id="rId52"/>
    <p:sldId id="293" r:id="rId53"/>
    <p:sldId id="294" r:id="rId54"/>
    <p:sldId id="295" r:id="rId55"/>
    <p:sldId id="312" r:id="rId56"/>
    <p:sldId id="313" r:id="rId57"/>
    <p:sldId id="323" r:id="rId58"/>
    <p:sldId id="324" r:id="rId59"/>
    <p:sldId id="325" r:id="rId60"/>
    <p:sldId id="326" r:id="rId61"/>
    <p:sldId id="327" r:id="rId62"/>
    <p:sldId id="328" r:id="rId63"/>
    <p:sldId id="354" r:id="rId64"/>
    <p:sldId id="355" r:id="rId65"/>
    <p:sldId id="356" r:id="rId66"/>
    <p:sldId id="329" r:id="rId67"/>
    <p:sldId id="357" r:id="rId68"/>
    <p:sldId id="330" r:id="rId69"/>
    <p:sldId id="331" r:id="rId70"/>
    <p:sldId id="332" r:id="rId71"/>
    <p:sldId id="333" r:id="rId72"/>
    <p:sldId id="334" r:id="rId73"/>
    <p:sldId id="335" r:id="rId74"/>
    <p:sldId id="358" r:id="rId75"/>
    <p:sldId id="336" r:id="rId76"/>
    <p:sldId id="338" r:id="rId77"/>
    <p:sldId id="359" r:id="rId78"/>
    <p:sldId id="337" r:id="rId79"/>
    <p:sldId id="340" r:id="rId80"/>
    <p:sldId id="341" r:id="rId81"/>
    <p:sldId id="342" r:id="rId82"/>
    <p:sldId id="343" r:id="rId83"/>
    <p:sldId id="344" r:id="rId84"/>
    <p:sldId id="345" r:id="rId85"/>
    <p:sldId id="346" r:id="rId86"/>
    <p:sldId id="347" r:id="rId87"/>
    <p:sldId id="348" r:id="rId88"/>
    <p:sldId id="349" r:id="rId89"/>
    <p:sldId id="360" r:id="rId90"/>
    <p:sldId id="352" r:id="rId91"/>
    <p:sldId id="351" r:id="rId92"/>
    <p:sldId id="353" r:id="rId93"/>
    <p:sldId id="361" r:id="rId94"/>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07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6" d="100"/>
          <a:sy n="86" d="100"/>
        </p:scale>
        <p:origin x="1140"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138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8A538-8064-4243-AE17-1ACEDFA51C7F}"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S"/>
        </a:p>
      </dgm:t>
    </dgm:pt>
    <dgm:pt modelId="{BC9A1894-BD89-4BB2-AF31-DAC88AFE3A45}">
      <dgm:prSet phldrT="[Texto]"/>
      <dgm:spPr/>
      <dgm:t>
        <a:bodyPr/>
        <a:lstStyle/>
        <a:p>
          <a:r>
            <a:rPr lang="es-ES" dirty="0">
              <a:latin typeface="Arial" panose="020B0604020202020204" pitchFamily="34" charset="0"/>
              <a:cs typeface="Arial" panose="020B0604020202020204" pitchFamily="34" charset="0"/>
            </a:rPr>
            <a:t>Sentirse incompetente</a:t>
          </a:r>
        </a:p>
      </dgm:t>
    </dgm:pt>
    <dgm:pt modelId="{E1BC358C-0081-4E11-AEBC-B04184ABD8AB}" type="parTrans" cxnId="{6795D895-1650-4F58-8565-6A3BF6766F26}">
      <dgm:prSet/>
      <dgm:spPr/>
      <dgm:t>
        <a:bodyPr/>
        <a:lstStyle/>
        <a:p>
          <a:endParaRPr lang="es-ES"/>
        </a:p>
      </dgm:t>
    </dgm:pt>
    <dgm:pt modelId="{AA647538-A934-417C-8DFA-39AFD9B571FF}" type="sibTrans" cxnId="{6795D895-1650-4F58-8565-6A3BF6766F26}">
      <dgm:prSet/>
      <dgm:spPr/>
      <dgm:t>
        <a:bodyPr/>
        <a:lstStyle/>
        <a:p>
          <a:endParaRPr lang="es-ES"/>
        </a:p>
      </dgm:t>
    </dgm:pt>
    <dgm:pt modelId="{EFFD5559-1557-4A46-9554-373D9DF71302}">
      <dgm:prSet phldrT="[Texto]"/>
      <dgm:spPr/>
      <dgm:t>
        <a:bodyPr/>
        <a:lstStyle/>
        <a:p>
          <a:r>
            <a:rPr lang="es-ES" dirty="0">
              <a:latin typeface="Arial" panose="020B0604020202020204" pitchFamily="34" charset="0"/>
              <a:cs typeface="Arial" panose="020B0604020202020204" pitchFamily="34" charset="0"/>
            </a:rPr>
            <a:t>Fracaso continuo</a:t>
          </a:r>
        </a:p>
      </dgm:t>
    </dgm:pt>
    <dgm:pt modelId="{2AB811DE-C37A-42BC-B8D8-C53D3CE0AA17}" type="parTrans" cxnId="{4C2B0B52-2892-4B46-BD9E-BAEA2E1EFAE4}">
      <dgm:prSet/>
      <dgm:spPr/>
      <dgm:t>
        <a:bodyPr/>
        <a:lstStyle/>
        <a:p>
          <a:endParaRPr lang="es-ES"/>
        </a:p>
      </dgm:t>
    </dgm:pt>
    <dgm:pt modelId="{533E8531-22B4-409F-BAAC-47B4AED6DE8B}" type="sibTrans" cxnId="{4C2B0B52-2892-4B46-BD9E-BAEA2E1EFAE4}">
      <dgm:prSet/>
      <dgm:spPr/>
      <dgm:t>
        <a:bodyPr/>
        <a:lstStyle/>
        <a:p>
          <a:endParaRPr lang="es-ES"/>
        </a:p>
      </dgm:t>
    </dgm:pt>
    <dgm:pt modelId="{1BD1241E-272A-4393-9B3A-C4F755025A40}">
      <dgm:prSet phldrT="[Texto]"/>
      <dgm:spPr/>
      <dgm:t>
        <a:bodyPr/>
        <a:lstStyle/>
        <a:p>
          <a:r>
            <a:rPr lang="es-ES" dirty="0">
              <a:latin typeface="Arial" panose="020B0604020202020204" pitchFamily="34" charset="0"/>
              <a:cs typeface="Arial" panose="020B0604020202020204" pitchFamily="34" charset="0"/>
            </a:rPr>
            <a:t>Atribuciones externas </a:t>
          </a:r>
        </a:p>
      </dgm:t>
    </dgm:pt>
    <dgm:pt modelId="{9407A6E0-6CB3-43A9-B042-19E8D20916DF}" type="parTrans" cxnId="{63A1C85E-86BE-4179-A0D4-74CC7889057F}">
      <dgm:prSet/>
      <dgm:spPr/>
      <dgm:t>
        <a:bodyPr/>
        <a:lstStyle/>
        <a:p>
          <a:endParaRPr lang="es-ES"/>
        </a:p>
      </dgm:t>
    </dgm:pt>
    <dgm:pt modelId="{15708E4D-4D08-47ED-9A32-6FBA8FEB94EC}" type="sibTrans" cxnId="{63A1C85E-86BE-4179-A0D4-74CC7889057F}">
      <dgm:prSet/>
      <dgm:spPr/>
      <dgm:t>
        <a:bodyPr/>
        <a:lstStyle/>
        <a:p>
          <a:endParaRPr lang="es-ES"/>
        </a:p>
      </dgm:t>
    </dgm:pt>
    <dgm:pt modelId="{A68213C1-050F-463D-9780-E56D4BCCC736}">
      <dgm:prSet phldrT="[Texto]"/>
      <dgm:spPr/>
      <dgm:t>
        <a:bodyPr/>
        <a:lstStyle/>
        <a:p>
          <a:r>
            <a:rPr lang="es-ES" dirty="0">
              <a:latin typeface="Arial" panose="020B0604020202020204" pitchFamily="34" charset="0"/>
              <a:cs typeface="Arial" panose="020B0604020202020204" pitchFamily="34" charset="0"/>
            </a:rPr>
            <a:t>Estímulos a largo plazo</a:t>
          </a:r>
        </a:p>
      </dgm:t>
    </dgm:pt>
    <dgm:pt modelId="{7F8F6914-C79A-417C-971B-9C73F8BC86C9}" type="parTrans" cxnId="{33980375-8C8B-40D9-8234-6EB453DEC95B}">
      <dgm:prSet/>
      <dgm:spPr/>
      <dgm:t>
        <a:bodyPr/>
        <a:lstStyle/>
        <a:p>
          <a:endParaRPr lang="es-ES"/>
        </a:p>
      </dgm:t>
    </dgm:pt>
    <dgm:pt modelId="{87224D14-2FFC-4D16-BD09-8CA643446E3E}" type="sibTrans" cxnId="{33980375-8C8B-40D9-8234-6EB453DEC95B}">
      <dgm:prSet/>
      <dgm:spPr/>
      <dgm:t>
        <a:bodyPr/>
        <a:lstStyle/>
        <a:p>
          <a:endParaRPr lang="es-ES"/>
        </a:p>
      </dgm:t>
    </dgm:pt>
    <dgm:pt modelId="{756D85C0-99A3-4FD8-9601-F24A677FBAFA}">
      <dgm:prSet phldrT="[Texto]"/>
      <dgm:spPr/>
      <dgm:t>
        <a:bodyPr/>
        <a:lstStyle/>
        <a:p>
          <a:r>
            <a:rPr lang="es-ES" dirty="0">
              <a:latin typeface="Arial" panose="020B0604020202020204" pitchFamily="34" charset="0"/>
              <a:cs typeface="Arial" panose="020B0604020202020204" pitchFamily="34" charset="0"/>
            </a:rPr>
            <a:t>Experiencias negativas </a:t>
          </a:r>
        </a:p>
      </dgm:t>
    </dgm:pt>
    <dgm:pt modelId="{C2AD3D74-7FFC-4669-8F07-44A684267222}" type="parTrans" cxnId="{6DA7F07F-2780-4637-A8C1-34F4C56F9A29}">
      <dgm:prSet/>
      <dgm:spPr/>
      <dgm:t>
        <a:bodyPr/>
        <a:lstStyle/>
        <a:p>
          <a:endParaRPr lang="es-ES"/>
        </a:p>
      </dgm:t>
    </dgm:pt>
    <dgm:pt modelId="{6759523F-BCBA-41A3-8A6F-013E6A2D6473}" type="sibTrans" cxnId="{6DA7F07F-2780-4637-A8C1-34F4C56F9A29}">
      <dgm:prSet/>
      <dgm:spPr/>
      <dgm:t>
        <a:bodyPr/>
        <a:lstStyle/>
        <a:p>
          <a:endParaRPr lang="es-ES"/>
        </a:p>
      </dgm:t>
    </dgm:pt>
    <dgm:pt modelId="{4AC5E6AB-2275-448C-8C7B-D499281C5AA7}" type="pres">
      <dgm:prSet presAssocID="{A1A8A538-8064-4243-AE17-1ACEDFA51C7F}" presName="Name0" presStyleCnt="0">
        <dgm:presLayoutVars>
          <dgm:chMax val="7"/>
          <dgm:chPref val="5"/>
        </dgm:presLayoutVars>
      </dgm:prSet>
      <dgm:spPr/>
    </dgm:pt>
    <dgm:pt modelId="{2D6081E9-07FB-48CD-9A0C-0CB2BA184921}" type="pres">
      <dgm:prSet presAssocID="{A1A8A538-8064-4243-AE17-1ACEDFA51C7F}" presName="arrowNode" presStyleLbl="node1" presStyleIdx="0" presStyleCnt="1"/>
      <dgm:spPr/>
    </dgm:pt>
    <dgm:pt modelId="{F0AB8F04-22F2-4DA4-8F56-7168F3E9E71F}" type="pres">
      <dgm:prSet presAssocID="{BC9A1894-BD89-4BB2-AF31-DAC88AFE3A45}" presName="txNode1" presStyleLbl="revTx" presStyleIdx="0" presStyleCnt="5">
        <dgm:presLayoutVars>
          <dgm:bulletEnabled val="1"/>
        </dgm:presLayoutVars>
      </dgm:prSet>
      <dgm:spPr/>
    </dgm:pt>
    <dgm:pt modelId="{B63BCC70-10D9-4FC4-9E7D-B8D8EEC3F8FA}" type="pres">
      <dgm:prSet presAssocID="{EFFD5559-1557-4A46-9554-373D9DF71302}" presName="txNode2" presStyleLbl="revTx" presStyleIdx="1" presStyleCnt="5">
        <dgm:presLayoutVars>
          <dgm:bulletEnabled val="1"/>
        </dgm:presLayoutVars>
      </dgm:prSet>
      <dgm:spPr/>
    </dgm:pt>
    <dgm:pt modelId="{B5C23A38-AFD6-48E3-9356-F30B0FA83E39}" type="pres">
      <dgm:prSet presAssocID="{533E8531-22B4-409F-BAAC-47B4AED6DE8B}" presName="dotNode2" presStyleCnt="0"/>
      <dgm:spPr/>
    </dgm:pt>
    <dgm:pt modelId="{FCE13CC0-9EAE-4CD6-B44C-7EB82E797DAB}" type="pres">
      <dgm:prSet presAssocID="{533E8531-22B4-409F-BAAC-47B4AED6DE8B}" presName="dotRepeatNode" presStyleLbl="fgShp" presStyleIdx="0" presStyleCnt="3"/>
      <dgm:spPr/>
    </dgm:pt>
    <dgm:pt modelId="{34C25A51-9296-408F-AA71-D9B27EAAD84D}" type="pres">
      <dgm:prSet presAssocID="{1BD1241E-272A-4393-9B3A-C4F755025A40}" presName="txNode3" presStyleLbl="revTx" presStyleIdx="2" presStyleCnt="5">
        <dgm:presLayoutVars>
          <dgm:bulletEnabled val="1"/>
        </dgm:presLayoutVars>
      </dgm:prSet>
      <dgm:spPr/>
    </dgm:pt>
    <dgm:pt modelId="{C3D7AE79-08A4-4F0C-97EE-468382919BA4}" type="pres">
      <dgm:prSet presAssocID="{15708E4D-4D08-47ED-9A32-6FBA8FEB94EC}" presName="dotNode3" presStyleCnt="0"/>
      <dgm:spPr/>
    </dgm:pt>
    <dgm:pt modelId="{B230CE25-8E29-49A1-9A17-CC159D85E87C}" type="pres">
      <dgm:prSet presAssocID="{15708E4D-4D08-47ED-9A32-6FBA8FEB94EC}" presName="dotRepeatNode" presStyleLbl="fgShp" presStyleIdx="1" presStyleCnt="3"/>
      <dgm:spPr/>
    </dgm:pt>
    <dgm:pt modelId="{C1C81CB6-476E-4916-90E8-257C720C59CF}" type="pres">
      <dgm:prSet presAssocID="{A68213C1-050F-463D-9780-E56D4BCCC736}" presName="txNode4" presStyleLbl="revTx" presStyleIdx="3" presStyleCnt="5">
        <dgm:presLayoutVars>
          <dgm:bulletEnabled val="1"/>
        </dgm:presLayoutVars>
      </dgm:prSet>
      <dgm:spPr/>
    </dgm:pt>
    <dgm:pt modelId="{4E1B7B11-6722-472D-95AF-E85EC150DC72}" type="pres">
      <dgm:prSet presAssocID="{87224D14-2FFC-4D16-BD09-8CA643446E3E}" presName="dotNode4" presStyleCnt="0"/>
      <dgm:spPr/>
    </dgm:pt>
    <dgm:pt modelId="{DB066019-AB19-4167-9B0F-DE11F8BE70EE}" type="pres">
      <dgm:prSet presAssocID="{87224D14-2FFC-4D16-BD09-8CA643446E3E}" presName="dotRepeatNode" presStyleLbl="fgShp" presStyleIdx="2" presStyleCnt="3"/>
      <dgm:spPr/>
    </dgm:pt>
    <dgm:pt modelId="{F2321947-DFE4-4C92-9D15-1E941478C55A}" type="pres">
      <dgm:prSet presAssocID="{756D85C0-99A3-4FD8-9601-F24A677FBAFA}" presName="txNode5" presStyleLbl="revTx" presStyleIdx="4" presStyleCnt="5" custScaleX="204480">
        <dgm:presLayoutVars>
          <dgm:bulletEnabled val="1"/>
        </dgm:presLayoutVars>
      </dgm:prSet>
      <dgm:spPr/>
    </dgm:pt>
  </dgm:ptLst>
  <dgm:cxnLst>
    <dgm:cxn modelId="{7C2DDA10-14EF-4AB2-A486-5EA21187387C}" type="presOf" srcId="{15708E4D-4D08-47ED-9A32-6FBA8FEB94EC}" destId="{B230CE25-8E29-49A1-9A17-CC159D85E87C}" srcOrd="0" destOrd="0" presId="urn:microsoft.com/office/officeart/2009/3/layout/DescendingProcess"/>
    <dgm:cxn modelId="{DE086219-F461-409F-A942-17B6FE6DDD51}" type="presOf" srcId="{533E8531-22B4-409F-BAAC-47B4AED6DE8B}" destId="{FCE13CC0-9EAE-4CD6-B44C-7EB82E797DAB}" srcOrd="0" destOrd="0" presId="urn:microsoft.com/office/officeart/2009/3/layout/DescendingProcess"/>
    <dgm:cxn modelId="{63A1C85E-86BE-4179-A0D4-74CC7889057F}" srcId="{A1A8A538-8064-4243-AE17-1ACEDFA51C7F}" destId="{1BD1241E-272A-4393-9B3A-C4F755025A40}" srcOrd="2" destOrd="0" parTransId="{9407A6E0-6CB3-43A9-B042-19E8D20916DF}" sibTransId="{15708E4D-4D08-47ED-9A32-6FBA8FEB94EC}"/>
    <dgm:cxn modelId="{584D4F41-DE78-423D-9FC2-644C4E8C3F6E}" type="presOf" srcId="{A1A8A538-8064-4243-AE17-1ACEDFA51C7F}" destId="{4AC5E6AB-2275-448C-8C7B-D499281C5AA7}" srcOrd="0" destOrd="0" presId="urn:microsoft.com/office/officeart/2009/3/layout/DescendingProcess"/>
    <dgm:cxn modelId="{8086F571-8BD8-4F9C-97EA-B12314D07691}" type="presOf" srcId="{1BD1241E-272A-4393-9B3A-C4F755025A40}" destId="{34C25A51-9296-408F-AA71-D9B27EAAD84D}" srcOrd="0" destOrd="0" presId="urn:microsoft.com/office/officeart/2009/3/layout/DescendingProcess"/>
    <dgm:cxn modelId="{4C2B0B52-2892-4B46-BD9E-BAEA2E1EFAE4}" srcId="{A1A8A538-8064-4243-AE17-1ACEDFA51C7F}" destId="{EFFD5559-1557-4A46-9554-373D9DF71302}" srcOrd="1" destOrd="0" parTransId="{2AB811DE-C37A-42BC-B8D8-C53D3CE0AA17}" sibTransId="{533E8531-22B4-409F-BAAC-47B4AED6DE8B}"/>
    <dgm:cxn modelId="{33980375-8C8B-40D9-8234-6EB453DEC95B}" srcId="{A1A8A538-8064-4243-AE17-1ACEDFA51C7F}" destId="{A68213C1-050F-463D-9780-E56D4BCCC736}" srcOrd="3" destOrd="0" parTransId="{7F8F6914-C79A-417C-971B-9C73F8BC86C9}" sibTransId="{87224D14-2FFC-4D16-BD09-8CA643446E3E}"/>
    <dgm:cxn modelId="{91808B77-933B-478D-87D0-3CB16774059B}" type="presOf" srcId="{BC9A1894-BD89-4BB2-AF31-DAC88AFE3A45}" destId="{F0AB8F04-22F2-4DA4-8F56-7168F3E9E71F}" srcOrd="0" destOrd="0" presId="urn:microsoft.com/office/officeart/2009/3/layout/DescendingProcess"/>
    <dgm:cxn modelId="{6DA7F07F-2780-4637-A8C1-34F4C56F9A29}" srcId="{A1A8A538-8064-4243-AE17-1ACEDFA51C7F}" destId="{756D85C0-99A3-4FD8-9601-F24A677FBAFA}" srcOrd="4" destOrd="0" parTransId="{C2AD3D74-7FFC-4669-8F07-44A684267222}" sibTransId="{6759523F-BCBA-41A3-8A6F-013E6A2D6473}"/>
    <dgm:cxn modelId="{8DC43C8A-2895-4EA8-8B9F-E6D6ECC91A93}" type="presOf" srcId="{A68213C1-050F-463D-9780-E56D4BCCC736}" destId="{C1C81CB6-476E-4916-90E8-257C720C59CF}" srcOrd="0" destOrd="0" presId="urn:microsoft.com/office/officeart/2009/3/layout/DescendingProcess"/>
    <dgm:cxn modelId="{6795D895-1650-4F58-8565-6A3BF6766F26}" srcId="{A1A8A538-8064-4243-AE17-1ACEDFA51C7F}" destId="{BC9A1894-BD89-4BB2-AF31-DAC88AFE3A45}" srcOrd="0" destOrd="0" parTransId="{E1BC358C-0081-4E11-AEBC-B04184ABD8AB}" sibTransId="{AA647538-A934-417C-8DFA-39AFD9B571FF}"/>
    <dgm:cxn modelId="{2A3088AD-E4CE-4376-82CF-1594D38C19C7}" type="presOf" srcId="{EFFD5559-1557-4A46-9554-373D9DF71302}" destId="{B63BCC70-10D9-4FC4-9E7D-B8D8EEC3F8FA}" srcOrd="0" destOrd="0" presId="urn:microsoft.com/office/officeart/2009/3/layout/DescendingProcess"/>
    <dgm:cxn modelId="{242460BC-D76E-4F5C-AC66-3895F330A044}" type="presOf" srcId="{756D85C0-99A3-4FD8-9601-F24A677FBAFA}" destId="{F2321947-DFE4-4C92-9D15-1E941478C55A}" srcOrd="0" destOrd="0" presId="urn:microsoft.com/office/officeart/2009/3/layout/DescendingProcess"/>
    <dgm:cxn modelId="{3261C2C1-45CB-45C7-BF78-164E261E7FF0}" type="presOf" srcId="{87224D14-2FFC-4D16-BD09-8CA643446E3E}" destId="{DB066019-AB19-4167-9B0F-DE11F8BE70EE}" srcOrd="0" destOrd="0" presId="urn:microsoft.com/office/officeart/2009/3/layout/DescendingProcess"/>
    <dgm:cxn modelId="{203CA47A-BACE-4ACF-9FBB-AB841A981BB0}" type="presParOf" srcId="{4AC5E6AB-2275-448C-8C7B-D499281C5AA7}" destId="{2D6081E9-07FB-48CD-9A0C-0CB2BA184921}" srcOrd="0" destOrd="0" presId="urn:microsoft.com/office/officeart/2009/3/layout/DescendingProcess"/>
    <dgm:cxn modelId="{8D8B2257-F2FD-4CD0-8256-3C5AFBDEE2CF}" type="presParOf" srcId="{4AC5E6AB-2275-448C-8C7B-D499281C5AA7}" destId="{F0AB8F04-22F2-4DA4-8F56-7168F3E9E71F}" srcOrd="1" destOrd="0" presId="urn:microsoft.com/office/officeart/2009/3/layout/DescendingProcess"/>
    <dgm:cxn modelId="{84EF80F3-4620-4FFA-BBD5-4A09B242E0B5}" type="presParOf" srcId="{4AC5E6AB-2275-448C-8C7B-D499281C5AA7}" destId="{B63BCC70-10D9-4FC4-9E7D-B8D8EEC3F8FA}" srcOrd="2" destOrd="0" presId="urn:microsoft.com/office/officeart/2009/3/layout/DescendingProcess"/>
    <dgm:cxn modelId="{1B75A289-37A1-404C-A598-36B5FD9DCF8A}" type="presParOf" srcId="{4AC5E6AB-2275-448C-8C7B-D499281C5AA7}" destId="{B5C23A38-AFD6-48E3-9356-F30B0FA83E39}" srcOrd="3" destOrd="0" presId="urn:microsoft.com/office/officeart/2009/3/layout/DescendingProcess"/>
    <dgm:cxn modelId="{379E6DE6-4AFE-46A4-99BE-F0483057F49B}" type="presParOf" srcId="{B5C23A38-AFD6-48E3-9356-F30B0FA83E39}" destId="{FCE13CC0-9EAE-4CD6-B44C-7EB82E797DAB}" srcOrd="0" destOrd="0" presId="urn:microsoft.com/office/officeart/2009/3/layout/DescendingProcess"/>
    <dgm:cxn modelId="{E15E648E-E756-4916-B0A5-4550702B6FAE}" type="presParOf" srcId="{4AC5E6AB-2275-448C-8C7B-D499281C5AA7}" destId="{34C25A51-9296-408F-AA71-D9B27EAAD84D}" srcOrd="4" destOrd="0" presId="urn:microsoft.com/office/officeart/2009/3/layout/DescendingProcess"/>
    <dgm:cxn modelId="{8D7C93DA-02D1-48A9-8AF2-9D1C11CF8834}" type="presParOf" srcId="{4AC5E6AB-2275-448C-8C7B-D499281C5AA7}" destId="{C3D7AE79-08A4-4F0C-97EE-468382919BA4}" srcOrd="5" destOrd="0" presId="urn:microsoft.com/office/officeart/2009/3/layout/DescendingProcess"/>
    <dgm:cxn modelId="{6CF2EB3E-BDCB-451A-A87B-2ECE3D6CFAF7}" type="presParOf" srcId="{C3D7AE79-08A4-4F0C-97EE-468382919BA4}" destId="{B230CE25-8E29-49A1-9A17-CC159D85E87C}" srcOrd="0" destOrd="0" presId="urn:microsoft.com/office/officeart/2009/3/layout/DescendingProcess"/>
    <dgm:cxn modelId="{848ABA93-1435-4F81-9B3E-7BBD0720E5D1}" type="presParOf" srcId="{4AC5E6AB-2275-448C-8C7B-D499281C5AA7}" destId="{C1C81CB6-476E-4916-90E8-257C720C59CF}" srcOrd="6" destOrd="0" presId="urn:microsoft.com/office/officeart/2009/3/layout/DescendingProcess"/>
    <dgm:cxn modelId="{70DAFC3B-121F-41BB-A812-CDC0E5310858}" type="presParOf" srcId="{4AC5E6AB-2275-448C-8C7B-D499281C5AA7}" destId="{4E1B7B11-6722-472D-95AF-E85EC150DC72}" srcOrd="7" destOrd="0" presId="urn:microsoft.com/office/officeart/2009/3/layout/DescendingProcess"/>
    <dgm:cxn modelId="{F8DC796B-4179-4017-A352-BFE31B8DED1A}" type="presParOf" srcId="{4E1B7B11-6722-472D-95AF-E85EC150DC72}" destId="{DB066019-AB19-4167-9B0F-DE11F8BE70EE}" srcOrd="0" destOrd="0" presId="urn:microsoft.com/office/officeart/2009/3/layout/DescendingProcess"/>
    <dgm:cxn modelId="{99682B89-5733-4133-8106-39AB32613A54}" type="presParOf" srcId="{4AC5E6AB-2275-448C-8C7B-D499281C5AA7}" destId="{F2321947-DFE4-4C92-9D15-1E941478C55A}"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81E9-07FB-48CD-9A0C-0CB2BA184921}">
      <dsp:nvSpPr>
        <dsp:cNvPr id="0" name=""/>
        <dsp:cNvSpPr/>
      </dsp:nvSpPr>
      <dsp:spPr>
        <a:xfrm rot="4396374">
          <a:off x="2331867" y="701126"/>
          <a:ext cx="3041595" cy="212113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13CC0-9EAE-4CD6-B44C-7EB82E797DAB}">
      <dsp:nvSpPr>
        <dsp:cNvPr id="0" name=""/>
        <dsp:cNvSpPr/>
      </dsp:nvSpPr>
      <dsp:spPr>
        <a:xfrm>
          <a:off x="3471258" y="978091"/>
          <a:ext cx="76809" cy="7680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0CE25-8E29-49A1-9A17-CC159D85E87C}">
      <dsp:nvSpPr>
        <dsp:cNvPr id="0" name=""/>
        <dsp:cNvSpPr/>
      </dsp:nvSpPr>
      <dsp:spPr>
        <a:xfrm>
          <a:off x="3997194" y="1402307"/>
          <a:ext cx="76809" cy="7680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66019-AB19-4167-9B0F-DE11F8BE70EE}">
      <dsp:nvSpPr>
        <dsp:cNvPr id="0" name=""/>
        <dsp:cNvSpPr/>
      </dsp:nvSpPr>
      <dsp:spPr>
        <a:xfrm>
          <a:off x="4391355" y="1898400"/>
          <a:ext cx="76809" cy="7680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B8F04-22F2-4DA4-8F56-7168F3E9E71F}">
      <dsp:nvSpPr>
        <dsp:cNvPr id="0" name=""/>
        <dsp:cNvSpPr/>
      </dsp:nvSpPr>
      <dsp:spPr>
        <a:xfrm>
          <a:off x="2127967" y="0"/>
          <a:ext cx="1434018" cy="56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Sentirse incompetente</a:t>
          </a:r>
        </a:p>
      </dsp:txBody>
      <dsp:txXfrm>
        <a:off x="2127967" y="0"/>
        <a:ext cx="1434018" cy="563741"/>
      </dsp:txXfrm>
    </dsp:sp>
    <dsp:sp modelId="{B63BCC70-10D9-4FC4-9E7D-B8D8EEC3F8FA}">
      <dsp:nvSpPr>
        <dsp:cNvPr id="0" name=""/>
        <dsp:cNvSpPr/>
      </dsp:nvSpPr>
      <dsp:spPr>
        <a:xfrm>
          <a:off x="3910800" y="734625"/>
          <a:ext cx="2092891" cy="56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Fracaso continuo</a:t>
          </a:r>
        </a:p>
      </dsp:txBody>
      <dsp:txXfrm>
        <a:off x="3910800" y="734625"/>
        <a:ext cx="2092891" cy="563741"/>
      </dsp:txXfrm>
    </dsp:sp>
    <dsp:sp modelId="{34C25A51-9296-408F-AA71-D9B27EAAD84D}">
      <dsp:nvSpPr>
        <dsp:cNvPr id="0" name=""/>
        <dsp:cNvSpPr/>
      </dsp:nvSpPr>
      <dsp:spPr>
        <a:xfrm>
          <a:off x="2127967" y="1158841"/>
          <a:ext cx="1666561" cy="56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Atribuciones externas </a:t>
          </a:r>
        </a:p>
      </dsp:txBody>
      <dsp:txXfrm>
        <a:off x="2127967" y="1158841"/>
        <a:ext cx="1666561" cy="563741"/>
      </dsp:txXfrm>
    </dsp:sp>
    <dsp:sp modelId="{C1C81CB6-476E-4916-90E8-257C720C59CF}">
      <dsp:nvSpPr>
        <dsp:cNvPr id="0" name=""/>
        <dsp:cNvSpPr/>
      </dsp:nvSpPr>
      <dsp:spPr>
        <a:xfrm>
          <a:off x="4724703" y="1654934"/>
          <a:ext cx="1278989" cy="56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Estímulos a largo plazo</a:t>
          </a:r>
        </a:p>
      </dsp:txBody>
      <dsp:txXfrm>
        <a:off x="4724703" y="1654934"/>
        <a:ext cx="1278989" cy="563741"/>
      </dsp:txXfrm>
    </dsp:sp>
    <dsp:sp modelId="{F2321947-DFE4-4C92-9D15-1E941478C55A}">
      <dsp:nvSpPr>
        <dsp:cNvPr id="0" name=""/>
        <dsp:cNvSpPr/>
      </dsp:nvSpPr>
      <dsp:spPr>
        <a:xfrm>
          <a:off x="3053490" y="2959644"/>
          <a:ext cx="3962540" cy="563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s-ES" sz="1800" kern="1200" dirty="0">
              <a:latin typeface="Arial" panose="020B0604020202020204" pitchFamily="34" charset="0"/>
              <a:cs typeface="Arial" panose="020B0604020202020204" pitchFamily="34" charset="0"/>
            </a:rPr>
            <a:t>Experiencias negativas </a:t>
          </a:r>
        </a:p>
      </dsp:txBody>
      <dsp:txXfrm>
        <a:off x="3053490" y="2959644"/>
        <a:ext cx="3962540" cy="56374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16CB42D-6FB4-4F59-A512-378D19459A63}"/>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531F49A1-6405-4CA4-BD0E-08BB3E34A5E6}"/>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s-ES" altLang="es-ES" noProof="0"/>
          </a:p>
        </p:txBody>
      </p:sp>
      <p:sp>
        <p:nvSpPr>
          <p:cNvPr id="8195" name="Rectangle 3">
            <a:extLst>
              <a:ext uri="{FF2B5EF4-FFF2-40B4-BE49-F238E27FC236}">
                <a16:creationId xmlns:a16="http://schemas.microsoft.com/office/drawing/2014/main" id="{35F33855-4FBF-477B-86B8-D2F2ED17318F}"/>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endParaRPr lang="es-ES" altLang="es-ES"/>
          </a:p>
        </p:txBody>
      </p:sp>
      <p:sp>
        <p:nvSpPr>
          <p:cNvPr id="8196" name="Rectangle 4">
            <a:extLst>
              <a:ext uri="{FF2B5EF4-FFF2-40B4-BE49-F238E27FC236}">
                <a16:creationId xmlns:a16="http://schemas.microsoft.com/office/drawing/2014/main" id="{0FD15D40-3599-46FD-8B99-9CA114AD0F62}"/>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endParaRPr lang="es-ES" altLang="es-ES"/>
          </a:p>
        </p:txBody>
      </p:sp>
      <p:sp>
        <p:nvSpPr>
          <p:cNvPr id="8197" name="Rectangle 5">
            <a:extLst>
              <a:ext uri="{FF2B5EF4-FFF2-40B4-BE49-F238E27FC236}">
                <a16:creationId xmlns:a16="http://schemas.microsoft.com/office/drawing/2014/main" id="{4726BED4-D70D-4B92-8FBC-A6555F318E3B}"/>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endParaRPr lang="es-ES" altLang="es-ES"/>
          </a:p>
        </p:txBody>
      </p:sp>
      <p:sp>
        <p:nvSpPr>
          <p:cNvPr id="8198" name="Rectangle 6">
            <a:extLst>
              <a:ext uri="{FF2B5EF4-FFF2-40B4-BE49-F238E27FC236}">
                <a16:creationId xmlns:a16="http://schemas.microsoft.com/office/drawing/2014/main" id="{511F1F6D-41B3-4478-AC8F-7A4EA9643521}"/>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fld id="{7F7E7F70-872A-415A-A693-DABEBCE70A28}"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9F7ED958-6B72-4B50-9006-569655806A8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8448EA7-AEF7-4FA7-A6B3-3D5538CCD7B0}" type="slidenum">
              <a:rPr lang="es-ES" altLang="es-ES" sz="1400" smtClean="0"/>
              <a:pPr>
                <a:spcBef>
                  <a:spcPct val="0"/>
                </a:spcBef>
              </a:pPr>
              <a:t>1</a:t>
            </a:fld>
            <a:endParaRPr lang="es-ES" altLang="es-ES" sz="1400"/>
          </a:p>
        </p:txBody>
      </p:sp>
      <p:sp>
        <p:nvSpPr>
          <p:cNvPr id="10243" name="Rectangle 1">
            <a:extLst>
              <a:ext uri="{FF2B5EF4-FFF2-40B4-BE49-F238E27FC236}">
                <a16:creationId xmlns:a16="http://schemas.microsoft.com/office/drawing/2014/main" id="{5B33F36B-D04A-43A2-A236-45D3EE7E403B}"/>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1190D2A3-342E-440C-A306-75CEC2B477B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s-ES" altLang="es-E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2DE75B57-E7A2-4E82-98D1-1F170E343CE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9BE4D2C-A89C-4EDC-B7EA-885C7EE48E66}" type="slidenum">
              <a:rPr lang="es-ES" altLang="es-ES" sz="1400" smtClean="0"/>
              <a:pPr>
                <a:spcBef>
                  <a:spcPct val="0"/>
                </a:spcBef>
              </a:pPr>
              <a:t>10</a:t>
            </a:fld>
            <a:endParaRPr lang="es-ES" altLang="es-ES" sz="1400"/>
          </a:p>
        </p:txBody>
      </p:sp>
      <p:sp>
        <p:nvSpPr>
          <p:cNvPr id="28675" name="Rectangle 1">
            <a:extLst>
              <a:ext uri="{FF2B5EF4-FFF2-40B4-BE49-F238E27FC236}">
                <a16:creationId xmlns:a16="http://schemas.microsoft.com/office/drawing/2014/main" id="{01F5FD87-20D6-4B77-9EBC-3261636E0524}"/>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600135F2-85F5-4AF9-8CD0-35EED27D76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5C1D9C65-9EF3-4FF2-A1E6-BB33CCE4CA9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8BD05E1-614F-4A23-A84E-1134F0FC1DF9}" type="slidenum">
              <a:rPr lang="es-ES" altLang="es-ES" sz="1400" smtClean="0"/>
              <a:pPr>
                <a:spcBef>
                  <a:spcPct val="0"/>
                </a:spcBef>
              </a:pPr>
              <a:t>11</a:t>
            </a:fld>
            <a:endParaRPr lang="es-ES" altLang="es-ES" sz="1400"/>
          </a:p>
        </p:txBody>
      </p:sp>
      <p:sp>
        <p:nvSpPr>
          <p:cNvPr id="30723" name="Rectangle 1">
            <a:extLst>
              <a:ext uri="{FF2B5EF4-FFF2-40B4-BE49-F238E27FC236}">
                <a16:creationId xmlns:a16="http://schemas.microsoft.com/office/drawing/2014/main" id="{C2AFF862-84C2-42F6-BF6F-2673CCEFF128}"/>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5469D5F5-B504-4681-A135-6CC36549EDD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8FDA3850-E167-4349-8368-CCCE592284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64FD997-56F1-47F1-94FF-D2EC38C04E80}" type="slidenum">
              <a:rPr lang="es-ES" altLang="es-ES" sz="1400" smtClean="0"/>
              <a:pPr>
                <a:spcBef>
                  <a:spcPct val="0"/>
                </a:spcBef>
              </a:pPr>
              <a:t>12</a:t>
            </a:fld>
            <a:endParaRPr lang="es-ES" altLang="es-ES" sz="1400"/>
          </a:p>
        </p:txBody>
      </p:sp>
      <p:sp>
        <p:nvSpPr>
          <p:cNvPr id="32771" name="Rectangle 1">
            <a:extLst>
              <a:ext uri="{FF2B5EF4-FFF2-40B4-BE49-F238E27FC236}">
                <a16:creationId xmlns:a16="http://schemas.microsoft.com/office/drawing/2014/main" id="{89CBF84E-763B-4C8E-9379-5C010BBBF71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5758CD92-9CF1-45BF-8F90-5640C0C18CB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70AEF4B8-E07A-4A80-A527-A13F1DAA069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A2C489A-51EB-4E37-92C7-1879E075BE50}" type="slidenum">
              <a:rPr lang="es-ES" altLang="es-ES" sz="1400" smtClean="0"/>
              <a:pPr>
                <a:spcBef>
                  <a:spcPct val="0"/>
                </a:spcBef>
              </a:pPr>
              <a:t>13</a:t>
            </a:fld>
            <a:endParaRPr lang="es-ES" altLang="es-ES" sz="1400"/>
          </a:p>
        </p:txBody>
      </p:sp>
      <p:sp>
        <p:nvSpPr>
          <p:cNvPr id="34819" name="Rectangle 1">
            <a:extLst>
              <a:ext uri="{FF2B5EF4-FFF2-40B4-BE49-F238E27FC236}">
                <a16:creationId xmlns:a16="http://schemas.microsoft.com/office/drawing/2014/main" id="{F6005AB9-02FA-4F51-9891-883DBC7631C4}"/>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46C7868E-58E3-4FF2-96DF-7AE9E2113CE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A953613C-8595-4F1D-B942-8B9E38A3A7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B603498-86B0-4DD4-A0D7-1D3728AEEB13}" type="slidenum">
              <a:rPr lang="es-ES" altLang="es-ES" sz="1400" smtClean="0"/>
              <a:pPr>
                <a:spcBef>
                  <a:spcPct val="0"/>
                </a:spcBef>
              </a:pPr>
              <a:t>14</a:t>
            </a:fld>
            <a:endParaRPr lang="es-ES" altLang="es-ES" sz="1400"/>
          </a:p>
        </p:txBody>
      </p:sp>
      <p:sp>
        <p:nvSpPr>
          <p:cNvPr id="36867" name="Rectangle 1">
            <a:extLst>
              <a:ext uri="{FF2B5EF4-FFF2-40B4-BE49-F238E27FC236}">
                <a16:creationId xmlns:a16="http://schemas.microsoft.com/office/drawing/2014/main" id="{55EBF638-71D8-420D-95FD-93CD5BA915F8}"/>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424B6958-8868-45C4-8A6F-DCA9D4EAE61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7B840323-3275-4A62-8526-1D2EB84688C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6C19B39-B98B-48E8-A7C7-9BFCE59719FD}" type="slidenum">
              <a:rPr lang="es-ES" altLang="es-ES" sz="1400" smtClean="0"/>
              <a:pPr>
                <a:spcBef>
                  <a:spcPct val="0"/>
                </a:spcBef>
              </a:pPr>
              <a:t>16</a:t>
            </a:fld>
            <a:endParaRPr lang="es-ES" altLang="es-ES" sz="1400"/>
          </a:p>
        </p:txBody>
      </p:sp>
      <p:sp>
        <p:nvSpPr>
          <p:cNvPr id="39939" name="Rectangle 1">
            <a:extLst>
              <a:ext uri="{FF2B5EF4-FFF2-40B4-BE49-F238E27FC236}">
                <a16:creationId xmlns:a16="http://schemas.microsoft.com/office/drawing/2014/main" id="{FA750A1E-F707-4DFB-A839-5311716C140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7046F99D-A5A8-40B4-85DE-31DCE4864A4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3E75E8F1-BA15-44DE-A816-5FA17D7265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3811CA6-FF15-44F9-AA4D-117D946BEAE1}" type="slidenum">
              <a:rPr lang="es-ES" altLang="es-ES" sz="1400" smtClean="0"/>
              <a:pPr>
                <a:spcBef>
                  <a:spcPct val="0"/>
                </a:spcBef>
              </a:pPr>
              <a:t>17</a:t>
            </a:fld>
            <a:endParaRPr lang="es-ES" altLang="es-ES" sz="1400"/>
          </a:p>
        </p:txBody>
      </p:sp>
      <p:sp>
        <p:nvSpPr>
          <p:cNvPr id="41987" name="Rectangle 1">
            <a:extLst>
              <a:ext uri="{FF2B5EF4-FFF2-40B4-BE49-F238E27FC236}">
                <a16:creationId xmlns:a16="http://schemas.microsoft.com/office/drawing/2014/main" id="{E809B1D4-F6DA-4F14-81BA-3039A365A39B}"/>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8FFED002-4881-47D7-A909-33DD4061811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4DA92C4F-C26B-48B9-974A-ADB16210D13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250459C-1C3F-4451-8CC4-A48EA46038AB}" type="slidenum">
              <a:rPr lang="es-ES" altLang="es-ES" sz="1400" smtClean="0"/>
              <a:pPr>
                <a:spcBef>
                  <a:spcPct val="0"/>
                </a:spcBef>
              </a:pPr>
              <a:t>18</a:t>
            </a:fld>
            <a:endParaRPr lang="es-ES" altLang="es-ES" sz="1400"/>
          </a:p>
        </p:txBody>
      </p:sp>
      <p:sp>
        <p:nvSpPr>
          <p:cNvPr id="44035" name="Rectangle 1">
            <a:extLst>
              <a:ext uri="{FF2B5EF4-FFF2-40B4-BE49-F238E27FC236}">
                <a16:creationId xmlns:a16="http://schemas.microsoft.com/office/drawing/2014/main" id="{46C00E65-408B-4EFE-809C-3913217F452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EA76D9C7-35EA-4F8F-8A49-293F8DE3A9D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FA1FE1A3-0EA2-4E42-B931-72BB1A3A54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69AAFCA-1408-402E-9982-15CEB193F460}" type="slidenum">
              <a:rPr lang="es-ES" altLang="es-ES" sz="1400" smtClean="0"/>
              <a:pPr>
                <a:spcBef>
                  <a:spcPct val="0"/>
                </a:spcBef>
              </a:pPr>
              <a:t>19</a:t>
            </a:fld>
            <a:endParaRPr lang="es-ES" altLang="es-ES" sz="1400"/>
          </a:p>
        </p:txBody>
      </p:sp>
      <p:sp>
        <p:nvSpPr>
          <p:cNvPr id="46083" name="Rectangle 1">
            <a:extLst>
              <a:ext uri="{FF2B5EF4-FFF2-40B4-BE49-F238E27FC236}">
                <a16:creationId xmlns:a16="http://schemas.microsoft.com/office/drawing/2014/main" id="{E851BB6D-F829-4594-A9EC-66454FAC3D7F}"/>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F7B84D74-0652-4A48-B9E4-3B9B3704004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89AC3FB7-47F7-4F42-88C9-46AC98CED8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A102138-4B5D-4E98-9AEF-B4100812962E}" type="slidenum">
              <a:rPr lang="es-ES" altLang="es-ES" sz="1400" smtClean="0"/>
              <a:pPr>
                <a:spcBef>
                  <a:spcPct val="0"/>
                </a:spcBef>
              </a:pPr>
              <a:t>20</a:t>
            </a:fld>
            <a:endParaRPr lang="es-ES" altLang="es-ES" sz="1400"/>
          </a:p>
        </p:txBody>
      </p:sp>
      <p:sp>
        <p:nvSpPr>
          <p:cNvPr id="48131" name="Rectangle 1">
            <a:extLst>
              <a:ext uri="{FF2B5EF4-FFF2-40B4-BE49-F238E27FC236}">
                <a16:creationId xmlns:a16="http://schemas.microsoft.com/office/drawing/2014/main" id="{AE0CC9D8-DE4C-41B8-9C8F-3EFC9181099F}"/>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a:extLst>
              <a:ext uri="{FF2B5EF4-FFF2-40B4-BE49-F238E27FC236}">
                <a16:creationId xmlns:a16="http://schemas.microsoft.com/office/drawing/2014/main" id="{972C7DE0-84BA-4F8F-9B98-762C5112BEE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CE867D9F-FD34-49EE-B8C2-3DEAB65A45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F160B1A-6E75-4356-B039-36D0D4C3702B}" type="slidenum">
              <a:rPr lang="es-ES" altLang="es-ES" sz="1400" smtClean="0"/>
              <a:pPr>
                <a:spcBef>
                  <a:spcPct val="0"/>
                </a:spcBef>
              </a:pPr>
              <a:t>2</a:t>
            </a:fld>
            <a:endParaRPr lang="es-ES" altLang="es-ES" sz="1400"/>
          </a:p>
        </p:txBody>
      </p:sp>
      <p:sp>
        <p:nvSpPr>
          <p:cNvPr id="12291" name="Rectangle 1">
            <a:extLst>
              <a:ext uri="{FF2B5EF4-FFF2-40B4-BE49-F238E27FC236}">
                <a16:creationId xmlns:a16="http://schemas.microsoft.com/office/drawing/2014/main" id="{3080D729-3277-4BA3-879C-99CF8C5CB36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30E3904A-3653-42F8-9929-FD2D01D3C8A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AA81438A-930F-46CC-B8B4-0D74EC0541C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466C7D9-1E93-4DD9-9CFF-B93C2DD85058}" type="slidenum">
              <a:rPr lang="es-ES" altLang="es-ES" sz="1400" smtClean="0"/>
              <a:pPr>
                <a:spcBef>
                  <a:spcPct val="0"/>
                </a:spcBef>
              </a:pPr>
              <a:t>21</a:t>
            </a:fld>
            <a:endParaRPr lang="es-ES" altLang="es-ES" sz="1400"/>
          </a:p>
        </p:txBody>
      </p:sp>
      <p:sp>
        <p:nvSpPr>
          <p:cNvPr id="50179" name="Rectangle 1">
            <a:extLst>
              <a:ext uri="{FF2B5EF4-FFF2-40B4-BE49-F238E27FC236}">
                <a16:creationId xmlns:a16="http://schemas.microsoft.com/office/drawing/2014/main" id="{18CCF600-BE9A-4DF0-869D-215912F451EF}"/>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a:extLst>
              <a:ext uri="{FF2B5EF4-FFF2-40B4-BE49-F238E27FC236}">
                <a16:creationId xmlns:a16="http://schemas.microsoft.com/office/drawing/2014/main" id="{8310331A-B7F0-43E7-B0F4-E294ED6A70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54E876E6-FC77-4166-B28A-5E5A505B55E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D620A55-2E57-42F7-85CE-95FAA79A315C}" type="slidenum">
              <a:rPr lang="es-ES" altLang="es-ES" sz="1400" smtClean="0"/>
              <a:pPr>
                <a:spcBef>
                  <a:spcPct val="0"/>
                </a:spcBef>
              </a:pPr>
              <a:t>22</a:t>
            </a:fld>
            <a:endParaRPr lang="es-ES" altLang="es-ES" sz="1400"/>
          </a:p>
        </p:txBody>
      </p:sp>
      <p:sp>
        <p:nvSpPr>
          <p:cNvPr id="52227" name="Rectangle 1">
            <a:extLst>
              <a:ext uri="{FF2B5EF4-FFF2-40B4-BE49-F238E27FC236}">
                <a16:creationId xmlns:a16="http://schemas.microsoft.com/office/drawing/2014/main" id="{7BF63422-F1E5-4C77-AD44-02C464705D8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a:extLst>
              <a:ext uri="{FF2B5EF4-FFF2-40B4-BE49-F238E27FC236}">
                <a16:creationId xmlns:a16="http://schemas.microsoft.com/office/drawing/2014/main" id="{BA75DBBD-E5BB-4155-9F88-41FAEA8D5BF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D7F96EAA-7369-4CF3-84E7-4E2E6382E1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B12E6D2-FF38-4D31-BD58-D4509855E172}" type="slidenum">
              <a:rPr lang="es-ES" altLang="es-ES" sz="1400" smtClean="0"/>
              <a:pPr>
                <a:spcBef>
                  <a:spcPct val="0"/>
                </a:spcBef>
              </a:pPr>
              <a:t>23</a:t>
            </a:fld>
            <a:endParaRPr lang="es-ES" altLang="es-ES" sz="1400"/>
          </a:p>
        </p:txBody>
      </p:sp>
      <p:sp>
        <p:nvSpPr>
          <p:cNvPr id="54275" name="Rectangle 1">
            <a:extLst>
              <a:ext uri="{FF2B5EF4-FFF2-40B4-BE49-F238E27FC236}">
                <a16:creationId xmlns:a16="http://schemas.microsoft.com/office/drawing/2014/main" id="{F2D8CE5A-830A-4ECA-B752-C8329CCC7D1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a:extLst>
              <a:ext uri="{FF2B5EF4-FFF2-40B4-BE49-F238E27FC236}">
                <a16:creationId xmlns:a16="http://schemas.microsoft.com/office/drawing/2014/main" id="{2F17CBC7-2BCB-4762-81E5-C11CB05A8C8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BB9F6F8B-0DF4-4056-97D4-34AB8C15E9B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E7D573A-8C24-454D-B72E-D5CDE42D353D}" type="slidenum">
              <a:rPr lang="es-ES" altLang="es-ES" sz="1400" smtClean="0"/>
              <a:pPr>
                <a:spcBef>
                  <a:spcPct val="0"/>
                </a:spcBef>
              </a:pPr>
              <a:t>24</a:t>
            </a:fld>
            <a:endParaRPr lang="es-ES" altLang="es-ES" sz="1400"/>
          </a:p>
        </p:txBody>
      </p:sp>
      <p:sp>
        <p:nvSpPr>
          <p:cNvPr id="56323" name="Rectangle 1">
            <a:extLst>
              <a:ext uri="{FF2B5EF4-FFF2-40B4-BE49-F238E27FC236}">
                <a16:creationId xmlns:a16="http://schemas.microsoft.com/office/drawing/2014/main" id="{219CB620-D4E6-4BD8-AF45-9C3145C3DC8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id="{D7962246-9A11-40F7-AC0F-2943AA0D9D1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94E017B0-83D8-4A0F-AEA2-E0BF90DFDC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90ED70B-5453-4149-96FB-9D90EDC0A21F}" type="slidenum">
              <a:rPr lang="es-ES" altLang="es-ES" sz="1400" smtClean="0"/>
              <a:pPr>
                <a:spcBef>
                  <a:spcPct val="0"/>
                </a:spcBef>
              </a:pPr>
              <a:t>25</a:t>
            </a:fld>
            <a:endParaRPr lang="es-ES" altLang="es-ES" sz="1400"/>
          </a:p>
        </p:txBody>
      </p:sp>
      <p:sp>
        <p:nvSpPr>
          <p:cNvPr id="58371" name="Rectangle 1">
            <a:extLst>
              <a:ext uri="{FF2B5EF4-FFF2-40B4-BE49-F238E27FC236}">
                <a16:creationId xmlns:a16="http://schemas.microsoft.com/office/drawing/2014/main" id="{0C609A81-B26B-44F8-BAE0-F3D676C82B0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D41D4038-80D0-430E-AFBC-D516DBEDC23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a:extLst>
              <a:ext uri="{FF2B5EF4-FFF2-40B4-BE49-F238E27FC236}">
                <a16:creationId xmlns:a16="http://schemas.microsoft.com/office/drawing/2014/main" id="{249278D4-B3B1-48EC-BDBF-9B73B0BC222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85B6BBF-1309-46B3-B017-82E99048CB55}" type="slidenum">
              <a:rPr lang="es-ES" altLang="es-ES" sz="1400" smtClean="0"/>
              <a:pPr>
                <a:spcBef>
                  <a:spcPct val="0"/>
                </a:spcBef>
              </a:pPr>
              <a:t>26</a:t>
            </a:fld>
            <a:endParaRPr lang="es-ES" altLang="es-ES" sz="1400"/>
          </a:p>
        </p:txBody>
      </p:sp>
      <p:sp>
        <p:nvSpPr>
          <p:cNvPr id="60419" name="Rectangle 1">
            <a:extLst>
              <a:ext uri="{FF2B5EF4-FFF2-40B4-BE49-F238E27FC236}">
                <a16:creationId xmlns:a16="http://schemas.microsoft.com/office/drawing/2014/main" id="{EB22261B-D6F7-473B-8CBC-4324FA434133}"/>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A4E529B4-D759-4A63-AF09-D2F5863EE60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a:extLst>
              <a:ext uri="{FF2B5EF4-FFF2-40B4-BE49-F238E27FC236}">
                <a16:creationId xmlns:a16="http://schemas.microsoft.com/office/drawing/2014/main" id="{6A9547D5-784A-491A-B342-12C4B0ECE88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9C33B54-18BD-48DB-A588-1C1D741DAE21}" type="slidenum">
              <a:rPr lang="es-ES" altLang="es-ES" sz="1400" smtClean="0"/>
              <a:pPr>
                <a:spcBef>
                  <a:spcPct val="0"/>
                </a:spcBef>
              </a:pPr>
              <a:t>27</a:t>
            </a:fld>
            <a:endParaRPr lang="es-ES" altLang="es-ES" sz="1400"/>
          </a:p>
        </p:txBody>
      </p:sp>
      <p:sp>
        <p:nvSpPr>
          <p:cNvPr id="62467" name="Rectangle 1">
            <a:extLst>
              <a:ext uri="{FF2B5EF4-FFF2-40B4-BE49-F238E27FC236}">
                <a16:creationId xmlns:a16="http://schemas.microsoft.com/office/drawing/2014/main" id="{6BE07272-74D2-495A-86DC-05750888FC54}"/>
              </a:ext>
            </a:extLst>
          </p:cNvPr>
          <p:cNvSpPr>
            <a:spLocks noGrp="1" noRot="1" noChangeAspect="1" noChangeArrowheads="1" noTextEdit="1"/>
          </p:cNvSpPr>
          <p:nvPr>
            <p:ph type="sldImg"/>
          </p:nvPr>
        </p:nvSpPr>
        <p:spPr>
          <a:xfrm>
            <a:off x="-14220825" y="-11796713"/>
            <a:ext cx="16605250" cy="124539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a:extLst>
              <a:ext uri="{FF2B5EF4-FFF2-40B4-BE49-F238E27FC236}">
                <a16:creationId xmlns:a16="http://schemas.microsoft.com/office/drawing/2014/main" id="{D247D476-9F0D-42A0-A07D-3E7EC86DCABD}"/>
              </a:ext>
            </a:extLst>
          </p:cNvPr>
          <p:cNvSpPr txBox="1">
            <a:spLocks noChangeArrowheads="1"/>
          </p:cNvSpPr>
          <p:nvPr/>
        </p:nvSpPr>
        <p:spPr bwMode="auto">
          <a:xfrm>
            <a:off x="685800" y="4343400"/>
            <a:ext cx="5446713"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0803DE91-D8D4-4E0B-A2B2-D2303456F37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581799E-AE22-483F-A5F3-816E6B2B5307}" type="slidenum">
              <a:rPr lang="es-ES" altLang="es-ES" sz="1400" smtClean="0"/>
              <a:pPr>
                <a:spcBef>
                  <a:spcPct val="0"/>
                </a:spcBef>
              </a:pPr>
              <a:t>28</a:t>
            </a:fld>
            <a:endParaRPr lang="es-ES" altLang="es-ES" sz="1400"/>
          </a:p>
        </p:txBody>
      </p:sp>
      <p:sp>
        <p:nvSpPr>
          <p:cNvPr id="64515" name="Rectangle 1">
            <a:extLst>
              <a:ext uri="{FF2B5EF4-FFF2-40B4-BE49-F238E27FC236}">
                <a16:creationId xmlns:a16="http://schemas.microsoft.com/office/drawing/2014/main" id="{B7937586-6FC9-4AFF-BE32-AB48E91F243A}"/>
              </a:ext>
            </a:extLst>
          </p:cNvPr>
          <p:cNvSpPr>
            <a:spLocks noGrp="1" noRot="1" noChangeAspect="1" noChangeArrowheads="1" noTextEdit="1"/>
          </p:cNvSpPr>
          <p:nvPr>
            <p:ph type="sldImg"/>
          </p:nvPr>
        </p:nvSpPr>
        <p:spPr>
          <a:xfrm>
            <a:off x="-14220825" y="-11796713"/>
            <a:ext cx="16605250" cy="124539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a:extLst>
              <a:ext uri="{FF2B5EF4-FFF2-40B4-BE49-F238E27FC236}">
                <a16:creationId xmlns:a16="http://schemas.microsoft.com/office/drawing/2014/main" id="{95B2C741-ACF6-453A-AFB3-652B5A424340}"/>
              </a:ext>
            </a:extLst>
          </p:cNvPr>
          <p:cNvSpPr txBox="1">
            <a:spLocks noChangeArrowheads="1"/>
          </p:cNvSpPr>
          <p:nvPr/>
        </p:nvSpPr>
        <p:spPr bwMode="auto">
          <a:xfrm>
            <a:off x="685800" y="4343400"/>
            <a:ext cx="5446713"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5AAE80AD-0227-466F-8871-74222058561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AB7833A-43C6-45A2-BAF6-FD0E38F0F834}" type="slidenum">
              <a:rPr lang="es-ES" altLang="es-ES" sz="1400" smtClean="0"/>
              <a:pPr>
                <a:spcBef>
                  <a:spcPct val="0"/>
                </a:spcBef>
              </a:pPr>
              <a:t>29</a:t>
            </a:fld>
            <a:endParaRPr lang="es-ES" altLang="es-ES" sz="1400"/>
          </a:p>
        </p:txBody>
      </p:sp>
      <p:sp>
        <p:nvSpPr>
          <p:cNvPr id="66563" name="Rectangle 1">
            <a:extLst>
              <a:ext uri="{FF2B5EF4-FFF2-40B4-BE49-F238E27FC236}">
                <a16:creationId xmlns:a16="http://schemas.microsoft.com/office/drawing/2014/main" id="{D0553946-E424-4FAC-AD89-37DA6ED89053}"/>
              </a:ext>
            </a:extLst>
          </p:cNvPr>
          <p:cNvSpPr>
            <a:spLocks noGrp="1" noRot="1" noChangeAspect="1" noChangeArrowheads="1" noTextEdit="1"/>
          </p:cNvSpPr>
          <p:nvPr>
            <p:ph type="sldImg"/>
          </p:nvPr>
        </p:nvSpPr>
        <p:spPr>
          <a:xfrm>
            <a:off x="-14220825" y="-11796713"/>
            <a:ext cx="16605250" cy="124539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a:extLst>
              <a:ext uri="{FF2B5EF4-FFF2-40B4-BE49-F238E27FC236}">
                <a16:creationId xmlns:a16="http://schemas.microsoft.com/office/drawing/2014/main" id="{94A4E41C-A272-437C-9EBF-6C33E3C80343}"/>
              </a:ext>
            </a:extLst>
          </p:cNvPr>
          <p:cNvSpPr txBox="1">
            <a:spLocks noChangeArrowheads="1"/>
          </p:cNvSpPr>
          <p:nvPr/>
        </p:nvSpPr>
        <p:spPr bwMode="auto">
          <a:xfrm>
            <a:off x="685800" y="4343400"/>
            <a:ext cx="5446713"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8987257C-C180-4F8D-9AEC-4FC7DD7FF2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CC10636-4C59-4744-BC1A-D08DF66FE878}" type="slidenum">
              <a:rPr lang="es-ES" altLang="es-ES" sz="1400" smtClean="0"/>
              <a:pPr>
                <a:spcBef>
                  <a:spcPct val="0"/>
                </a:spcBef>
              </a:pPr>
              <a:t>30</a:t>
            </a:fld>
            <a:endParaRPr lang="es-ES" altLang="es-ES" sz="1400"/>
          </a:p>
        </p:txBody>
      </p:sp>
      <p:sp>
        <p:nvSpPr>
          <p:cNvPr id="68611" name="Rectangle 1">
            <a:extLst>
              <a:ext uri="{FF2B5EF4-FFF2-40B4-BE49-F238E27FC236}">
                <a16:creationId xmlns:a16="http://schemas.microsoft.com/office/drawing/2014/main" id="{205D43F3-2709-4F58-8FAE-6EFA522B0C7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71CCAF6B-D40E-444E-8883-DC8003FD741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1C436C10-D5CA-4558-A488-44CA130FAB4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A729424-0809-46A7-A3B4-6EA3F9B76870}" type="slidenum">
              <a:rPr lang="es-ES" altLang="es-ES" sz="1400" smtClean="0"/>
              <a:pPr>
                <a:spcBef>
                  <a:spcPct val="0"/>
                </a:spcBef>
              </a:pPr>
              <a:t>3</a:t>
            </a:fld>
            <a:endParaRPr lang="es-ES" altLang="es-ES" sz="1400"/>
          </a:p>
        </p:txBody>
      </p:sp>
      <p:sp>
        <p:nvSpPr>
          <p:cNvPr id="14339" name="Rectangle 1">
            <a:extLst>
              <a:ext uri="{FF2B5EF4-FFF2-40B4-BE49-F238E27FC236}">
                <a16:creationId xmlns:a16="http://schemas.microsoft.com/office/drawing/2014/main" id="{0F23B848-29B5-4A70-9DDD-94D56BC3ADC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9BA006B6-AAED-49D8-BC9C-B92114D234F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C52CD82E-9929-4BC3-9978-88CC796633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52BEEB6-3EA5-4308-82AA-AE4428FC31CF}" type="slidenum">
              <a:rPr lang="es-ES" altLang="es-ES" sz="1400" smtClean="0"/>
              <a:pPr>
                <a:spcBef>
                  <a:spcPct val="0"/>
                </a:spcBef>
              </a:pPr>
              <a:t>31</a:t>
            </a:fld>
            <a:endParaRPr lang="es-ES" altLang="es-ES" sz="1400"/>
          </a:p>
        </p:txBody>
      </p:sp>
      <p:sp>
        <p:nvSpPr>
          <p:cNvPr id="70659" name="Rectangle 1">
            <a:extLst>
              <a:ext uri="{FF2B5EF4-FFF2-40B4-BE49-F238E27FC236}">
                <a16:creationId xmlns:a16="http://schemas.microsoft.com/office/drawing/2014/main" id="{C3F4F3A4-8765-4641-8B22-43E20E3D391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50F18AA-A160-4C76-AA07-27157E60EBB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7E3C1C06-CF47-4BAD-8E03-806CAF3E63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7792C6-AD25-4B71-9F21-CE892F155365}" type="slidenum">
              <a:rPr lang="es-ES" altLang="es-ES" sz="1400" smtClean="0"/>
              <a:pPr>
                <a:spcBef>
                  <a:spcPct val="0"/>
                </a:spcBef>
              </a:pPr>
              <a:t>32</a:t>
            </a:fld>
            <a:endParaRPr lang="es-ES" altLang="es-ES" sz="1400"/>
          </a:p>
        </p:txBody>
      </p:sp>
      <p:sp>
        <p:nvSpPr>
          <p:cNvPr id="72707" name="Rectangle 1">
            <a:extLst>
              <a:ext uri="{FF2B5EF4-FFF2-40B4-BE49-F238E27FC236}">
                <a16:creationId xmlns:a16="http://schemas.microsoft.com/office/drawing/2014/main" id="{B246D6C4-E6E1-469B-A9D9-B0FD43134A11}"/>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474B411C-7C6C-468B-9FD8-5AD5F0696ED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a:extLst>
              <a:ext uri="{FF2B5EF4-FFF2-40B4-BE49-F238E27FC236}">
                <a16:creationId xmlns:a16="http://schemas.microsoft.com/office/drawing/2014/main" id="{CFA1A46A-9271-4F33-8461-0501DD174E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C60C43A-5DC3-45F9-A20B-B261D36E8D07}" type="slidenum">
              <a:rPr lang="es-ES" altLang="es-ES" sz="1400" smtClean="0"/>
              <a:pPr>
                <a:spcBef>
                  <a:spcPct val="0"/>
                </a:spcBef>
              </a:pPr>
              <a:t>33</a:t>
            </a:fld>
            <a:endParaRPr lang="es-ES" altLang="es-ES" sz="1400"/>
          </a:p>
        </p:txBody>
      </p:sp>
      <p:sp>
        <p:nvSpPr>
          <p:cNvPr id="74755" name="Rectangle 1">
            <a:extLst>
              <a:ext uri="{FF2B5EF4-FFF2-40B4-BE49-F238E27FC236}">
                <a16:creationId xmlns:a16="http://schemas.microsoft.com/office/drawing/2014/main" id="{39E908BA-170B-4AB7-AB9C-8A75DB4A0EB5}"/>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a:extLst>
              <a:ext uri="{FF2B5EF4-FFF2-40B4-BE49-F238E27FC236}">
                <a16:creationId xmlns:a16="http://schemas.microsoft.com/office/drawing/2014/main" id="{97BE3CD7-750B-438C-A44B-DCC768A99FF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a:extLst>
              <a:ext uri="{FF2B5EF4-FFF2-40B4-BE49-F238E27FC236}">
                <a16:creationId xmlns:a16="http://schemas.microsoft.com/office/drawing/2014/main" id="{A38CE41C-3E86-44D2-B9AE-E09C5D3311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2D2A867-878C-45DA-82AF-234C4D351161}" type="slidenum">
              <a:rPr lang="es-ES" altLang="es-ES" sz="1400" smtClean="0"/>
              <a:pPr>
                <a:spcBef>
                  <a:spcPct val="0"/>
                </a:spcBef>
              </a:pPr>
              <a:t>34</a:t>
            </a:fld>
            <a:endParaRPr lang="es-ES" altLang="es-ES" sz="1400"/>
          </a:p>
        </p:txBody>
      </p:sp>
      <p:sp>
        <p:nvSpPr>
          <p:cNvPr id="76803" name="Rectangle 1">
            <a:extLst>
              <a:ext uri="{FF2B5EF4-FFF2-40B4-BE49-F238E27FC236}">
                <a16:creationId xmlns:a16="http://schemas.microsoft.com/office/drawing/2014/main" id="{20BE0536-C63E-46DC-993A-ED56125E875B}"/>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a:extLst>
              <a:ext uri="{FF2B5EF4-FFF2-40B4-BE49-F238E27FC236}">
                <a16:creationId xmlns:a16="http://schemas.microsoft.com/office/drawing/2014/main" id="{881FAC1B-B77D-4984-8817-ACB27BD68EF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s-ES" altLang="es-E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a:extLst>
              <a:ext uri="{FF2B5EF4-FFF2-40B4-BE49-F238E27FC236}">
                <a16:creationId xmlns:a16="http://schemas.microsoft.com/office/drawing/2014/main" id="{C85A0AE2-9301-4A68-9013-7C3CBF0C85A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03AC18E-4BFF-45E3-82B9-319DC8F97CCD}" type="slidenum">
              <a:rPr lang="es-ES" altLang="es-ES" sz="1400" smtClean="0"/>
              <a:pPr>
                <a:spcBef>
                  <a:spcPct val="0"/>
                </a:spcBef>
              </a:pPr>
              <a:t>35</a:t>
            </a:fld>
            <a:endParaRPr lang="es-ES" altLang="es-ES" sz="1400"/>
          </a:p>
        </p:txBody>
      </p:sp>
      <p:sp>
        <p:nvSpPr>
          <p:cNvPr id="78851" name="Rectangle 1">
            <a:extLst>
              <a:ext uri="{FF2B5EF4-FFF2-40B4-BE49-F238E27FC236}">
                <a16:creationId xmlns:a16="http://schemas.microsoft.com/office/drawing/2014/main" id="{454E2855-DDED-427E-B728-AB23E82EDE7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a:extLst>
              <a:ext uri="{FF2B5EF4-FFF2-40B4-BE49-F238E27FC236}">
                <a16:creationId xmlns:a16="http://schemas.microsoft.com/office/drawing/2014/main" id="{C0EEE2E1-EEBC-4BFB-A385-43C10C7E042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a:extLst>
              <a:ext uri="{FF2B5EF4-FFF2-40B4-BE49-F238E27FC236}">
                <a16:creationId xmlns:a16="http://schemas.microsoft.com/office/drawing/2014/main" id="{E55D2735-8AFD-466B-8282-840408250A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3231700-5600-4C55-B857-A524F3609219}" type="slidenum">
              <a:rPr lang="es-ES" altLang="es-ES" sz="1400" smtClean="0"/>
              <a:pPr>
                <a:spcBef>
                  <a:spcPct val="0"/>
                </a:spcBef>
              </a:pPr>
              <a:t>36</a:t>
            </a:fld>
            <a:endParaRPr lang="es-ES" altLang="es-ES" sz="1400"/>
          </a:p>
        </p:txBody>
      </p:sp>
      <p:sp>
        <p:nvSpPr>
          <p:cNvPr id="80899" name="Rectangle 1">
            <a:extLst>
              <a:ext uri="{FF2B5EF4-FFF2-40B4-BE49-F238E27FC236}">
                <a16:creationId xmlns:a16="http://schemas.microsoft.com/office/drawing/2014/main" id="{0EC3E8D8-29EC-452C-AC61-268F646B24D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F11EBFB7-FC9F-42FB-99A8-64770DD097D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a:extLst>
              <a:ext uri="{FF2B5EF4-FFF2-40B4-BE49-F238E27FC236}">
                <a16:creationId xmlns:a16="http://schemas.microsoft.com/office/drawing/2014/main" id="{74EB9551-7DCE-48DE-8CF1-B004FC9F5E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91D7E46-0B07-4DF1-99D5-E26F671AEA9C}" type="slidenum">
              <a:rPr lang="es-ES" altLang="es-ES" sz="1400" smtClean="0"/>
              <a:pPr>
                <a:spcBef>
                  <a:spcPct val="0"/>
                </a:spcBef>
              </a:pPr>
              <a:t>37</a:t>
            </a:fld>
            <a:endParaRPr lang="es-ES" altLang="es-ES" sz="1400"/>
          </a:p>
        </p:txBody>
      </p:sp>
      <p:sp>
        <p:nvSpPr>
          <p:cNvPr id="82947" name="Rectangle 1">
            <a:extLst>
              <a:ext uri="{FF2B5EF4-FFF2-40B4-BE49-F238E27FC236}">
                <a16:creationId xmlns:a16="http://schemas.microsoft.com/office/drawing/2014/main" id="{A582CC78-09EC-4D01-94E4-964AEBB9AE4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a:extLst>
              <a:ext uri="{FF2B5EF4-FFF2-40B4-BE49-F238E27FC236}">
                <a16:creationId xmlns:a16="http://schemas.microsoft.com/office/drawing/2014/main" id="{EFA56449-68F4-4370-9E24-F1809814A492}"/>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a:extLst>
              <a:ext uri="{FF2B5EF4-FFF2-40B4-BE49-F238E27FC236}">
                <a16:creationId xmlns:a16="http://schemas.microsoft.com/office/drawing/2014/main" id="{460EBEAB-DCEA-4DF4-B3BF-6A47BC85B8C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EDE941D-9A32-4C1C-BB59-D634E98F39D2}" type="slidenum">
              <a:rPr lang="es-ES" altLang="es-ES" sz="1400" smtClean="0"/>
              <a:pPr>
                <a:spcBef>
                  <a:spcPct val="0"/>
                </a:spcBef>
              </a:pPr>
              <a:t>38</a:t>
            </a:fld>
            <a:endParaRPr lang="es-ES" altLang="es-ES" sz="1400"/>
          </a:p>
        </p:txBody>
      </p:sp>
      <p:sp>
        <p:nvSpPr>
          <p:cNvPr id="84995" name="Rectangle 1">
            <a:extLst>
              <a:ext uri="{FF2B5EF4-FFF2-40B4-BE49-F238E27FC236}">
                <a16:creationId xmlns:a16="http://schemas.microsoft.com/office/drawing/2014/main" id="{3FDB95B1-F2BD-4F70-9598-507ACFE70046}"/>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a:extLst>
              <a:ext uri="{FF2B5EF4-FFF2-40B4-BE49-F238E27FC236}">
                <a16:creationId xmlns:a16="http://schemas.microsoft.com/office/drawing/2014/main" id="{4F0E4AB6-8878-4449-BDA1-92FB87ADCDA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a:extLst>
              <a:ext uri="{FF2B5EF4-FFF2-40B4-BE49-F238E27FC236}">
                <a16:creationId xmlns:a16="http://schemas.microsoft.com/office/drawing/2014/main" id="{BF8EE8B5-CCF3-4169-A4C1-54AD6C2996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8381ABB-13B5-4244-B0D3-49E4BFB0DBC8}" type="slidenum">
              <a:rPr lang="es-ES" altLang="es-ES" sz="1400" smtClean="0"/>
              <a:pPr>
                <a:spcBef>
                  <a:spcPct val="0"/>
                </a:spcBef>
              </a:pPr>
              <a:t>39</a:t>
            </a:fld>
            <a:endParaRPr lang="es-ES" altLang="es-ES" sz="1400"/>
          </a:p>
        </p:txBody>
      </p:sp>
      <p:sp>
        <p:nvSpPr>
          <p:cNvPr id="87043" name="Rectangle 1">
            <a:extLst>
              <a:ext uri="{FF2B5EF4-FFF2-40B4-BE49-F238E27FC236}">
                <a16:creationId xmlns:a16="http://schemas.microsoft.com/office/drawing/2014/main" id="{83D7FF75-3C05-48E8-AA54-3358D6763E38}"/>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a:extLst>
              <a:ext uri="{FF2B5EF4-FFF2-40B4-BE49-F238E27FC236}">
                <a16:creationId xmlns:a16="http://schemas.microsoft.com/office/drawing/2014/main" id="{6487197C-9A46-4818-91D3-F510492FBA4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a:extLst>
              <a:ext uri="{FF2B5EF4-FFF2-40B4-BE49-F238E27FC236}">
                <a16:creationId xmlns:a16="http://schemas.microsoft.com/office/drawing/2014/main" id="{80763BC7-E5CD-491A-A7A9-A85BCCBA0D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37545DD-059E-4398-8A75-42C9311C9996}" type="slidenum">
              <a:rPr lang="es-ES" altLang="es-ES" sz="1400" smtClean="0"/>
              <a:pPr>
                <a:spcBef>
                  <a:spcPct val="0"/>
                </a:spcBef>
              </a:pPr>
              <a:t>40</a:t>
            </a:fld>
            <a:endParaRPr lang="es-ES" altLang="es-ES" sz="1400"/>
          </a:p>
        </p:txBody>
      </p:sp>
      <p:sp>
        <p:nvSpPr>
          <p:cNvPr id="89091" name="Rectangle 1">
            <a:extLst>
              <a:ext uri="{FF2B5EF4-FFF2-40B4-BE49-F238E27FC236}">
                <a16:creationId xmlns:a16="http://schemas.microsoft.com/office/drawing/2014/main" id="{9F4C4ED2-B542-4AEE-9DBC-B38CE0F416A5}"/>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a:extLst>
              <a:ext uri="{FF2B5EF4-FFF2-40B4-BE49-F238E27FC236}">
                <a16:creationId xmlns:a16="http://schemas.microsoft.com/office/drawing/2014/main" id="{6EDEA8FA-C27D-4E49-BC42-8D7EA9BF4C4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72F04CEC-C328-4252-A1FE-13A08F0168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7444F6D-85BC-428A-8DB5-5E5D5D39AC3B}" type="slidenum">
              <a:rPr lang="es-ES" altLang="es-ES" sz="1400" smtClean="0"/>
              <a:pPr>
                <a:spcBef>
                  <a:spcPct val="0"/>
                </a:spcBef>
              </a:pPr>
              <a:t>4</a:t>
            </a:fld>
            <a:endParaRPr lang="es-ES" altLang="es-ES" sz="1400"/>
          </a:p>
        </p:txBody>
      </p:sp>
      <p:sp>
        <p:nvSpPr>
          <p:cNvPr id="16387" name="Rectangle 1">
            <a:extLst>
              <a:ext uri="{FF2B5EF4-FFF2-40B4-BE49-F238E27FC236}">
                <a16:creationId xmlns:a16="http://schemas.microsoft.com/office/drawing/2014/main" id="{3F870DD6-9EA2-4E5B-A101-AFBC0B4894B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3C1987F5-2DDF-4866-ADAE-01AD888FAAF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a:extLst>
              <a:ext uri="{FF2B5EF4-FFF2-40B4-BE49-F238E27FC236}">
                <a16:creationId xmlns:a16="http://schemas.microsoft.com/office/drawing/2014/main" id="{46550CBF-A683-4CEF-9457-CA5DF29D0A3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A298D82-2F0E-4D0B-BADA-8BA0A6B7E5AA}" type="slidenum">
              <a:rPr lang="es-ES" altLang="es-ES" sz="1400" smtClean="0"/>
              <a:pPr>
                <a:spcBef>
                  <a:spcPct val="0"/>
                </a:spcBef>
              </a:pPr>
              <a:t>41</a:t>
            </a:fld>
            <a:endParaRPr lang="es-ES" altLang="es-ES" sz="1400"/>
          </a:p>
        </p:txBody>
      </p:sp>
      <p:sp>
        <p:nvSpPr>
          <p:cNvPr id="91139" name="Rectangle 1">
            <a:extLst>
              <a:ext uri="{FF2B5EF4-FFF2-40B4-BE49-F238E27FC236}">
                <a16:creationId xmlns:a16="http://schemas.microsoft.com/office/drawing/2014/main" id="{8847FD08-73B7-4239-A496-AA09689CE41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a:extLst>
              <a:ext uri="{FF2B5EF4-FFF2-40B4-BE49-F238E27FC236}">
                <a16:creationId xmlns:a16="http://schemas.microsoft.com/office/drawing/2014/main" id="{04714165-3E57-47F8-9EB6-57294FF2AAF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a:extLst>
              <a:ext uri="{FF2B5EF4-FFF2-40B4-BE49-F238E27FC236}">
                <a16:creationId xmlns:a16="http://schemas.microsoft.com/office/drawing/2014/main" id="{EA0EFCB0-5B14-4E02-AF26-B10D2EE922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1E06A0F-57ED-49B1-9D9D-CD0E35C292A9}" type="slidenum">
              <a:rPr lang="es-ES" altLang="es-ES" sz="1400" smtClean="0"/>
              <a:pPr>
                <a:spcBef>
                  <a:spcPct val="0"/>
                </a:spcBef>
              </a:pPr>
              <a:t>42</a:t>
            </a:fld>
            <a:endParaRPr lang="es-ES" altLang="es-ES" sz="1400"/>
          </a:p>
        </p:txBody>
      </p:sp>
      <p:sp>
        <p:nvSpPr>
          <p:cNvPr id="93187" name="Rectangle 1">
            <a:extLst>
              <a:ext uri="{FF2B5EF4-FFF2-40B4-BE49-F238E27FC236}">
                <a16:creationId xmlns:a16="http://schemas.microsoft.com/office/drawing/2014/main" id="{FC4503B2-A7F1-4F10-BB23-59FCE68DDC6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a:extLst>
              <a:ext uri="{FF2B5EF4-FFF2-40B4-BE49-F238E27FC236}">
                <a16:creationId xmlns:a16="http://schemas.microsoft.com/office/drawing/2014/main" id="{ED3E2ED9-662A-4848-A897-45397C068F3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a:extLst>
              <a:ext uri="{FF2B5EF4-FFF2-40B4-BE49-F238E27FC236}">
                <a16:creationId xmlns:a16="http://schemas.microsoft.com/office/drawing/2014/main" id="{1B62A8E3-30F0-47C1-B9AF-268E70A2A09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12C5153-7A79-4914-A3FE-419708777F5C}" type="slidenum">
              <a:rPr lang="es-ES" altLang="es-ES" sz="1400" smtClean="0"/>
              <a:pPr>
                <a:spcBef>
                  <a:spcPct val="0"/>
                </a:spcBef>
              </a:pPr>
              <a:t>43</a:t>
            </a:fld>
            <a:endParaRPr lang="es-ES" altLang="es-ES" sz="1400"/>
          </a:p>
        </p:txBody>
      </p:sp>
      <p:sp>
        <p:nvSpPr>
          <p:cNvPr id="95235" name="Rectangle 1">
            <a:extLst>
              <a:ext uri="{FF2B5EF4-FFF2-40B4-BE49-F238E27FC236}">
                <a16:creationId xmlns:a16="http://schemas.microsoft.com/office/drawing/2014/main" id="{E0FA8130-81BC-4994-BD0A-54FA49876EB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a:extLst>
              <a:ext uri="{FF2B5EF4-FFF2-40B4-BE49-F238E27FC236}">
                <a16:creationId xmlns:a16="http://schemas.microsoft.com/office/drawing/2014/main" id="{85876C95-C95E-45F3-966F-AA69947AF5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a:extLst>
              <a:ext uri="{FF2B5EF4-FFF2-40B4-BE49-F238E27FC236}">
                <a16:creationId xmlns:a16="http://schemas.microsoft.com/office/drawing/2014/main" id="{9ACE8043-09CA-43E3-A492-BB16C7EC6B8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197F892-7940-4825-B670-EBA304004E7C}" type="slidenum">
              <a:rPr lang="es-ES" altLang="es-ES" sz="1400" smtClean="0"/>
              <a:pPr>
                <a:spcBef>
                  <a:spcPct val="0"/>
                </a:spcBef>
              </a:pPr>
              <a:t>44</a:t>
            </a:fld>
            <a:endParaRPr lang="es-ES" altLang="es-ES" sz="1400"/>
          </a:p>
        </p:txBody>
      </p:sp>
      <p:sp>
        <p:nvSpPr>
          <p:cNvPr id="97283" name="Rectangle 1">
            <a:extLst>
              <a:ext uri="{FF2B5EF4-FFF2-40B4-BE49-F238E27FC236}">
                <a16:creationId xmlns:a16="http://schemas.microsoft.com/office/drawing/2014/main" id="{62E7D92B-939C-436D-90E8-A91AD9008F2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a:extLst>
              <a:ext uri="{FF2B5EF4-FFF2-40B4-BE49-F238E27FC236}">
                <a16:creationId xmlns:a16="http://schemas.microsoft.com/office/drawing/2014/main" id="{56B59C76-D95D-410B-A708-6500AE70BC5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a:extLst>
              <a:ext uri="{FF2B5EF4-FFF2-40B4-BE49-F238E27FC236}">
                <a16:creationId xmlns:a16="http://schemas.microsoft.com/office/drawing/2014/main" id="{CECBA677-F96A-4E58-901D-5589F28368F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541A2AC-2EA6-4AE7-B724-C27BB706782D}" type="slidenum">
              <a:rPr lang="es-ES" altLang="es-ES" sz="1400" smtClean="0"/>
              <a:pPr>
                <a:spcBef>
                  <a:spcPct val="0"/>
                </a:spcBef>
              </a:pPr>
              <a:t>45</a:t>
            </a:fld>
            <a:endParaRPr lang="es-ES" altLang="es-ES" sz="1400"/>
          </a:p>
        </p:txBody>
      </p:sp>
      <p:sp>
        <p:nvSpPr>
          <p:cNvPr id="99331" name="Rectangle 1">
            <a:extLst>
              <a:ext uri="{FF2B5EF4-FFF2-40B4-BE49-F238E27FC236}">
                <a16:creationId xmlns:a16="http://schemas.microsoft.com/office/drawing/2014/main" id="{654E106E-0220-42C9-B3E9-4A5261495102}"/>
              </a:ext>
            </a:extLst>
          </p:cNvPr>
          <p:cNvSpPr>
            <a:spLocks noGrp="1" noRot="1" noChangeAspect="1" noChangeArrowheads="1" noTextEdit="1"/>
          </p:cNvSpPr>
          <p:nvPr>
            <p:ph type="sldImg"/>
          </p:nvPr>
        </p:nvSpPr>
        <p:spPr>
          <a:xfrm>
            <a:off x="-14225588" y="-11796713"/>
            <a:ext cx="16651288" cy="1249045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a:extLst>
              <a:ext uri="{FF2B5EF4-FFF2-40B4-BE49-F238E27FC236}">
                <a16:creationId xmlns:a16="http://schemas.microsoft.com/office/drawing/2014/main" id="{327DB725-2477-4ABB-9A60-A02A4D90FFDD}"/>
              </a:ext>
            </a:extLst>
          </p:cNvPr>
          <p:cNvSpPr>
            <a:spLocks noGrp="1" noChangeArrowheads="1"/>
          </p:cNvSpPr>
          <p:nvPr>
            <p:ph type="body" idx="1"/>
          </p:nvPr>
        </p:nvSpPr>
        <p:spPr>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s-ES" altLang="es-E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a:extLst>
              <a:ext uri="{FF2B5EF4-FFF2-40B4-BE49-F238E27FC236}">
                <a16:creationId xmlns:a16="http://schemas.microsoft.com/office/drawing/2014/main" id="{F0CDE6AA-A1C4-47F8-9F25-003EE8653BC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3A2F289-F540-4115-81F9-92400C008707}" type="slidenum">
              <a:rPr lang="es-ES" altLang="es-ES" sz="1400" smtClean="0"/>
              <a:pPr>
                <a:spcBef>
                  <a:spcPct val="0"/>
                </a:spcBef>
              </a:pPr>
              <a:t>46</a:t>
            </a:fld>
            <a:endParaRPr lang="es-ES" altLang="es-ES" sz="1400"/>
          </a:p>
        </p:txBody>
      </p:sp>
      <p:sp>
        <p:nvSpPr>
          <p:cNvPr id="101379" name="Rectangle 1">
            <a:extLst>
              <a:ext uri="{FF2B5EF4-FFF2-40B4-BE49-F238E27FC236}">
                <a16:creationId xmlns:a16="http://schemas.microsoft.com/office/drawing/2014/main" id="{A7D12903-C7B0-468E-83D9-A82BF40890D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a:extLst>
              <a:ext uri="{FF2B5EF4-FFF2-40B4-BE49-F238E27FC236}">
                <a16:creationId xmlns:a16="http://schemas.microsoft.com/office/drawing/2014/main" id="{46FBE3E9-4969-4411-A68F-F9162203AB7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a:extLst>
              <a:ext uri="{FF2B5EF4-FFF2-40B4-BE49-F238E27FC236}">
                <a16:creationId xmlns:a16="http://schemas.microsoft.com/office/drawing/2014/main" id="{CD8BD5C8-F328-49EB-8919-C7B46737945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E4EAF44-7ED2-4271-AC28-3A376D86F506}" type="slidenum">
              <a:rPr lang="es-ES" altLang="es-ES" sz="1400" smtClean="0"/>
              <a:pPr>
                <a:spcBef>
                  <a:spcPct val="0"/>
                </a:spcBef>
              </a:pPr>
              <a:t>47</a:t>
            </a:fld>
            <a:endParaRPr lang="es-ES" altLang="es-ES" sz="1400"/>
          </a:p>
        </p:txBody>
      </p:sp>
      <p:sp>
        <p:nvSpPr>
          <p:cNvPr id="103427" name="Rectangle 1">
            <a:extLst>
              <a:ext uri="{FF2B5EF4-FFF2-40B4-BE49-F238E27FC236}">
                <a16:creationId xmlns:a16="http://schemas.microsoft.com/office/drawing/2014/main" id="{34F16719-A9EA-45EE-B94E-B0F98F2FB2C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a:extLst>
              <a:ext uri="{FF2B5EF4-FFF2-40B4-BE49-F238E27FC236}">
                <a16:creationId xmlns:a16="http://schemas.microsoft.com/office/drawing/2014/main" id="{8F41A0FC-7E3A-4C42-B9AF-31C8BD613A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a:extLst>
              <a:ext uri="{FF2B5EF4-FFF2-40B4-BE49-F238E27FC236}">
                <a16:creationId xmlns:a16="http://schemas.microsoft.com/office/drawing/2014/main" id="{358BAE99-CDBE-4ABB-9BA5-FCB94D6B8B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22022BC-39E4-42ED-8789-3B0895D7D63A}" type="slidenum">
              <a:rPr lang="es-ES" altLang="es-ES" sz="1400" smtClean="0"/>
              <a:pPr>
                <a:spcBef>
                  <a:spcPct val="0"/>
                </a:spcBef>
              </a:pPr>
              <a:t>48</a:t>
            </a:fld>
            <a:endParaRPr lang="es-ES" altLang="es-ES" sz="1400"/>
          </a:p>
        </p:txBody>
      </p:sp>
      <p:sp>
        <p:nvSpPr>
          <p:cNvPr id="105475" name="Rectangle 1">
            <a:extLst>
              <a:ext uri="{FF2B5EF4-FFF2-40B4-BE49-F238E27FC236}">
                <a16:creationId xmlns:a16="http://schemas.microsoft.com/office/drawing/2014/main" id="{AF8268A2-874B-4AFE-8C3C-BEED10FDFA8B}"/>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a:extLst>
              <a:ext uri="{FF2B5EF4-FFF2-40B4-BE49-F238E27FC236}">
                <a16:creationId xmlns:a16="http://schemas.microsoft.com/office/drawing/2014/main" id="{3AF4F5D8-01DA-476B-8799-DFBC3DB8E70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A2538149-02F6-441C-A964-FD8EEDAA5D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943F923-3DD2-45C5-A682-CF8533BBE2AD}" type="slidenum">
              <a:rPr lang="es-ES" altLang="es-ES" sz="1400" smtClean="0"/>
              <a:pPr>
                <a:spcBef>
                  <a:spcPct val="0"/>
                </a:spcBef>
              </a:pPr>
              <a:t>53</a:t>
            </a:fld>
            <a:endParaRPr lang="es-ES" altLang="es-ES" sz="1400"/>
          </a:p>
        </p:txBody>
      </p:sp>
      <p:sp>
        <p:nvSpPr>
          <p:cNvPr id="14339" name="Rectangle 1">
            <a:extLst>
              <a:ext uri="{FF2B5EF4-FFF2-40B4-BE49-F238E27FC236}">
                <a16:creationId xmlns:a16="http://schemas.microsoft.com/office/drawing/2014/main" id="{8E47DFD5-3E0B-43C5-AE50-B21A0663689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C737DB00-16C4-40AA-B166-55AFDA18D4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A2538149-02F6-441C-A964-FD8EEDAA5D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943F923-3DD2-45C5-A682-CF8533BBE2AD}" type="slidenum">
              <a:rPr lang="es-ES" altLang="es-ES" sz="1400" smtClean="0"/>
              <a:pPr>
                <a:spcBef>
                  <a:spcPct val="0"/>
                </a:spcBef>
              </a:pPr>
              <a:t>63</a:t>
            </a:fld>
            <a:endParaRPr lang="es-ES" altLang="es-ES" sz="1400"/>
          </a:p>
        </p:txBody>
      </p:sp>
      <p:sp>
        <p:nvSpPr>
          <p:cNvPr id="14339" name="Rectangle 1">
            <a:extLst>
              <a:ext uri="{FF2B5EF4-FFF2-40B4-BE49-F238E27FC236}">
                <a16:creationId xmlns:a16="http://schemas.microsoft.com/office/drawing/2014/main" id="{8E47DFD5-3E0B-43C5-AE50-B21A0663689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C737DB00-16C4-40AA-B166-55AFDA18D4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44448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EEF126A6-EB29-4913-A9F1-7870B4546D4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D9E70E1-F54B-4ED3-AED7-645DF0E0B5F1}" type="slidenum">
              <a:rPr lang="es-ES" altLang="es-ES" sz="1400" smtClean="0"/>
              <a:pPr>
                <a:spcBef>
                  <a:spcPct val="0"/>
                </a:spcBef>
              </a:pPr>
              <a:t>5</a:t>
            </a:fld>
            <a:endParaRPr lang="es-ES" altLang="es-ES" sz="1400"/>
          </a:p>
        </p:txBody>
      </p:sp>
      <p:sp>
        <p:nvSpPr>
          <p:cNvPr id="18435" name="Rectangle 1">
            <a:extLst>
              <a:ext uri="{FF2B5EF4-FFF2-40B4-BE49-F238E27FC236}">
                <a16:creationId xmlns:a16="http://schemas.microsoft.com/office/drawing/2014/main" id="{1F96AF6B-0D93-4FC8-956D-B989D8A6BC9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04202466-4593-4BBC-A2C2-3F14F089E93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A2538149-02F6-441C-A964-FD8EEDAA5D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943F923-3DD2-45C5-A682-CF8533BBE2AD}" type="slidenum">
              <a:rPr lang="es-ES" altLang="es-ES" sz="1400" smtClean="0"/>
              <a:pPr>
                <a:spcBef>
                  <a:spcPct val="0"/>
                </a:spcBef>
              </a:pPr>
              <a:t>73</a:t>
            </a:fld>
            <a:endParaRPr lang="es-ES" altLang="es-ES" sz="1400"/>
          </a:p>
        </p:txBody>
      </p:sp>
      <p:sp>
        <p:nvSpPr>
          <p:cNvPr id="14339" name="Rectangle 1">
            <a:extLst>
              <a:ext uri="{FF2B5EF4-FFF2-40B4-BE49-F238E27FC236}">
                <a16:creationId xmlns:a16="http://schemas.microsoft.com/office/drawing/2014/main" id="{8E47DFD5-3E0B-43C5-AE50-B21A0663689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C737DB00-16C4-40AA-B166-55AFDA18D4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2412779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A2538149-02F6-441C-A964-FD8EEDAA5D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943F923-3DD2-45C5-A682-CF8533BBE2AD}" type="slidenum">
              <a:rPr lang="es-ES" altLang="es-ES" sz="1400" smtClean="0"/>
              <a:pPr>
                <a:spcBef>
                  <a:spcPct val="0"/>
                </a:spcBef>
              </a:pPr>
              <a:t>81</a:t>
            </a:fld>
            <a:endParaRPr lang="es-ES" altLang="es-ES" sz="1400"/>
          </a:p>
        </p:txBody>
      </p:sp>
      <p:sp>
        <p:nvSpPr>
          <p:cNvPr id="14339" name="Rectangle 1">
            <a:extLst>
              <a:ext uri="{FF2B5EF4-FFF2-40B4-BE49-F238E27FC236}">
                <a16:creationId xmlns:a16="http://schemas.microsoft.com/office/drawing/2014/main" id="{8E47DFD5-3E0B-43C5-AE50-B21A0663689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C737DB00-16C4-40AA-B166-55AFDA18D4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3877311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a:extLst>
              <a:ext uri="{FF2B5EF4-FFF2-40B4-BE49-F238E27FC236}">
                <a16:creationId xmlns:a16="http://schemas.microsoft.com/office/drawing/2014/main" id="{A73D941E-AD51-4108-A24B-A7621EADA6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1B43EFC-1EDB-4254-AE4A-D5F233C7EF58}" type="slidenum">
              <a:rPr lang="es-ES" altLang="es-ES" sz="1400" smtClean="0"/>
              <a:pPr>
                <a:spcBef>
                  <a:spcPct val="0"/>
                </a:spcBef>
              </a:pPr>
              <a:t>87</a:t>
            </a:fld>
            <a:endParaRPr lang="es-ES" altLang="es-ES" sz="1400"/>
          </a:p>
        </p:txBody>
      </p:sp>
      <p:sp>
        <p:nvSpPr>
          <p:cNvPr id="107523" name="Rectangle 1">
            <a:extLst>
              <a:ext uri="{FF2B5EF4-FFF2-40B4-BE49-F238E27FC236}">
                <a16:creationId xmlns:a16="http://schemas.microsoft.com/office/drawing/2014/main" id="{226C1EAB-AACD-452F-9B82-EF7E34830EC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a:extLst>
              <a:ext uri="{FF2B5EF4-FFF2-40B4-BE49-F238E27FC236}">
                <a16:creationId xmlns:a16="http://schemas.microsoft.com/office/drawing/2014/main" id="{D371DB03-0840-4700-B083-A3B3390AD78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s-ES" altLang="es-E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A43B00FE-7489-4F06-BC0B-4669CC65E9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58AE26F-3136-45BB-9CFF-0707937B036F}" type="slidenum">
              <a:rPr lang="es-ES" altLang="es-ES" sz="1400" smtClean="0"/>
              <a:pPr>
                <a:spcBef>
                  <a:spcPct val="0"/>
                </a:spcBef>
              </a:pPr>
              <a:t>6</a:t>
            </a:fld>
            <a:endParaRPr lang="es-ES" altLang="es-ES" sz="1400"/>
          </a:p>
        </p:txBody>
      </p:sp>
      <p:sp>
        <p:nvSpPr>
          <p:cNvPr id="20483" name="Rectangle 1">
            <a:extLst>
              <a:ext uri="{FF2B5EF4-FFF2-40B4-BE49-F238E27FC236}">
                <a16:creationId xmlns:a16="http://schemas.microsoft.com/office/drawing/2014/main" id="{178137A2-6CE2-4D10-A10C-E374CEE02276}"/>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ADC80161-DCA0-4863-BB31-96BB77DCBF0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a:extLst>
              <a:ext uri="{FF2B5EF4-FFF2-40B4-BE49-F238E27FC236}">
                <a16:creationId xmlns:a16="http://schemas.microsoft.com/office/drawing/2014/main" id="{E6CFCB47-7FAD-43CE-9E19-3B4392D5B7D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EA3E5D2-35C6-4B4D-B482-59ABFC7E7871}" type="slidenum">
              <a:rPr lang="es-ES" altLang="es-ES" sz="1400" smtClean="0"/>
              <a:pPr>
                <a:spcBef>
                  <a:spcPct val="0"/>
                </a:spcBef>
              </a:pPr>
              <a:t>7</a:t>
            </a:fld>
            <a:endParaRPr lang="es-ES" altLang="es-ES" sz="1400"/>
          </a:p>
        </p:txBody>
      </p:sp>
      <p:sp>
        <p:nvSpPr>
          <p:cNvPr id="22531" name="Rectangle 1">
            <a:extLst>
              <a:ext uri="{FF2B5EF4-FFF2-40B4-BE49-F238E27FC236}">
                <a16:creationId xmlns:a16="http://schemas.microsoft.com/office/drawing/2014/main" id="{EFA212CE-93FE-4EC1-BA50-03A87457B914}"/>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C78C74CD-AA64-4FE1-9C82-60FEDE2E61C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AFF6D3A8-F159-4FA0-A60F-D5B6AD49739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463F3EC-E2B3-46E5-A49D-2E781D346B30}" type="slidenum">
              <a:rPr lang="es-ES" altLang="es-ES" sz="1400" smtClean="0"/>
              <a:pPr>
                <a:spcBef>
                  <a:spcPct val="0"/>
                </a:spcBef>
              </a:pPr>
              <a:t>8</a:t>
            </a:fld>
            <a:endParaRPr lang="es-ES" altLang="es-ES" sz="1400"/>
          </a:p>
        </p:txBody>
      </p:sp>
      <p:sp>
        <p:nvSpPr>
          <p:cNvPr id="24579" name="Rectangle 1">
            <a:extLst>
              <a:ext uri="{FF2B5EF4-FFF2-40B4-BE49-F238E27FC236}">
                <a16:creationId xmlns:a16="http://schemas.microsoft.com/office/drawing/2014/main" id="{AB5E741B-F624-4FFF-9F5B-9D1E21E8E3AF}"/>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3754A4D-2365-4E1B-8746-FD2F7BED0CEA}"/>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DE222582-0E3E-4ACF-AC12-55C19732876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B07A004-F4CB-46EA-AB3A-87359C5B380B}" type="slidenum">
              <a:rPr lang="es-ES" altLang="es-ES" sz="1400" smtClean="0"/>
              <a:pPr>
                <a:spcBef>
                  <a:spcPct val="0"/>
                </a:spcBef>
              </a:pPr>
              <a:t>9</a:t>
            </a:fld>
            <a:endParaRPr lang="es-ES" altLang="es-ES" sz="1400"/>
          </a:p>
        </p:txBody>
      </p:sp>
      <p:sp>
        <p:nvSpPr>
          <p:cNvPr id="26627" name="Rectangle 1">
            <a:extLst>
              <a:ext uri="{FF2B5EF4-FFF2-40B4-BE49-F238E27FC236}">
                <a16:creationId xmlns:a16="http://schemas.microsoft.com/office/drawing/2014/main" id="{09E03376-18FE-479C-9902-CFDF53016E2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4E8CE2F7-9871-4EB6-BFF6-274570140F4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3">
            <a:extLst>
              <a:ext uri="{FF2B5EF4-FFF2-40B4-BE49-F238E27FC236}">
                <a16:creationId xmlns:a16="http://schemas.microsoft.com/office/drawing/2014/main" id="{F0B52380-4563-476C-90D5-22390EC714D4}"/>
              </a:ext>
            </a:extLst>
          </p:cNvPr>
          <p:cNvSpPr>
            <a:spLocks noGrp="1" noChangeArrowheads="1"/>
          </p:cNvSpPr>
          <p:nvPr>
            <p:ph type="sldNum" idx="10"/>
          </p:nvPr>
        </p:nvSpPr>
        <p:spPr>
          <a:ln/>
        </p:spPr>
        <p:txBody>
          <a:bodyPr/>
          <a:lstStyle>
            <a:lvl1pPr>
              <a:defRPr/>
            </a:lvl1pPr>
          </a:lstStyle>
          <a:p>
            <a:pPr>
              <a:defRPr/>
            </a:pPr>
            <a:fld id="{8367DC7A-C104-4033-ACE3-EF567E64CFCD}" type="slidenum">
              <a:rPr lang="es-ES" altLang="es-ES"/>
              <a:pPr>
                <a:defRPr/>
              </a:pPr>
              <a:t>‹Nº›</a:t>
            </a:fld>
            <a:endParaRPr lang="es-ES" altLang="es-ES"/>
          </a:p>
        </p:txBody>
      </p:sp>
    </p:spTree>
    <p:extLst>
      <p:ext uri="{BB962C8B-B14F-4D97-AF65-F5344CB8AC3E}">
        <p14:creationId xmlns:p14="http://schemas.microsoft.com/office/powerpoint/2010/main" val="358746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11746DF7-272C-4E8B-A958-FFC8337C466D}"/>
              </a:ext>
            </a:extLst>
          </p:cNvPr>
          <p:cNvSpPr>
            <a:spLocks noGrp="1" noChangeArrowheads="1"/>
          </p:cNvSpPr>
          <p:nvPr>
            <p:ph type="sldNum" idx="10"/>
          </p:nvPr>
        </p:nvSpPr>
        <p:spPr>
          <a:ln/>
        </p:spPr>
        <p:txBody>
          <a:bodyPr/>
          <a:lstStyle>
            <a:lvl1pPr>
              <a:defRPr/>
            </a:lvl1pPr>
          </a:lstStyle>
          <a:p>
            <a:pPr>
              <a:defRPr/>
            </a:pPr>
            <a:fld id="{72C06404-513C-42D7-8522-364DF20C4A00}" type="slidenum">
              <a:rPr lang="es-ES" altLang="es-ES"/>
              <a:pPr>
                <a:defRPr/>
              </a:pPr>
              <a:t>‹Nº›</a:t>
            </a:fld>
            <a:endParaRPr lang="es-ES" altLang="es-ES"/>
          </a:p>
        </p:txBody>
      </p:sp>
    </p:spTree>
    <p:extLst>
      <p:ext uri="{BB962C8B-B14F-4D97-AF65-F5344CB8AC3E}">
        <p14:creationId xmlns:p14="http://schemas.microsoft.com/office/powerpoint/2010/main" val="141082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3050"/>
            <a:ext cx="2055813" cy="585628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3050"/>
            <a:ext cx="6019800" cy="58562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5875A7AD-C3F5-47FB-89B7-17A619F1B86E}"/>
              </a:ext>
            </a:extLst>
          </p:cNvPr>
          <p:cNvSpPr>
            <a:spLocks noGrp="1" noChangeArrowheads="1"/>
          </p:cNvSpPr>
          <p:nvPr>
            <p:ph type="sldNum" idx="10"/>
          </p:nvPr>
        </p:nvSpPr>
        <p:spPr>
          <a:ln/>
        </p:spPr>
        <p:txBody>
          <a:bodyPr/>
          <a:lstStyle>
            <a:lvl1pPr>
              <a:defRPr/>
            </a:lvl1pPr>
          </a:lstStyle>
          <a:p>
            <a:pPr>
              <a:defRPr/>
            </a:pPr>
            <a:fld id="{6752A393-D200-4129-B822-5457B48F5949}" type="slidenum">
              <a:rPr lang="es-ES" altLang="es-ES"/>
              <a:pPr>
                <a:defRPr/>
              </a:pPr>
              <a:t>‹Nº›</a:t>
            </a:fld>
            <a:endParaRPr lang="es-ES" altLang="es-ES"/>
          </a:p>
        </p:txBody>
      </p:sp>
    </p:spTree>
    <p:extLst>
      <p:ext uri="{BB962C8B-B14F-4D97-AF65-F5344CB8AC3E}">
        <p14:creationId xmlns:p14="http://schemas.microsoft.com/office/powerpoint/2010/main" val="358454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5">
            <a:extLst>
              <a:ext uri="{FF2B5EF4-FFF2-40B4-BE49-F238E27FC236}">
                <a16:creationId xmlns:a16="http://schemas.microsoft.com/office/drawing/2014/main" id="{C3058E13-AEB6-4148-8814-A1DE94C97262}"/>
              </a:ext>
            </a:extLst>
          </p:cNvPr>
          <p:cNvSpPr>
            <a:spLocks noGrp="1" noChangeArrowheads="1"/>
          </p:cNvSpPr>
          <p:nvPr>
            <p:ph type="sldNum" idx="10"/>
          </p:nvPr>
        </p:nvSpPr>
        <p:spPr>
          <a:ln/>
        </p:spPr>
        <p:txBody>
          <a:bodyPr/>
          <a:lstStyle>
            <a:lvl1pPr>
              <a:defRPr/>
            </a:lvl1pPr>
          </a:lstStyle>
          <a:p>
            <a:pPr>
              <a:defRPr/>
            </a:pPr>
            <a:fld id="{4731045A-CAF7-4C06-AE1B-C6F31A1D465C}" type="slidenum">
              <a:rPr lang="es-ES" altLang="es-ES"/>
              <a:pPr>
                <a:defRPr/>
              </a:pPr>
              <a:t>‹Nº›</a:t>
            </a:fld>
            <a:endParaRPr lang="es-ES" altLang="es-ES"/>
          </a:p>
        </p:txBody>
      </p:sp>
    </p:spTree>
    <p:extLst>
      <p:ext uri="{BB962C8B-B14F-4D97-AF65-F5344CB8AC3E}">
        <p14:creationId xmlns:p14="http://schemas.microsoft.com/office/powerpoint/2010/main" val="3486643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a16="http://schemas.microsoft.com/office/drawing/2014/main" id="{4025E309-86C3-4DCA-ACD3-3B2BF6044C2C}"/>
              </a:ext>
            </a:extLst>
          </p:cNvPr>
          <p:cNvSpPr>
            <a:spLocks noGrp="1" noChangeArrowheads="1"/>
          </p:cNvSpPr>
          <p:nvPr>
            <p:ph type="sldNum" idx="10"/>
          </p:nvPr>
        </p:nvSpPr>
        <p:spPr>
          <a:ln/>
        </p:spPr>
        <p:txBody>
          <a:bodyPr/>
          <a:lstStyle>
            <a:lvl1pPr>
              <a:defRPr/>
            </a:lvl1pPr>
          </a:lstStyle>
          <a:p>
            <a:pPr>
              <a:defRPr/>
            </a:pPr>
            <a:fld id="{AA7412F8-91F9-4BF9-85E0-3326A51C19D5}" type="slidenum">
              <a:rPr lang="es-ES" altLang="es-ES"/>
              <a:pPr>
                <a:defRPr/>
              </a:pPr>
              <a:t>‹Nº›</a:t>
            </a:fld>
            <a:endParaRPr lang="es-ES" altLang="es-ES"/>
          </a:p>
        </p:txBody>
      </p:sp>
    </p:spTree>
    <p:extLst>
      <p:ext uri="{BB962C8B-B14F-4D97-AF65-F5344CB8AC3E}">
        <p14:creationId xmlns:p14="http://schemas.microsoft.com/office/powerpoint/2010/main" val="120160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5">
            <a:extLst>
              <a:ext uri="{FF2B5EF4-FFF2-40B4-BE49-F238E27FC236}">
                <a16:creationId xmlns:a16="http://schemas.microsoft.com/office/drawing/2014/main" id="{F8B0066C-470C-4612-8007-88BF889EDAC9}"/>
              </a:ext>
            </a:extLst>
          </p:cNvPr>
          <p:cNvSpPr>
            <a:spLocks noGrp="1" noChangeArrowheads="1"/>
          </p:cNvSpPr>
          <p:nvPr>
            <p:ph type="sldNum" idx="10"/>
          </p:nvPr>
        </p:nvSpPr>
        <p:spPr>
          <a:ln/>
        </p:spPr>
        <p:txBody>
          <a:bodyPr/>
          <a:lstStyle>
            <a:lvl1pPr>
              <a:defRPr/>
            </a:lvl1pPr>
          </a:lstStyle>
          <a:p>
            <a:pPr>
              <a:defRPr/>
            </a:pPr>
            <a:fld id="{8D443912-7406-4206-924E-2008C9346C19}" type="slidenum">
              <a:rPr lang="es-ES" altLang="es-ES"/>
              <a:pPr>
                <a:defRPr/>
              </a:pPr>
              <a:t>‹Nº›</a:t>
            </a:fld>
            <a:endParaRPr lang="es-ES" altLang="es-ES"/>
          </a:p>
        </p:txBody>
      </p:sp>
    </p:spTree>
    <p:extLst>
      <p:ext uri="{BB962C8B-B14F-4D97-AF65-F5344CB8AC3E}">
        <p14:creationId xmlns:p14="http://schemas.microsoft.com/office/powerpoint/2010/main" val="68035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3838" cy="45180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3438" y="1600200"/>
            <a:ext cx="4035425" cy="45180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a:extLst>
              <a:ext uri="{FF2B5EF4-FFF2-40B4-BE49-F238E27FC236}">
                <a16:creationId xmlns:a16="http://schemas.microsoft.com/office/drawing/2014/main" id="{4918310D-B432-409D-A082-F6DF31703134}"/>
              </a:ext>
            </a:extLst>
          </p:cNvPr>
          <p:cNvSpPr>
            <a:spLocks noGrp="1" noChangeArrowheads="1"/>
          </p:cNvSpPr>
          <p:nvPr>
            <p:ph type="sldNum" idx="10"/>
          </p:nvPr>
        </p:nvSpPr>
        <p:spPr>
          <a:ln/>
        </p:spPr>
        <p:txBody>
          <a:bodyPr/>
          <a:lstStyle>
            <a:lvl1pPr>
              <a:defRPr/>
            </a:lvl1pPr>
          </a:lstStyle>
          <a:p>
            <a:pPr>
              <a:defRPr/>
            </a:pPr>
            <a:fld id="{98489B23-21F1-4CE9-A2B9-C26596A509C1}" type="slidenum">
              <a:rPr lang="es-ES" altLang="es-ES"/>
              <a:pPr>
                <a:defRPr/>
              </a:pPr>
              <a:t>‹Nº›</a:t>
            </a:fld>
            <a:endParaRPr lang="es-ES" altLang="es-ES"/>
          </a:p>
        </p:txBody>
      </p:sp>
    </p:spTree>
    <p:extLst>
      <p:ext uri="{BB962C8B-B14F-4D97-AF65-F5344CB8AC3E}">
        <p14:creationId xmlns:p14="http://schemas.microsoft.com/office/powerpoint/2010/main" val="3884495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a:extLst>
              <a:ext uri="{FF2B5EF4-FFF2-40B4-BE49-F238E27FC236}">
                <a16:creationId xmlns:a16="http://schemas.microsoft.com/office/drawing/2014/main" id="{002B1B1C-FDCB-4B40-A400-6D931C9DA0ED}"/>
              </a:ext>
            </a:extLst>
          </p:cNvPr>
          <p:cNvSpPr>
            <a:spLocks noGrp="1" noChangeArrowheads="1"/>
          </p:cNvSpPr>
          <p:nvPr>
            <p:ph type="sldNum" idx="10"/>
          </p:nvPr>
        </p:nvSpPr>
        <p:spPr>
          <a:ln/>
        </p:spPr>
        <p:txBody>
          <a:bodyPr/>
          <a:lstStyle>
            <a:lvl1pPr>
              <a:defRPr/>
            </a:lvl1pPr>
          </a:lstStyle>
          <a:p>
            <a:pPr>
              <a:defRPr/>
            </a:pPr>
            <a:fld id="{348FB92C-8877-4D2E-82A6-2D039E1E368E}" type="slidenum">
              <a:rPr lang="es-ES" altLang="es-ES"/>
              <a:pPr>
                <a:defRPr/>
              </a:pPr>
              <a:t>‹Nº›</a:t>
            </a:fld>
            <a:endParaRPr lang="es-ES" altLang="es-ES"/>
          </a:p>
        </p:txBody>
      </p:sp>
    </p:spTree>
    <p:extLst>
      <p:ext uri="{BB962C8B-B14F-4D97-AF65-F5344CB8AC3E}">
        <p14:creationId xmlns:p14="http://schemas.microsoft.com/office/powerpoint/2010/main" val="119756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5">
            <a:extLst>
              <a:ext uri="{FF2B5EF4-FFF2-40B4-BE49-F238E27FC236}">
                <a16:creationId xmlns:a16="http://schemas.microsoft.com/office/drawing/2014/main" id="{883CFFB8-B79F-4435-8CF1-4DA84049AA18}"/>
              </a:ext>
            </a:extLst>
          </p:cNvPr>
          <p:cNvSpPr>
            <a:spLocks noGrp="1" noChangeArrowheads="1"/>
          </p:cNvSpPr>
          <p:nvPr>
            <p:ph type="sldNum" idx="10"/>
          </p:nvPr>
        </p:nvSpPr>
        <p:spPr>
          <a:ln/>
        </p:spPr>
        <p:txBody>
          <a:bodyPr/>
          <a:lstStyle>
            <a:lvl1pPr>
              <a:defRPr/>
            </a:lvl1pPr>
          </a:lstStyle>
          <a:p>
            <a:pPr>
              <a:defRPr/>
            </a:pPr>
            <a:fld id="{5AA652B2-CF90-42A6-A5F8-2B85E9788FF9}" type="slidenum">
              <a:rPr lang="es-ES" altLang="es-ES"/>
              <a:pPr>
                <a:defRPr/>
              </a:pPr>
              <a:t>‹Nº›</a:t>
            </a:fld>
            <a:endParaRPr lang="es-ES" altLang="es-ES"/>
          </a:p>
        </p:txBody>
      </p:sp>
    </p:spTree>
    <p:extLst>
      <p:ext uri="{BB962C8B-B14F-4D97-AF65-F5344CB8AC3E}">
        <p14:creationId xmlns:p14="http://schemas.microsoft.com/office/powerpoint/2010/main" val="910297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1314A68-332F-4CA1-8B74-9FF12D7B3914}"/>
              </a:ext>
            </a:extLst>
          </p:cNvPr>
          <p:cNvSpPr>
            <a:spLocks noGrp="1" noChangeArrowheads="1"/>
          </p:cNvSpPr>
          <p:nvPr>
            <p:ph type="sldNum" idx="10"/>
          </p:nvPr>
        </p:nvSpPr>
        <p:spPr>
          <a:ln/>
        </p:spPr>
        <p:txBody>
          <a:bodyPr/>
          <a:lstStyle>
            <a:lvl1pPr>
              <a:defRPr/>
            </a:lvl1pPr>
          </a:lstStyle>
          <a:p>
            <a:pPr>
              <a:defRPr/>
            </a:pPr>
            <a:fld id="{1F533B08-6CB9-4D35-AB47-AC7696CD1ADC}" type="slidenum">
              <a:rPr lang="es-ES" altLang="es-ES"/>
              <a:pPr>
                <a:defRPr/>
              </a:pPr>
              <a:t>‹Nº›</a:t>
            </a:fld>
            <a:endParaRPr lang="es-ES" altLang="es-ES"/>
          </a:p>
        </p:txBody>
      </p:sp>
    </p:spTree>
    <p:extLst>
      <p:ext uri="{BB962C8B-B14F-4D97-AF65-F5344CB8AC3E}">
        <p14:creationId xmlns:p14="http://schemas.microsoft.com/office/powerpoint/2010/main" val="2843363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5">
            <a:extLst>
              <a:ext uri="{FF2B5EF4-FFF2-40B4-BE49-F238E27FC236}">
                <a16:creationId xmlns:a16="http://schemas.microsoft.com/office/drawing/2014/main" id="{E4B29ADF-1DA8-4A0F-B78A-55AF69633316}"/>
              </a:ext>
            </a:extLst>
          </p:cNvPr>
          <p:cNvSpPr>
            <a:spLocks noGrp="1" noChangeArrowheads="1"/>
          </p:cNvSpPr>
          <p:nvPr>
            <p:ph type="sldNum" idx="10"/>
          </p:nvPr>
        </p:nvSpPr>
        <p:spPr>
          <a:ln/>
        </p:spPr>
        <p:txBody>
          <a:bodyPr/>
          <a:lstStyle>
            <a:lvl1pPr>
              <a:defRPr/>
            </a:lvl1pPr>
          </a:lstStyle>
          <a:p>
            <a:pPr>
              <a:defRPr/>
            </a:pPr>
            <a:fld id="{A766DF06-8CF3-4A6C-978D-0C14861D0762}" type="slidenum">
              <a:rPr lang="es-ES" altLang="es-ES"/>
              <a:pPr>
                <a:defRPr/>
              </a:pPr>
              <a:t>‹Nº›</a:t>
            </a:fld>
            <a:endParaRPr lang="es-ES" altLang="es-ES"/>
          </a:p>
        </p:txBody>
      </p:sp>
    </p:spTree>
    <p:extLst>
      <p:ext uri="{BB962C8B-B14F-4D97-AF65-F5344CB8AC3E}">
        <p14:creationId xmlns:p14="http://schemas.microsoft.com/office/powerpoint/2010/main" val="230079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B3CE5246-6446-42AB-9A96-6EC9DF417503}"/>
              </a:ext>
            </a:extLst>
          </p:cNvPr>
          <p:cNvSpPr>
            <a:spLocks noGrp="1" noChangeArrowheads="1"/>
          </p:cNvSpPr>
          <p:nvPr>
            <p:ph type="sldNum" idx="10"/>
          </p:nvPr>
        </p:nvSpPr>
        <p:spPr>
          <a:ln/>
        </p:spPr>
        <p:txBody>
          <a:bodyPr/>
          <a:lstStyle>
            <a:lvl1pPr>
              <a:defRPr/>
            </a:lvl1pPr>
          </a:lstStyle>
          <a:p>
            <a:pPr>
              <a:defRPr/>
            </a:pPr>
            <a:fld id="{3CFD9F4C-E997-4BC3-A909-0B312B7E7BC9}" type="slidenum">
              <a:rPr lang="es-ES" altLang="es-ES"/>
              <a:pPr>
                <a:defRPr/>
              </a:pPr>
              <a:t>‹Nº›</a:t>
            </a:fld>
            <a:endParaRPr lang="es-ES" altLang="es-ES"/>
          </a:p>
        </p:txBody>
      </p:sp>
    </p:spTree>
    <p:extLst>
      <p:ext uri="{BB962C8B-B14F-4D97-AF65-F5344CB8AC3E}">
        <p14:creationId xmlns:p14="http://schemas.microsoft.com/office/powerpoint/2010/main" val="140024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5">
            <a:extLst>
              <a:ext uri="{FF2B5EF4-FFF2-40B4-BE49-F238E27FC236}">
                <a16:creationId xmlns:a16="http://schemas.microsoft.com/office/drawing/2014/main" id="{C56308ED-D2F0-479C-81FE-42A746022A3D}"/>
              </a:ext>
            </a:extLst>
          </p:cNvPr>
          <p:cNvSpPr>
            <a:spLocks noGrp="1" noChangeArrowheads="1"/>
          </p:cNvSpPr>
          <p:nvPr>
            <p:ph type="sldNum" idx="10"/>
          </p:nvPr>
        </p:nvSpPr>
        <p:spPr>
          <a:ln/>
        </p:spPr>
        <p:txBody>
          <a:bodyPr/>
          <a:lstStyle>
            <a:lvl1pPr>
              <a:defRPr/>
            </a:lvl1pPr>
          </a:lstStyle>
          <a:p>
            <a:pPr>
              <a:defRPr/>
            </a:pPr>
            <a:fld id="{2E89EC7F-0C9F-4602-AE8B-5D1C44CC5684}" type="slidenum">
              <a:rPr lang="es-ES" altLang="es-ES"/>
              <a:pPr>
                <a:defRPr/>
              </a:pPr>
              <a:t>‹Nº›</a:t>
            </a:fld>
            <a:endParaRPr lang="es-ES" altLang="es-ES"/>
          </a:p>
        </p:txBody>
      </p:sp>
    </p:spTree>
    <p:extLst>
      <p:ext uri="{BB962C8B-B14F-4D97-AF65-F5344CB8AC3E}">
        <p14:creationId xmlns:p14="http://schemas.microsoft.com/office/powerpoint/2010/main" val="2585464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a16="http://schemas.microsoft.com/office/drawing/2014/main" id="{98049E03-FAAE-450D-BF62-602DBAAA09E4}"/>
              </a:ext>
            </a:extLst>
          </p:cNvPr>
          <p:cNvSpPr>
            <a:spLocks noGrp="1" noChangeArrowheads="1"/>
          </p:cNvSpPr>
          <p:nvPr>
            <p:ph type="sldNum" idx="10"/>
          </p:nvPr>
        </p:nvSpPr>
        <p:spPr>
          <a:ln/>
        </p:spPr>
        <p:txBody>
          <a:bodyPr/>
          <a:lstStyle>
            <a:lvl1pPr>
              <a:defRPr/>
            </a:lvl1pPr>
          </a:lstStyle>
          <a:p>
            <a:pPr>
              <a:defRPr/>
            </a:pPr>
            <a:fld id="{F60A8471-1F12-42D0-975C-FB2AA974F389}" type="slidenum">
              <a:rPr lang="es-ES" altLang="es-ES"/>
              <a:pPr>
                <a:defRPr/>
              </a:pPr>
              <a:t>‹Nº›</a:t>
            </a:fld>
            <a:endParaRPr lang="es-ES" altLang="es-ES"/>
          </a:p>
        </p:txBody>
      </p:sp>
    </p:spTree>
    <p:extLst>
      <p:ext uri="{BB962C8B-B14F-4D97-AF65-F5344CB8AC3E}">
        <p14:creationId xmlns:p14="http://schemas.microsoft.com/office/powerpoint/2010/main" val="165753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4638" y="274638"/>
            <a:ext cx="2054225" cy="58435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5038" cy="58435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a16="http://schemas.microsoft.com/office/drawing/2014/main" id="{8147B979-9172-4644-BFC7-6E6BC806A5A0}"/>
              </a:ext>
            </a:extLst>
          </p:cNvPr>
          <p:cNvSpPr>
            <a:spLocks noGrp="1" noChangeArrowheads="1"/>
          </p:cNvSpPr>
          <p:nvPr>
            <p:ph type="sldNum" idx="10"/>
          </p:nvPr>
        </p:nvSpPr>
        <p:spPr>
          <a:ln/>
        </p:spPr>
        <p:txBody>
          <a:bodyPr/>
          <a:lstStyle>
            <a:lvl1pPr>
              <a:defRPr/>
            </a:lvl1pPr>
          </a:lstStyle>
          <a:p>
            <a:pPr>
              <a:defRPr/>
            </a:pPr>
            <a:fld id="{841813D4-667E-486E-98AA-402BD357F52D}" type="slidenum">
              <a:rPr lang="es-ES" altLang="es-ES"/>
              <a:pPr>
                <a:defRPr/>
              </a:pPr>
              <a:t>‹Nº›</a:t>
            </a:fld>
            <a:endParaRPr lang="es-ES" altLang="es-ES"/>
          </a:p>
        </p:txBody>
      </p:sp>
    </p:spTree>
    <p:extLst>
      <p:ext uri="{BB962C8B-B14F-4D97-AF65-F5344CB8AC3E}">
        <p14:creationId xmlns:p14="http://schemas.microsoft.com/office/powerpoint/2010/main" val="2743977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9F650E49-5391-4969-8536-DDB4A37AA08A}"/>
              </a:ext>
            </a:extLst>
          </p:cNvPr>
          <p:cNvSpPr>
            <a:spLocks noGrp="1" noChangeArrowheads="1"/>
          </p:cNvSpPr>
          <p:nvPr>
            <p:ph type="sldNum" idx="10"/>
          </p:nvPr>
        </p:nvSpPr>
        <p:spPr>
          <a:ln/>
        </p:spPr>
        <p:txBody>
          <a:bodyPr/>
          <a:lstStyle>
            <a:lvl1pPr>
              <a:defRPr/>
            </a:lvl1pPr>
          </a:lstStyle>
          <a:p>
            <a:pPr>
              <a:defRPr/>
            </a:pPr>
            <a:fld id="{186B8E63-A4CE-4ECB-8E1E-B735020260F6}" type="slidenum">
              <a:rPr lang="es-ES" altLang="es-ES"/>
              <a:pPr>
                <a:defRPr/>
              </a:pPr>
              <a:t>‹Nº›</a:t>
            </a:fld>
            <a:endParaRPr lang="es-ES" altLang="es-ES"/>
          </a:p>
        </p:txBody>
      </p:sp>
    </p:spTree>
    <p:extLst>
      <p:ext uri="{BB962C8B-B14F-4D97-AF65-F5344CB8AC3E}">
        <p14:creationId xmlns:p14="http://schemas.microsoft.com/office/powerpoint/2010/main" val="633208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761DFB2C-7646-4170-88BD-42840B079A19}"/>
              </a:ext>
            </a:extLst>
          </p:cNvPr>
          <p:cNvSpPr>
            <a:spLocks noGrp="1" noChangeArrowheads="1"/>
          </p:cNvSpPr>
          <p:nvPr>
            <p:ph type="sldNum" idx="10"/>
          </p:nvPr>
        </p:nvSpPr>
        <p:spPr>
          <a:ln/>
        </p:spPr>
        <p:txBody>
          <a:bodyPr/>
          <a:lstStyle>
            <a:lvl1pPr>
              <a:defRPr/>
            </a:lvl1pPr>
          </a:lstStyle>
          <a:p>
            <a:pPr>
              <a:defRPr/>
            </a:pPr>
            <a:fld id="{756FBCEC-C065-4750-80B0-5ECC0800DA8C}" type="slidenum">
              <a:rPr lang="es-ES" altLang="es-ES"/>
              <a:pPr>
                <a:defRPr/>
              </a:pPr>
              <a:t>‹Nº›</a:t>
            </a:fld>
            <a:endParaRPr lang="es-ES" altLang="es-ES"/>
          </a:p>
        </p:txBody>
      </p:sp>
    </p:spTree>
    <p:extLst>
      <p:ext uri="{BB962C8B-B14F-4D97-AF65-F5344CB8AC3E}">
        <p14:creationId xmlns:p14="http://schemas.microsoft.com/office/powerpoint/2010/main" val="2471649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9374F8DB-43C8-47A9-885E-8377B241BC04}"/>
              </a:ext>
            </a:extLst>
          </p:cNvPr>
          <p:cNvSpPr>
            <a:spLocks noGrp="1" noChangeArrowheads="1"/>
          </p:cNvSpPr>
          <p:nvPr>
            <p:ph type="sldNum" idx="10"/>
          </p:nvPr>
        </p:nvSpPr>
        <p:spPr>
          <a:ln/>
        </p:spPr>
        <p:txBody>
          <a:bodyPr/>
          <a:lstStyle>
            <a:lvl1pPr>
              <a:defRPr/>
            </a:lvl1pPr>
          </a:lstStyle>
          <a:p>
            <a:pPr>
              <a:defRPr/>
            </a:pPr>
            <a:fld id="{8D39F6B5-B179-4CC1-A4EE-06A919094B01}" type="slidenum">
              <a:rPr lang="es-ES" altLang="es-ES"/>
              <a:pPr>
                <a:defRPr/>
              </a:pPr>
              <a:t>‹Nº›</a:t>
            </a:fld>
            <a:endParaRPr lang="es-ES" altLang="es-ES"/>
          </a:p>
        </p:txBody>
      </p:sp>
    </p:spTree>
    <p:extLst>
      <p:ext uri="{BB962C8B-B14F-4D97-AF65-F5344CB8AC3E}">
        <p14:creationId xmlns:p14="http://schemas.microsoft.com/office/powerpoint/2010/main" val="3464682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4963"/>
            <a:ext cx="4037013"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6613" y="1604963"/>
            <a:ext cx="4038600"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50CD888D-0141-43DA-910A-DB4A614E7462}"/>
              </a:ext>
            </a:extLst>
          </p:cNvPr>
          <p:cNvSpPr>
            <a:spLocks noGrp="1" noChangeArrowheads="1"/>
          </p:cNvSpPr>
          <p:nvPr>
            <p:ph type="sldNum" idx="10"/>
          </p:nvPr>
        </p:nvSpPr>
        <p:spPr>
          <a:ln/>
        </p:spPr>
        <p:txBody>
          <a:bodyPr/>
          <a:lstStyle>
            <a:lvl1pPr>
              <a:defRPr/>
            </a:lvl1pPr>
          </a:lstStyle>
          <a:p>
            <a:pPr>
              <a:defRPr/>
            </a:pPr>
            <a:fld id="{B58ECD0D-C52C-4A84-9D83-177CCF09AC1E}" type="slidenum">
              <a:rPr lang="es-ES" altLang="es-ES"/>
              <a:pPr>
                <a:defRPr/>
              </a:pPr>
              <a:t>‹Nº›</a:t>
            </a:fld>
            <a:endParaRPr lang="es-ES" altLang="es-ES"/>
          </a:p>
        </p:txBody>
      </p:sp>
    </p:spTree>
    <p:extLst>
      <p:ext uri="{BB962C8B-B14F-4D97-AF65-F5344CB8AC3E}">
        <p14:creationId xmlns:p14="http://schemas.microsoft.com/office/powerpoint/2010/main" val="94329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25FB6C10-98FC-45D7-8B13-FCAF11324019}"/>
              </a:ext>
            </a:extLst>
          </p:cNvPr>
          <p:cNvSpPr>
            <a:spLocks noGrp="1" noChangeArrowheads="1"/>
          </p:cNvSpPr>
          <p:nvPr>
            <p:ph type="sldNum" idx="10"/>
          </p:nvPr>
        </p:nvSpPr>
        <p:spPr>
          <a:ln/>
        </p:spPr>
        <p:txBody>
          <a:bodyPr/>
          <a:lstStyle>
            <a:lvl1pPr>
              <a:defRPr/>
            </a:lvl1pPr>
          </a:lstStyle>
          <a:p>
            <a:pPr>
              <a:defRPr/>
            </a:pPr>
            <a:fld id="{50A87674-7C56-4F85-A15A-E38405691EC8}" type="slidenum">
              <a:rPr lang="es-ES" altLang="es-ES"/>
              <a:pPr>
                <a:defRPr/>
              </a:pPr>
              <a:t>‹Nº›</a:t>
            </a:fld>
            <a:endParaRPr lang="es-ES" altLang="es-ES"/>
          </a:p>
        </p:txBody>
      </p:sp>
    </p:spTree>
    <p:extLst>
      <p:ext uri="{BB962C8B-B14F-4D97-AF65-F5344CB8AC3E}">
        <p14:creationId xmlns:p14="http://schemas.microsoft.com/office/powerpoint/2010/main" val="269059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7711C5ED-4750-496C-AD7C-F921C1E94ADF}"/>
              </a:ext>
            </a:extLst>
          </p:cNvPr>
          <p:cNvSpPr>
            <a:spLocks noGrp="1" noChangeArrowheads="1"/>
          </p:cNvSpPr>
          <p:nvPr>
            <p:ph type="sldNum" idx="10"/>
          </p:nvPr>
        </p:nvSpPr>
        <p:spPr>
          <a:ln/>
        </p:spPr>
        <p:txBody>
          <a:bodyPr/>
          <a:lstStyle>
            <a:lvl1pPr>
              <a:defRPr/>
            </a:lvl1pPr>
          </a:lstStyle>
          <a:p>
            <a:pPr>
              <a:defRPr/>
            </a:pPr>
            <a:fld id="{3948E4CE-5E53-45F0-8A02-AD7A26C39087}" type="slidenum">
              <a:rPr lang="es-ES" altLang="es-ES"/>
              <a:pPr>
                <a:defRPr/>
              </a:pPr>
              <a:t>‹Nº›</a:t>
            </a:fld>
            <a:endParaRPr lang="es-ES" altLang="es-ES"/>
          </a:p>
        </p:txBody>
      </p:sp>
    </p:spTree>
    <p:extLst>
      <p:ext uri="{BB962C8B-B14F-4D97-AF65-F5344CB8AC3E}">
        <p14:creationId xmlns:p14="http://schemas.microsoft.com/office/powerpoint/2010/main" val="591659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6932C3-4DF1-4F26-8B63-01E23B6C52D0}"/>
              </a:ext>
            </a:extLst>
          </p:cNvPr>
          <p:cNvSpPr>
            <a:spLocks noGrp="1" noChangeArrowheads="1"/>
          </p:cNvSpPr>
          <p:nvPr>
            <p:ph type="sldNum" idx="10"/>
          </p:nvPr>
        </p:nvSpPr>
        <p:spPr>
          <a:ln/>
        </p:spPr>
        <p:txBody>
          <a:bodyPr/>
          <a:lstStyle>
            <a:lvl1pPr>
              <a:defRPr/>
            </a:lvl1pPr>
          </a:lstStyle>
          <a:p>
            <a:pPr>
              <a:defRPr/>
            </a:pPr>
            <a:fld id="{B51B314A-2538-41AA-A6D2-3DF9FB891B5E}" type="slidenum">
              <a:rPr lang="es-ES" altLang="es-ES"/>
              <a:pPr>
                <a:defRPr/>
              </a:pPr>
              <a:t>‹Nº›</a:t>
            </a:fld>
            <a:endParaRPr lang="es-ES" altLang="es-ES"/>
          </a:p>
        </p:txBody>
      </p:sp>
    </p:spTree>
    <p:extLst>
      <p:ext uri="{BB962C8B-B14F-4D97-AF65-F5344CB8AC3E}">
        <p14:creationId xmlns:p14="http://schemas.microsoft.com/office/powerpoint/2010/main" val="235842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3">
            <a:extLst>
              <a:ext uri="{FF2B5EF4-FFF2-40B4-BE49-F238E27FC236}">
                <a16:creationId xmlns:a16="http://schemas.microsoft.com/office/drawing/2014/main" id="{626A29F3-0F82-4B76-8A99-14E2BE9A25DF}"/>
              </a:ext>
            </a:extLst>
          </p:cNvPr>
          <p:cNvSpPr>
            <a:spLocks noGrp="1" noChangeArrowheads="1"/>
          </p:cNvSpPr>
          <p:nvPr>
            <p:ph type="sldNum" idx="10"/>
          </p:nvPr>
        </p:nvSpPr>
        <p:spPr>
          <a:ln/>
        </p:spPr>
        <p:txBody>
          <a:bodyPr/>
          <a:lstStyle>
            <a:lvl1pPr>
              <a:defRPr/>
            </a:lvl1pPr>
          </a:lstStyle>
          <a:p>
            <a:pPr>
              <a:defRPr/>
            </a:pPr>
            <a:fld id="{F26471F5-BF85-41F3-85A9-9722DAC7B7C9}" type="slidenum">
              <a:rPr lang="es-ES" altLang="es-ES"/>
              <a:pPr>
                <a:defRPr/>
              </a:pPr>
              <a:t>‹Nº›</a:t>
            </a:fld>
            <a:endParaRPr lang="es-ES" altLang="es-ES"/>
          </a:p>
        </p:txBody>
      </p:sp>
    </p:spTree>
    <p:extLst>
      <p:ext uri="{BB962C8B-B14F-4D97-AF65-F5344CB8AC3E}">
        <p14:creationId xmlns:p14="http://schemas.microsoft.com/office/powerpoint/2010/main" val="4102779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FDC1A3AD-217A-408E-97D9-6EF544D8F514}"/>
              </a:ext>
            </a:extLst>
          </p:cNvPr>
          <p:cNvSpPr>
            <a:spLocks noGrp="1" noChangeArrowheads="1"/>
          </p:cNvSpPr>
          <p:nvPr>
            <p:ph type="sldNum" idx="10"/>
          </p:nvPr>
        </p:nvSpPr>
        <p:spPr>
          <a:ln/>
        </p:spPr>
        <p:txBody>
          <a:bodyPr/>
          <a:lstStyle>
            <a:lvl1pPr>
              <a:defRPr/>
            </a:lvl1pPr>
          </a:lstStyle>
          <a:p>
            <a:pPr>
              <a:defRPr/>
            </a:pPr>
            <a:fld id="{B548B400-4A45-474D-B261-A33BD9BFCFFC}" type="slidenum">
              <a:rPr lang="es-ES" altLang="es-ES"/>
              <a:pPr>
                <a:defRPr/>
              </a:pPr>
              <a:t>‹Nº›</a:t>
            </a:fld>
            <a:endParaRPr lang="es-ES" altLang="es-ES"/>
          </a:p>
        </p:txBody>
      </p:sp>
    </p:spTree>
    <p:extLst>
      <p:ext uri="{BB962C8B-B14F-4D97-AF65-F5344CB8AC3E}">
        <p14:creationId xmlns:p14="http://schemas.microsoft.com/office/powerpoint/2010/main" val="2834336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4B6F9BB0-ABC4-492A-8DBF-85AC149B6A6D}"/>
              </a:ext>
            </a:extLst>
          </p:cNvPr>
          <p:cNvSpPr>
            <a:spLocks noGrp="1" noChangeArrowheads="1"/>
          </p:cNvSpPr>
          <p:nvPr>
            <p:ph type="sldNum" idx="10"/>
          </p:nvPr>
        </p:nvSpPr>
        <p:spPr>
          <a:ln/>
        </p:spPr>
        <p:txBody>
          <a:bodyPr/>
          <a:lstStyle>
            <a:lvl1pPr>
              <a:defRPr/>
            </a:lvl1pPr>
          </a:lstStyle>
          <a:p>
            <a:pPr>
              <a:defRPr/>
            </a:pPr>
            <a:fld id="{3889B057-5A67-4DE0-A1D6-807B61977201}" type="slidenum">
              <a:rPr lang="es-ES" altLang="es-ES"/>
              <a:pPr>
                <a:defRPr/>
              </a:pPr>
              <a:t>‹Nº›</a:t>
            </a:fld>
            <a:endParaRPr lang="es-ES" altLang="es-ES"/>
          </a:p>
        </p:txBody>
      </p:sp>
    </p:spTree>
    <p:extLst>
      <p:ext uri="{BB962C8B-B14F-4D97-AF65-F5344CB8AC3E}">
        <p14:creationId xmlns:p14="http://schemas.microsoft.com/office/powerpoint/2010/main" val="390392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2FC70E8-133F-4ED2-8815-91B85EE93E41}"/>
              </a:ext>
            </a:extLst>
          </p:cNvPr>
          <p:cNvSpPr>
            <a:spLocks noGrp="1" noChangeArrowheads="1"/>
          </p:cNvSpPr>
          <p:nvPr>
            <p:ph type="sldNum" idx="10"/>
          </p:nvPr>
        </p:nvSpPr>
        <p:spPr>
          <a:ln/>
        </p:spPr>
        <p:txBody>
          <a:bodyPr/>
          <a:lstStyle>
            <a:lvl1pPr>
              <a:defRPr/>
            </a:lvl1pPr>
          </a:lstStyle>
          <a:p>
            <a:pPr>
              <a:defRPr/>
            </a:pPr>
            <a:fld id="{8D12FAF1-4494-400C-873E-D8A8E890CCD3}" type="slidenum">
              <a:rPr lang="es-ES" altLang="es-ES"/>
              <a:pPr>
                <a:defRPr/>
              </a:pPr>
              <a:t>‹Nº›</a:t>
            </a:fld>
            <a:endParaRPr lang="es-ES" altLang="es-ES"/>
          </a:p>
        </p:txBody>
      </p:sp>
    </p:spTree>
    <p:extLst>
      <p:ext uri="{BB962C8B-B14F-4D97-AF65-F5344CB8AC3E}">
        <p14:creationId xmlns:p14="http://schemas.microsoft.com/office/powerpoint/2010/main" val="45382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5813" cy="585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47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47144F78-A6B9-40E5-B21D-BC9DB69D93BF}"/>
              </a:ext>
            </a:extLst>
          </p:cNvPr>
          <p:cNvSpPr>
            <a:spLocks noGrp="1" noChangeArrowheads="1"/>
          </p:cNvSpPr>
          <p:nvPr>
            <p:ph type="sldNum" idx="10"/>
          </p:nvPr>
        </p:nvSpPr>
        <p:spPr>
          <a:ln/>
        </p:spPr>
        <p:txBody>
          <a:bodyPr/>
          <a:lstStyle>
            <a:lvl1pPr>
              <a:defRPr/>
            </a:lvl1pPr>
          </a:lstStyle>
          <a:p>
            <a:pPr>
              <a:defRPr/>
            </a:pPr>
            <a:fld id="{234AD2C7-7093-4461-A997-CE52A125749F}" type="slidenum">
              <a:rPr lang="es-ES" altLang="es-ES"/>
              <a:pPr>
                <a:defRPr/>
              </a:pPr>
              <a:t>‹Nº›</a:t>
            </a:fld>
            <a:endParaRPr lang="es-ES" altLang="es-ES"/>
          </a:p>
        </p:txBody>
      </p:sp>
    </p:spTree>
    <p:extLst>
      <p:ext uri="{BB962C8B-B14F-4D97-AF65-F5344CB8AC3E}">
        <p14:creationId xmlns:p14="http://schemas.microsoft.com/office/powerpoint/2010/main" val="1753001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3">
            <a:extLst>
              <a:ext uri="{FF2B5EF4-FFF2-40B4-BE49-F238E27FC236}">
                <a16:creationId xmlns:a16="http://schemas.microsoft.com/office/drawing/2014/main" id="{D1182041-4F00-41BC-8FCD-B9452144B18F}"/>
              </a:ext>
            </a:extLst>
          </p:cNvPr>
          <p:cNvSpPr>
            <a:spLocks noGrp="1" noChangeArrowheads="1"/>
          </p:cNvSpPr>
          <p:nvPr>
            <p:ph type="sldNum" idx="10"/>
          </p:nvPr>
        </p:nvSpPr>
        <p:spPr>
          <a:ln/>
        </p:spPr>
        <p:txBody>
          <a:bodyPr/>
          <a:lstStyle>
            <a:lvl1pPr>
              <a:defRPr/>
            </a:lvl1pPr>
          </a:lstStyle>
          <a:p>
            <a:pPr>
              <a:defRPr/>
            </a:pPr>
            <a:fld id="{D761224B-DEA1-433B-B165-F48126728A2B}" type="slidenum">
              <a:rPr lang="es-ES" altLang="es-ES"/>
              <a:pPr>
                <a:defRPr/>
              </a:pPr>
              <a:t>‹Nº›</a:t>
            </a:fld>
            <a:endParaRPr lang="es-ES" altLang="es-ES"/>
          </a:p>
        </p:txBody>
      </p:sp>
    </p:spTree>
    <p:extLst>
      <p:ext uri="{BB962C8B-B14F-4D97-AF65-F5344CB8AC3E}">
        <p14:creationId xmlns:p14="http://schemas.microsoft.com/office/powerpoint/2010/main" val="2744048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962CE953-8654-4B74-98C3-5C9F161EF7CE}"/>
              </a:ext>
            </a:extLst>
          </p:cNvPr>
          <p:cNvSpPr>
            <a:spLocks noGrp="1" noChangeArrowheads="1"/>
          </p:cNvSpPr>
          <p:nvPr>
            <p:ph type="sldNum" idx="10"/>
          </p:nvPr>
        </p:nvSpPr>
        <p:spPr>
          <a:ln/>
        </p:spPr>
        <p:txBody>
          <a:bodyPr/>
          <a:lstStyle>
            <a:lvl1pPr>
              <a:defRPr/>
            </a:lvl1pPr>
          </a:lstStyle>
          <a:p>
            <a:pPr>
              <a:defRPr/>
            </a:pPr>
            <a:fld id="{442CE792-59A4-4D35-B120-28BF3AACB3C8}" type="slidenum">
              <a:rPr lang="es-ES" altLang="es-ES"/>
              <a:pPr>
                <a:defRPr/>
              </a:pPr>
              <a:t>‹Nº›</a:t>
            </a:fld>
            <a:endParaRPr lang="es-ES" altLang="es-ES"/>
          </a:p>
        </p:txBody>
      </p:sp>
    </p:spTree>
    <p:extLst>
      <p:ext uri="{BB962C8B-B14F-4D97-AF65-F5344CB8AC3E}">
        <p14:creationId xmlns:p14="http://schemas.microsoft.com/office/powerpoint/2010/main" val="47950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3">
            <a:extLst>
              <a:ext uri="{FF2B5EF4-FFF2-40B4-BE49-F238E27FC236}">
                <a16:creationId xmlns:a16="http://schemas.microsoft.com/office/drawing/2014/main" id="{86FB2CA2-DE55-4A57-86E0-661D728E32A1}"/>
              </a:ext>
            </a:extLst>
          </p:cNvPr>
          <p:cNvSpPr>
            <a:spLocks noGrp="1" noChangeArrowheads="1"/>
          </p:cNvSpPr>
          <p:nvPr>
            <p:ph type="sldNum" idx="10"/>
          </p:nvPr>
        </p:nvSpPr>
        <p:spPr>
          <a:ln/>
        </p:spPr>
        <p:txBody>
          <a:bodyPr/>
          <a:lstStyle>
            <a:lvl1pPr>
              <a:defRPr/>
            </a:lvl1pPr>
          </a:lstStyle>
          <a:p>
            <a:pPr>
              <a:defRPr/>
            </a:pPr>
            <a:fld id="{19AFDA33-1A02-489A-8AEF-069D3D89A15F}" type="slidenum">
              <a:rPr lang="es-ES" altLang="es-ES"/>
              <a:pPr>
                <a:defRPr/>
              </a:pPr>
              <a:t>‹Nº›</a:t>
            </a:fld>
            <a:endParaRPr lang="es-ES" altLang="es-ES"/>
          </a:p>
        </p:txBody>
      </p:sp>
    </p:spTree>
    <p:extLst>
      <p:ext uri="{BB962C8B-B14F-4D97-AF65-F5344CB8AC3E}">
        <p14:creationId xmlns:p14="http://schemas.microsoft.com/office/powerpoint/2010/main" val="2218115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4963"/>
            <a:ext cx="4037013"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6613" y="1604963"/>
            <a:ext cx="4038600"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3">
            <a:extLst>
              <a:ext uri="{FF2B5EF4-FFF2-40B4-BE49-F238E27FC236}">
                <a16:creationId xmlns:a16="http://schemas.microsoft.com/office/drawing/2014/main" id="{6ADFC894-526A-4D4B-9CF6-CE43213456D1}"/>
              </a:ext>
            </a:extLst>
          </p:cNvPr>
          <p:cNvSpPr>
            <a:spLocks noGrp="1" noChangeArrowheads="1"/>
          </p:cNvSpPr>
          <p:nvPr>
            <p:ph type="sldNum" idx="10"/>
          </p:nvPr>
        </p:nvSpPr>
        <p:spPr>
          <a:ln/>
        </p:spPr>
        <p:txBody>
          <a:bodyPr/>
          <a:lstStyle>
            <a:lvl1pPr>
              <a:defRPr/>
            </a:lvl1pPr>
          </a:lstStyle>
          <a:p>
            <a:pPr>
              <a:defRPr/>
            </a:pPr>
            <a:fld id="{9460AEAC-210D-4750-B6E0-017B02D320E3}" type="slidenum">
              <a:rPr lang="es-ES" altLang="es-ES"/>
              <a:pPr>
                <a:defRPr/>
              </a:pPr>
              <a:t>‹Nº›</a:t>
            </a:fld>
            <a:endParaRPr lang="es-ES" altLang="es-ES"/>
          </a:p>
        </p:txBody>
      </p:sp>
    </p:spTree>
    <p:extLst>
      <p:ext uri="{BB962C8B-B14F-4D97-AF65-F5344CB8AC3E}">
        <p14:creationId xmlns:p14="http://schemas.microsoft.com/office/powerpoint/2010/main" val="14304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3">
            <a:extLst>
              <a:ext uri="{FF2B5EF4-FFF2-40B4-BE49-F238E27FC236}">
                <a16:creationId xmlns:a16="http://schemas.microsoft.com/office/drawing/2014/main" id="{AEBE1D6A-70AB-479F-BDED-3A6967E318BC}"/>
              </a:ext>
            </a:extLst>
          </p:cNvPr>
          <p:cNvSpPr>
            <a:spLocks noGrp="1" noChangeArrowheads="1"/>
          </p:cNvSpPr>
          <p:nvPr>
            <p:ph type="sldNum" idx="10"/>
          </p:nvPr>
        </p:nvSpPr>
        <p:spPr>
          <a:ln/>
        </p:spPr>
        <p:txBody>
          <a:bodyPr/>
          <a:lstStyle>
            <a:lvl1pPr>
              <a:defRPr/>
            </a:lvl1pPr>
          </a:lstStyle>
          <a:p>
            <a:pPr>
              <a:defRPr/>
            </a:pPr>
            <a:fld id="{6B199438-741F-4D76-ACBA-276297D35106}" type="slidenum">
              <a:rPr lang="es-ES" altLang="es-ES"/>
              <a:pPr>
                <a:defRPr/>
              </a:pPr>
              <a:t>‹Nº›</a:t>
            </a:fld>
            <a:endParaRPr lang="es-ES" altLang="es-ES"/>
          </a:p>
        </p:txBody>
      </p:sp>
    </p:spTree>
    <p:extLst>
      <p:ext uri="{BB962C8B-B14F-4D97-AF65-F5344CB8AC3E}">
        <p14:creationId xmlns:p14="http://schemas.microsoft.com/office/powerpoint/2010/main" val="226129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3">
            <a:extLst>
              <a:ext uri="{FF2B5EF4-FFF2-40B4-BE49-F238E27FC236}">
                <a16:creationId xmlns:a16="http://schemas.microsoft.com/office/drawing/2014/main" id="{F54364C5-0BF0-48C8-B19A-532B31CFC845}"/>
              </a:ext>
            </a:extLst>
          </p:cNvPr>
          <p:cNvSpPr>
            <a:spLocks noGrp="1" noChangeArrowheads="1"/>
          </p:cNvSpPr>
          <p:nvPr>
            <p:ph type="sldNum" idx="10"/>
          </p:nvPr>
        </p:nvSpPr>
        <p:spPr>
          <a:ln/>
        </p:spPr>
        <p:txBody>
          <a:bodyPr/>
          <a:lstStyle>
            <a:lvl1pPr>
              <a:defRPr/>
            </a:lvl1pPr>
          </a:lstStyle>
          <a:p>
            <a:pPr>
              <a:defRPr/>
            </a:pPr>
            <a:fld id="{ED8B5F16-E8E0-427A-B27D-CD4DFA2E6BD6}" type="slidenum">
              <a:rPr lang="es-ES" altLang="es-ES"/>
              <a:pPr>
                <a:defRPr/>
              </a:pPr>
              <a:t>‹Nº›</a:t>
            </a:fld>
            <a:endParaRPr lang="es-ES" altLang="es-ES"/>
          </a:p>
        </p:txBody>
      </p:sp>
    </p:spTree>
    <p:extLst>
      <p:ext uri="{BB962C8B-B14F-4D97-AF65-F5344CB8AC3E}">
        <p14:creationId xmlns:p14="http://schemas.microsoft.com/office/powerpoint/2010/main" val="400171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4963"/>
            <a:ext cx="4037013"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6613" y="1604963"/>
            <a:ext cx="4038600"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3">
            <a:extLst>
              <a:ext uri="{FF2B5EF4-FFF2-40B4-BE49-F238E27FC236}">
                <a16:creationId xmlns:a16="http://schemas.microsoft.com/office/drawing/2014/main" id="{93326AAB-8607-4512-82D1-8C032576893A}"/>
              </a:ext>
            </a:extLst>
          </p:cNvPr>
          <p:cNvSpPr>
            <a:spLocks noGrp="1" noChangeArrowheads="1"/>
          </p:cNvSpPr>
          <p:nvPr>
            <p:ph type="sldNum" idx="10"/>
          </p:nvPr>
        </p:nvSpPr>
        <p:spPr>
          <a:ln/>
        </p:spPr>
        <p:txBody>
          <a:bodyPr/>
          <a:lstStyle>
            <a:lvl1pPr>
              <a:defRPr/>
            </a:lvl1pPr>
          </a:lstStyle>
          <a:p>
            <a:pPr>
              <a:defRPr/>
            </a:pPr>
            <a:fld id="{5751FF2A-5D5A-41B8-A964-566CA7BEB929}" type="slidenum">
              <a:rPr lang="es-ES" altLang="es-ES"/>
              <a:pPr>
                <a:defRPr/>
              </a:pPr>
              <a:t>‹Nº›</a:t>
            </a:fld>
            <a:endParaRPr lang="es-ES" altLang="es-ES"/>
          </a:p>
        </p:txBody>
      </p:sp>
    </p:spTree>
    <p:extLst>
      <p:ext uri="{BB962C8B-B14F-4D97-AF65-F5344CB8AC3E}">
        <p14:creationId xmlns:p14="http://schemas.microsoft.com/office/powerpoint/2010/main" val="3852448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5B79DA8-D3A6-4480-BDA3-D509E4E2C69A}"/>
              </a:ext>
            </a:extLst>
          </p:cNvPr>
          <p:cNvSpPr>
            <a:spLocks noGrp="1" noChangeArrowheads="1"/>
          </p:cNvSpPr>
          <p:nvPr>
            <p:ph type="sldNum" idx="10"/>
          </p:nvPr>
        </p:nvSpPr>
        <p:spPr>
          <a:ln/>
        </p:spPr>
        <p:txBody>
          <a:bodyPr/>
          <a:lstStyle>
            <a:lvl1pPr>
              <a:defRPr/>
            </a:lvl1pPr>
          </a:lstStyle>
          <a:p>
            <a:pPr>
              <a:defRPr/>
            </a:pPr>
            <a:fld id="{D6DCD0FC-77C3-4045-A4A0-BFB5B4048A1D}" type="slidenum">
              <a:rPr lang="es-ES" altLang="es-ES"/>
              <a:pPr>
                <a:defRPr/>
              </a:pPr>
              <a:t>‹Nº›</a:t>
            </a:fld>
            <a:endParaRPr lang="es-ES" altLang="es-ES"/>
          </a:p>
        </p:txBody>
      </p:sp>
    </p:spTree>
    <p:extLst>
      <p:ext uri="{BB962C8B-B14F-4D97-AF65-F5344CB8AC3E}">
        <p14:creationId xmlns:p14="http://schemas.microsoft.com/office/powerpoint/2010/main" val="2368613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721A35FB-001E-42AA-976B-C08ABDA4E4B3}"/>
              </a:ext>
            </a:extLst>
          </p:cNvPr>
          <p:cNvSpPr>
            <a:spLocks noGrp="1" noChangeArrowheads="1"/>
          </p:cNvSpPr>
          <p:nvPr>
            <p:ph type="sldNum" idx="10"/>
          </p:nvPr>
        </p:nvSpPr>
        <p:spPr>
          <a:ln/>
        </p:spPr>
        <p:txBody>
          <a:bodyPr/>
          <a:lstStyle>
            <a:lvl1pPr>
              <a:defRPr/>
            </a:lvl1pPr>
          </a:lstStyle>
          <a:p>
            <a:pPr>
              <a:defRPr/>
            </a:pPr>
            <a:fld id="{D4B274C2-266A-499F-A9C8-E8E8D887FFA4}" type="slidenum">
              <a:rPr lang="es-ES" altLang="es-ES"/>
              <a:pPr>
                <a:defRPr/>
              </a:pPr>
              <a:t>‹Nº›</a:t>
            </a:fld>
            <a:endParaRPr lang="es-ES" altLang="es-ES"/>
          </a:p>
        </p:txBody>
      </p:sp>
    </p:spTree>
    <p:extLst>
      <p:ext uri="{BB962C8B-B14F-4D97-AF65-F5344CB8AC3E}">
        <p14:creationId xmlns:p14="http://schemas.microsoft.com/office/powerpoint/2010/main" val="3373407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1CFDC17C-C0F2-4F0D-9310-BF6CC81F5837}"/>
              </a:ext>
            </a:extLst>
          </p:cNvPr>
          <p:cNvSpPr>
            <a:spLocks noGrp="1" noChangeArrowheads="1"/>
          </p:cNvSpPr>
          <p:nvPr>
            <p:ph type="sldNum" idx="10"/>
          </p:nvPr>
        </p:nvSpPr>
        <p:spPr>
          <a:ln/>
        </p:spPr>
        <p:txBody>
          <a:bodyPr/>
          <a:lstStyle>
            <a:lvl1pPr>
              <a:defRPr/>
            </a:lvl1pPr>
          </a:lstStyle>
          <a:p>
            <a:pPr>
              <a:defRPr/>
            </a:pPr>
            <a:fld id="{C55AA348-1CD6-4603-86C0-99316F342868}" type="slidenum">
              <a:rPr lang="es-ES" altLang="es-ES"/>
              <a:pPr>
                <a:defRPr/>
              </a:pPr>
              <a:t>‹Nº›</a:t>
            </a:fld>
            <a:endParaRPr lang="es-ES" altLang="es-ES"/>
          </a:p>
        </p:txBody>
      </p:sp>
    </p:spTree>
    <p:extLst>
      <p:ext uri="{BB962C8B-B14F-4D97-AF65-F5344CB8AC3E}">
        <p14:creationId xmlns:p14="http://schemas.microsoft.com/office/powerpoint/2010/main" val="2010985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96375466-27F1-46C5-A1E0-0AB55FC45634}"/>
              </a:ext>
            </a:extLst>
          </p:cNvPr>
          <p:cNvSpPr>
            <a:spLocks noGrp="1" noChangeArrowheads="1"/>
          </p:cNvSpPr>
          <p:nvPr>
            <p:ph type="sldNum" idx="10"/>
          </p:nvPr>
        </p:nvSpPr>
        <p:spPr>
          <a:ln/>
        </p:spPr>
        <p:txBody>
          <a:bodyPr/>
          <a:lstStyle>
            <a:lvl1pPr>
              <a:defRPr/>
            </a:lvl1pPr>
          </a:lstStyle>
          <a:p>
            <a:pPr>
              <a:defRPr/>
            </a:pPr>
            <a:fld id="{8169CD4D-CBFB-4E55-9746-79BB262519BF}" type="slidenum">
              <a:rPr lang="es-ES" altLang="es-ES"/>
              <a:pPr>
                <a:defRPr/>
              </a:pPr>
              <a:t>‹Nº›</a:t>
            </a:fld>
            <a:endParaRPr lang="es-ES" altLang="es-ES"/>
          </a:p>
        </p:txBody>
      </p:sp>
    </p:spTree>
    <p:extLst>
      <p:ext uri="{BB962C8B-B14F-4D97-AF65-F5344CB8AC3E}">
        <p14:creationId xmlns:p14="http://schemas.microsoft.com/office/powerpoint/2010/main" val="1345131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3050"/>
            <a:ext cx="2055813" cy="585628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3050"/>
            <a:ext cx="6019800" cy="58562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636927C8-51D3-415D-9B52-2EBC1192E23C}"/>
              </a:ext>
            </a:extLst>
          </p:cNvPr>
          <p:cNvSpPr>
            <a:spLocks noGrp="1" noChangeArrowheads="1"/>
          </p:cNvSpPr>
          <p:nvPr>
            <p:ph type="sldNum" idx="10"/>
          </p:nvPr>
        </p:nvSpPr>
        <p:spPr>
          <a:ln/>
        </p:spPr>
        <p:txBody>
          <a:bodyPr/>
          <a:lstStyle>
            <a:lvl1pPr>
              <a:defRPr/>
            </a:lvl1pPr>
          </a:lstStyle>
          <a:p>
            <a:pPr>
              <a:defRPr/>
            </a:pPr>
            <a:fld id="{9745A941-C52C-41EA-9E0A-A6DE23191246}" type="slidenum">
              <a:rPr lang="es-ES" altLang="es-ES"/>
              <a:pPr>
                <a:defRPr/>
              </a:pPr>
              <a:t>‹Nº›</a:t>
            </a:fld>
            <a:endParaRPr lang="es-ES" altLang="es-ES"/>
          </a:p>
        </p:txBody>
      </p:sp>
    </p:spTree>
    <p:extLst>
      <p:ext uri="{BB962C8B-B14F-4D97-AF65-F5344CB8AC3E}">
        <p14:creationId xmlns:p14="http://schemas.microsoft.com/office/powerpoint/2010/main" val="271314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7F9C37E0-FDB7-442E-93CC-C91A219C7BC1}"/>
              </a:ext>
            </a:extLst>
          </p:cNvPr>
          <p:cNvSpPr>
            <a:spLocks noGrp="1" noChangeArrowheads="1"/>
          </p:cNvSpPr>
          <p:nvPr>
            <p:ph type="sldNum" idx="10"/>
          </p:nvPr>
        </p:nvSpPr>
        <p:spPr>
          <a:ln/>
        </p:spPr>
        <p:txBody>
          <a:bodyPr/>
          <a:lstStyle>
            <a:lvl1pPr>
              <a:defRPr/>
            </a:lvl1pPr>
          </a:lstStyle>
          <a:p>
            <a:pPr>
              <a:defRPr/>
            </a:pPr>
            <a:fld id="{CA758A9A-3823-4DCF-AFA5-EE9ECE13E072}" type="slidenum">
              <a:rPr lang="es-ES" altLang="es-ES"/>
              <a:pPr>
                <a:defRPr/>
              </a:pPr>
              <a:t>‹Nº›</a:t>
            </a:fld>
            <a:endParaRPr lang="es-ES" altLang="es-ES"/>
          </a:p>
        </p:txBody>
      </p:sp>
    </p:spTree>
    <p:extLst>
      <p:ext uri="{BB962C8B-B14F-4D97-AF65-F5344CB8AC3E}">
        <p14:creationId xmlns:p14="http://schemas.microsoft.com/office/powerpoint/2010/main" val="1453157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DE6BC0DE-4F7A-40B3-8075-FA95B8B2452B}"/>
              </a:ext>
            </a:extLst>
          </p:cNvPr>
          <p:cNvSpPr>
            <a:spLocks noGrp="1" noChangeArrowheads="1"/>
          </p:cNvSpPr>
          <p:nvPr>
            <p:ph type="sldNum" idx="10"/>
          </p:nvPr>
        </p:nvSpPr>
        <p:spPr>
          <a:ln/>
        </p:spPr>
        <p:txBody>
          <a:bodyPr/>
          <a:lstStyle>
            <a:lvl1pPr>
              <a:defRPr/>
            </a:lvl1pPr>
          </a:lstStyle>
          <a:p>
            <a:pPr>
              <a:defRPr/>
            </a:pPr>
            <a:fld id="{BFE36EDB-EF6E-4CCD-BC96-13D3ABF6D3EE}" type="slidenum">
              <a:rPr lang="es-ES" altLang="es-ES"/>
              <a:pPr>
                <a:defRPr/>
              </a:pPr>
              <a:t>‹Nº›</a:t>
            </a:fld>
            <a:endParaRPr lang="es-ES" altLang="es-ES"/>
          </a:p>
        </p:txBody>
      </p:sp>
    </p:spTree>
    <p:extLst>
      <p:ext uri="{BB962C8B-B14F-4D97-AF65-F5344CB8AC3E}">
        <p14:creationId xmlns:p14="http://schemas.microsoft.com/office/powerpoint/2010/main" val="2845771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F3FB1BDC-9C28-4E8F-8FD4-479550DFAA3D}"/>
              </a:ext>
            </a:extLst>
          </p:cNvPr>
          <p:cNvSpPr>
            <a:spLocks noGrp="1" noChangeArrowheads="1"/>
          </p:cNvSpPr>
          <p:nvPr>
            <p:ph type="sldNum" idx="10"/>
          </p:nvPr>
        </p:nvSpPr>
        <p:spPr>
          <a:ln/>
        </p:spPr>
        <p:txBody>
          <a:bodyPr/>
          <a:lstStyle>
            <a:lvl1pPr>
              <a:defRPr/>
            </a:lvl1pPr>
          </a:lstStyle>
          <a:p>
            <a:pPr>
              <a:defRPr/>
            </a:pPr>
            <a:fld id="{9C556021-668E-4D41-B326-A1D173730B45}" type="slidenum">
              <a:rPr lang="es-ES" altLang="es-ES"/>
              <a:pPr>
                <a:defRPr/>
              </a:pPr>
              <a:t>‹Nº›</a:t>
            </a:fld>
            <a:endParaRPr lang="es-ES" altLang="es-ES"/>
          </a:p>
        </p:txBody>
      </p:sp>
    </p:spTree>
    <p:extLst>
      <p:ext uri="{BB962C8B-B14F-4D97-AF65-F5344CB8AC3E}">
        <p14:creationId xmlns:p14="http://schemas.microsoft.com/office/powerpoint/2010/main" val="1152171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4963"/>
            <a:ext cx="4037013"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6613" y="1604963"/>
            <a:ext cx="4038600"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C906684D-6594-4502-B44C-B531C61444C5}"/>
              </a:ext>
            </a:extLst>
          </p:cNvPr>
          <p:cNvSpPr>
            <a:spLocks noGrp="1" noChangeArrowheads="1"/>
          </p:cNvSpPr>
          <p:nvPr>
            <p:ph type="sldNum" idx="10"/>
          </p:nvPr>
        </p:nvSpPr>
        <p:spPr>
          <a:ln/>
        </p:spPr>
        <p:txBody>
          <a:bodyPr/>
          <a:lstStyle>
            <a:lvl1pPr>
              <a:defRPr/>
            </a:lvl1pPr>
          </a:lstStyle>
          <a:p>
            <a:pPr>
              <a:defRPr/>
            </a:pPr>
            <a:fld id="{555D42E7-C41F-4CBE-AA75-71A957024014}" type="slidenum">
              <a:rPr lang="es-ES" altLang="es-ES"/>
              <a:pPr>
                <a:defRPr/>
              </a:pPr>
              <a:t>‹Nº›</a:t>
            </a:fld>
            <a:endParaRPr lang="es-ES" altLang="es-ES"/>
          </a:p>
        </p:txBody>
      </p:sp>
    </p:spTree>
    <p:extLst>
      <p:ext uri="{BB962C8B-B14F-4D97-AF65-F5344CB8AC3E}">
        <p14:creationId xmlns:p14="http://schemas.microsoft.com/office/powerpoint/2010/main" val="37670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A2311D1E-2C41-429B-B7CF-186053ABE1F6}"/>
              </a:ext>
            </a:extLst>
          </p:cNvPr>
          <p:cNvSpPr>
            <a:spLocks noGrp="1" noChangeArrowheads="1"/>
          </p:cNvSpPr>
          <p:nvPr>
            <p:ph type="sldNum" idx="10"/>
          </p:nvPr>
        </p:nvSpPr>
        <p:spPr>
          <a:ln/>
        </p:spPr>
        <p:txBody>
          <a:bodyPr/>
          <a:lstStyle>
            <a:lvl1pPr>
              <a:defRPr/>
            </a:lvl1pPr>
          </a:lstStyle>
          <a:p>
            <a:pPr>
              <a:defRPr/>
            </a:pPr>
            <a:fld id="{271F1CA6-EB93-44B8-9F20-2D7A79472735}" type="slidenum">
              <a:rPr lang="es-ES" altLang="es-ES"/>
              <a:pPr>
                <a:defRPr/>
              </a:pPr>
              <a:t>‹Nº›</a:t>
            </a:fld>
            <a:endParaRPr lang="es-ES" altLang="es-ES"/>
          </a:p>
        </p:txBody>
      </p:sp>
    </p:spTree>
    <p:extLst>
      <p:ext uri="{BB962C8B-B14F-4D97-AF65-F5344CB8AC3E}">
        <p14:creationId xmlns:p14="http://schemas.microsoft.com/office/powerpoint/2010/main" val="197010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3">
            <a:extLst>
              <a:ext uri="{FF2B5EF4-FFF2-40B4-BE49-F238E27FC236}">
                <a16:creationId xmlns:a16="http://schemas.microsoft.com/office/drawing/2014/main" id="{0C5CA7DE-9525-408C-B66D-90B8D4E241C7}"/>
              </a:ext>
            </a:extLst>
          </p:cNvPr>
          <p:cNvSpPr>
            <a:spLocks noGrp="1" noChangeArrowheads="1"/>
          </p:cNvSpPr>
          <p:nvPr>
            <p:ph type="sldNum" idx="10"/>
          </p:nvPr>
        </p:nvSpPr>
        <p:spPr>
          <a:ln/>
        </p:spPr>
        <p:txBody>
          <a:bodyPr/>
          <a:lstStyle>
            <a:lvl1pPr>
              <a:defRPr/>
            </a:lvl1pPr>
          </a:lstStyle>
          <a:p>
            <a:pPr>
              <a:defRPr/>
            </a:pPr>
            <a:fld id="{CE36124B-5769-4A6B-9341-A63EBCA53511}" type="slidenum">
              <a:rPr lang="es-ES" altLang="es-ES"/>
              <a:pPr>
                <a:defRPr/>
              </a:pPr>
              <a:t>‹Nº›</a:t>
            </a:fld>
            <a:endParaRPr lang="es-ES" altLang="es-ES"/>
          </a:p>
        </p:txBody>
      </p:sp>
    </p:spTree>
    <p:extLst>
      <p:ext uri="{BB962C8B-B14F-4D97-AF65-F5344CB8AC3E}">
        <p14:creationId xmlns:p14="http://schemas.microsoft.com/office/powerpoint/2010/main" val="1699923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73A6DCA1-29D5-4405-ABBC-DA0460F60570}"/>
              </a:ext>
            </a:extLst>
          </p:cNvPr>
          <p:cNvSpPr>
            <a:spLocks noGrp="1" noChangeArrowheads="1"/>
          </p:cNvSpPr>
          <p:nvPr>
            <p:ph type="sldNum" idx="10"/>
          </p:nvPr>
        </p:nvSpPr>
        <p:spPr>
          <a:ln/>
        </p:spPr>
        <p:txBody>
          <a:bodyPr/>
          <a:lstStyle>
            <a:lvl1pPr>
              <a:defRPr/>
            </a:lvl1pPr>
          </a:lstStyle>
          <a:p>
            <a:pPr>
              <a:defRPr/>
            </a:pPr>
            <a:fld id="{EB81B730-DFF5-4B7C-A4A4-2C050C711BD0}" type="slidenum">
              <a:rPr lang="es-ES" altLang="es-ES"/>
              <a:pPr>
                <a:defRPr/>
              </a:pPr>
              <a:t>‹Nº›</a:t>
            </a:fld>
            <a:endParaRPr lang="es-ES" altLang="es-ES"/>
          </a:p>
        </p:txBody>
      </p:sp>
    </p:spTree>
    <p:extLst>
      <p:ext uri="{BB962C8B-B14F-4D97-AF65-F5344CB8AC3E}">
        <p14:creationId xmlns:p14="http://schemas.microsoft.com/office/powerpoint/2010/main" val="3860098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51BB2C-2F3A-4938-A978-E0754AE2346E}"/>
              </a:ext>
            </a:extLst>
          </p:cNvPr>
          <p:cNvSpPr>
            <a:spLocks noGrp="1" noChangeArrowheads="1"/>
          </p:cNvSpPr>
          <p:nvPr>
            <p:ph type="sldNum" idx="10"/>
          </p:nvPr>
        </p:nvSpPr>
        <p:spPr>
          <a:ln/>
        </p:spPr>
        <p:txBody>
          <a:bodyPr/>
          <a:lstStyle>
            <a:lvl1pPr>
              <a:defRPr/>
            </a:lvl1pPr>
          </a:lstStyle>
          <a:p>
            <a:pPr>
              <a:defRPr/>
            </a:pPr>
            <a:fld id="{E7DA81D6-B310-4504-9E3E-E5649257385D}" type="slidenum">
              <a:rPr lang="es-ES" altLang="es-ES"/>
              <a:pPr>
                <a:defRPr/>
              </a:pPr>
              <a:t>‹Nº›</a:t>
            </a:fld>
            <a:endParaRPr lang="es-ES" altLang="es-ES"/>
          </a:p>
        </p:txBody>
      </p:sp>
    </p:spTree>
    <p:extLst>
      <p:ext uri="{BB962C8B-B14F-4D97-AF65-F5344CB8AC3E}">
        <p14:creationId xmlns:p14="http://schemas.microsoft.com/office/powerpoint/2010/main" val="2695842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04A73604-2F75-4368-8F88-35020D192E68}"/>
              </a:ext>
            </a:extLst>
          </p:cNvPr>
          <p:cNvSpPr>
            <a:spLocks noGrp="1" noChangeArrowheads="1"/>
          </p:cNvSpPr>
          <p:nvPr>
            <p:ph type="sldNum" idx="10"/>
          </p:nvPr>
        </p:nvSpPr>
        <p:spPr>
          <a:ln/>
        </p:spPr>
        <p:txBody>
          <a:bodyPr/>
          <a:lstStyle>
            <a:lvl1pPr>
              <a:defRPr/>
            </a:lvl1pPr>
          </a:lstStyle>
          <a:p>
            <a:pPr>
              <a:defRPr/>
            </a:pPr>
            <a:fld id="{5DA9A6CB-E52E-484F-A39C-811963B2BD10}" type="slidenum">
              <a:rPr lang="es-ES" altLang="es-ES"/>
              <a:pPr>
                <a:defRPr/>
              </a:pPr>
              <a:t>‹Nº›</a:t>
            </a:fld>
            <a:endParaRPr lang="es-ES" altLang="es-ES"/>
          </a:p>
        </p:txBody>
      </p:sp>
    </p:spTree>
    <p:extLst>
      <p:ext uri="{BB962C8B-B14F-4D97-AF65-F5344CB8AC3E}">
        <p14:creationId xmlns:p14="http://schemas.microsoft.com/office/powerpoint/2010/main" val="1540102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7A72AD67-A31A-44E7-83C6-6A38448B8941}"/>
              </a:ext>
            </a:extLst>
          </p:cNvPr>
          <p:cNvSpPr>
            <a:spLocks noGrp="1" noChangeArrowheads="1"/>
          </p:cNvSpPr>
          <p:nvPr>
            <p:ph type="sldNum" idx="10"/>
          </p:nvPr>
        </p:nvSpPr>
        <p:spPr>
          <a:ln/>
        </p:spPr>
        <p:txBody>
          <a:bodyPr/>
          <a:lstStyle>
            <a:lvl1pPr>
              <a:defRPr/>
            </a:lvl1pPr>
          </a:lstStyle>
          <a:p>
            <a:pPr>
              <a:defRPr/>
            </a:pPr>
            <a:fld id="{FD44989A-176B-4A72-93E3-7FEE1E984137}" type="slidenum">
              <a:rPr lang="es-ES" altLang="es-ES"/>
              <a:pPr>
                <a:defRPr/>
              </a:pPr>
              <a:t>‹Nº›</a:t>
            </a:fld>
            <a:endParaRPr lang="es-ES" altLang="es-ES"/>
          </a:p>
        </p:txBody>
      </p:sp>
    </p:spTree>
    <p:extLst>
      <p:ext uri="{BB962C8B-B14F-4D97-AF65-F5344CB8AC3E}">
        <p14:creationId xmlns:p14="http://schemas.microsoft.com/office/powerpoint/2010/main" val="3447168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463A1F74-B49A-4AC6-99C5-3E096C60956B}"/>
              </a:ext>
            </a:extLst>
          </p:cNvPr>
          <p:cNvSpPr>
            <a:spLocks noGrp="1" noChangeArrowheads="1"/>
          </p:cNvSpPr>
          <p:nvPr>
            <p:ph type="sldNum" idx="10"/>
          </p:nvPr>
        </p:nvSpPr>
        <p:spPr>
          <a:ln/>
        </p:spPr>
        <p:txBody>
          <a:bodyPr/>
          <a:lstStyle>
            <a:lvl1pPr>
              <a:defRPr/>
            </a:lvl1pPr>
          </a:lstStyle>
          <a:p>
            <a:pPr>
              <a:defRPr/>
            </a:pPr>
            <a:fld id="{AD87E28B-AF1E-49F0-9FBD-F9F0A4816AD0}" type="slidenum">
              <a:rPr lang="es-ES" altLang="es-ES"/>
              <a:pPr>
                <a:defRPr/>
              </a:pPr>
              <a:t>‹Nº›</a:t>
            </a:fld>
            <a:endParaRPr lang="es-ES" altLang="es-ES"/>
          </a:p>
        </p:txBody>
      </p:sp>
    </p:spTree>
    <p:extLst>
      <p:ext uri="{BB962C8B-B14F-4D97-AF65-F5344CB8AC3E}">
        <p14:creationId xmlns:p14="http://schemas.microsoft.com/office/powerpoint/2010/main" val="1228723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5813" cy="585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47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59667CF2-D2D9-4F02-BC47-D90973D7FD3A}"/>
              </a:ext>
            </a:extLst>
          </p:cNvPr>
          <p:cNvSpPr>
            <a:spLocks noGrp="1" noChangeArrowheads="1"/>
          </p:cNvSpPr>
          <p:nvPr>
            <p:ph type="sldNum" idx="10"/>
          </p:nvPr>
        </p:nvSpPr>
        <p:spPr>
          <a:ln/>
        </p:spPr>
        <p:txBody>
          <a:bodyPr/>
          <a:lstStyle>
            <a:lvl1pPr>
              <a:defRPr/>
            </a:lvl1pPr>
          </a:lstStyle>
          <a:p>
            <a:pPr>
              <a:defRPr/>
            </a:pPr>
            <a:fld id="{CDFB8ECE-5ABC-49C9-88F2-9345D6CA2149}" type="slidenum">
              <a:rPr lang="es-ES" altLang="es-ES"/>
              <a:pPr>
                <a:defRPr/>
              </a:pPr>
              <a:t>‹Nº›</a:t>
            </a:fld>
            <a:endParaRPr lang="es-ES" altLang="es-ES"/>
          </a:p>
        </p:txBody>
      </p:sp>
    </p:spTree>
    <p:extLst>
      <p:ext uri="{BB962C8B-B14F-4D97-AF65-F5344CB8AC3E}">
        <p14:creationId xmlns:p14="http://schemas.microsoft.com/office/powerpoint/2010/main" val="327389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3">
            <a:extLst>
              <a:ext uri="{FF2B5EF4-FFF2-40B4-BE49-F238E27FC236}">
                <a16:creationId xmlns:a16="http://schemas.microsoft.com/office/drawing/2014/main" id="{D300A713-21E6-42EC-89A3-27440BA08FB5}"/>
              </a:ext>
            </a:extLst>
          </p:cNvPr>
          <p:cNvSpPr>
            <a:spLocks noGrp="1" noChangeArrowheads="1"/>
          </p:cNvSpPr>
          <p:nvPr>
            <p:ph type="sldNum" idx="10"/>
          </p:nvPr>
        </p:nvSpPr>
        <p:spPr>
          <a:ln/>
        </p:spPr>
        <p:txBody>
          <a:bodyPr/>
          <a:lstStyle>
            <a:lvl1pPr>
              <a:defRPr/>
            </a:lvl1pPr>
          </a:lstStyle>
          <a:p>
            <a:pPr>
              <a:defRPr/>
            </a:pPr>
            <a:fld id="{7D3D1243-D321-4873-AE04-D62E4CDFF785}" type="slidenum">
              <a:rPr lang="es-ES" altLang="es-ES"/>
              <a:pPr>
                <a:defRPr/>
              </a:pPr>
              <a:t>‹Nº›</a:t>
            </a:fld>
            <a:endParaRPr lang="es-ES" altLang="es-ES"/>
          </a:p>
        </p:txBody>
      </p:sp>
    </p:spTree>
    <p:extLst>
      <p:ext uri="{BB962C8B-B14F-4D97-AF65-F5344CB8AC3E}">
        <p14:creationId xmlns:p14="http://schemas.microsoft.com/office/powerpoint/2010/main" val="2453301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13FFDD6C-AD1A-4BA2-80EA-8209C4EE0B2E}"/>
              </a:ext>
            </a:extLst>
          </p:cNvPr>
          <p:cNvSpPr>
            <a:spLocks noGrp="1" noChangeArrowheads="1"/>
          </p:cNvSpPr>
          <p:nvPr>
            <p:ph type="sldNum" idx="10"/>
          </p:nvPr>
        </p:nvSpPr>
        <p:spPr>
          <a:ln/>
        </p:spPr>
        <p:txBody>
          <a:bodyPr/>
          <a:lstStyle>
            <a:lvl1pPr>
              <a:defRPr/>
            </a:lvl1pPr>
          </a:lstStyle>
          <a:p>
            <a:pPr>
              <a:defRPr/>
            </a:pPr>
            <a:fld id="{7F3AC4C6-2606-460E-B146-FB007E634909}" type="slidenum">
              <a:rPr lang="es-ES" altLang="es-ES"/>
              <a:pPr>
                <a:defRPr/>
              </a:pPr>
              <a:t>‹Nº›</a:t>
            </a:fld>
            <a:endParaRPr lang="es-ES" altLang="es-ES"/>
          </a:p>
        </p:txBody>
      </p:sp>
    </p:spTree>
    <p:extLst>
      <p:ext uri="{BB962C8B-B14F-4D97-AF65-F5344CB8AC3E}">
        <p14:creationId xmlns:p14="http://schemas.microsoft.com/office/powerpoint/2010/main" val="4046144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3">
            <a:extLst>
              <a:ext uri="{FF2B5EF4-FFF2-40B4-BE49-F238E27FC236}">
                <a16:creationId xmlns:a16="http://schemas.microsoft.com/office/drawing/2014/main" id="{7DB08541-A9C1-47A9-83D9-9F1EDD5BBF69}"/>
              </a:ext>
            </a:extLst>
          </p:cNvPr>
          <p:cNvSpPr>
            <a:spLocks noGrp="1" noChangeArrowheads="1"/>
          </p:cNvSpPr>
          <p:nvPr>
            <p:ph type="sldNum" idx="10"/>
          </p:nvPr>
        </p:nvSpPr>
        <p:spPr>
          <a:ln/>
        </p:spPr>
        <p:txBody>
          <a:bodyPr/>
          <a:lstStyle>
            <a:lvl1pPr>
              <a:defRPr/>
            </a:lvl1pPr>
          </a:lstStyle>
          <a:p>
            <a:pPr>
              <a:defRPr/>
            </a:pPr>
            <a:fld id="{B62D6019-14FA-4D5A-975C-4A5D18BB1906}" type="slidenum">
              <a:rPr lang="es-ES" altLang="es-ES"/>
              <a:pPr>
                <a:defRPr/>
              </a:pPr>
              <a:t>‹Nº›</a:t>
            </a:fld>
            <a:endParaRPr lang="es-ES" altLang="es-ES"/>
          </a:p>
        </p:txBody>
      </p:sp>
    </p:spTree>
    <p:extLst>
      <p:ext uri="{BB962C8B-B14F-4D97-AF65-F5344CB8AC3E}">
        <p14:creationId xmlns:p14="http://schemas.microsoft.com/office/powerpoint/2010/main" val="1787993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4963"/>
            <a:ext cx="4037013"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6613" y="1604963"/>
            <a:ext cx="4038600" cy="45243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3">
            <a:extLst>
              <a:ext uri="{FF2B5EF4-FFF2-40B4-BE49-F238E27FC236}">
                <a16:creationId xmlns:a16="http://schemas.microsoft.com/office/drawing/2014/main" id="{16AFDAE7-CC9E-4A29-8170-CB4A838C3298}"/>
              </a:ext>
            </a:extLst>
          </p:cNvPr>
          <p:cNvSpPr>
            <a:spLocks noGrp="1" noChangeArrowheads="1"/>
          </p:cNvSpPr>
          <p:nvPr>
            <p:ph type="sldNum" idx="10"/>
          </p:nvPr>
        </p:nvSpPr>
        <p:spPr>
          <a:ln/>
        </p:spPr>
        <p:txBody>
          <a:bodyPr/>
          <a:lstStyle>
            <a:lvl1pPr>
              <a:defRPr/>
            </a:lvl1pPr>
          </a:lstStyle>
          <a:p>
            <a:pPr>
              <a:defRPr/>
            </a:pPr>
            <a:fld id="{B5EACE00-7E37-4809-A9CE-7572947D0147}" type="slidenum">
              <a:rPr lang="es-ES" altLang="es-ES"/>
              <a:pPr>
                <a:defRPr/>
              </a:pPr>
              <a:t>‹Nº›</a:t>
            </a:fld>
            <a:endParaRPr lang="es-ES" altLang="es-ES"/>
          </a:p>
        </p:txBody>
      </p:sp>
    </p:spTree>
    <p:extLst>
      <p:ext uri="{BB962C8B-B14F-4D97-AF65-F5344CB8AC3E}">
        <p14:creationId xmlns:p14="http://schemas.microsoft.com/office/powerpoint/2010/main" val="285340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3">
            <a:extLst>
              <a:ext uri="{FF2B5EF4-FFF2-40B4-BE49-F238E27FC236}">
                <a16:creationId xmlns:a16="http://schemas.microsoft.com/office/drawing/2014/main" id="{280A164E-C69A-43CE-9A86-6DC82951FA9B}"/>
              </a:ext>
            </a:extLst>
          </p:cNvPr>
          <p:cNvSpPr>
            <a:spLocks noGrp="1" noChangeArrowheads="1"/>
          </p:cNvSpPr>
          <p:nvPr>
            <p:ph type="sldNum" idx="10"/>
          </p:nvPr>
        </p:nvSpPr>
        <p:spPr>
          <a:ln/>
        </p:spPr>
        <p:txBody>
          <a:bodyPr/>
          <a:lstStyle>
            <a:lvl1pPr>
              <a:defRPr/>
            </a:lvl1pPr>
          </a:lstStyle>
          <a:p>
            <a:pPr>
              <a:defRPr/>
            </a:pPr>
            <a:fld id="{FE09B155-EA17-4DA9-B9AF-8E1E7859433E}" type="slidenum">
              <a:rPr lang="es-ES" altLang="es-ES"/>
              <a:pPr>
                <a:defRPr/>
              </a:pPr>
              <a:t>‹Nº›</a:t>
            </a:fld>
            <a:endParaRPr lang="es-ES" altLang="es-ES"/>
          </a:p>
        </p:txBody>
      </p:sp>
    </p:spTree>
    <p:extLst>
      <p:ext uri="{BB962C8B-B14F-4D97-AF65-F5344CB8AC3E}">
        <p14:creationId xmlns:p14="http://schemas.microsoft.com/office/powerpoint/2010/main" val="1898136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3">
            <a:extLst>
              <a:ext uri="{FF2B5EF4-FFF2-40B4-BE49-F238E27FC236}">
                <a16:creationId xmlns:a16="http://schemas.microsoft.com/office/drawing/2014/main" id="{D3CC536B-A4FB-41D6-B04F-8633B9AB188F}"/>
              </a:ext>
            </a:extLst>
          </p:cNvPr>
          <p:cNvSpPr>
            <a:spLocks noGrp="1" noChangeArrowheads="1"/>
          </p:cNvSpPr>
          <p:nvPr>
            <p:ph type="sldNum" idx="10"/>
          </p:nvPr>
        </p:nvSpPr>
        <p:spPr>
          <a:ln/>
        </p:spPr>
        <p:txBody>
          <a:bodyPr/>
          <a:lstStyle>
            <a:lvl1pPr>
              <a:defRPr/>
            </a:lvl1pPr>
          </a:lstStyle>
          <a:p>
            <a:pPr>
              <a:defRPr/>
            </a:pPr>
            <a:fld id="{76ACAD81-9CBD-4FFC-9253-289BBD8C1E14}" type="slidenum">
              <a:rPr lang="es-ES" altLang="es-ES"/>
              <a:pPr>
                <a:defRPr/>
              </a:pPr>
              <a:t>‹Nº›</a:t>
            </a:fld>
            <a:endParaRPr lang="es-ES" altLang="es-ES"/>
          </a:p>
        </p:txBody>
      </p:sp>
    </p:spTree>
    <p:extLst>
      <p:ext uri="{BB962C8B-B14F-4D97-AF65-F5344CB8AC3E}">
        <p14:creationId xmlns:p14="http://schemas.microsoft.com/office/powerpoint/2010/main" val="2521015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3">
            <a:extLst>
              <a:ext uri="{FF2B5EF4-FFF2-40B4-BE49-F238E27FC236}">
                <a16:creationId xmlns:a16="http://schemas.microsoft.com/office/drawing/2014/main" id="{F6DA1095-D648-45A8-B8B9-1030EC11E0DB}"/>
              </a:ext>
            </a:extLst>
          </p:cNvPr>
          <p:cNvSpPr>
            <a:spLocks noGrp="1" noChangeArrowheads="1"/>
          </p:cNvSpPr>
          <p:nvPr>
            <p:ph type="sldNum" idx="10"/>
          </p:nvPr>
        </p:nvSpPr>
        <p:spPr>
          <a:ln/>
        </p:spPr>
        <p:txBody>
          <a:bodyPr/>
          <a:lstStyle>
            <a:lvl1pPr>
              <a:defRPr/>
            </a:lvl1pPr>
          </a:lstStyle>
          <a:p>
            <a:pPr>
              <a:defRPr/>
            </a:pPr>
            <a:fld id="{769DD998-B609-40DE-8BD8-0B0EBA7B91FF}" type="slidenum">
              <a:rPr lang="es-ES" altLang="es-ES"/>
              <a:pPr>
                <a:defRPr/>
              </a:pPr>
              <a:t>‹Nº›</a:t>
            </a:fld>
            <a:endParaRPr lang="es-ES" altLang="es-ES"/>
          </a:p>
        </p:txBody>
      </p:sp>
    </p:spTree>
    <p:extLst>
      <p:ext uri="{BB962C8B-B14F-4D97-AF65-F5344CB8AC3E}">
        <p14:creationId xmlns:p14="http://schemas.microsoft.com/office/powerpoint/2010/main" val="3991128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A4D8A99-930A-471B-8C05-5E1BC7159E28}"/>
              </a:ext>
            </a:extLst>
          </p:cNvPr>
          <p:cNvSpPr>
            <a:spLocks noGrp="1" noChangeArrowheads="1"/>
          </p:cNvSpPr>
          <p:nvPr>
            <p:ph type="sldNum" idx="10"/>
          </p:nvPr>
        </p:nvSpPr>
        <p:spPr>
          <a:ln/>
        </p:spPr>
        <p:txBody>
          <a:bodyPr/>
          <a:lstStyle>
            <a:lvl1pPr>
              <a:defRPr/>
            </a:lvl1pPr>
          </a:lstStyle>
          <a:p>
            <a:pPr>
              <a:defRPr/>
            </a:pPr>
            <a:fld id="{1F4FA743-7D27-4A16-86C2-F43F20D031E1}" type="slidenum">
              <a:rPr lang="es-ES" altLang="es-ES"/>
              <a:pPr>
                <a:defRPr/>
              </a:pPr>
              <a:t>‹Nº›</a:t>
            </a:fld>
            <a:endParaRPr lang="es-ES" altLang="es-ES"/>
          </a:p>
        </p:txBody>
      </p:sp>
    </p:spTree>
    <p:extLst>
      <p:ext uri="{BB962C8B-B14F-4D97-AF65-F5344CB8AC3E}">
        <p14:creationId xmlns:p14="http://schemas.microsoft.com/office/powerpoint/2010/main" val="2097969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C9461DF6-F0FB-4993-8BD1-29D189C7CF2B}"/>
              </a:ext>
            </a:extLst>
          </p:cNvPr>
          <p:cNvSpPr>
            <a:spLocks noGrp="1" noChangeArrowheads="1"/>
          </p:cNvSpPr>
          <p:nvPr>
            <p:ph type="sldNum" idx="10"/>
          </p:nvPr>
        </p:nvSpPr>
        <p:spPr>
          <a:ln/>
        </p:spPr>
        <p:txBody>
          <a:bodyPr/>
          <a:lstStyle>
            <a:lvl1pPr>
              <a:defRPr/>
            </a:lvl1pPr>
          </a:lstStyle>
          <a:p>
            <a:pPr>
              <a:defRPr/>
            </a:pPr>
            <a:fld id="{B63F0BA9-70F1-45CA-8770-642F8E52CF53}" type="slidenum">
              <a:rPr lang="es-ES" altLang="es-ES"/>
              <a:pPr>
                <a:defRPr/>
              </a:pPr>
              <a:t>‹Nº›</a:t>
            </a:fld>
            <a:endParaRPr lang="es-ES" altLang="es-ES"/>
          </a:p>
        </p:txBody>
      </p:sp>
    </p:spTree>
    <p:extLst>
      <p:ext uri="{BB962C8B-B14F-4D97-AF65-F5344CB8AC3E}">
        <p14:creationId xmlns:p14="http://schemas.microsoft.com/office/powerpoint/2010/main" val="1767965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AB984B8C-EA4A-4605-9413-7C6D96AD24FB}"/>
              </a:ext>
            </a:extLst>
          </p:cNvPr>
          <p:cNvSpPr>
            <a:spLocks noGrp="1" noChangeArrowheads="1"/>
          </p:cNvSpPr>
          <p:nvPr>
            <p:ph type="sldNum" idx="10"/>
          </p:nvPr>
        </p:nvSpPr>
        <p:spPr>
          <a:ln/>
        </p:spPr>
        <p:txBody>
          <a:bodyPr/>
          <a:lstStyle>
            <a:lvl1pPr>
              <a:defRPr/>
            </a:lvl1pPr>
          </a:lstStyle>
          <a:p>
            <a:pPr>
              <a:defRPr/>
            </a:pPr>
            <a:fld id="{259F751E-483F-4160-AB21-1230849DBA30}" type="slidenum">
              <a:rPr lang="es-ES" altLang="es-ES"/>
              <a:pPr>
                <a:defRPr/>
              </a:pPr>
              <a:t>‹Nº›</a:t>
            </a:fld>
            <a:endParaRPr lang="es-ES" altLang="es-ES"/>
          </a:p>
        </p:txBody>
      </p:sp>
    </p:spTree>
    <p:extLst>
      <p:ext uri="{BB962C8B-B14F-4D97-AF65-F5344CB8AC3E}">
        <p14:creationId xmlns:p14="http://schemas.microsoft.com/office/powerpoint/2010/main" val="30064129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11170F57-931F-4B09-8390-2FB53FFDD116}"/>
              </a:ext>
            </a:extLst>
          </p:cNvPr>
          <p:cNvSpPr>
            <a:spLocks noGrp="1" noChangeArrowheads="1"/>
          </p:cNvSpPr>
          <p:nvPr>
            <p:ph type="sldNum" idx="10"/>
          </p:nvPr>
        </p:nvSpPr>
        <p:spPr>
          <a:ln/>
        </p:spPr>
        <p:txBody>
          <a:bodyPr/>
          <a:lstStyle>
            <a:lvl1pPr>
              <a:defRPr/>
            </a:lvl1pPr>
          </a:lstStyle>
          <a:p>
            <a:pPr>
              <a:defRPr/>
            </a:pPr>
            <a:fld id="{0121825D-E051-4928-BEF7-B22BA74E43AD}" type="slidenum">
              <a:rPr lang="es-ES" altLang="es-ES"/>
              <a:pPr>
                <a:defRPr/>
              </a:pPr>
              <a:t>‹Nº›</a:t>
            </a:fld>
            <a:endParaRPr lang="es-ES" altLang="es-ES"/>
          </a:p>
        </p:txBody>
      </p:sp>
    </p:spTree>
    <p:extLst>
      <p:ext uri="{BB962C8B-B14F-4D97-AF65-F5344CB8AC3E}">
        <p14:creationId xmlns:p14="http://schemas.microsoft.com/office/powerpoint/2010/main" val="805192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3050"/>
            <a:ext cx="2055813" cy="585628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3050"/>
            <a:ext cx="6019800" cy="58562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a:extLst>
              <a:ext uri="{FF2B5EF4-FFF2-40B4-BE49-F238E27FC236}">
                <a16:creationId xmlns:a16="http://schemas.microsoft.com/office/drawing/2014/main" id="{4657B190-65CC-43DA-A3E3-0EDB806E70C3}"/>
              </a:ext>
            </a:extLst>
          </p:cNvPr>
          <p:cNvSpPr>
            <a:spLocks noGrp="1" noChangeArrowheads="1"/>
          </p:cNvSpPr>
          <p:nvPr>
            <p:ph type="sldNum" idx="10"/>
          </p:nvPr>
        </p:nvSpPr>
        <p:spPr>
          <a:ln/>
        </p:spPr>
        <p:txBody>
          <a:bodyPr/>
          <a:lstStyle>
            <a:lvl1pPr>
              <a:defRPr/>
            </a:lvl1pPr>
          </a:lstStyle>
          <a:p>
            <a:pPr>
              <a:defRPr/>
            </a:pPr>
            <a:fld id="{F2A5A8BC-B5C7-4505-9B7D-F40DB77A6052}" type="slidenum">
              <a:rPr lang="es-ES" altLang="es-ES"/>
              <a:pPr>
                <a:defRPr/>
              </a:pPr>
              <a:t>‹Nº›</a:t>
            </a:fld>
            <a:endParaRPr lang="es-ES" altLang="es-ES"/>
          </a:p>
        </p:txBody>
      </p:sp>
    </p:spTree>
    <p:extLst>
      <p:ext uri="{BB962C8B-B14F-4D97-AF65-F5344CB8AC3E}">
        <p14:creationId xmlns:p14="http://schemas.microsoft.com/office/powerpoint/2010/main" val="14607351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85800" y="2130480"/>
            <a:ext cx="7772040" cy="1469520"/>
          </a:xfrm>
          <a:prstGeom prst="rect">
            <a:avLst/>
          </a:prstGeom>
        </p:spPr>
        <p:txBody>
          <a:bodyPr lIns="0" tIns="0" rIns="0" bIns="0"/>
          <a:lstStyle/>
          <a:p>
            <a:endParaRPr lang="es-ES"/>
          </a:p>
        </p:txBody>
      </p:sp>
      <p:sp>
        <p:nvSpPr>
          <p:cNvPr id="132" name="PlaceHolder 2"/>
          <p:cNvSpPr>
            <a:spLocks noGrp="1"/>
          </p:cNvSpPr>
          <p:nvPr>
            <p:ph type="subTitle"/>
          </p:nvPr>
        </p:nvSpPr>
        <p:spPr>
          <a:xfrm>
            <a:off x="457200" y="1604520"/>
            <a:ext cx="8229240" cy="3977280"/>
          </a:xfrm>
          <a:prstGeom prst="rect">
            <a:avLst/>
          </a:prstGeom>
        </p:spPr>
        <p:txBody>
          <a:bodyPr lIns="0" tIns="0" rIns="0" bIns="0" anchor="ctr"/>
          <a:lstStyle/>
          <a:p>
            <a:endParaRPr lang="es-ES"/>
          </a:p>
        </p:txBody>
      </p:sp>
    </p:spTree>
    <p:extLst>
      <p:ext uri="{BB962C8B-B14F-4D97-AF65-F5344CB8AC3E}">
        <p14:creationId xmlns:p14="http://schemas.microsoft.com/office/powerpoint/2010/main" val="44080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Rectangle 5">
            <a:extLst>
              <a:ext uri="{FF2B5EF4-FFF2-40B4-BE49-F238E27FC236}">
                <a16:creationId xmlns:a16="http://schemas.microsoft.com/office/drawing/2014/main" id="{356D647C-B60F-49DA-8A99-0036D865629D}"/>
              </a:ext>
            </a:extLst>
          </p:cNvPr>
          <p:cNvSpPr>
            <a:spLocks noGrp="1" noChangeArrowheads="1"/>
          </p:cNvSpPr>
          <p:nvPr>
            <p:ph type="sldNum" idx="10"/>
          </p:nvPr>
        </p:nvSpPr>
        <p:spPr>
          <a:ln/>
        </p:spPr>
        <p:txBody>
          <a:bodyPr/>
          <a:lstStyle>
            <a:lvl1pPr>
              <a:defRPr/>
            </a:lvl1pPr>
          </a:lstStyle>
          <a:p>
            <a:pPr>
              <a:defRPr/>
            </a:pPr>
            <a:fld id="{A09D9E5C-0BCB-45EA-8602-7CDB8441A651}" type="slidenum">
              <a:rPr lang="es-ES" altLang="es-ES"/>
              <a:pPr>
                <a:defRPr/>
              </a:pPr>
              <a:t>‹Nº›</a:t>
            </a:fld>
            <a:endParaRPr lang="es-ES" altLang="es-ES"/>
          </a:p>
        </p:txBody>
      </p:sp>
      <p:sp>
        <p:nvSpPr>
          <p:cNvPr id="5" name="Rectangle 6">
            <a:extLst>
              <a:ext uri="{FF2B5EF4-FFF2-40B4-BE49-F238E27FC236}">
                <a16:creationId xmlns:a16="http://schemas.microsoft.com/office/drawing/2014/main" id="{9E94412D-48F6-4FBB-81DF-F60D16E617C0}"/>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6" name="Rectangle 7">
            <a:extLst>
              <a:ext uri="{FF2B5EF4-FFF2-40B4-BE49-F238E27FC236}">
                <a16:creationId xmlns:a16="http://schemas.microsoft.com/office/drawing/2014/main" id="{4769C3AB-2555-4FCA-BECB-936DCB754493}"/>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403982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a16="http://schemas.microsoft.com/office/drawing/2014/main" id="{182F821B-D37C-41D9-9D38-1E967A3C594E}"/>
              </a:ext>
            </a:extLst>
          </p:cNvPr>
          <p:cNvSpPr>
            <a:spLocks noGrp="1" noChangeArrowheads="1"/>
          </p:cNvSpPr>
          <p:nvPr>
            <p:ph type="sldNum" idx="10"/>
          </p:nvPr>
        </p:nvSpPr>
        <p:spPr>
          <a:ln/>
        </p:spPr>
        <p:txBody>
          <a:bodyPr/>
          <a:lstStyle>
            <a:lvl1pPr>
              <a:defRPr/>
            </a:lvl1pPr>
          </a:lstStyle>
          <a:p>
            <a:pPr>
              <a:defRPr/>
            </a:pPr>
            <a:fld id="{B2C79ED7-4C1E-41F3-94B6-7A748D92E2B9}" type="slidenum">
              <a:rPr lang="es-ES" altLang="es-ES"/>
              <a:pPr>
                <a:defRPr/>
              </a:pPr>
              <a:t>‹Nº›</a:t>
            </a:fld>
            <a:endParaRPr lang="es-ES" altLang="es-ES"/>
          </a:p>
        </p:txBody>
      </p:sp>
      <p:sp>
        <p:nvSpPr>
          <p:cNvPr id="5" name="Rectangle 6">
            <a:extLst>
              <a:ext uri="{FF2B5EF4-FFF2-40B4-BE49-F238E27FC236}">
                <a16:creationId xmlns:a16="http://schemas.microsoft.com/office/drawing/2014/main" id="{8D87C896-2371-411F-ACF0-E87675D3E6C2}"/>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6" name="Rectangle 7">
            <a:extLst>
              <a:ext uri="{FF2B5EF4-FFF2-40B4-BE49-F238E27FC236}">
                <a16:creationId xmlns:a16="http://schemas.microsoft.com/office/drawing/2014/main" id="{7834099A-50A8-4B6F-A217-EC743CFB893E}"/>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36722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4316741-9F14-4FD6-A67C-FAE39224284B}"/>
              </a:ext>
            </a:extLst>
          </p:cNvPr>
          <p:cNvSpPr>
            <a:spLocks noGrp="1" noChangeArrowheads="1"/>
          </p:cNvSpPr>
          <p:nvPr>
            <p:ph type="sldNum" idx="10"/>
          </p:nvPr>
        </p:nvSpPr>
        <p:spPr>
          <a:ln/>
        </p:spPr>
        <p:txBody>
          <a:bodyPr/>
          <a:lstStyle>
            <a:lvl1pPr>
              <a:defRPr/>
            </a:lvl1pPr>
          </a:lstStyle>
          <a:p>
            <a:pPr>
              <a:defRPr/>
            </a:pPr>
            <a:fld id="{90230E47-5BF5-48CA-8D94-FA5D3645E741}" type="slidenum">
              <a:rPr lang="es-ES" altLang="es-ES"/>
              <a:pPr>
                <a:defRPr/>
              </a:pPr>
              <a:t>‹Nº›</a:t>
            </a:fld>
            <a:endParaRPr lang="es-ES" altLang="es-ES"/>
          </a:p>
        </p:txBody>
      </p:sp>
    </p:spTree>
    <p:extLst>
      <p:ext uri="{BB962C8B-B14F-4D97-AF65-F5344CB8AC3E}">
        <p14:creationId xmlns:p14="http://schemas.microsoft.com/office/powerpoint/2010/main" val="537151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5">
            <a:extLst>
              <a:ext uri="{FF2B5EF4-FFF2-40B4-BE49-F238E27FC236}">
                <a16:creationId xmlns:a16="http://schemas.microsoft.com/office/drawing/2014/main" id="{5DCE5C62-7BA2-44B6-94BD-78FD669E3C37}"/>
              </a:ext>
            </a:extLst>
          </p:cNvPr>
          <p:cNvSpPr>
            <a:spLocks noGrp="1" noChangeArrowheads="1"/>
          </p:cNvSpPr>
          <p:nvPr>
            <p:ph type="sldNum" idx="10"/>
          </p:nvPr>
        </p:nvSpPr>
        <p:spPr>
          <a:ln/>
        </p:spPr>
        <p:txBody>
          <a:bodyPr/>
          <a:lstStyle>
            <a:lvl1pPr>
              <a:defRPr/>
            </a:lvl1pPr>
          </a:lstStyle>
          <a:p>
            <a:pPr>
              <a:defRPr/>
            </a:pPr>
            <a:fld id="{41614E5C-6AD0-4F75-BF06-EA72B85BB29D}" type="slidenum">
              <a:rPr lang="es-ES" altLang="es-ES"/>
              <a:pPr>
                <a:defRPr/>
              </a:pPr>
              <a:t>‹Nº›</a:t>
            </a:fld>
            <a:endParaRPr lang="es-ES" altLang="es-ES"/>
          </a:p>
        </p:txBody>
      </p:sp>
      <p:sp>
        <p:nvSpPr>
          <p:cNvPr id="5" name="Rectangle 6">
            <a:extLst>
              <a:ext uri="{FF2B5EF4-FFF2-40B4-BE49-F238E27FC236}">
                <a16:creationId xmlns:a16="http://schemas.microsoft.com/office/drawing/2014/main" id="{D8E77909-CA14-4533-88CD-FC383F454EC3}"/>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6" name="Rectangle 7">
            <a:extLst>
              <a:ext uri="{FF2B5EF4-FFF2-40B4-BE49-F238E27FC236}">
                <a16:creationId xmlns:a16="http://schemas.microsoft.com/office/drawing/2014/main" id="{4C7BF7FE-3C91-4C39-B4BA-6D815A978C54}"/>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34209394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11613" cy="44735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1213" y="1600200"/>
            <a:ext cx="4013200" cy="44735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a:extLst>
              <a:ext uri="{FF2B5EF4-FFF2-40B4-BE49-F238E27FC236}">
                <a16:creationId xmlns:a16="http://schemas.microsoft.com/office/drawing/2014/main" id="{A0D1E81B-011F-4407-80C8-9F00FC7C2344}"/>
              </a:ext>
            </a:extLst>
          </p:cNvPr>
          <p:cNvSpPr>
            <a:spLocks noGrp="1" noChangeArrowheads="1"/>
          </p:cNvSpPr>
          <p:nvPr>
            <p:ph type="sldNum" idx="10"/>
          </p:nvPr>
        </p:nvSpPr>
        <p:spPr>
          <a:ln/>
        </p:spPr>
        <p:txBody>
          <a:bodyPr/>
          <a:lstStyle>
            <a:lvl1pPr>
              <a:defRPr/>
            </a:lvl1pPr>
          </a:lstStyle>
          <a:p>
            <a:pPr>
              <a:defRPr/>
            </a:pPr>
            <a:fld id="{0081F89F-53D3-4A2C-AA40-457224F6ABF8}" type="slidenum">
              <a:rPr lang="es-ES" altLang="es-ES"/>
              <a:pPr>
                <a:defRPr/>
              </a:pPr>
              <a:t>‹Nº›</a:t>
            </a:fld>
            <a:endParaRPr lang="es-ES" altLang="es-ES"/>
          </a:p>
        </p:txBody>
      </p:sp>
      <p:sp>
        <p:nvSpPr>
          <p:cNvPr id="6" name="Rectangle 6">
            <a:extLst>
              <a:ext uri="{FF2B5EF4-FFF2-40B4-BE49-F238E27FC236}">
                <a16:creationId xmlns:a16="http://schemas.microsoft.com/office/drawing/2014/main" id="{3C598E7C-D2ED-44F2-A143-7F65B43B07BC}"/>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7" name="Rectangle 7">
            <a:extLst>
              <a:ext uri="{FF2B5EF4-FFF2-40B4-BE49-F238E27FC236}">
                <a16:creationId xmlns:a16="http://schemas.microsoft.com/office/drawing/2014/main" id="{4F97CF7E-7AE7-4486-A601-2107849A7489}"/>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077585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a:extLst>
              <a:ext uri="{FF2B5EF4-FFF2-40B4-BE49-F238E27FC236}">
                <a16:creationId xmlns:a16="http://schemas.microsoft.com/office/drawing/2014/main" id="{9EE5EB3D-F84C-4700-B656-22D3FE5D8B57}"/>
              </a:ext>
            </a:extLst>
          </p:cNvPr>
          <p:cNvSpPr>
            <a:spLocks noGrp="1" noChangeArrowheads="1"/>
          </p:cNvSpPr>
          <p:nvPr>
            <p:ph type="sldNum" idx="10"/>
          </p:nvPr>
        </p:nvSpPr>
        <p:spPr>
          <a:ln/>
        </p:spPr>
        <p:txBody>
          <a:bodyPr/>
          <a:lstStyle>
            <a:lvl1pPr>
              <a:defRPr/>
            </a:lvl1pPr>
          </a:lstStyle>
          <a:p>
            <a:pPr>
              <a:defRPr/>
            </a:pPr>
            <a:fld id="{6C0B6C0B-C1E0-4FE7-AC5A-16959E6578A7}" type="slidenum">
              <a:rPr lang="es-ES" altLang="es-ES"/>
              <a:pPr>
                <a:defRPr/>
              </a:pPr>
              <a:t>‹Nº›</a:t>
            </a:fld>
            <a:endParaRPr lang="es-ES" altLang="es-ES"/>
          </a:p>
        </p:txBody>
      </p:sp>
      <p:sp>
        <p:nvSpPr>
          <p:cNvPr id="8" name="Rectangle 6">
            <a:extLst>
              <a:ext uri="{FF2B5EF4-FFF2-40B4-BE49-F238E27FC236}">
                <a16:creationId xmlns:a16="http://schemas.microsoft.com/office/drawing/2014/main" id="{F9E52DF5-9AB9-4BC4-AB35-1927E9597463}"/>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9" name="Rectangle 7">
            <a:extLst>
              <a:ext uri="{FF2B5EF4-FFF2-40B4-BE49-F238E27FC236}">
                <a16:creationId xmlns:a16="http://schemas.microsoft.com/office/drawing/2014/main" id="{957BD0F9-E106-44E2-8F40-0F51F68DCFAB}"/>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091915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5">
            <a:extLst>
              <a:ext uri="{FF2B5EF4-FFF2-40B4-BE49-F238E27FC236}">
                <a16:creationId xmlns:a16="http://schemas.microsoft.com/office/drawing/2014/main" id="{0B3CE9B6-B741-44B6-8AE8-42CB25DE7D80}"/>
              </a:ext>
            </a:extLst>
          </p:cNvPr>
          <p:cNvSpPr>
            <a:spLocks noGrp="1" noChangeArrowheads="1"/>
          </p:cNvSpPr>
          <p:nvPr>
            <p:ph type="sldNum" idx="10"/>
          </p:nvPr>
        </p:nvSpPr>
        <p:spPr>
          <a:ln/>
        </p:spPr>
        <p:txBody>
          <a:bodyPr/>
          <a:lstStyle>
            <a:lvl1pPr>
              <a:defRPr/>
            </a:lvl1pPr>
          </a:lstStyle>
          <a:p>
            <a:pPr>
              <a:defRPr/>
            </a:pPr>
            <a:fld id="{424E71A2-4B4A-4B23-9E2E-58473B07B430}" type="slidenum">
              <a:rPr lang="es-ES" altLang="es-ES"/>
              <a:pPr>
                <a:defRPr/>
              </a:pPr>
              <a:t>‹Nº›</a:t>
            </a:fld>
            <a:endParaRPr lang="es-ES" altLang="es-ES"/>
          </a:p>
        </p:txBody>
      </p:sp>
      <p:sp>
        <p:nvSpPr>
          <p:cNvPr id="4" name="Rectangle 6">
            <a:extLst>
              <a:ext uri="{FF2B5EF4-FFF2-40B4-BE49-F238E27FC236}">
                <a16:creationId xmlns:a16="http://schemas.microsoft.com/office/drawing/2014/main" id="{C714E1F8-A46D-4AD9-92C9-42EC7610F8BB}"/>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5" name="Rectangle 7">
            <a:extLst>
              <a:ext uri="{FF2B5EF4-FFF2-40B4-BE49-F238E27FC236}">
                <a16:creationId xmlns:a16="http://schemas.microsoft.com/office/drawing/2014/main" id="{2BE483BB-D689-4CDD-B0CB-C03033FDD6D8}"/>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3032502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4F6D60D-D7D5-4665-A846-D21C68B95B67}"/>
              </a:ext>
            </a:extLst>
          </p:cNvPr>
          <p:cNvSpPr>
            <a:spLocks noGrp="1" noChangeArrowheads="1"/>
          </p:cNvSpPr>
          <p:nvPr>
            <p:ph type="sldNum" idx="10"/>
          </p:nvPr>
        </p:nvSpPr>
        <p:spPr>
          <a:ln/>
        </p:spPr>
        <p:txBody>
          <a:bodyPr/>
          <a:lstStyle>
            <a:lvl1pPr>
              <a:defRPr/>
            </a:lvl1pPr>
          </a:lstStyle>
          <a:p>
            <a:pPr>
              <a:defRPr/>
            </a:pPr>
            <a:fld id="{4EC04301-F1E5-417D-8F10-3E0604E0416B}" type="slidenum">
              <a:rPr lang="es-ES" altLang="es-ES"/>
              <a:pPr>
                <a:defRPr/>
              </a:pPr>
              <a:t>‹Nº›</a:t>
            </a:fld>
            <a:endParaRPr lang="es-ES" altLang="es-ES"/>
          </a:p>
        </p:txBody>
      </p:sp>
      <p:sp>
        <p:nvSpPr>
          <p:cNvPr id="3" name="Rectangle 6">
            <a:extLst>
              <a:ext uri="{FF2B5EF4-FFF2-40B4-BE49-F238E27FC236}">
                <a16:creationId xmlns:a16="http://schemas.microsoft.com/office/drawing/2014/main" id="{E378CB1B-FAF4-43C8-8FE8-1E448B09082A}"/>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4" name="Rectangle 7">
            <a:extLst>
              <a:ext uri="{FF2B5EF4-FFF2-40B4-BE49-F238E27FC236}">
                <a16:creationId xmlns:a16="http://schemas.microsoft.com/office/drawing/2014/main" id="{22894ACA-33B0-433B-9B94-F4FCB1D2BF96}"/>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979263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5">
            <a:extLst>
              <a:ext uri="{FF2B5EF4-FFF2-40B4-BE49-F238E27FC236}">
                <a16:creationId xmlns:a16="http://schemas.microsoft.com/office/drawing/2014/main" id="{2A7BCFBA-6817-44A2-A5C3-0AC482599A46}"/>
              </a:ext>
            </a:extLst>
          </p:cNvPr>
          <p:cNvSpPr>
            <a:spLocks noGrp="1" noChangeArrowheads="1"/>
          </p:cNvSpPr>
          <p:nvPr>
            <p:ph type="sldNum" idx="10"/>
          </p:nvPr>
        </p:nvSpPr>
        <p:spPr>
          <a:ln/>
        </p:spPr>
        <p:txBody>
          <a:bodyPr/>
          <a:lstStyle>
            <a:lvl1pPr>
              <a:defRPr/>
            </a:lvl1pPr>
          </a:lstStyle>
          <a:p>
            <a:pPr>
              <a:defRPr/>
            </a:pPr>
            <a:fld id="{460EC1C8-4C47-4DA2-9FAF-AFB65BC50F58}" type="slidenum">
              <a:rPr lang="es-ES" altLang="es-ES"/>
              <a:pPr>
                <a:defRPr/>
              </a:pPr>
              <a:t>‹Nº›</a:t>
            </a:fld>
            <a:endParaRPr lang="es-ES" altLang="es-ES"/>
          </a:p>
        </p:txBody>
      </p:sp>
      <p:sp>
        <p:nvSpPr>
          <p:cNvPr id="6" name="Rectangle 6">
            <a:extLst>
              <a:ext uri="{FF2B5EF4-FFF2-40B4-BE49-F238E27FC236}">
                <a16:creationId xmlns:a16="http://schemas.microsoft.com/office/drawing/2014/main" id="{FA1D4159-7253-4ECF-8F91-23EB11D5AD5C}"/>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7" name="Rectangle 7">
            <a:extLst>
              <a:ext uri="{FF2B5EF4-FFF2-40B4-BE49-F238E27FC236}">
                <a16:creationId xmlns:a16="http://schemas.microsoft.com/office/drawing/2014/main" id="{70619E03-AE5C-4383-8628-F05BA82B0742}"/>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027847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5">
            <a:extLst>
              <a:ext uri="{FF2B5EF4-FFF2-40B4-BE49-F238E27FC236}">
                <a16:creationId xmlns:a16="http://schemas.microsoft.com/office/drawing/2014/main" id="{9B8BD315-B418-4DF7-87DE-D358E33817E1}"/>
              </a:ext>
            </a:extLst>
          </p:cNvPr>
          <p:cNvSpPr>
            <a:spLocks noGrp="1" noChangeArrowheads="1"/>
          </p:cNvSpPr>
          <p:nvPr>
            <p:ph type="sldNum" idx="10"/>
          </p:nvPr>
        </p:nvSpPr>
        <p:spPr>
          <a:ln/>
        </p:spPr>
        <p:txBody>
          <a:bodyPr/>
          <a:lstStyle>
            <a:lvl1pPr>
              <a:defRPr/>
            </a:lvl1pPr>
          </a:lstStyle>
          <a:p>
            <a:pPr>
              <a:defRPr/>
            </a:pPr>
            <a:fld id="{BF036CB2-3035-4E54-845B-04E27AE654E9}" type="slidenum">
              <a:rPr lang="es-ES" altLang="es-ES"/>
              <a:pPr>
                <a:defRPr/>
              </a:pPr>
              <a:t>‹Nº›</a:t>
            </a:fld>
            <a:endParaRPr lang="es-ES" altLang="es-ES"/>
          </a:p>
        </p:txBody>
      </p:sp>
      <p:sp>
        <p:nvSpPr>
          <p:cNvPr id="6" name="Rectangle 6">
            <a:extLst>
              <a:ext uri="{FF2B5EF4-FFF2-40B4-BE49-F238E27FC236}">
                <a16:creationId xmlns:a16="http://schemas.microsoft.com/office/drawing/2014/main" id="{BD0B778B-1CBE-45F1-955E-9C2D9D4F8C16}"/>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7" name="Rectangle 7">
            <a:extLst>
              <a:ext uri="{FF2B5EF4-FFF2-40B4-BE49-F238E27FC236}">
                <a16:creationId xmlns:a16="http://schemas.microsoft.com/office/drawing/2014/main" id="{7C717960-B9E3-416F-BE52-CAD4A59FD4FD}"/>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1585300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a16="http://schemas.microsoft.com/office/drawing/2014/main" id="{CBEE5352-10F3-46B7-95F0-32627D3756E8}"/>
              </a:ext>
            </a:extLst>
          </p:cNvPr>
          <p:cNvSpPr>
            <a:spLocks noGrp="1" noChangeArrowheads="1"/>
          </p:cNvSpPr>
          <p:nvPr>
            <p:ph type="sldNum" idx="10"/>
          </p:nvPr>
        </p:nvSpPr>
        <p:spPr>
          <a:ln/>
        </p:spPr>
        <p:txBody>
          <a:bodyPr/>
          <a:lstStyle>
            <a:lvl1pPr>
              <a:defRPr/>
            </a:lvl1pPr>
          </a:lstStyle>
          <a:p>
            <a:pPr>
              <a:defRPr/>
            </a:pPr>
            <a:fld id="{38D4AEAE-6217-4751-A2BE-44850D4EF88C}" type="slidenum">
              <a:rPr lang="es-ES" altLang="es-ES"/>
              <a:pPr>
                <a:defRPr/>
              </a:pPr>
              <a:t>‹Nº›</a:t>
            </a:fld>
            <a:endParaRPr lang="es-ES" altLang="es-ES"/>
          </a:p>
        </p:txBody>
      </p:sp>
      <p:sp>
        <p:nvSpPr>
          <p:cNvPr id="5" name="Rectangle 6">
            <a:extLst>
              <a:ext uri="{FF2B5EF4-FFF2-40B4-BE49-F238E27FC236}">
                <a16:creationId xmlns:a16="http://schemas.microsoft.com/office/drawing/2014/main" id="{5FBA2249-9BAB-4474-9A4A-1C0F021631B4}"/>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6" name="Rectangle 7">
            <a:extLst>
              <a:ext uri="{FF2B5EF4-FFF2-40B4-BE49-F238E27FC236}">
                <a16:creationId xmlns:a16="http://schemas.microsoft.com/office/drawing/2014/main" id="{9864CCD2-E9C2-4E55-9823-AF676262B04C}"/>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338495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91300" y="274638"/>
            <a:ext cx="2043113" cy="579913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5981700" cy="579913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a16="http://schemas.microsoft.com/office/drawing/2014/main" id="{3E332D27-45B9-4506-BBFA-8F6AAC2D3B58}"/>
              </a:ext>
            </a:extLst>
          </p:cNvPr>
          <p:cNvSpPr>
            <a:spLocks noGrp="1" noChangeArrowheads="1"/>
          </p:cNvSpPr>
          <p:nvPr>
            <p:ph type="sldNum" idx="10"/>
          </p:nvPr>
        </p:nvSpPr>
        <p:spPr>
          <a:ln/>
        </p:spPr>
        <p:txBody>
          <a:bodyPr/>
          <a:lstStyle>
            <a:lvl1pPr>
              <a:defRPr/>
            </a:lvl1pPr>
          </a:lstStyle>
          <a:p>
            <a:pPr>
              <a:defRPr/>
            </a:pPr>
            <a:fld id="{DE9239F4-AA4A-4A35-AD3D-1CB1DCED667C}" type="slidenum">
              <a:rPr lang="es-ES" altLang="es-ES"/>
              <a:pPr>
                <a:defRPr/>
              </a:pPr>
              <a:t>‹Nº›</a:t>
            </a:fld>
            <a:endParaRPr lang="es-ES" altLang="es-ES"/>
          </a:p>
        </p:txBody>
      </p:sp>
      <p:sp>
        <p:nvSpPr>
          <p:cNvPr id="5" name="Rectangle 6">
            <a:extLst>
              <a:ext uri="{FF2B5EF4-FFF2-40B4-BE49-F238E27FC236}">
                <a16:creationId xmlns:a16="http://schemas.microsoft.com/office/drawing/2014/main" id="{2A412EFF-FC7B-4CE9-BAEB-A13780C1276A}"/>
              </a:ext>
            </a:extLst>
          </p:cNvPr>
          <p:cNvSpPr>
            <a:spLocks noGrp="1" noChangeArrowheads="1"/>
          </p:cNvSpPr>
          <p:nvPr>
            <p:ph type="dt" idx="11"/>
          </p:nvPr>
        </p:nvSpPr>
        <p:spPr>
          <a:ln/>
        </p:spPr>
        <p:txBody>
          <a:bodyPr/>
          <a:lstStyle>
            <a:lvl1pPr>
              <a:defRPr/>
            </a:lvl1pPr>
          </a:lstStyle>
          <a:p>
            <a:pPr>
              <a:defRPr/>
            </a:pPr>
            <a:endParaRPr lang="es-ES" altLang="es-ES"/>
          </a:p>
        </p:txBody>
      </p:sp>
      <p:sp>
        <p:nvSpPr>
          <p:cNvPr id="6" name="Rectangle 7">
            <a:extLst>
              <a:ext uri="{FF2B5EF4-FFF2-40B4-BE49-F238E27FC236}">
                <a16:creationId xmlns:a16="http://schemas.microsoft.com/office/drawing/2014/main" id="{E9843271-F359-41C3-AB41-97FF35BA6C5F}"/>
              </a:ext>
            </a:extLst>
          </p:cNvPr>
          <p:cNvSpPr>
            <a:spLocks noGrp="1" noChangeArrowheads="1"/>
          </p:cNvSpPr>
          <p:nvPr>
            <p:ph type="ftr" idx="12"/>
          </p:nvPr>
        </p:nvSpPr>
        <p:spPr>
          <a:ln/>
        </p:spPr>
        <p:txBody>
          <a:bodyPr/>
          <a:lstStyle>
            <a:lvl1pPr>
              <a:defRPr/>
            </a:lvl1pPr>
          </a:lstStyle>
          <a:p>
            <a:pPr>
              <a:defRPr/>
            </a:pPr>
            <a:endParaRPr lang="es-ES" altLang="es-ES"/>
          </a:p>
        </p:txBody>
      </p:sp>
    </p:spTree>
    <p:extLst>
      <p:ext uri="{BB962C8B-B14F-4D97-AF65-F5344CB8AC3E}">
        <p14:creationId xmlns:p14="http://schemas.microsoft.com/office/powerpoint/2010/main" val="233862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02D107E6-C87F-4AD0-A3D4-422EDA3A91BC}"/>
              </a:ext>
            </a:extLst>
          </p:cNvPr>
          <p:cNvSpPr>
            <a:spLocks noGrp="1" noChangeArrowheads="1"/>
          </p:cNvSpPr>
          <p:nvPr>
            <p:ph type="sldNum" idx="10"/>
          </p:nvPr>
        </p:nvSpPr>
        <p:spPr>
          <a:ln/>
        </p:spPr>
        <p:txBody>
          <a:bodyPr/>
          <a:lstStyle>
            <a:lvl1pPr>
              <a:defRPr/>
            </a:lvl1pPr>
          </a:lstStyle>
          <a:p>
            <a:pPr>
              <a:defRPr/>
            </a:pPr>
            <a:fld id="{E95E2A61-013F-4EC1-927E-5C4582F2338E}" type="slidenum">
              <a:rPr lang="es-ES" altLang="es-ES"/>
              <a:pPr>
                <a:defRPr/>
              </a:pPr>
              <a:t>‹Nº›</a:t>
            </a:fld>
            <a:endParaRPr lang="es-ES" altLang="es-ES"/>
          </a:p>
        </p:txBody>
      </p:sp>
    </p:spTree>
    <p:extLst>
      <p:ext uri="{BB962C8B-B14F-4D97-AF65-F5344CB8AC3E}">
        <p14:creationId xmlns:p14="http://schemas.microsoft.com/office/powerpoint/2010/main" val="408444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C9A1B375-3B02-4E13-97CE-377E914CA96E}"/>
              </a:ext>
            </a:extLst>
          </p:cNvPr>
          <p:cNvSpPr>
            <a:spLocks noGrp="1" noChangeArrowheads="1"/>
          </p:cNvSpPr>
          <p:nvPr>
            <p:ph type="sldNum" idx="10"/>
          </p:nvPr>
        </p:nvSpPr>
        <p:spPr>
          <a:ln/>
        </p:spPr>
        <p:txBody>
          <a:bodyPr/>
          <a:lstStyle>
            <a:lvl1pPr>
              <a:defRPr/>
            </a:lvl1pPr>
          </a:lstStyle>
          <a:p>
            <a:pPr>
              <a:defRPr/>
            </a:pPr>
            <a:fld id="{9CE15699-7D17-49F3-8FF2-E686A53D287D}" type="slidenum">
              <a:rPr lang="es-ES" altLang="es-ES"/>
              <a:pPr>
                <a:defRPr/>
              </a:pPr>
              <a:t>‹Nº›</a:t>
            </a:fld>
            <a:endParaRPr lang="es-ES" altLang="es-ES"/>
          </a:p>
        </p:txBody>
      </p:sp>
    </p:spTree>
    <p:extLst>
      <p:ext uri="{BB962C8B-B14F-4D97-AF65-F5344CB8AC3E}">
        <p14:creationId xmlns:p14="http://schemas.microsoft.com/office/powerpoint/2010/main" val="339322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A94EC2D-E2D3-4E06-8424-FE619D762885}"/>
              </a:ext>
            </a:extLst>
          </p:cNvPr>
          <p:cNvSpPr>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1027" name="Text Box 2">
            <a:extLst>
              <a:ext uri="{FF2B5EF4-FFF2-40B4-BE49-F238E27FC236}">
                <a16:creationId xmlns:a16="http://schemas.microsoft.com/office/drawing/2014/main" id="{30C14E27-C2A6-441D-AAC3-CDB0C9544188}"/>
              </a:ext>
            </a:extLst>
          </p:cNvPr>
          <p:cNvSpPr txBox="1">
            <a:spLocks noChangeArrowheads="1"/>
          </p:cNvSpPr>
          <p:nvPr/>
        </p:nvSpPr>
        <p:spPr bwMode="auto">
          <a:xfrm>
            <a:off x="457200" y="6356350"/>
            <a:ext cx="21272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3">
            <a:extLst>
              <a:ext uri="{FF2B5EF4-FFF2-40B4-BE49-F238E27FC236}">
                <a16:creationId xmlns:a16="http://schemas.microsoft.com/office/drawing/2014/main" id="{1A48670E-8C8A-4EA7-AA60-1ADA95594FE9}"/>
              </a:ext>
            </a:extLst>
          </p:cNvPr>
          <p:cNvSpPr>
            <a:spLocks noGrp="1" noChangeArrowheads="1"/>
          </p:cNvSpPr>
          <p:nvPr>
            <p:ph type="sldNum"/>
          </p:nvPr>
        </p:nvSpPr>
        <p:spPr bwMode="auto">
          <a:xfrm>
            <a:off x="6553200" y="6356350"/>
            <a:ext cx="2125663" cy="3571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cs typeface="+mn-cs"/>
              </a:defRPr>
            </a:lvl1pPr>
          </a:lstStyle>
          <a:p>
            <a:pPr>
              <a:defRPr/>
            </a:pPr>
            <a:fld id="{39190F2B-2D48-4F99-85DB-F2106DBBFFD9}" type="slidenum">
              <a:rPr lang="es-ES" altLang="es-ES"/>
              <a:pPr>
                <a:defRPr/>
              </a:pPr>
              <a:t>‹Nº›</a:t>
            </a:fld>
            <a:endParaRPr lang="es-ES" altLang="es-ES"/>
          </a:p>
        </p:txBody>
      </p:sp>
      <p:sp>
        <p:nvSpPr>
          <p:cNvPr id="1029" name="Rectangle 4">
            <a:extLst>
              <a:ext uri="{FF2B5EF4-FFF2-40B4-BE49-F238E27FC236}">
                <a16:creationId xmlns:a16="http://schemas.microsoft.com/office/drawing/2014/main" id="{6F96E7DC-07D4-455B-A1AA-2C6E4568A135}"/>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ES"/>
              <a:t>Pulse para editar el formato del texto de título</a:t>
            </a:r>
          </a:p>
        </p:txBody>
      </p:sp>
      <p:sp>
        <p:nvSpPr>
          <p:cNvPr id="1030" name="Rectangle 5">
            <a:extLst>
              <a:ext uri="{FF2B5EF4-FFF2-40B4-BE49-F238E27FC236}">
                <a16:creationId xmlns:a16="http://schemas.microsoft.com/office/drawing/2014/main" id="{F2F50786-2FB3-4A67-90E9-10D16E176DD8}"/>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4"/>
            <a:r>
              <a:rPr lang="en-GB" altLang="es-ES"/>
              <a:t>Noveno nivel del esquema</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C9FB020-9BB7-447D-A738-0CDC1080AE80}"/>
              </a:ext>
            </a:extLst>
          </p:cNvPr>
          <p:cNvSpPr>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051" name="Rectangle 2">
            <a:extLst>
              <a:ext uri="{FF2B5EF4-FFF2-40B4-BE49-F238E27FC236}">
                <a16:creationId xmlns:a16="http://schemas.microsoft.com/office/drawing/2014/main" id="{56EA33CB-F7B3-40F2-9155-140E7A4EA91C}"/>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ES"/>
              <a:t>Pulse para editar el formato del texto de títuloHaga clic para modificar el estilo de título del patrón</a:t>
            </a:r>
          </a:p>
        </p:txBody>
      </p:sp>
      <p:sp>
        <p:nvSpPr>
          <p:cNvPr id="2052" name="Rectangle 3">
            <a:extLst>
              <a:ext uri="{FF2B5EF4-FFF2-40B4-BE49-F238E27FC236}">
                <a16:creationId xmlns:a16="http://schemas.microsoft.com/office/drawing/2014/main" id="{C3A8FD9C-96E5-4FCD-84CD-2FA6A565C8FB}"/>
              </a:ext>
            </a:extLst>
          </p:cNvPr>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0"/>
            <a:r>
              <a:rPr lang="en-GB" altLang="es-ES"/>
              <a:t>Noveno nivel del esquemaHaga clic para modificar el estilo de texto del patrón</a:t>
            </a:r>
          </a:p>
          <a:p>
            <a:pPr lvl="0"/>
            <a:r>
              <a:rPr lang="en-GB" altLang="es-ES"/>
              <a:t>Segundo nivel</a:t>
            </a:r>
          </a:p>
          <a:p>
            <a:pPr lvl="0"/>
            <a:r>
              <a:rPr lang="en-GB" altLang="es-ES"/>
              <a:t>Tercer nivel</a:t>
            </a:r>
          </a:p>
          <a:p>
            <a:pPr lvl="0"/>
            <a:r>
              <a:rPr lang="en-GB" altLang="es-ES"/>
              <a:t>Cuarto nivel</a:t>
            </a:r>
          </a:p>
          <a:p>
            <a:pPr lvl="0"/>
            <a:r>
              <a:rPr lang="en-GB" altLang="es-ES"/>
              <a:t>Quinto nivel</a:t>
            </a:r>
          </a:p>
        </p:txBody>
      </p:sp>
      <p:sp>
        <p:nvSpPr>
          <p:cNvPr id="2053" name="Text Box 4">
            <a:extLst>
              <a:ext uri="{FF2B5EF4-FFF2-40B4-BE49-F238E27FC236}">
                <a16:creationId xmlns:a16="http://schemas.microsoft.com/office/drawing/2014/main" id="{30736C5D-CBCA-452B-9263-EBE6E98A9B41}"/>
              </a:ext>
            </a:extLst>
          </p:cNvPr>
          <p:cNvSpPr txBox="1">
            <a:spLocks noChangeArrowheads="1"/>
          </p:cNvSpPr>
          <p:nvPr/>
        </p:nvSpPr>
        <p:spPr bwMode="auto">
          <a:xfrm>
            <a:off x="457200" y="6356350"/>
            <a:ext cx="21272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5">
            <a:extLst>
              <a:ext uri="{FF2B5EF4-FFF2-40B4-BE49-F238E27FC236}">
                <a16:creationId xmlns:a16="http://schemas.microsoft.com/office/drawing/2014/main" id="{E83B20E4-1AD8-430E-9CEE-AFEED3E3BA91}"/>
              </a:ext>
            </a:extLst>
          </p:cNvPr>
          <p:cNvSpPr>
            <a:spLocks noGrp="1" noChangeArrowheads="1"/>
          </p:cNvSpPr>
          <p:nvPr>
            <p:ph type="sldNum"/>
          </p:nvPr>
        </p:nvSpPr>
        <p:spPr bwMode="auto">
          <a:xfrm>
            <a:off x="6553200" y="6356350"/>
            <a:ext cx="2125663" cy="3571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cs typeface="+mn-cs"/>
              </a:defRPr>
            </a:lvl1pPr>
          </a:lstStyle>
          <a:p>
            <a:pPr>
              <a:defRPr/>
            </a:pPr>
            <a:fld id="{1D9915CE-A198-41D0-81B5-08AC31DCE9FC}"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D7D1CF0D-E0E7-48D7-9BB7-93F7A4A75C78}"/>
              </a:ext>
            </a:extLst>
          </p:cNvPr>
          <p:cNvSpPr>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075" name="Rectangle 2">
            <a:extLst>
              <a:ext uri="{FF2B5EF4-FFF2-40B4-BE49-F238E27FC236}">
                <a16:creationId xmlns:a16="http://schemas.microsoft.com/office/drawing/2014/main" id="{75132FBB-8ACD-46F8-B165-6D2FD97DE662}"/>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ES"/>
              <a:t>Pulse para editar el formato del texto de títuloHaga clic para modificar el estilo de título del patrón</a:t>
            </a:r>
          </a:p>
        </p:txBody>
      </p:sp>
      <p:sp>
        <p:nvSpPr>
          <p:cNvPr id="3076" name="Text Box 3">
            <a:extLst>
              <a:ext uri="{FF2B5EF4-FFF2-40B4-BE49-F238E27FC236}">
                <a16:creationId xmlns:a16="http://schemas.microsoft.com/office/drawing/2014/main" id="{C36F49A8-56F2-46C8-95F7-A4E3CF4F8748}"/>
              </a:ext>
            </a:extLst>
          </p:cNvPr>
          <p:cNvSpPr txBox="1">
            <a:spLocks noChangeArrowheads="1"/>
          </p:cNvSpPr>
          <p:nvPr/>
        </p:nvSpPr>
        <p:spPr bwMode="auto">
          <a:xfrm>
            <a:off x="457200" y="6356350"/>
            <a:ext cx="21272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4">
            <a:extLst>
              <a:ext uri="{FF2B5EF4-FFF2-40B4-BE49-F238E27FC236}">
                <a16:creationId xmlns:a16="http://schemas.microsoft.com/office/drawing/2014/main" id="{F3893519-F691-40AF-9565-A6B310B913A0}"/>
              </a:ext>
            </a:extLst>
          </p:cNvPr>
          <p:cNvSpPr>
            <a:spLocks noGrp="1" noChangeArrowheads="1"/>
          </p:cNvSpPr>
          <p:nvPr>
            <p:ph type="sldNum"/>
          </p:nvPr>
        </p:nvSpPr>
        <p:spPr bwMode="auto">
          <a:xfrm>
            <a:off x="6553200" y="6356350"/>
            <a:ext cx="2125663" cy="3571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cs typeface="+mn-cs"/>
              </a:defRPr>
            </a:lvl1pPr>
          </a:lstStyle>
          <a:p>
            <a:pPr>
              <a:defRPr/>
            </a:pPr>
            <a:fld id="{858475A7-9850-4EC0-9AD2-0097D2326760}" type="slidenum">
              <a:rPr lang="es-ES" altLang="es-ES"/>
              <a:pPr>
                <a:defRPr/>
              </a:pPr>
              <a:t>‹Nº›</a:t>
            </a:fld>
            <a:endParaRPr lang="es-ES" altLang="es-ES"/>
          </a:p>
        </p:txBody>
      </p:sp>
      <p:sp>
        <p:nvSpPr>
          <p:cNvPr id="3078" name="Rectangle 5">
            <a:extLst>
              <a:ext uri="{FF2B5EF4-FFF2-40B4-BE49-F238E27FC236}">
                <a16:creationId xmlns:a16="http://schemas.microsoft.com/office/drawing/2014/main" id="{396B4E5B-3B1B-4162-BB93-DBC8393B8941}"/>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4"/>
            <a:r>
              <a:rPr lang="en-GB" altLang="es-ES"/>
              <a:t>Noveno nivel del esquema</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8FE6CBDA-31BC-4BA6-9CE6-AB5B80D48D34}"/>
              </a:ext>
            </a:extLst>
          </p:cNvPr>
          <p:cNvSpPr>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4099" name="Text Box 2">
            <a:extLst>
              <a:ext uri="{FF2B5EF4-FFF2-40B4-BE49-F238E27FC236}">
                <a16:creationId xmlns:a16="http://schemas.microsoft.com/office/drawing/2014/main" id="{8AFF6ADE-EE80-4798-8663-6B2651E790BC}"/>
              </a:ext>
            </a:extLst>
          </p:cNvPr>
          <p:cNvSpPr txBox="1">
            <a:spLocks noChangeArrowheads="1"/>
          </p:cNvSpPr>
          <p:nvPr/>
        </p:nvSpPr>
        <p:spPr bwMode="auto">
          <a:xfrm>
            <a:off x="457200" y="6356350"/>
            <a:ext cx="21272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3">
            <a:extLst>
              <a:ext uri="{FF2B5EF4-FFF2-40B4-BE49-F238E27FC236}">
                <a16:creationId xmlns:a16="http://schemas.microsoft.com/office/drawing/2014/main" id="{5011EEBD-95A8-4150-B507-43A85B5C6979}"/>
              </a:ext>
            </a:extLst>
          </p:cNvPr>
          <p:cNvSpPr>
            <a:spLocks noGrp="1" noChangeArrowheads="1"/>
          </p:cNvSpPr>
          <p:nvPr>
            <p:ph type="sldNum"/>
          </p:nvPr>
        </p:nvSpPr>
        <p:spPr bwMode="auto">
          <a:xfrm>
            <a:off x="6553200" y="6356350"/>
            <a:ext cx="2125663" cy="3571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cs typeface="+mn-cs"/>
              </a:defRPr>
            </a:lvl1pPr>
          </a:lstStyle>
          <a:p>
            <a:pPr>
              <a:defRPr/>
            </a:pPr>
            <a:fld id="{DD48CDAF-D3DD-470B-95C0-DBCEF8ED010B}" type="slidenum">
              <a:rPr lang="es-ES" altLang="es-ES"/>
              <a:pPr>
                <a:defRPr/>
              </a:pPr>
              <a:t>‹Nº›</a:t>
            </a:fld>
            <a:endParaRPr lang="es-ES" altLang="es-ES"/>
          </a:p>
        </p:txBody>
      </p:sp>
      <p:sp>
        <p:nvSpPr>
          <p:cNvPr id="4101" name="Rectangle 4">
            <a:extLst>
              <a:ext uri="{FF2B5EF4-FFF2-40B4-BE49-F238E27FC236}">
                <a16:creationId xmlns:a16="http://schemas.microsoft.com/office/drawing/2014/main" id="{041F81A7-8F16-4BE7-AC47-698E40D59A46}"/>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ES"/>
              <a:t>Pulse para editar el formato del texto de título</a:t>
            </a:r>
          </a:p>
        </p:txBody>
      </p:sp>
      <p:sp>
        <p:nvSpPr>
          <p:cNvPr id="4102" name="Rectangle 5">
            <a:extLst>
              <a:ext uri="{FF2B5EF4-FFF2-40B4-BE49-F238E27FC236}">
                <a16:creationId xmlns:a16="http://schemas.microsoft.com/office/drawing/2014/main" id="{93DA83F8-4F0B-48A5-912F-FF1FDD0702C0}"/>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4"/>
            <a:r>
              <a:rPr lang="en-GB" altLang="es-ES"/>
              <a:t>Noveno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09C62295-0769-4A6C-B790-01402C4EAF2D}"/>
              </a:ext>
            </a:extLst>
          </p:cNvPr>
          <p:cNvSpPr>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5123" name="Rectangle 2">
            <a:extLst>
              <a:ext uri="{FF2B5EF4-FFF2-40B4-BE49-F238E27FC236}">
                <a16:creationId xmlns:a16="http://schemas.microsoft.com/office/drawing/2014/main" id="{DB181BA8-C89F-4C7A-A567-2023C439B8FB}"/>
              </a:ext>
            </a:extLst>
          </p:cNvPr>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ES"/>
              <a:t>Pulse para editar el formato del texto de títuloHaga clic para modificar el estilo de título del patrón</a:t>
            </a:r>
          </a:p>
        </p:txBody>
      </p:sp>
      <p:sp>
        <p:nvSpPr>
          <p:cNvPr id="5124" name="Text Box 3">
            <a:extLst>
              <a:ext uri="{FF2B5EF4-FFF2-40B4-BE49-F238E27FC236}">
                <a16:creationId xmlns:a16="http://schemas.microsoft.com/office/drawing/2014/main" id="{71A2DE9A-4A0C-4C0E-B2B6-74A8F297B9FC}"/>
              </a:ext>
            </a:extLst>
          </p:cNvPr>
          <p:cNvSpPr txBox="1">
            <a:spLocks noChangeArrowheads="1"/>
          </p:cNvSpPr>
          <p:nvPr/>
        </p:nvSpPr>
        <p:spPr bwMode="auto">
          <a:xfrm>
            <a:off x="457200" y="6356350"/>
            <a:ext cx="21272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4">
            <a:extLst>
              <a:ext uri="{FF2B5EF4-FFF2-40B4-BE49-F238E27FC236}">
                <a16:creationId xmlns:a16="http://schemas.microsoft.com/office/drawing/2014/main" id="{5025850E-F3DC-4823-87E1-C88E89190D2C}"/>
              </a:ext>
            </a:extLst>
          </p:cNvPr>
          <p:cNvSpPr>
            <a:spLocks noGrp="1" noChangeArrowheads="1"/>
          </p:cNvSpPr>
          <p:nvPr>
            <p:ph type="sldNum"/>
          </p:nvPr>
        </p:nvSpPr>
        <p:spPr bwMode="auto">
          <a:xfrm>
            <a:off x="6553200" y="6356350"/>
            <a:ext cx="2125663" cy="3571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cs typeface="+mn-cs"/>
              </a:defRPr>
            </a:lvl1pPr>
          </a:lstStyle>
          <a:p>
            <a:pPr>
              <a:defRPr/>
            </a:pPr>
            <a:fld id="{970C6198-18AB-4BEB-BBB5-91CD0F9EEFFC}" type="slidenum">
              <a:rPr lang="es-ES" altLang="es-ES"/>
              <a:pPr>
                <a:defRPr/>
              </a:pPr>
              <a:t>‹Nº›</a:t>
            </a:fld>
            <a:endParaRPr lang="es-ES" altLang="es-ES"/>
          </a:p>
        </p:txBody>
      </p:sp>
      <p:sp>
        <p:nvSpPr>
          <p:cNvPr id="5126" name="Rectangle 5">
            <a:extLst>
              <a:ext uri="{FF2B5EF4-FFF2-40B4-BE49-F238E27FC236}">
                <a16:creationId xmlns:a16="http://schemas.microsoft.com/office/drawing/2014/main" id="{06F4E1E1-429C-4496-9119-3498B265BAA6}"/>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4"/>
            <a:r>
              <a:rPr lang="en-GB" altLang="es-ES"/>
              <a:t>Noveno nivel del esquema</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023A286F-B8EE-4081-90B8-123BC16AC7A3}"/>
              </a:ext>
            </a:extLst>
          </p:cNvPr>
          <p:cNvSpPr>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6147" name="Text Box 2">
            <a:extLst>
              <a:ext uri="{FF2B5EF4-FFF2-40B4-BE49-F238E27FC236}">
                <a16:creationId xmlns:a16="http://schemas.microsoft.com/office/drawing/2014/main" id="{F9571D54-9D9A-45F8-8962-BEA81624B4D1}"/>
              </a:ext>
            </a:extLst>
          </p:cNvPr>
          <p:cNvSpPr txBox="1">
            <a:spLocks noChangeArrowheads="1"/>
          </p:cNvSpPr>
          <p:nvPr/>
        </p:nvSpPr>
        <p:spPr bwMode="auto">
          <a:xfrm>
            <a:off x="457200" y="6356350"/>
            <a:ext cx="21272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3">
            <a:extLst>
              <a:ext uri="{FF2B5EF4-FFF2-40B4-BE49-F238E27FC236}">
                <a16:creationId xmlns:a16="http://schemas.microsoft.com/office/drawing/2014/main" id="{4E7DB0F6-EC51-4AFC-A2B5-3664D9EF9861}"/>
              </a:ext>
            </a:extLst>
          </p:cNvPr>
          <p:cNvSpPr>
            <a:spLocks noGrp="1" noChangeArrowheads="1"/>
          </p:cNvSpPr>
          <p:nvPr>
            <p:ph type="sldNum"/>
          </p:nvPr>
        </p:nvSpPr>
        <p:spPr bwMode="auto">
          <a:xfrm>
            <a:off x="6553200" y="6356350"/>
            <a:ext cx="2125663" cy="3571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a:solidFill>
                  <a:srgbClr val="000000"/>
                </a:solidFill>
                <a:latin typeface="+mn-lt"/>
                <a:cs typeface="+mn-cs"/>
              </a:defRPr>
            </a:lvl1pPr>
          </a:lstStyle>
          <a:p>
            <a:pPr>
              <a:defRPr/>
            </a:pPr>
            <a:fld id="{1CEAB8EB-1369-4533-9A63-38B9771ADBB5}" type="slidenum">
              <a:rPr lang="es-ES" altLang="es-ES"/>
              <a:pPr>
                <a:defRPr/>
              </a:pPr>
              <a:t>‹Nº›</a:t>
            </a:fld>
            <a:endParaRPr lang="es-ES" altLang="es-ES"/>
          </a:p>
        </p:txBody>
      </p:sp>
      <p:sp>
        <p:nvSpPr>
          <p:cNvPr id="6149" name="Rectangle 4">
            <a:extLst>
              <a:ext uri="{FF2B5EF4-FFF2-40B4-BE49-F238E27FC236}">
                <a16:creationId xmlns:a16="http://schemas.microsoft.com/office/drawing/2014/main" id="{A3D07EEB-9951-42EB-B81D-448C0FB3AFBF}"/>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ES"/>
              <a:t>Pulse para editar el formato del texto de título</a:t>
            </a:r>
          </a:p>
        </p:txBody>
      </p:sp>
      <p:sp>
        <p:nvSpPr>
          <p:cNvPr id="6150" name="Rectangle 5">
            <a:extLst>
              <a:ext uri="{FF2B5EF4-FFF2-40B4-BE49-F238E27FC236}">
                <a16:creationId xmlns:a16="http://schemas.microsoft.com/office/drawing/2014/main" id="{465E4505-72FA-4F81-B5D4-ED1247B38E73}"/>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4"/>
            <a:r>
              <a:rPr lang="en-GB" altLang="es-ES"/>
              <a:t>Noveno nivel del esquema</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FFFFFF"/>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FFFFFF"/>
          </a:solidFill>
          <a:latin typeface="Arial" panose="020B0604020202020204" pitchFamily="34" charset="0"/>
          <a:cs typeface="Noto Sans CJK SC Regular"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374A0D31-80F1-47E8-828F-4F15CBAB4086}"/>
              </a:ext>
            </a:extLst>
          </p:cNvPr>
          <p:cNvSpPr>
            <a:spLocks noGrp="1" noChangeArrowheads="1"/>
          </p:cNvSpPr>
          <p:nvPr>
            <p:ph type="title"/>
          </p:nvPr>
        </p:nvSpPr>
        <p:spPr bwMode="auto">
          <a:xfrm>
            <a:off x="457200" y="274638"/>
            <a:ext cx="8177213" cy="1090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s-ES"/>
              <a:t>Pulse para editar el formato del texto de título</a:t>
            </a:r>
          </a:p>
        </p:txBody>
      </p:sp>
      <p:sp>
        <p:nvSpPr>
          <p:cNvPr id="7171" name="Rectangle 2">
            <a:extLst>
              <a:ext uri="{FF2B5EF4-FFF2-40B4-BE49-F238E27FC236}">
                <a16:creationId xmlns:a16="http://schemas.microsoft.com/office/drawing/2014/main" id="{DE8CA34E-6DDE-4C99-8B98-5A3A9D473533}"/>
              </a:ext>
            </a:extLst>
          </p:cNvPr>
          <p:cNvSpPr>
            <a:spLocks noGrp="1" noChangeArrowheads="1"/>
          </p:cNvSpPr>
          <p:nvPr>
            <p:ph type="body" idx="1"/>
          </p:nvPr>
        </p:nvSpPr>
        <p:spPr bwMode="auto">
          <a:xfrm>
            <a:off x="457200" y="1600200"/>
            <a:ext cx="8177213" cy="447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s-ES"/>
              <a:t>Pulse para editar los formatos del texto del esquema</a:t>
            </a:r>
          </a:p>
          <a:p>
            <a:pPr lvl="1"/>
            <a:r>
              <a:rPr lang="en-GB" altLang="es-ES"/>
              <a:t>Segundo nivel del esquema</a:t>
            </a:r>
          </a:p>
          <a:p>
            <a:pPr lvl="2"/>
            <a:r>
              <a:rPr lang="en-GB" altLang="es-ES"/>
              <a:t>Tercer nivel del esquema</a:t>
            </a:r>
          </a:p>
          <a:p>
            <a:pPr lvl="3"/>
            <a:r>
              <a:rPr lang="en-GB" altLang="es-ES"/>
              <a:t>Cuarto nivel del esquema</a:t>
            </a:r>
          </a:p>
          <a:p>
            <a:pPr lvl="4"/>
            <a:r>
              <a:rPr lang="en-GB" altLang="es-ES"/>
              <a:t>Quinto nivel del esquema</a:t>
            </a:r>
          </a:p>
          <a:p>
            <a:pPr lvl="4"/>
            <a:r>
              <a:rPr lang="en-GB" altLang="es-ES"/>
              <a:t>Sexto nivel del esquema</a:t>
            </a:r>
          </a:p>
          <a:p>
            <a:pPr lvl="4"/>
            <a:r>
              <a:rPr lang="en-GB" altLang="es-ES"/>
              <a:t>Séptimo nivel del esquema</a:t>
            </a:r>
          </a:p>
          <a:p>
            <a:pPr lvl="4"/>
            <a:r>
              <a:rPr lang="en-GB" altLang="es-ES"/>
              <a:t>Octavo nivel del esquema</a:t>
            </a:r>
          </a:p>
          <a:p>
            <a:pPr lvl="4"/>
            <a:r>
              <a:rPr lang="en-GB" altLang="es-ES"/>
              <a:t>Noveno nivel del esquema</a:t>
            </a:r>
          </a:p>
        </p:txBody>
      </p:sp>
      <p:sp>
        <p:nvSpPr>
          <p:cNvPr id="7172" name="Text Box 3">
            <a:extLst>
              <a:ext uri="{FF2B5EF4-FFF2-40B4-BE49-F238E27FC236}">
                <a16:creationId xmlns:a16="http://schemas.microsoft.com/office/drawing/2014/main" id="{3CF37E80-79CA-496A-B589-43BE5496607B}"/>
              </a:ext>
            </a:extLst>
          </p:cNvPr>
          <p:cNvSpPr txBox="1">
            <a:spLocks noChangeArrowheads="1"/>
          </p:cNvSpPr>
          <p:nvPr/>
        </p:nvSpPr>
        <p:spPr bwMode="auto">
          <a:xfrm>
            <a:off x="457200" y="6356350"/>
            <a:ext cx="21145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7173" name="Text Box 4">
            <a:extLst>
              <a:ext uri="{FF2B5EF4-FFF2-40B4-BE49-F238E27FC236}">
                <a16:creationId xmlns:a16="http://schemas.microsoft.com/office/drawing/2014/main" id="{0B6D1385-032E-4BDB-862F-3C64D9E5A54F}"/>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 name="Rectangle 5">
            <a:extLst>
              <a:ext uri="{FF2B5EF4-FFF2-40B4-BE49-F238E27FC236}">
                <a16:creationId xmlns:a16="http://schemas.microsoft.com/office/drawing/2014/main" id="{C62D3CA8-22EB-4F05-AB8B-89F7D5F0F381}"/>
              </a:ext>
            </a:extLst>
          </p:cNvPr>
          <p:cNvSpPr>
            <a:spLocks noGrp="1" noChangeArrowheads="1"/>
          </p:cNvSpPr>
          <p:nvPr>
            <p:ph type="sldNum"/>
          </p:nvPr>
        </p:nvSpPr>
        <p:spPr bwMode="auto">
          <a:xfrm>
            <a:off x="6553200" y="6356350"/>
            <a:ext cx="2081213" cy="312738"/>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a:lnSpc>
                <a:spcPct val="100000"/>
              </a:lnSpc>
              <a:buClrTx/>
              <a:buSzPct val="100000"/>
              <a:buFontTx/>
              <a:buNone/>
              <a:tabLst>
                <a:tab pos="723900" algn="l"/>
                <a:tab pos="1447800" algn="l"/>
              </a:tabLst>
              <a:defRPr sz="2400">
                <a:solidFill>
                  <a:srgbClr val="000000"/>
                </a:solidFill>
                <a:latin typeface="Times New Roman" panose="02020603050405020304" pitchFamily="18" charset="0"/>
                <a:cs typeface="DejaVu Sans" charset="0"/>
              </a:defRPr>
            </a:lvl1pPr>
          </a:lstStyle>
          <a:p>
            <a:pPr>
              <a:defRPr/>
            </a:pPr>
            <a:fld id="{D99B561B-79AB-4E28-A993-8D41C2E5013B}" type="slidenum">
              <a:rPr lang="es-ES" altLang="es-ES"/>
              <a:pPr>
                <a:defRPr/>
              </a:pPr>
              <a:t>‹Nº›</a:t>
            </a:fld>
            <a:endParaRPr lang="es-ES" altLang="es-ES"/>
          </a:p>
        </p:txBody>
      </p:sp>
      <p:sp>
        <p:nvSpPr>
          <p:cNvPr id="7174" name="Rectangle 6">
            <a:extLst>
              <a:ext uri="{FF2B5EF4-FFF2-40B4-BE49-F238E27FC236}">
                <a16:creationId xmlns:a16="http://schemas.microsoft.com/office/drawing/2014/main" id="{BB55711C-F539-4E4E-848B-A243EA286CBF}"/>
              </a:ext>
            </a:extLst>
          </p:cNvPr>
          <p:cNvSpPr>
            <a:spLocks noGrp="1" noChangeArrowheads="1"/>
          </p:cNvSpPr>
          <p:nvPr>
            <p:ph type="dt"/>
          </p:nvPr>
        </p:nvSpPr>
        <p:spPr bwMode="auto">
          <a:xfrm>
            <a:off x="457200" y="6246813"/>
            <a:ext cx="2128838" cy="471487"/>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Lst>
              <a:defRPr sz="1400">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endParaRPr lang="es-ES" altLang="es-ES"/>
          </a:p>
        </p:txBody>
      </p:sp>
      <p:sp>
        <p:nvSpPr>
          <p:cNvPr id="7175" name="Rectangle 7">
            <a:extLst>
              <a:ext uri="{FF2B5EF4-FFF2-40B4-BE49-F238E27FC236}">
                <a16:creationId xmlns:a16="http://schemas.microsoft.com/office/drawing/2014/main" id="{016EC472-87AA-4DEE-B185-EC1F69F44EC3}"/>
              </a:ext>
            </a:extLst>
          </p:cNvPr>
          <p:cNvSpPr>
            <a:spLocks noGrp="1" noChangeArrowheads="1"/>
          </p:cNvSpPr>
          <p:nvPr>
            <p:ph type="ftr"/>
          </p:nvPr>
        </p:nvSpPr>
        <p:spPr bwMode="auto">
          <a:xfrm>
            <a:off x="3127375" y="6246813"/>
            <a:ext cx="2897188" cy="471487"/>
          </a:xfrm>
          <a:prstGeom prst="rect">
            <a:avLst/>
          </a:prstGeom>
          <a:noFill/>
          <a:ln>
            <a:noFill/>
          </a:ln>
          <a:effectLst/>
        </p:spPr>
        <p:txBody>
          <a:bodyPr vert="horz" wrap="square" lIns="90000" tIns="46800" rIns="90000" bIns="4680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endParaRPr lang="es-ES" alt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cs typeface="Noto Sans CJK SC Regular"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4.xml"/><Relationship Id="rId5" Type="http://schemas.openxmlformats.org/officeDocument/2006/relationships/image" Target="../media/image2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40.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0.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50.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50.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50.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50.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50.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50.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50.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40.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50.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50.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6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eg"/><Relationship Id="rId1" Type="http://schemas.openxmlformats.org/officeDocument/2006/relationships/slideLayout" Target="../slideLayouts/slideLayout62.xml"/><Relationship Id="rId4" Type="http://schemas.openxmlformats.org/officeDocument/2006/relationships/hyperlink" Target="https://www.publicdomainpictures.net/en/view-image.php?image=174454&amp;picture=yellow-hear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62.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6.jpeg"/><Relationship Id="rId1" Type="http://schemas.openxmlformats.org/officeDocument/2006/relationships/slideLayout" Target="../slideLayouts/slideLayout6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E0C0D6E2-9321-4A78-80ED-44605E74086D}"/>
              </a:ext>
            </a:extLst>
          </p:cNvPr>
          <p:cNvSpPr>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cs typeface="Noto Sans CJK SC Regular" charset="0"/>
              </a:defRPr>
            </a:lvl9pPr>
          </a:lstStyle>
          <a:p>
            <a:pPr algn="ctr" eaLnBrk="1" hangingPunct="1">
              <a:lnSpc>
                <a:spcPct val="100000"/>
              </a:lnSpc>
              <a:spcAft>
                <a:spcPct val="0"/>
              </a:spcAft>
            </a:pPr>
            <a:r>
              <a:rPr lang="es-ES" altLang="es-ES" sz="4000" b="1" u="sng" dirty="0">
                <a:solidFill>
                  <a:srgbClr val="FF6600"/>
                </a:solidFill>
                <a:latin typeface="+mj-lt"/>
              </a:rPr>
              <a:t>MOTIVACIÓN</a:t>
            </a:r>
          </a:p>
          <a:p>
            <a:pPr algn="ctr" eaLnBrk="1" hangingPunct="1">
              <a:lnSpc>
                <a:spcPct val="100000"/>
              </a:lnSpc>
              <a:spcAft>
                <a:spcPct val="0"/>
              </a:spcAft>
            </a:pPr>
            <a:r>
              <a:rPr lang="es-ES" altLang="es-ES" sz="4000" b="1" u="sng" dirty="0">
                <a:solidFill>
                  <a:srgbClr val="FF6600"/>
                </a:solidFill>
                <a:latin typeface="+mj-lt"/>
              </a:rPr>
              <a:t>RECOMPENSAS Y REFUERZOS</a:t>
            </a:r>
          </a:p>
        </p:txBody>
      </p:sp>
      <p:pic>
        <p:nvPicPr>
          <p:cNvPr id="9219" name="Picture 2">
            <a:extLst>
              <a:ext uri="{FF2B5EF4-FFF2-40B4-BE49-F238E27FC236}">
                <a16:creationId xmlns:a16="http://schemas.microsoft.com/office/drawing/2014/main" id="{64DDB734-AEAD-46F3-AEDE-69D4ACF67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3">
            <a:extLst>
              <a:ext uri="{FF2B5EF4-FFF2-40B4-BE49-F238E27FC236}">
                <a16:creationId xmlns:a16="http://schemas.microsoft.com/office/drawing/2014/main" id="{02D54DB7-A036-4D02-8EB2-F6F316034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333375"/>
            <a:ext cx="291465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4">
            <a:extLst>
              <a:ext uri="{FF2B5EF4-FFF2-40B4-BE49-F238E27FC236}">
                <a16:creationId xmlns:a16="http://schemas.microsoft.com/office/drawing/2014/main" id="{3A364596-12DF-4FF6-BF25-E1B1B5F4AF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525" y="300038"/>
            <a:ext cx="1481138" cy="977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Shape 2">
            <a:extLst>
              <a:ext uri="{FF2B5EF4-FFF2-40B4-BE49-F238E27FC236}">
                <a16:creationId xmlns:a16="http://schemas.microsoft.com/office/drawing/2014/main" id="{EEE82C7D-D306-4D14-A47C-5D96307DDC6C}"/>
              </a:ext>
            </a:extLst>
          </p:cNvPr>
          <p:cNvSpPr txBox="1"/>
          <p:nvPr/>
        </p:nvSpPr>
        <p:spPr>
          <a:xfrm>
            <a:off x="1262063" y="4365625"/>
            <a:ext cx="6399212" cy="1751013"/>
          </a:xfrm>
          <a:prstGeom prst="rect">
            <a:avLst/>
          </a:prstGeom>
          <a:noFill/>
          <a:ln w="9360">
            <a:noFill/>
          </a:ln>
        </p:spPr>
        <p:txBody>
          <a:bodyPr/>
          <a:lstStyle/>
          <a:p>
            <a:pPr algn="ctr" eaLnBrk="1" fontAlgn="auto" hangingPunct="1">
              <a:lnSpc>
                <a:spcPct val="93000"/>
              </a:lnSpc>
              <a:spcBef>
                <a:spcPts val="641"/>
              </a:spcBef>
              <a:spcAft>
                <a:spcPts val="0"/>
              </a:spcAft>
              <a:buClr>
                <a:srgbClr val="000000"/>
              </a:buClr>
              <a:buSzPct val="100000"/>
              <a:buFont typeface="Times New Roman" panose="02020603050405020304" pitchFamily="18" charset="0"/>
              <a:buNone/>
              <a:defRPr/>
            </a:pPr>
            <a:r>
              <a:rPr lang="es-ES" sz="2400" spc="-1" dirty="0">
                <a:solidFill>
                  <a:srgbClr val="48365A"/>
                </a:solidFill>
                <a:latin typeface="+mj-lt"/>
              </a:rPr>
              <a:t>Curso “Tratamiento del TDAH en el Ámbito Educativo”</a:t>
            </a:r>
            <a:endParaRPr lang="es-ES" sz="2400" spc="-1"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AF847648-2D0F-489C-96CB-CBB29E9E56AA}"/>
              </a:ext>
            </a:extLst>
          </p:cNvPr>
          <p:cNvSpPr txBox="1">
            <a:spLocks noChangeArrowheads="1"/>
          </p:cNvSpPr>
          <p:nvPr/>
        </p:nvSpPr>
        <p:spPr bwMode="auto">
          <a:xfrm>
            <a:off x="460375" y="1484313"/>
            <a:ext cx="8223250" cy="3384550"/>
          </a:xfrm>
          <a:prstGeom prst="rect">
            <a:avLst/>
          </a:prstGeom>
          <a:noFill/>
          <a:ln>
            <a:noFill/>
          </a:ln>
          <a:effectLst/>
        </p:spPr>
        <p:txBody>
          <a:bodyPr lIns="90000" tIns="45000" rIns="90000" bIns="45000"/>
          <a:lstStyle>
            <a:lvl1pPr marL="342900" indent="-341313">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marL="88900" indent="11113" algn="ctr" eaLnBrk="1">
              <a:lnSpc>
                <a:spcPct val="100000"/>
              </a:lnSpc>
              <a:spcBef>
                <a:spcPts val="800"/>
              </a:spcBef>
              <a:defRPr/>
            </a:pPr>
            <a:endParaRPr lang="en-GB" altLang="es-ES" sz="2400" i="1" dirty="0">
              <a:solidFill>
                <a:srgbClr val="000000"/>
              </a:solidFill>
              <a:latin typeface="+mj-lt"/>
            </a:endParaRPr>
          </a:p>
          <a:p>
            <a:pPr marL="88900" indent="11113" algn="ctr" eaLnBrk="1">
              <a:lnSpc>
                <a:spcPct val="100000"/>
              </a:lnSpc>
              <a:spcBef>
                <a:spcPts val="800"/>
              </a:spcBef>
              <a:defRPr/>
            </a:pPr>
            <a:r>
              <a:rPr lang="en-GB" altLang="es-ES" sz="2400" i="1" dirty="0">
                <a:solidFill>
                  <a:srgbClr val="000000"/>
                </a:solidFill>
                <a:latin typeface="+mj-lt"/>
              </a:rPr>
              <a:t>"¿Por </a:t>
            </a:r>
            <a:r>
              <a:rPr lang="en-GB" altLang="es-ES" sz="2400" i="1" dirty="0" err="1">
                <a:solidFill>
                  <a:srgbClr val="000000"/>
                </a:solidFill>
                <a:latin typeface="+mj-lt"/>
              </a:rPr>
              <a:t>qué</a:t>
            </a:r>
            <a:r>
              <a:rPr lang="en-GB" altLang="es-ES" sz="2400" i="1" dirty="0">
                <a:solidFill>
                  <a:srgbClr val="000000"/>
                </a:solidFill>
                <a:latin typeface="+mj-lt"/>
              </a:rPr>
              <a:t> </a:t>
            </a:r>
            <a:r>
              <a:rPr lang="en-GB" altLang="es-ES" sz="2400" i="1" dirty="0" err="1">
                <a:solidFill>
                  <a:srgbClr val="000000"/>
                </a:solidFill>
                <a:latin typeface="+mj-lt"/>
              </a:rPr>
              <a:t>sólo</a:t>
            </a:r>
            <a:r>
              <a:rPr lang="en-GB" altLang="es-ES" sz="2400" i="1" dirty="0">
                <a:solidFill>
                  <a:srgbClr val="000000"/>
                </a:solidFill>
                <a:latin typeface="+mj-lt"/>
              </a:rPr>
              <a:t> </a:t>
            </a:r>
            <a:r>
              <a:rPr lang="en-GB" altLang="es-ES" sz="2400" i="1" dirty="0" err="1">
                <a:solidFill>
                  <a:srgbClr val="000000"/>
                </a:solidFill>
                <a:latin typeface="+mj-lt"/>
              </a:rPr>
              <a:t>parecen</a:t>
            </a:r>
            <a:r>
              <a:rPr lang="en-GB" altLang="es-ES" sz="2400" i="1" dirty="0">
                <a:solidFill>
                  <a:srgbClr val="000000"/>
                </a:solidFill>
                <a:latin typeface="+mj-lt"/>
              </a:rPr>
              <a:t> </a:t>
            </a:r>
            <a:r>
              <a:rPr lang="en-GB" altLang="es-ES" sz="2400" i="1" dirty="0" err="1">
                <a:solidFill>
                  <a:srgbClr val="000000"/>
                </a:solidFill>
                <a:latin typeface="+mj-lt"/>
              </a:rPr>
              <a:t>inatentos</a:t>
            </a:r>
            <a:r>
              <a:rPr lang="en-GB" altLang="es-ES" sz="2400" i="1" dirty="0">
                <a:solidFill>
                  <a:srgbClr val="000000"/>
                </a:solidFill>
                <a:latin typeface="+mj-lt"/>
              </a:rPr>
              <a:t> con las mates, con el </a:t>
            </a:r>
            <a:r>
              <a:rPr lang="en-GB" altLang="es-ES" sz="2400" i="1" dirty="0" err="1">
                <a:solidFill>
                  <a:srgbClr val="000000"/>
                </a:solidFill>
                <a:latin typeface="+mj-lt"/>
              </a:rPr>
              <a:t>trabajo</a:t>
            </a:r>
            <a:r>
              <a:rPr lang="en-GB" altLang="es-ES" sz="2400" i="1" dirty="0">
                <a:solidFill>
                  <a:srgbClr val="000000"/>
                </a:solidFill>
                <a:latin typeface="+mj-lt"/>
              </a:rPr>
              <a:t>, con los </a:t>
            </a:r>
            <a:r>
              <a:rPr lang="en-GB" altLang="es-ES" sz="2400" i="1" dirty="0" err="1">
                <a:solidFill>
                  <a:srgbClr val="000000"/>
                </a:solidFill>
                <a:latin typeface="+mj-lt"/>
              </a:rPr>
              <a:t>deberes</a:t>
            </a:r>
            <a:r>
              <a:rPr lang="en-GB" altLang="es-ES" sz="2400" i="1" dirty="0">
                <a:solidFill>
                  <a:srgbClr val="000000"/>
                </a:solidFill>
                <a:latin typeface="+mj-lt"/>
              </a:rPr>
              <a:t>?" </a:t>
            </a:r>
          </a:p>
          <a:p>
            <a:pPr marL="88900" indent="11113" eaLnBrk="1">
              <a:lnSpc>
                <a:spcPct val="100000"/>
              </a:lnSpc>
              <a:spcBef>
                <a:spcPts val="800"/>
              </a:spcBef>
              <a:defRPr/>
            </a:pPr>
            <a:endParaRPr lang="en-GB" altLang="es-ES" sz="2400" dirty="0">
              <a:solidFill>
                <a:srgbClr val="000000"/>
              </a:solidFill>
              <a:latin typeface="+mj-lt"/>
            </a:endParaRPr>
          </a:p>
          <a:p>
            <a:pPr marL="88900" indent="11113" eaLnBrk="1">
              <a:lnSpc>
                <a:spcPct val="100000"/>
              </a:lnSpc>
              <a:spcBef>
                <a:spcPts val="800"/>
              </a:spcBef>
              <a:defRPr/>
            </a:pPr>
            <a:r>
              <a:rPr lang="en-GB" altLang="es-ES" sz="2400" dirty="0">
                <a:solidFill>
                  <a:srgbClr val="000000"/>
                </a:solidFill>
                <a:latin typeface="+mj-lt"/>
              </a:rPr>
              <a:t>La clave  no </a:t>
            </a:r>
            <a:r>
              <a:rPr lang="en-GB" altLang="es-ES" sz="2400" dirty="0" err="1">
                <a:solidFill>
                  <a:srgbClr val="000000"/>
                </a:solidFill>
                <a:latin typeface="+mj-lt"/>
              </a:rPr>
              <a:t>parece</a:t>
            </a:r>
            <a:r>
              <a:rPr lang="en-GB" altLang="es-ES" sz="2400" dirty="0">
                <a:solidFill>
                  <a:srgbClr val="000000"/>
                </a:solidFill>
                <a:latin typeface="+mj-lt"/>
              </a:rPr>
              <a:t> </a:t>
            </a:r>
            <a:r>
              <a:rPr lang="en-GB" altLang="es-ES" sz="2400" dirty="0" err="1">
                <a:solidFill>
                  <a:srgbClr val="000000"/>
                </a:solidFill>
                <a:latin typeface="+mj-lt"/>
              </a:rPr>
              <a:t>está</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la </a:t>
            </a:r>
            <a:r>
              <a:rPr lang="en-GB" altLang="es-ES" sz="2400" dirty="0" err="1">
                <a:solidFill>
                  <a:srgbClr val="000000"/>
                </a:solidFill>
                <a:latin typeface="+mj-lt"/>
              </a:rPr>
              <a:t>voluntad</a:t>
            </a:r>
            <a:r>
              <a:rPr lang="en-GB" altLang="es-ES" sz="2400" dirty="0">
                <a:solidFill>
                  <a:srgbClr val="000000"/>
                </a:solidFill>
                <a:latin typeface="+mj-lt"/>
              </a:rPr>
              <a:t> o la mala </a:t>
            </a:r>
            <a:r>
              <a:rPr lang="en-GB" altLang="es-ES" sz="2400" dirty="0" err="1">
                <a:solidFill>
                  <a:srgbClr val="000000"/>
                </a:solidFill>
                <a:latin typeface="+mj-lt"/>
              </a:rPr>
              <a:t>educación</a:t>
            </a:r>
            <a:r>
              <a:rPr lang="en-GB" altLang="es-ES" sz="2400" dirty="0">
                <a:solidFill>
                  <a:srgbClr val="000000"/>
                </a:solidFill>
                <a:latin typeface="+mj-lt"/>
              </a:rPr>
              <a:t>, </a:t>
            </a:r>
            <a:r>
              <a:rPr lang="en-GB" altLang="es-ES" sz="2400" dirty="0" err="1">
                <a:solidFill>
                  <a:srgbClr val="000000"/>
                </a:solidFill>
                <a:latin typeface="+mj-lt"/>
              </a:rPr>
              <a:t>sino</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el </a:t>
            </a:r>
            <a:r>
              <a:rPr lang="en-GB" altLang="es-ES" sz="2400" b="1" dirty="0" err="1">
                <a:solidFill>
                  <a:srgbClr val="000000"/>
                </a:solidFill>
                <a:latin typeface="+mj-lt"/>
              </a:rPr>
              <a:t>cerebro</a:t>
            </a:r>
            <a:r>
              <a:rPr lang="en-GB" altLang="es-ES" sz="2400" dirty="0">
                <a:solidFill>
                  <a:srgbClr val="000000"/>
                </a:solidFill>
                <a:latin typeface="+mj-lt"/>
              </a:rPr>
              <a:t>. Más </a:t>
            </a:r>
            <a:r>
              <a:rPr lang="en-GB" altLang="es-ES" sz="2400" dirty="0" err="1">
                <a:solidFill>
                  <a:srgbClr val="000000"/>
                </a:solidFill>
                <a:latin typeface="+mj-lt"/>
              </a:rPr>
              <a:t>concretamente</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el </a:t>
            </a:r>
            <a:r>
              <a:rPr lang="en-GB" altLang="es-ES" sz="2400" dirty="0" err="1">
                <a:solidFill>
                  <a:srgbClr val="000000"/>
                </a:solidFill>
                <a:latin typeface="+mj-lt"/>
              </a:rPr>
              <a:t>núcleo</a:t>
            </a:r>
            <a:r>
              <a:rPr lang="en-GB" altLang="es-ES" sz="2400" dirty="0">
                <a:solidFill>
                  <a:srgbClr val="000000"/>
                </a:solidFill>
                <a:latin typeface="+mj-lt"/>
              </a:rPr>
              <a:t> </a:t>
            </a:r>
            <a:r>
              <a:rPr lang="en-GB" altLang="es-ES" sz="2400" dirty="0" err="1">
                <a:solidFill>
                  <a:srgbClr val="000000"/>
                </a:solidFill>
                <a:latin typeface="+mj-lt"/>
              </a:rPr>
              <a:t>accumbens</a:t>
            </a:r>
            <a:r>
              <a:rPr lang="en-GB" altLang="es-ES" sz="2400" dirty="0">
                <a:solidFill>
                  <a:srgbClr val="000000"/>
                </a:solidFill>
                <a:latin typeface="+mj-lt"/>
              </a:rPr>
              <a:t>, una </a:t>
            </a:r>
            <a:r>
              <a:rPr lang="en-GB" altLang="es-ES" sz="2400" dirty="0" err="1">
                <a:solidFill>
                  <a:srgbClr val="000000"/>
                </a:solidFill>
                <a:latin typeface="+mj-lt"/>
              </a:rPr>
              <a:t>pieza</a:t>
            </a:r>
            <a:r>
              <a:rPr lang="en-GB" altLang="es-ES" sz="2400" dirty="0">
                <a:solidFill>
                  <a:srgbClr val="000000"/>
                </a:solidFill>
                <a:latin typeface="+mj-lt"/>
              </a:rPr>
              <a:t> </a:t>
            </a:r>
            <a:r>
              <a:rPr lang="en-GB" altLang="es-ES" sz="2400" dirty="0" err="1">
                <a:solidFill>
                  <a:srgbClr val="000000"/>
                </a:solidFill>
                <a:latin typeface="+mj-lt"/>
              </a:rPr>
              <a:t>esencial</a:t>
            </a:r>
            <a:r>
              <a:rPr lang="en-GB" altLang="es-ES" sz="2400" dirty="0">
                <a:solidFill>
                  <a:srgbClr val="000000"/>
                </a:solidFill>
                <a:latin typeface="+mj-lt"/>
              </a:rPr>
              <a:t> del </a:t>
            </a:r>
            <a:r>
              <a:rPr lang="en-GB" altLang="es-ES" sz="2400" dirty="0" err="1">
                <a:solidFill>
                  <a:srgbClr val="000000"/>
                </a:solidFill>
                <a:latin typeface="+mj-lt"/>
              </a:rPr>
              <a:t>estriado</a:t>
            </a:r>
            <a:r>
              <a:rPr lang="en-GB" altLang="es-ES" sz="2400" dirty="0">
                <a:solidFill>
                  <a:srgbClr val="000000"/>
                </a:solidFill>
                <a:latin typeface="+mj-lt"/>
              </a:rPr>
              <a:t> ventral, la </a:t>
            </a:r>
            <a:r>
              <a:rPr lang="en-GB" altLang="es-ES" sz="2400" dirty="0" err="1">
                <a:solidFill>
                  <a:srgbClr val="000000"/>
                </a:solidFill>
                <a:latin typeface="+mj-lt"/>
              </a:rPr>
              <a:t>región</a:t>
            </a:r>
            <a:r>
              <a:rPr lang="en-GB" altLang="es-ES" sz="2400" dirty="0">
                <a:solidFill>
                  <a:srgbClr val="000000"/>
                </a:solidFill>
                <a:latin typeface="+mj-lt"/>
              </a:rPr>
              <a:t> del </a:t>
            </a:r>
            <a:r>
              <a:rPr lang="en-GB" altLang="es-ES" sz="2400" dirty="0" err="1">
                <a:solidFill>
                  <a:srgbClr val="000000"/>
                </a:solidFill>
                <a:latin typeface="+mj-lt"/>
              </a:rPr>
              <a:t>cerebro</a:t>
            </a:r>
            <a:r>
              <a:rPr lang="en-GB" altLang="es-ES" sz="2400" dirty="0">
                <a:solidFill>
                  <a:srgbClr val="000000"/>
                </a:solidFill>
                <a:latin typeface="+mj-lt"/>
              </a:rPr>
              <a:t> </a:t>
            </a:r>
            <a:r>
              <a:rPr lang="en-GB" altLang="es-ES" sz="2400" dirty="0" err="1">
                <a:solidFill>
                  <a:srgbClr val="000000"/>
                </a:solidFill>
                <a:latin typeface="+mj-lt"/>
              </a:rPr>
              <a:t>relacionada</a:t>
            </a:r>
            <a:r>
              <a:rPr lang="en-GB" altLang="es-ES" sz="2400" dirty="0">
                <a:solidFill>
                  <a:srgbClr val="000000"/>
                </a:solidFill>
                <a:latin typeface="+mj-lt"/>
              </a:rPr>
              <a:t> con el </a:t>
            </a:r>
            <a:r>
              <a:rPr lang="en-GB" altLang="es-ES" sz="2400" b="1" dirty="0">
                <a:solidFill>
                  <a:srgbClr val="000000"/>
                </a:solidFill>
                <a:latin typeface="+mj-lt"/>
              </a:rPr>
              <a:t>placer y la </a:t>
            </a:r>
            <a:r>
              <a:rPr lang="en-GB" altLang="es-ES" sz="2400" b="1" dirty="0" err="1">
                <a:solidFill>
                  <a:srgbClr val="000000"/>
                </a:solidFill>
                <a:latin typeface="+mj-lt"/>
              </a:rPr>
              <a:t>recompensa</a:t>
            </a:r>
            <a:r>
              <a:rPr lang="en-GB" altLang="es-ES" sz="2400" b="1" dirty="0">
                <a:solidFill>
                  <a:srgbClr val="000000"/>
                </a:solidFill>
                <a:latin typeface="+mj-lt"/>
              </a:rPr>
              <a:t>. </a:t>
            </a:r>
          </a:p>
        </p:txBody>
      </p:sp>
      <p:sp>
        <p:nvSpPr>
          <p:cNvPr id="27651" name="Rectangle 2">
            <a:extLst>
              <a:ext uri="{FF2B5EF4-FFF2-40B4-BE49-F238E27FC236}">
                <a16:creationId xmlns:a16="http://schemas.microsoft.com/office/drawing/2014/main" id="{4E8FC452-1A37-4973-A31E-D46BC02CA769}"/>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7652" name="Rectangle 3">
            <a:extLst>
              <a:ext uri="{FF2B5EF4-FFF2-40B4-BE49-F238E27FC236}">
                <a16:creationId xmlns:a16="http://schemas.microsoft.com/office/drawing/2014/main" id="{36EBC0C5-F342-442C-806B-9FA233AC81A3}"/>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7653" name="Rectangle 4">
            <a:extLst>
              <a:ext uri="{FF2B5EF4-FFF2-40B4-BE49-F238E27FC236}">
                <a16:creationId xmlns:a16="http://schemas.microsoft.com/office/drawing/2014/main" id="{D3DBE97F-47FB-4A93-8C72-CD3717FBB4BB}"/>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7654" name="Rectangle 5">
            <a:extLst>
              <a:ext uri="{FF2B5EF4-FFF2-40B4-BE49-F238E27FC236}">
                <a16:creationId xmlns:a16="http://schemas.microsoft.com/office/drawing/2014/main" id="{1AF2CC79-BA56-4AC0-9092-25952F2E221E}"/>
              </a:ext>
            </a:extLst>
          </p:cNvPr>
          <p:cNvSpPr>
            <a:spLocks noChangeArrowheads="1"/>
          </p:cNvSpPr>
          <p:nvPr/>
        </p:nvSpPr>
        <p:spPr bwMode="auto">
          <a:xfrm>
            <a:off x="612775" y="312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7655" name="Rectangle 6">
            <a:extLst>
              <a:ext uri="{FF2B5EF4-FFF2-40B4-BE49-F238E27FC236}">
                <a16:creationId xmlns:a16="http://schemas.microsoft.com/office/drawing/2014/main" id="{118A664E-11B5-47B5-BC0B-7D3E9F09BBFA}"/>
              </a:ext>
            </a:extLst>
          </p:cNvPr>
          <p:cNvSpPr>
            <a:spLocks noChangeArrowheads="1"/>
          </p:cNvSpPr>
          <p:nvPr/>
        </p:nvSpPr>
        <p:spPr bwMode="auto">
          <a:xfrm>
            <a:off x="765175" y="4651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7656" name="Rectangle 7">
            <a:extLst>
              <a:ext uri="{FF2B5EF4-FFF2-40B4-BE49-F238E27FC236}">
                <a16:creationId xmlns:a16="http://schemas.microsoft.com/office/drawing/2014/main" id="{36D0E2F8-23AC-49BE-BD86-DD4404B66BDF}"/>
              </a:ext>
            </a:extLst>
          </p:cNvPr>
          <p:cNvSpPr>
            <a:spLocks noChangeArrowheads="1"/>
          </p:cNvSpPr>
          <p:nvPr/>
        </p:nvSpPr>
        <p:spPr bwMode="auto">
          <a:xfrm>
            <a:off x="917575" y="6175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7657" name="Rectangle 8">
            <a:extLst>
              <a:ext uri="{FF2B5EF4-FFF2-40B4-BE49-F238E27FC236}">
                <a16:creationId xmlns:a16="http://schemas.microsoft.com/office/drawing/2014/main" id="{D36568E4-B728-4125-AA0D-F944C1D04F28}"/>
              </a:ext>
            </a:extLst>
          </p:cNvPr>
          <p:cNvSpPr>
            <a:spLocks noChangeArrowheads="1"/>
          </p:cNvSpPr>
          <p:nvPr/>
        </p:nvSpPr>
        <p:spPr bwMode="auto">
          <a:xfrm>
            <a:off x="1069975" y="769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pic>
        <p:nvPicPr>
          <p:cNvPr id="27658" name="Picture 9">
            <a:extLst>
              <a:ext uri="{FF2B5EF4-FFF2-40B4-BE49-F238E27FC236}">
                <a16:creationId xmlns:a16="http://schemas.microsoft.com/office/drawing/2014/main" id="{526BE9F4-F214-443B-BCE6-C3E5FD13D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83" t="17766" b="12090"/>
          <a:stretch>
            <a:fillRect/>
          </a:stretch>
        </p:blipFill>
        <p:spPr bwMode="auto">
          <a:xfrm>
            <a:off x="6227763" y="4718050"/>
            <a:ext cx="2743200" cy="2206625"/>
          </a:xfrm>
          <a:prstGeom prst="rect">
            <a:avLst/>
          </a:prstGeom>
          <a:noFill/>
          <a:ln>
            <a:noFill/>
          </a:ln>
          <a:effectLst/>
          <a:extLst>
            <a:ext uri="{909E8E84-426E-40DD-AFC4-6F175D3DCCD1}">
              <a14:hiddenFill xmlns:a14="http://schemas.microsoft.com/office/drawing/2010/main">
                <a:blipFill dpi="0" rotWithShape="0">
                  <a:blip/>
                  <a:srcRect l="6783" t="17766" b="12090"/>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9" name="Picture 2">
            <a:extLst>
              <a:ext uri="{FF2B5EF4-FFF2-40B4-BE49-F238E27FC236}">
                <a16:creationId xmlns:a16="http://schemas.microsoft.com/office/drawing/2014/main" id="{1CB03938-F404-476D-9A2E-A83367048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60" name="Rectangle 1">
            <a:extLst>
              <a:ext uri="{FF2B5EF4-FFF2-40B4-BE49-F238E27FC236}">
                <a16:creationId xmlns:a16="http://schemas.microsoft.com/office/drawing/2014/main" id="{B550E9BC-96D3-4C1A-8F84-3E403D016AB8}"/>
              </a:ext>
            </a:extLst>
          </p:cNvPr>
          <p:cNvSpPr txBox="1">
            <a:spLocks noChangeArrowheads="1"/>
          </p:cNvSpPr>
          <p:nvPr/>
        </p:nvSpPr>
        <p:spPr bwMode="auto">
          <a:xfrm>
            <a:off x="765175" y="315987"/>
            <a:ext cx="76168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sz="3600" b="1" dirty="0">
                <a:solidFill>
                  <a:srgbClr val="FF6600"/>
                </a:solidFill>
                <a:latin typeface="Arial" panose="020B0604020202020204" pitchFamily="34" charset="0"/>
              </a:rPr>
              <a:t>RELACIÓN ENTRE MOTIVACIÓN Y TDAH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06D5F4FC-0BB8-45E9-84E6-0861CA8B0980}"/>
              </a:ext>
            </a:extLst>
          </p:cNvPr>
          <p:cNvSpPr txBox="1">
            <a:spLocks noChangeArrowheads="1"/>
          </p:cNvSpPr>
          <p:nvPr/>
        </p:nvSpPr>
        <p:spPr bwMode="auto">
          <a:xfrm>
            <a:off x="485775" y="1754188"/>
            <a:ext cx="8223250" cy="4519612"/>
          </a:xfrm>
          <a:prstGeom prst="rect">
            <a:avLst/>
          </a:prstGeom>
          <a:noFill/>
          <a:ln>
            <a:noFill/>
          </a:ln>
          <a:effectLst/>
        </p:spPr>
        <p:txBody>
          <a:bodyPr lIns="90000" tIns="45000" rIns="90000" bIns="45000"/>
          <a:lstStyle>
            <a:lvl1pPr marL="342900" indent="-341313">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marL="0" indent="11113" algn="just" eaLnBrk="1">
              <a:lnSpc>
                <a:spcPct val="100000"/>
              </a:lnSpc>
              <a:spcBef>
                <a:spcPts val="800"/>
              </a:spcBef>
              <a:defRPr/>
            </a:pPr>
            <a:r>
              <a:rPr lang="en-GB" altLang="es-ES" sz="2400" dirty="0" err="1">
                <a:solidFill>
                  <a:srgbClr val="000000"/>
                </a:solidFill>
                <a:latin typeface="+mj-lt"/>
              </a:rPr>
              <a:t>Ahora</a:t>
            </a:r>
            <a:r>
              <a:rPr lang="en-GB" altLang="es-ES" sz="2400" dirty="0">
                <a:solidFill>
                  <a:srgbClr val="000000"/>
                </a:solidFill>
                <a:latin typeface="+mj-lt"/>
              </a:rPr>
              <a:t> se </a:t>
            </a:r>
            <a:r>
              <a:rPr lang="en-GB" altLang="es-ES" sz="2400" dirty="0" err="1">
                <a:solidFill>
                  <a:srgbClr val="000000"/>
                </a:solidFill>
                <a:latin typeface="+mj-lt"/>
              </a:rPr>
              <a:t>confirma</a:t>
            </a:r>
            <a:r>
              <a:rPr lang="en-GB" altLang="es-ES" sz="2400" dirty="0">
                <a:solidFill>
                  <a:srgbClr val="000000"/>
                </a:solidFill>
                <a:latin typeface="+mj-lt"/>
              </a:rPr>
              <a:t> que </a:t>
            </a:r>
            <a:r>
              <a:rPr lang="en-GB" altLang="es-ES" sz="2400" dirty="0" err="1">
                <a:solidFill>
                  <a:srgbClr val="000000"/>
                </a:solidFill>
                <a:latin typeface="+mj-lt"/>
              </a:rPr>
              <a:t>también</a:t>
            </a:r>
            <a:r>
              <a:rPr lang="en-GB" altLang="es-ES" sz="2400" dirty="0">
                <a:solidFill>
                  <a:srgbClr val="000000"/>
                </a:solidFill>
                <a:latin typeface="+mj-lt"/>
              </a:rPr>
              <a:t> hay </a:t>
            </a:r>
            <a:r>
              <a:rPr lang="en-GB" altLang="es-ES" sz="2400" b="1" dirty="0" err="1">
                <a:solidFill>
                  <a:srgbClr val="000000"/>
                </a:solidFill>
                <a:latin typeface="+mj-lt"/>
              </a:rPr>
              <a:t>problemas</a:t>
            </a:r>
            <a:r>
              <a:rPr lang="en-GB" altLang="es-ES" sz="2400" b="1" dirty="0">
                <a:solidFill>
                  <a:srgbClr val="000000"/>
                </a:solidFill>
                <a:latin typeface="+mj-lt"/>
              </a:rPr>
              <a:t> para </a:t>
            </a:r>
            <a:r>
              <a:rPr lang="en-GB" altLang="es-ES" sz="2400" b="1" dirty="0" err="1">
                <a:solidFill>
                  <a:srgbClr val="000000"/>
                </a:solidFill>
                <a:latin typeface="+mj-lt"/>
              </a:rPr>
              <a:t>mantener</a:t>
            </a:r>
            <a:r>
              <a:rPr lang="en-GB" altLang="es-ES" sz="2400" b="1" dirty="0">
                <a:solidFill>
                  <a:srgbClr val="000000"/>
                </a:solidFill>
                <a:latin typeface="+mj-lt"/>
              </a:rPr>
              <a:t> </a:t>
            </a:r>
            <a:r>
              <a:rPr lang="en-GB" altLang="es-ES" sz="2400" b="1" dirty="0" err="1">
                <a:solidFill>
                  <a:srgbClr val="000000"/>
                </a:solidFill>
                <a:latin typeface="+mj-lt"/>
              </a:rPr>
              <a:t>esa</a:t>
            </a:r>
            <a:r>
              <a:rPr lang="en-GB" altLang="es-ES" sz="2400" b="1" dirty="0">
                <a:solidFill>
                  <a:srgbClr val="000000"/>
                </a:solidFill>
                <a:latin typeface="+mj-lt"/>
              </a:rPr>
              <a:t> </a:t>
            </a:r>
            <a:r>
              <a:rPr lang="en-GB" altLang="es-ES" sz="2400" b="1" dirty="0" err="1">
                <a:solidFill>
                  <a:srgbClr val="000000"/>
                </a:solidFill>
                <a:latin typeface="+mj-lt"/>
              </a:rPr>
              <a:t>atención</a:t>
            </a:r>
            <a:r>
              <a:rPr lang="en-GB" altLang="es-ES" sz="2400" b="1" dirty="0">
                <a:solidFill>
                  <a:srgbClr val="000000"/>
                </a:solidFill>
                <a:latin typeface="+mj-lt"/>
              </a:rPr>
              <a:t> por </a:t>
            </a:r>
            <a:r>
              <a:rPr lang="en-GB" altLang="es-ES" sz="2400" b="1" dirty="0" err="1">
                <a:solidFill>
                  <a:srgbClr val="000000"/>
                </a:solidFill>
                <a:latin typeface="+mj-lt"/>
              </a:rPr>
              <a:t>alteraciones</a:t>
            </a:r>
            <a:r>
              <a:rPr lang="en-GB" altLang="es-ES" sz="2400" b="1" dirty="0">
                <a:solidFill>
                  <a:srgbClr val="000000"/>
                </a:solidFill>
                <a:latin typeface="+mj-lt"/>
              </a:rPr>
              <a:t> de </a:t>
            </a:r>
            <a:r>
              <a:rPr lang="en-GB" altLang="es-ES" sz="2400" b="1" dirty="0" err="1">
                <a:solidFill>
                  <a:srgbClr val="000000"/>
                </a:solidFill>
                <a:latin typeface="+mj-lt"/>
              </a:rPr>
              <a:t>motivación</a:t>
            </a:r>
            <a:r>
              <a:rPr lang="en-GB" altLang="es-ES" sz="2400" dirty="0">
                <a:solidFill>
                  <a:srgbClr val="000000"/>
                </a:solidFill>
                <a:latin typeface="+mj-lt"/>
              </a:rPr>
              <a:t>.</a:t>
            </a:r>
          </a:p>
          <a:p>
            <a:pPr marL="0" indent="11113" algn="just" eaLnBrk="1">
              <a:lnSpc>
                <a:spcPct val="100000"/>
              </a:lnSpc>
              <a:spcBef>
                <a:spcPts val="800"/>
              </a:spcBef>
              <a:defRPr/>
            </a:pPr>
            <a:endParaRPr lang="en-GB" altLang="es-ES" sz="2400" dirty="0">
              <a:solidFill>
                <a:srgbClr val="000000"/>
              </a:solidFill>
              <a:latin typeface="+mj-lt"/>
            </a:endParaRPr>
          </a:p>
          <a:p>
            <a:pPr marL="0" indent="11113" algn="just" eaLnBrk="1">
              <a:lnSpc>
                <a:spcPct val="100000"/>
              </a:lnSpc>
              <a:spcBef>
                <a:spcPts val="800"/>
              </a:spcBef>
              <a:defRPr/>
            </a:pPr>
            <a:r>
              <a:rPr lang="en-GB" altLang="es-ES" sz="2400" dirty="0">
                <a:solidFill>
                  <a:srgbClr val="000000"/>
                </a:solidFill>
                <a:latin typeface="+mj-lt"/>
              </a:rPr>
              <a:t>Por </a:t>
            </a:r>
            <a:r>
              <a:rPr lang="en-GB" altLang="es-ES" sz="2400" dirty="0" err="1">
                <a:solidFill>
                  <a:srgbClr val="000000"/>
                </a:solidFill>
                <a:latin typeface="+mj-lt"/>
              </a:rPr>
              <a:t>eso</a:t>
            </a:r>
            <a:r>
              <a:rPr lang="en-GB" altLang="es-ES" sz="2400" dirty="0">
                <a:solidFill>
                  <a:srgbClr val="000000"/>
                </a:solidFill>
                <a:latin typeface="+mj-lt"/>
              </a:rPr>
              <a:t> </a:t>
            </a:r>
            <a:r>
              <a:rPr lang="en-GB" altLang="es-ES" sz="2400" dirty="0" err="1">
                <a:solidFill>
                  <a:srgbClr val="000000"/>
                </a:solidFill>
                <a:latin typeface="+mj-lt"/>
              </a:rPr>
              <a:t>mejoran</a:t>
            </a:r>
            <a:r>
              <a:rPr lang="en-GB" altLang="es-ES" sz="2400" dirty="0">
                <a:solidFill>
                  <a:srgbClr val="000000"/>
                </a:solidFill>
                <a:latin typeface="+mj-lt"/>
              </a:rPr>
              <a:t> </a:t>
            </a:r>
            <a:r>
              <a:rPr lang="en-GB" altLang="es-ES" sz="2400" dirty="0" err="1">
                <a:solidFill>
                  <a:srgbClr val="000000"/>
                </a:solidFill>
                <a:latin typeface="+mj-lt"/>
              </a:rPr>
              <a:t>su</a:t>
            </a:r>
            <a:r>
              <a:rPr lang="en-GB" altLang="es-ES" sz="2400" dirty="0">
                <a:solidFill>
                  <a:srgbClr val="000000"/>
                </a:solidFill>
                <a:latin typeface="+mj-lt"/>
              </a:rPr>
              <a:t> </a:t>
            </a:r>
            <a:r>
              <a:rPr lang="en-GB" altLang="es-ES" sz="2400" dirty="0" err="1">
                <a:solidFill>
                  <a:srgbClr val="000000"/>
                </a:solidFill>
                <a:latin typeface="+mj-lt"/>
              </a:rPr>
              <a:t>atención</a:t>
            </a:r>
            <a:r>
              <a:rPr lang="en-GB" altLang="es-ES" sz="2400" dirty="0">
                <a:solidFill>
                  <a:srgbClr val="000000"/>
                </a:solidFill>
                <a:latin typeface="+mj-lt"/>
              </a:rPr>
              <a:t> </a:t>
            </a:r>
            <a:r>
              <a:rPr lang="en-GB" altLang="es-ES" sz="2400" b="1" dirty="0" err="1">
                <a:solidFill>
                  <a:srgbClr val="000000"/>
                </a:solidFill>
                <a:latin typeface="+mj-lt"/>
              </a:rPr>
              <a:t>cuando</a:t>
            </a:r>
            <a:r>
              <a:rPr lang="en-GB" altLang="es-ES" sz="2400" b="1" dirty="0">
                <a:solidFill>
                  <a:srgbClr val="000000"/>
                </a:solidFill>
                <a:latin typeface="+mj-lt"/>
              </a:rPr>
              <a:t> el </a:t>
            </a:r>
            <a:r>
              <a:rPr lang="en-GB" altLang="es-ES" sz="2400" b="1" dirty="0" err="1">
                <a:solidFill>
                  <a:srgbClr val="000000"/>
                </a:solidFill>
                <a:latin typeface="+mj-lt"/>
              </a:rPr>
              <a:t>estímulo</a:t>
            </a:r>
            <a:r>
              <a:rPr lang="en-GB" altLang="es-ES" sz="2400" b="1" dirty="0">
                <a:solidFill>
                  <a:srgbClr val="000000"/>
                </a:solidFill>
                <a:latin typeface="+mj-lt"/>
              </a:rPr>
              <a:t> es </a:t>
            </a:r>
            <a:r>
              <a:rPr lang="en-GB" altLang="es-ES" sz="2400" b="1" dirty="0" err="1">
                <a:solidFill>
                  <a:srgbClr val="000000"/>
                </a:solidFill>
                <a:latin typeface="+mj-lt"/>
              </a:rPr>
              <a:t>inmediato</a:t>
            </a:r>
            <a:r>
              <a:rPr lang="en-GB" altLang="es-ES" sz="2400" b="1" dirty="0">
                <a:solidFill>
                  <a:srgbClr val="000000"/>
                </a:solidFill>
                <a:latin typeface="+mj-lt"/>
              </a:rPr>
              <a:t>. </a:t>
            </a:r>
            <a:r>
              <a:rPr lang="en-GB" altLang="es-ES" sz="2400" dirty="0">
                <a:solidFill>
                  <a:srgbClr val="000000"/>
                </a:solidFill>
                <a:latin typeface="+mj-lt"/>
              </a:rPr>
              <a:t>Es el </a:t>
            </a:r>
            <a:r>
              <a:rPr lang="en-GB" altLang="es-ES" sz="2400" dirty="0" err="1">
                <a:solidFill>
                  <a:srgbClr val="000000"/>
                </a:solidFill>
                <a:latin typeface="+mj-lt"/>
              </a:rPr>
              <a:t>caso</a:t>
            </a:r>
            <a:r>
              <a:rPr lang="en-GB" altLang="es-ES" sz="2400" dirty="0">
                <a:solidFill>
                  <a:srgbClr val="000000"/>
                </a:solidFill>
                <a:latin typeface="+mj-lt"/>
              </a:rPr>
              <a:t> de los </a:t>
            </a:r>
            <a:r>
              <a:rPr lang="en-GB" altLang="es-ES" sz="2400" dirty="0" err="1">
                <a:solidFill>
                  <a:srgbClr val="000000"/>
                </a:solidFill>
                <a:latin typeface="+mj-lt"/>
              </a:rPr>
              <a:t>videojuegos</a:t>
            </a:r>
            <a:r>
              <a:rPr lang="en-GB" altLang="es-ES" sz="2400" dirty="0">
                <a:solidFill>
                  <a:srgbClr val="000000"/>
                </a:solidFill>
                <a:latin typeface="+mj-lt"/>
              </a:rPr>
              <a:t>.</a:t>
            </a:r>
          </a:p>
        </p:txBody>
      </p:sp>
      <p:sp>
        <p:nvSpPr>
          <p:cNvPr id="29699" name="Rectangle 2">
            <a:extLst>
              <a:ext uri="{FF2B5EF4-FFF2-40B4-BE49-F238E27FC236}">
                <a16:creationId xmlns:a16="http://schemas.microsoft.com/office/drawing/2014/main" id="{9456897D-C23C-4390-A2A0-FF19C22950FA}"/>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0" name="Rectangle 3">
            <a:extLst>
              <a:ext uri="{FF2B5EF4-FFF2-40B4-BE49-F238E27FC236}">
                <a16:creationId xmlns:a16="http://schemas.microsoft.com/office/drawing/2014/main" id="{FA65648D-0BCA-45B8-807C-CE0B15C13132}"/>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1" name="Rectangle 4">
            <a:extLst>
              <a:ext uri="{FF2B5EF4-FFF2-40B4-BE49-F238E27FC236}">
                <a16:creationId xmlns:a16="http://schemas.microsoft.com/office/drawing/2014/main" id="{A54AC6BD-E0B2-45A3-9BD4-AB497ACC0672}"/>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2" name="Rectangle 5">
            <a:extLst>
              <a:ext uri="{FF2B5EF4-FFF2-40B4-BE49-F238E27FC236}">
                <a16:creationId xmlns:a16="http://schemas.microsoft.com/office/drawing/2014/main" id="{8348AF12-1368-4BB0-A8E6-BD0127A8EE9A}"/>
              </a:ext>
            </a:extLst>
          </p:cNvPr>
          <p:cNvSpPr>
            <a:spLocks noChangeArrowheads="1"/>
          </p:cNvSpPr>
          <p:nvPr/>
        </p:nvSpPr>
        <p:spPr bwMode="auto">
          <a:xfrm>
            <a:off x="612775" y="312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3" name="Rectangle 6">
            <a:extLst>
              <a:ext uri="{FF2B5EF4-FFF2-40B4-BE49-F238E27FC236}">
                <a16:creationId xmlns:a16="http://schemas.microsoft.com/office/drawing/2014/main" id="{97A9EC13-2843-4B81-97E1-DFDBC7B7C152}"/>
              </a:ext>
            </a:extLst>
          </p:cNvPr>
          <p:cNvSpPr>
            <a:spLocks noChangeArrowheads="1"/>
          </p:cNvSpPr>
          <p:nvPr/>
        </p:nvSpPr>
        <p:spPr bwMode="auto">
          <a:xfrm>
            <a:off x="765175" y="4651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4" name="Rectangle 7">
            <a:extLst>
              <a:ext uri="{FF2B5EF4-FFF2-40B4-BE49-F238E27FC236}">
                <a16:creationId xmlns:a16="http://schemas.microsoft.com/office/drawing/2014/main" id="{56604EC9-C85C-482E-8546-699E26A85A49}"/>
              </a:ext>
            </a:extLst>
          </p:cNvPr>
          <p:cNvSpPr>
            <a:spLocks noChangeArrowheads="1"/>
          </p:cNvSpPr>
          <p:nvPr/>
        </p:nvSpPr>
        <p:spPr bwMode="auto">
          <a:xfrm>
            <a:off x="917575" y="6175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5" name="Rectangle 8">
            <a:extLst>
              <a:ext uri="{FF2B5EF4-FFF2-40B4-BE49-F238E27FC236}">
                <a16:creationId xmlns:a16="http://schemas.microsoft.com/office/drawing/2014/main" id="{C09FFC34-B0E5-4F56-B8CC-9AC5B9D3E9BA}"/>
              </a:ext>
            </a:extLst>
          </p:cNvPr>
          <p:cNvSpPr>
            <a:spLocks noChangeArrowheads="1"/>
          </p:cNvSpPr>
          <p:nvPr/>
        </p:nvSpPr>
        <p:spPr bwMode="auto">
          <a:xfrm>
            <a:off x="1069975" y="769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9706" name="Rectangle 9">
            <a:extLst>
              <a:ext uri="{FF2B5EF4-FFF2-40B4-BE49-F238E27FC236}">
                <a16:creationId xmlns:a16="http://schemas.microsoft.com/office/drawing/2014/main" id="{FB20EFB3-1E80-4F2E-A074-E391B2513920}"/>
              </a:ext>
            </a:extLst>
          </p:cNvPr>
          <p:cNvSpPr>
            <a:spLocks noChangeArrowheads="1"/>
          </p:cNvSpPr>
          <p:nvPr/>
        </p:nvSpPr>
        <p:spPr bwMode="auto">
          <a:xfrm>
            <a:off x="1222375" y="922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pic>
        <p:nvPicPr>
          <p:cNvPr id="29707" name="Picture 2">
            <a:extLst>
              <a:ext uri="{FF2B5EF4-FFF2-40B4-BE49-F238E27FC236}">
                <a16:creationId xmlns:a16="http://schemas.microsoft.com/office/drawing/2014/main" id="{9E8BB431-0F2F-424D-AAB6-8D9C2940D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8" name="Rectangle 1">
            <a:extLst>
              <a:ext uri="{FF2B5EF4-FFF2-40B4-BE49-F238E27FC236}">
                <a16:creationId xmlns:a16="http://schemas.microsoft.com/office/drawing/2014/main" id="{57D3C279-BEDE-4751-9A48-FAFAE8F1DA6C}"/>
              </a:ext>
            </a:extLst>
          </p:cNvPr>
          <p:cNvSpPr txBox="1">
            <a:spLocks noChangeArrowheads="1"/>
          </p:cNvSpPr>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sz="3600" b="1" dirty="0">
                <a:solidFill>
                  <a:srgbClr val="FF6600"/>
                </a:solidFill>
                <a:latin typeface="Arial" panose="020B0604020202020204" pitchFamily="34" charset="0"/>
              </a:rPr>
              <a:t>RELACIÓN ENTRE MOTIVACIÓN Y TDAH</a:t>
            </a:r>
          </a:p>
        </p:txBody>
      </p:sp>
      <p:pic>
        <p:nvPicPr>
          <p:cNvPr id="29709" name="Picture 12" descr="NiÃ±os, Ganar, Ãxito, Videojuego, Jugar, Feliz">
            <a:extLst>
              <a:ext uri="{FF2B5EF4-FFF2-40B4-BE49-F238E27FC236}">
                <a16:creationId xmlns:a16="http://schemas.microsoft.com/office/drawing/2014/main" id="{36F6AF69-DD1F-4CFC-A93E-2C7FC35D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42418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3E86E963-DD2D-413E-87AC-78ED4F4775CC}"/>
              </a:ext>
            </a:extLst>
          </p:cNvPr>
          <p:cNvSpPr txBox="1">
            <a:spLocks noChangeArrowheads="1"/>
          </p:cNvSpPr>
          <p:nvPr/>
        </p:nvSpPr>
        <p:spPr bwMode="auto">
          <a:xfrm>
            <a:off x="457200" y="1773238"/>
            <a:ext cx="7859713" cy="4519612"/>
          </a:xfrm>
          <a:prstGeom prst="rect">
            <a:avLst/>
          </a:prstGeom>
          <a:noFill/>
          <a:ln>
            <a:noFill/>
          </a:ln>
          <a:effectLst/>
        </p:spPr>
        <p:txBody>
          <a:bodyPr lIns="90000" tIns="45000" rIns="90000" bIns="45000"/>
          <a:lstStyle>
            <a:lvl1pPr marL="342900" indent="-341313">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marL="0" indent="11113" eaLnBrk="1">
              <a:lnSpc>
                <a:spcPct val="100000"/>
              </a:lnSpc>
              <a:spcBef>
                <a:spcPts val="800"/>
              </a:spcBef>
              <a:defRPr/>
            </a:pPr>
            <a:r>
              <a:rPr lang="es-ES" altLang="es-ES" sz="2200" dirty="0">
                <a:solidFill>
                  <a:srgbClr val="000000"/>
                </a:solidFill>
                <a:latin typeface="+mj-lt"/>
              </a:rPr>
              <a:t>Mantener la motivación a largo plazo precisa </a:t>
            </a:r>
            <a:r>
              <a:rPr lang="es-ES" altLang="es-ES" sz="2200" b="1" dirty="0">
                <a:solidFill>
                  <a:srgbClr val="000000"/>
                </a:solidFill>
                <a:latin typeface="+mj-lt"/>
              </a:rPr>
              <a:t>liberar Dopamina progresivamente,</a:t>
            </a:r>
            <a:r>
              <a:rPr lang="es-ES" altLang="es-ES" sz="2200" dirty="0">
                <a:solidFill>
                  <a:srgbClr val="000000"/>
                </a:solidFill>
                <a:latin typeface="+mj-lt"/>
              </a:rPr>
              <a:t> en pequeñas dosis en nuestro cerebro. En la mayoría de TDAH no se produce esto, por lo que no hay motivación a largo plazo. </a:t>
            </a:r>
          </a:p>
          <a:p>
            <a:pPr marL="0" indent="11113" eaLnBrk="1">
              <a:lnSpc>
                <a:spcPct val="100000"/>
              </a:lnSpc>
              <a:spcBef>
                <a:spcPts val="800"/>
              </a:spcBef>
              <a:defRPr/>
            </a:pPr>
            <a:r>
              <a:rPr lang="es-ES" altLang="es-ES" sz="2200" b="1" dirty="0">
                <a:solidFill>
                  <a:srgbClr val="000000"/>
                </a:solidFill>
                <a:latin typeface="+mj-lt"/>
              </a:rPr>
              <a:t>Consecuencias en el modo de educar</a:t>
            </a:r>
            <a:r>
              <a:rPr lang="es-ES" altLang="es-ES" sz="2200" dirty="0">
                <a:solidFill>
                  <a:srgbClr val="000000"/>
                </a:solidFill>
                <a:latin typeface="+mj-lt"/>
              </a:rPr>
              <a:t>: para  mantenerles atentos hay que saber dar   </a:t>
            </a:r>
            <a:r>
              <a:rPr lang="es-ES" altLang="es-ES" sz="2200" b="1" dirty="0">
                <a:solidFill>
                  <a:srgbClr val="000000"/>
                </a:solidFill>
                <a:latin typeface="+mj-lt"/>
              </a:rPr>
              <a:t>compensaciones inmediatas</a:t>
            </a:r>
          </a:p>
          <a:p>
            <a:pPr marL="0" indent="11113" eaLnBrk="1">
              <a:lnSpc>
                <a:spcPct val="100000"/>
              </a:lnSpc>
              <a:spcBef>
                <a:spcPts val="800"/>
              </a:spcBef>
              <a:defRPr/>
            </a:pPr>
            <a:r>
              <a:rPr lang="es-ES" altLang="es-ES" sz="2200" dirty="0">
                <a:solidFill>
                  <a:srgbClr val="000000"/>
                </a:solidFill>
                <a:latin typeface="+mj-lt"/>
              </a:rPr>
              <a:t>Muy importante el tipo de </a:t>
            </a:r>
            <a:r>
              <a:rPr lang="es-ES" altLang="es-ES" sz="2200" b="1" dirty="0">
                <a:solidFill>
                  <a:srgbClr val="000000"/>
                </a:solidFill>
                <a:latin typeface="+mj-lt"/>
              </a:rPr>
              <a:t>feedback verbal                  </a:t>
            </a:r>
            <a:r>
              <a:rPr lang="es-ES" altLang="es-ES" sz="2200" dirty="0">
                <a:solidFill>
                  <a:srgbClr val="000000"/>
                </a:solidFill>
                <a:latin typeface="+mj-lt"/>
              </a:rPr>
              <a:t>que reciben, y el tipo de tareas en las que se les involucra. </a:t>
            </a:r>
          </a:p>
          <a:p>
            <a:pPr eaLnBrk="1">
              <a:lnSpc>
                <a:spcPct val="100000"/>
              </a:lnSpc>
              <a:spcBef>
                <a:spcPts val="800"/>
              </a:spcBef>
              <a:defRPr/>
            </a:pPr>
            <a:endParaRPr lang="es-ES" altLang="es-ES" sz="2200" dirty="0">
              <a:solidFill>
                <a:srgbClr val="000000"/>
              </a:solidFill>
              <a:latin typeface="+mj-lt"/>
            </a:endParaRPr>
          </a:p>
        </p:txBody>
      </p:sp>
      <p:sp>
        <p:nvSpPr>
          <p:cNvPr id="31747" name="Rectangle 1">
            <a:extLst>
              <a:ext uri="{FF2B5EF4-FFF2-40B4-BE49-F238E27FC236}">
                <a16:creationId xmlns:a16="http://schemas.microsoft.com/office/drawing/2014/main" id="{72B042E2-D7FE-4ED6-B58B-581AE0C29779}"/>
              </a:ext>
            </a:extLst>
          </p:cNvPr>
          <p:cNvSpPr txBox="1">
            <a:spLocks noChangeArrowheads="1"/>
          </p:cNvSpPr>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s-ES" altLang="es-ES" sz="3600" b="1" dirty="0">
                <a:solidFill>
                  <a:srgbClr val="FF6600"/>
                </a:solidFill>
                <a:latin typeface="Arial" panose="020B0604020202020204" pitchFamily="34" charset="0"/>
              </a:rPr>
              <a:t>RELACIÓN ENTRE MOTIVACIÓN Y TDAH</a:t>
            </a:r>
          </a:p>
        </p:txBody>
      </p:sp>
      <p:pic>
        <p:nvPicPr>
          <p:cNvPr id="31748" name="Picture 4" descr="Hombre, NiÃ±os Y Adultos">
            <a:extLst>
              <a:ext uri="{FF2B5EF4-FFF2-40B4-BE49-F238E27FC236}">
                <a16:creationId xmlns:a16="http://schemas.microsoft.com/office/drawing/2014/main" id="{03FCAD3E-8FE5-4365-9CF9-697687685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500438"/>
            <a:ext cx="19812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a:extLst>
              <a:ext uri="{FF2B5EF4-FFF2-40B4-BE49-F238E27FC236}">
                <a16:creationId xmlns:a16="http://schemas.microsoft.com/office/drawing/2014/main" id="{81EE2E00-F305-405D-81A4-AE85A78CD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FC834BE5-3739-4580-A7FA-A353579B5135}"/>
              </a:ext>
            </a:extLst>
          </p:cNvPr>
          <p:cNvSpPr txBox="1">
            <a:spLocks noChangeArrowheads="1"/>
          </p:cNvSpPr>
          <p:nvPr/>
        </p:nvSpPr>
        <p:spPr bwMode="auto">
          <a:xfrm>
            <a:off x="460375" y="1439887"/>
            <a:ext cx="8223250" cy="5715000"/>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indent="11113" eaLnBrk="1">
              <a:spcBef>
                <a:spcPts val="800"/>
              </a:spcBef>
              <a:buClr>
                <a:srgbClr val="000000"/>
              </a:buClr>
              <a:buSzPct val="100000"/>
              <a:buFont typeface="Times New Roman" panose="02020603050405020304" pitchFamily="18" charset="0"/>
              <a:buNone/>
              <a:defRPr/>
            </a:pPr>
            <a:r>
              <a:rPr lang="en-GB" altLang="es-ES" sz="2400" dirty="0">
                <a:latin typeface="+mj-lt"/>
              </a:rPr>
              <a:t>Las </a:t>
            </a:r>
            <a:r>
              <a:rPr lang="en-GB" altLang="es-ES" sz="2400" dirty="0" err="1">
                <a:latin typeface="+mj-lt"/>
              </a:rPr>
              <a:t>atribuciones</a:t>
            </a:r>
            <a:r>
              <a:rPr lang="en-GB" altLang="es-ES" sz="2400" dirty="0">
                <a:latin typeface="+mj-lt"/>
              </a:rPr>
              <a:t> son las </a:t>
            </a:r>
            <a:r>
              <a:rPr lang="en-GB" altLang="es-ES" sz="2400" dirty="0" err="1">
                <a:latin typeface="+mj-lt"/>
              </a:rPr>
              <a:t>razones</a:t>
            </a:r>
            <a:r>
              <a:rPr lang="en-GB" altLang="es-ES" sz="2400" dirty="0">
                <a:latin typeface="+mj-lt"/>
              </a:rPr>
              <a:t> y </a:t>
            </a:r>
            <a:r>
              <a:rPr lang="en-GB" altLang="es-ES" sz="2400" dirty="0" err="1">
                <a:latin typeface="+mj-lt"/>
              </a:rPr>
              <a:t>causas</a:t>
            </a:r>
            <a:r>
              <a:rPr lang="en-GB" altLang="es-ES" sz="2400" dirty="0">
                <a:latin typeface="+mj-lt"/>
              </a:rPr>
              <a:t> que </a:t>
            </a:r>
            <a:r>
              <a:rPr lang="en-GB" altLang="es-ES" sz="2400" dirty="0" err="1">
                <a:latin typeface="+mj-lt"/>
              </a:rPr>
              <a:t>percibimos</a:t>
            </a:r>
            <a:r>
              <a:rPr lang="en-GB" altLang="es-ES" sz="2400" dirty="0">
                <a:latin typeface="+mj-lt"/>
              </a:rPr>
              <a:t> </a:t>
            </a:r>
            <a:r>
              <a:rPr lang="en-GB" altLang="es-ES" sz="2400" dirty="0" err="1">
                <a:latin typeface="+mj-lt"/>
              </a:rPr>
              <a:t>como</a:t>
            </a:r>
            <a:r>
              <a:rPr lang="en-GB" altLang="es-ES" sz="2400" dirty="0">
                <a:latin typeface="+mj-lt"/>
              </a:rPr>
              <a:t> </a:t>
            </a:r>
            <a:r>
              <a:rPr lang="en-GB" altLang="es-ES" sz="2400" dirty="0" err="1">
                <a:latin typeface="+mj-lt"/>
              </a:rPr>
              <a:t>responsables</a:t>
            </a:r>
            <a:r>
              <a:rPr lang="en-GB" altLang="es-ES" sz="2400" dirty="0">
                <a:latin typeface="+mj-lt"/>
              </a:rPr>
              <a:t> de </a:t>
            </a:r>
            <a:r>
              <a:rPr lang="en-GB" altLang="es-ES" sz="2400" dirty="0" err="1">
                <a:latin typeface="+mj-lt"/>
              </a:rPr>
              <a:t>nuestros</a:t>
            </a:r>
            <a:r>
              <a:rPr lang="en-GB" altLang="es-ES" sz="2400" dirty="0">
                <a:latin typeface="+mj-lt"/>
              </a:rPr>
              <a:t> </a:t>
            </a:r>
            <a:r>
              <a:rPr lang="en-GB" altLang="es-ES" sz="2400" dirty="0" err="1">
                <a:latin typeface="+mj-lt"/>
              </a:rPr>
              <a:t>resultados</a:t>
            </a:r>
            <a:r>
              <a:rPr lang="en-GB" altLang="es-ES" sz="2400" dirty="0">
                <a:latin typeface="+mj-lt"/>
              </a:rPr>
              <a:t>.</a:t>
            </a:r>
          </a:p>
          <a:p>
            <a:pPr indent="11113" algn="ctr" eaLnBrk="1">
              <a:spcAft>
                <a:spcPts val="1425"/>
              </a:spcAft>
              <a:buClr>
                <a:srgbClr val="000000"/>
              </a:buClr>
              <a:buSzPct val="100000"/>
              <a:buFont typeface="Times New Roman" panose="02020603050405020304" pitchFamily="18" charset="0"/>
              <a:buNone/>
              <a:defRPr/>
            </a:pPr>
            <a:endParaRPr lang="en-GB" altLang="es-ES" sz="2400" dirty="0">
              <a:latin typeface="+mj-lt"/>
            </a:endParaRPr>
          </a:p>
          <a:p>
            <a:pPr indent="11113" algn="ctr" eaLnBrk="1">
              <a:spcAft>
                <a:spcPts val="1425"/>
              </a:spcAft>
              <a:buClr>
                <a:srgbClr val="000000"/>
              </a:buClr>
              <a:buSzPct val="100000"/>
              <a:buFont typeface="Times New Roman" panose="02020603050405020304" pitchFamily="18" charset="0"/>
              <a:buNone/>
              <a:defRPr/>
            </a:pPr>
            <a:r>
              <a:rPr lang="en-GB" altLang="es-ES" sz="2400" dirty="0">
                <a:latin typeface="+mj-lt"/>
              </a:rPr>
              <a:t>¿A </a:t>
            </a:r>
            <a:r>
              <a:rPr lang="en-GB" altLang="es-ES" sz="2400" dirty="0" err="1">
                <a:latin typeface="+mj-lt"/>
              </a:rPr>
              <a:t>qué</a:t>
            </a:r>
            <a:r>
              <a:rPr lang="en-GB" altLang="es-ES" sz="2400" dirty="0">
                <a:latin typeface="+mj-lt"/>
              </a:rPr>
              <a:t> se debe </a:t>
            </a:r>
            <a:r>
              <a:rPr lang="en-GB" altLang="es-ES" sz="2400" dirty="0" err="1">
                <a:latin typeface="+mj-lt"/>
              </a:rPr>
              <a:t>haber</a:t>
            </a:r>
            <a:r>
              <a:rPr lang="en-GB" altLang="es-ES" sz="2400" dirty="0">
                <a:latin typeface="+mj-lt"/>
              </a:rPr>
              <a:t> </a:t>
            </a:r>
            <a:r>
              <a:rPr lang="en-GB" altLang="es-ES" sz="2400" dirty="0" err="1">
                <a:latin typeface="+mj-lt"/>
              </a:rPr>
              <a:t>aprobado</a:t>
            </a:r>
            <a:r>
              <a:rPr lang="en-GB" altLang="es-ES" sz="2400" dirty="0">
                <a:latin typeface="+mj-lt"/>
              </a:rPr>
              <a:t>?</a:t>
            </a:r>
          </a:p>
        </p:txBody>
      </p:sp>
      <p:sp>
        <p:nvSpPr>
          <p:cNvPr id="33795" name="Rectangle 2">
            <a:extLst>
              <a:ext uri="{FF2B5EF4-FFF2-40B4-BE49-F238E27FC236}">
                <a16:creationId xmlns:a16="http://schemas.microsoft.com/office/drawing/2014/main" id="{E6D62632-DDF5-4CF8-9F94-8500853F8FFE}"/>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796" name="Rectangle 3">
            <a:extLst>
              <a:ext uri="{FF2B5EF4-FFF2-40B4-BE49-F238E27FC236}">
                <a16:creationId xmlns:a16="http://schemas.microsoft.com/office/drawing/2014/main" id="{90AC9C7A-E744-4608-B877-8C420365886A}"/>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797" name="Rectangle 4">
            <a:extLst>
              <a:ext uri="{FF2B5EF4-FFF2-40B4-BE49-F238E27FC236}">
                <a16:creationId xmlns:a16="http://schemas.microsoft.com/office/drawing/2014/main" id="{EB65557A-96F1-4DEA-A97B-F0B5646C2C12}"/>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798" name="Rectangle 5">
            <a:extLst>
              <a:ext uri="{FF2B5EF4-FFF2-40B4-BE49-F238E27FC236}">
                <a16:creationId xmlns:a16="http://schemas.microsoft.com/office/drawing/2014/main" id="{1CD2ED06-0AA2-4FAA-89E1-273CF76A1071}"/>
              </a:ext>
            </a:extLst>
          </p:cNvPr>
          <p:cNvSpPr>
            <a:spLocks noChangeArrowheads="1"/>
          </p:cNvSpPr>
          <p:nvPr/>
        </p:nvSpPr>
        <p:spPr bwMode="auto">
          <a:xfrm>
            <a:off x="612775" y="312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799" name="Rectangle 6">
            <a:extLst>
              <a:ext uri="{FF2B5EF4-FFF2-40B4-BE49-F238E27FC236}">
                <a16:creationId xmlns:a16="http://schemas.microsoft.com/office/drawing/2014/main" id="{A24770E3-8A14-4531-A010-F2EE18AE0DB0}"/>
              </a:ext>
            </a:extLst>
          </p:cNvPr>
          <p:cNvSpPr>
            <a:spLocks noChangeArrowheads="1"/>
          </p:cNvSpPr>
          <p:nvPr/>
        </p:nvSpPr>
        <p:spPr bwMode="auto">
          <a:xfrm>
            <a:off x="765175" y="4651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800" name="Rectangle 7">
            <a:extLst>
              <a:ext uri="{FF2B5EF4-FFF2-40B4-BE49-F238E27FC236}">
                <a16:creationId xmlns:a16="http://schemas.microsoft.com/office/drawing/2014/main" id="{5E67BABF-EEC1-41B1-910A-9945FB09EEE7}"/>
              </a:ext>
            </a:extLst>
          </p:cNvPr>
          <p:cNvSpPr>
            <a:spLocks noChangeArrowheads="1"/>
          </p:cNvSpPr>
          <p:nvPr/>
        </p:nvSpPr>
        <p:spPr bwMode="auto">
          <a:xfrm>
            <a:off x="917575" y="6175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801" name="Rectangle 8">
            <a:extLst>
              <a:ext uri="{FF2B5EF4-FFF2-40B4-BE49-F238E27FC236}">
                <a16:creationId xmlns:a16="http://schemas.microsoft.com/office/drawing/2014/main" id="{039A4056-CC89-4C0E-882F-86D3C939889D}"/>
              </a:ext>
            </a:extLst>
          </p:cNvPr>
          <p:cNvSpPr>
            <a:spLocks noChangeArrowheads="1"/>
          </p:cNvSpPr>
          <p:nvPr/>
        </p:nvSpPr>
        <p:spPr bwMode="auto">
          <a:xfrm>
            <a:off x="1069975" y="769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802" name="Rectangle 9">
            <a:extLst>
              <a:ext uri="{FF2B5EF4-FFF2-40B4-BE49-F238E27FC236}">
                <a16:creationId xmlns:a16="http://schemas.microsoft.com/office/drawing/2014/main" id="{17F5A14D-E9F2-499E-BFB9-285548BF6021}"/>
              </a:ext>
            </a:extLst>
          </p:cNvPr>
          <p:cNvSpPr>
            <a:spLocks noChangeArrowheads="1"/>
          </p:cNvSpPr>
          <p:nvPr/>
        </p:nvSpPr>
        <p:spPr bwMode="auto">
          <a:xfrm>
            <a:off x="1222375" y="922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33803" name="Rectangle 1">
            <a:extLst>
              <a:ext uri="{FF2B5EF4-FFF2-40B4-BE49-F238E27FC236}">
                <a16:creationId xmlns:a16="http://schemas.microsoft.com/office/drawing/2014/main" id="{420105C5-36E9-4936-974A-D63ACC5C17CC}"/>
              </a:ext>
            </a:extLst>
          </p:cNvPr>
          <p:cNvSpPr txBox="1">
            <a:spLocks noChangeArrowheads="1"/>
          </p:cNvSpPr>
          <p:nvPr/>
        </p:nvSpPr>
        <p:spPr bwMode="auto">
          <a:xfrm>
            <a:off x="460375" y="168275"/>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sz="4000" b="1" dirty="0">
                <a:solidFill>
                  <a:srgbClr val="FF6600"/>
                </a:solidFill>
                <a:latin typeface="Arial" panose="020B0604020202020204" pitchFamily="34" charset="0"/>
              </a:rPr>
              <a:t>LAS ATRIBUCIONES</a:t>
            </a:r>
          </a:p>
        </p:txBody>
      </p:sp>
      <p:pic>
        <p:nvPicPr>
          <p:cNvPr id="33804" name="Picture 2">
            <a:extLst>
              <a:ext uri="{FF2B5EF4-FFF2-40B4-BE49-F238E27FC236}">
                <a16:creationId xmlns:a16="http://schemas.microsoft.com/office/drawing/2014/main" id="{D02322C4-50C9-4FEB-AE70-9E1CE1753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5" name="Picture 15" descr="Signo De InterrogaciÃ³n, Pidiendo">
            <a:extLst>
              <a:ext uri="{FF2B5EF4-FFF2-40B4-BE49-F238E27FC236}">
                <a16:creationId xmlns:a16="http://schemas.microsoft.com/office/drawing/2014/main" id="{1DEFF291-55B8-4E8E-B16C-890DD4058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781425"/>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Rectángulo 2">
            <a:extLst>
              <a:ext uri="{FF2B5EF4-FFF2-40B4-BE49-F238E27FC236}">
                <a16:creationId xmlns:a16="http://schemas.microsoft.com/office/drawing/2014/main" id="{B8E5B13C-7220-43AD-A631-1A4B6FF10A12}"/>
              </a:ext>
            </a:extLst>
          </p:cNvPr>
          <p:cNvSpPr>
            <a:spLocks noChangeArrowheads="1"/>
          </p:cNvSpPr>
          <p:nvPr/>
        </p:nvSpPr>
        <p:spPr bwMode="auto">
          <a:xfrm>
            <a:off x="1616075" y="3608388"/>
            <a:ext cx="31035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1113">
              <a:defRPr>
                <a:solidFill>
                  <a:schemeClr val="tx1"/>
                </a:solidFill>
                <a:latin typeface="Arial" panose="020B0604020202020204" pitchFamily="34" charset="0"/>
                <a:ea typeface="Microsoft YaHei" panose="020B0503020204020204" pitchFamily="34" charset="-122"/>
              </a:defRPr>
            </a:lvl1pPr>
            <a:lvl2pPr>
              <a:defRPr>
                <a:solidFill>
                  <a:schemeClr val="tx1"/>
                </a:solidFill>
                <a:latin typeface="Arial" panose="020B0604020202020204" pitchFamily="34" charset="0"/>
                <a:ea typeface="Microsoft YaHei" panose="020B0503020204020204" pitchFamily="34" charset="-122"/>
              </a:defRPr>
            </a:lvl2pPr>
            <a:lvl3pPr>
              <a:defRPr>
                <a:solidFill>
                  <a:schemeClr val="tx1"/>
                </a:solidFill>
                <a:latin typeface="Arial" panose="020B0604020202020204" pitchFamily="34" charset="0"/>
                <a:ea typeface="Microsoft YaHei" panose="020B0503020204020204" pitchFamily="34" charset="-122"/>
              </a:defRPr>
            </a:lvl3pPr>
            <a:lvl4pPr>
              <a:defRPr>
                <a:solidFill>
                  <a:schemeClr val="tx1"/>
                </a:solidFill>
                <a:latin typeface="Arial" panose="020B0604020202020204" pitchFamily="34" charset="0"/>
                <a:ea typeface="Microsoft YaHei" panose="020B0503020204020204" pitchFamily="34" charset="-122"/>
              </a:defRPr>
            </a:lvl4pPr>
            <a:lvl5pPr>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eaLnBrk="1">
              <a:spcAft>
                <a:spcPts val="1425"/>
              </a:spcAft>
              <a:buClr>
                <a:srgbClr val="000000"/>
              </a:buClr>
              <a:buSzPct val="100000"/>
              <a:buFont typeface="Times New Roman" panose="02020603050405020304" pitchFamily="18" charset="0"/>
              <a:buNone/>
            </a:pPr>
            <a:r>
              <a:rPr lang="en-GB" altLang="es-ES" sz="1600" dirty="0"/>
              <a:t>¿A que he </a:t>
            </a:r>
            <a:r>
              <a:rPr lang="en-GB" altLang="es-ES" sz="1600" dirty="0" err="1"/>
              <a:t>tenido</a:t>
            </a:r>
            <a:r>
              <a:rPr lang="en-GB" altLang="es-ES" sz="1600" dirty="0"/>
              <a:t> suerte? </a:t>
            </a:r>
            <a:r>
              <a:rPr lang="en-GB" altLang="es-ES" sz="1600" dirty="0" err="1"/>
              <a:t>Entonces</a:t>
            </a:r>
            <a:r>
              <a:rPr lang="en-GB" altLang="es-ES" sz="1600" dirty="0"/>
              <a:t> lo </a:t>
            </a:r>
            <a:r>
              <a:rPr lang="en-GB" altLang="es-ES" sz="1600" dirty="0" err="1"/>
              <a:t>atribuyo</a:t>
            </a:r>
            <a:r>
              <a:rPr lang="en-GB" altLang="es-ES" sz="1600" dirty="0"/>
              <a:t> a la suerte</a:t>
            </a:r>
            <a:r>
              <a:rPr lang="en-GB" altLang="es-ES" sz="1600" dirty="0">
                <a:latin typeface="Calibri" panose="020F0502020204030204" pitchFamily="34" charset="0"/>
              </a:rPr>
              <a:t>.</a:t>
            </a:r>
          </a:p>
          <a:p>
            <a:pPr eaLnBrk="1">
              <a:spcAft>
                <a:spcPts val="1425"/>
              </a:spcAft>
              <a:buClr>
                <a:srgbClr val="000000"/>
              </a:buClr>
              <a:buSzPct val="100000"/>
              <a:buFont typeface="Times New Roman" panose="02020603050405020304" pitchFamily="18" charset="0"/>
              <a:buNone/>
            </a:pPr>
            <a:r>
              <a:rPr lang="en-GB" altLang="es-ES" sz="1600" dirty="0"/>
              <a:t>¿A que he </a:t>
            </a:r>
            <a:r>
              <a:rPr lang="en-GB" altLang="es-ES" sz="1600" dirty="0" err="1"/>
              <a:t>estudiado</a:t>
            </a:r>
            <a:r>
              <a:rPr lang="en-GB" altLang="es-ES" sz="1600" dirty="0"/>
              <a:t>? </a:t>
            </a:r>
            <a:r>
              <a:rPr lang="en-GB" altLang="es-ES" sz="1600" dirty="0" err="1"/>
              <a:t>Entonces</a:t>
            </a:r>
            <a:r>
              <a:rPr lang="en-GB" altLang="es-ES" sz="1600" dirty="0"/>
              <a:t> </a:t>
            </a:r>
            <a:r>
              <a:rPr lang="en-GB" altLang="es-ES" sz="1600" dirty="0" err="1"/>
              <a:t>atribuyo</a:t>
            </a:r>
            <a:r>
              <a:rPr lang="en-GB" altLang="es-ES" sz="1600" dirty="0"/>
              <a:t> el </a:t>
            </a:r>
            <a:r>
              <a:rPr lang="en-GB" altLang="es-ES" sz="1600" dirty="0" err="1"/>
              <a:t>éxito</a:t>
            </a:r>
            <a:r>
              <a:rPr lang="en-GB" altLang="es-ES" sz="1600" dirty="0"/>
              <a:t> al </a:t>
            </a:r>
            <a:r>
              <a:rPr lang="en-GB" altLang="es-ES" sz="1600" dirty="0" err="1"/>
              <a:t>estudio</a:t>
            </a:r>
            <a:endParaRPr lang="en-GB" altLang="es-ES" sz="1600" dirty="0">
              <a:latin typeface="Calibri" panose="020F0502020204030204" pitchFamily="34" charset="0"/>
            </a:endParaRPr>
          </a:p>
        </p:txBody>
      </p:sp>
      <p:sp>
        <p:nvSpPr>
          <p:cNvPr id="33807" name="CuadroTexto 15">
            <a:extLst>
              <a:ext uri="{FF2B5EF4-FFF2-40B4-BE49-F238E27FC236}">
                <a16:creationId xmlns:a16="http://schemas.microsoft.com/office/drawing/2014/main" id="{C9954790-ADD7-4B27-8393-465AD6D3FE33}"/>
              </a:ext>
            </a:extLst>
          </p:cNvPr>
          <p:cNvSpPr>
            <a:spLocks noChangeArrowheads="1"/>
          </p:cNvSpPr>
          <p:nvPr/>
        </p:nvSpPr>
        <p:spPr bwMode="auto">
          <a:xfrm rot="309851">
            <a:off x="1008063" y="3255963"/>
            <a:ext cx="4205287" cy="2193925"/>
          </a:xfrm>
          <a:prstGeom prst="cloudCallout">
            <a:avLst>
              <a:gd name="adj1" fmla="val 66671"/>
              <a:gd name="adj2" fmla="val -10046"/>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s-ES" altLang="es-ES" sz="1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899AB602-1CC1-441C-9022-212D92F0941D}"/>
              </a:ext>
            </a:extLst>
          </p:cNvPr>
          <p:cNvSpPr txBox="1">
            <a:spLocks noChangeArrowheads="1"/>
          </p:cNvSpPr>
          <p:nvPr/>
        </p:nvSpPr>
        <p:spPr bwMode="auto">
          <a:xfrm>
            <a:off x="460375" y="2349500"/>
            <a:ext cx="8683625" cy="2692400"/>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marL="342900" indent="-341313" eaLnBrk="1">
              <a:spcBef>
                <a:spcPts val="800"/>
              </a:spcBef>
              <a:buClr>
                <a:srgbClr val="000000"/>
              </a:buClr>
              <a:buSzPct val="100000"/>
              <a:buFont typeface="Times New Roman" panose="02020603050405020304" pitchFamily="18" charset="0"/>
              <a:buNone/>
              <a:defRPr/>
            </a:pPr>
            <a:r>
              <a:rPr lang="en-GB" altLang="es-ES" sz="2400" b="1" dirty="0" err="1">
                <a:latin typeface="+mj-lt"/>
              </a:rPr>
              <a:t>Dimensiones</a:t>
            </a:r>
            <a:r>
              <a:rPr lang="en-GB" altLang="es-ES" sz="2400" b="1" dirty="0">
                <a:latin typeface="+mj-lt"/>
              </a:rPr>
              <a:t> de </a:t>
            </a:r>
            <a:r>
              <a:rPr lang="en-GB" altLang="es-ES" sz="2400" b="1" dirty="0" err="1">
                <a:latin typeface="+mj-lt"/>
              </a:rPr>
              <a:t>localización</a:t>
            </a:r>
            <a:r>
              <a:rPr lang="en-GB" altLang="es-ES" sz="2400" b="1" dirty="0">
                <a:latin typeface="+mj-lt"/>
              </a:rPr>
              <a:t>:</a:t>
            </a:r>
          </a:p>
          <a:p>
            <a:pPr eaLnBrk="1">
              <a:spcBef>
                <a:spcPts val="800"/>
              </a:spcBef>
              <a:buClr>
                <a:srgbClr val="000000"/>
              </a:buClr>
              <a:buSzPct val="100000"/>
              <a:buFont typeface="Times New Roman" panose="02020603050405020304" pitchFamily="18" charset="0"/>
              <a:buNone/>
              <a:defRPr/>
            </a:pPr>
            <a:r>
              <a:rPr lang="en-GB" altLang="es-ES" sz="2400" dirty="0">
                <a:latin typeface="+mj-lt"/>
              </a:rPr>
              <a:t>Podemos </a:t>
            </a:r>
            <a:r>
              <a:rPr lang="en-GB" altLang="es-ES" sz="2400" dirty="0" err="1">
                <a:latin typeface="+mj-lt"/>
              </a:rPr>
              <a:t>atribuir</a:t>
            </a:r>
            <a:r>
              <a:rPr lang="en-GB" altLang="es-ES" sz="2400" dirty="0">
                <a:latin typeface="+mj-lt"/>
              </a:rPr>
              <a:t> la causa de los </a:t>
            </a:r>
            <a:r>
              <a:rPr lang="en-GB" altLang="es-ES" sz="2400" dirty="0" err="1">
                <a:latin typeface="+mj-lt"/>
              </a:rPr>
              <a:t>resultados</a:t>
            </a:r>
            <a:r>
              <a:rPr lang="en-GB" altLang="es-ES" sz="2400" dirty="0">
                <a:latin typeface="+mj-lt"/>
              </a:rPr>
              <a:t> a </a:t>
            </a:r>
            <a:r>
              <a:rPr lang="en-GB" altLang="es-ES" sz="2400" dirty="0" err="1">
                <a:latin typeface="+mj-lt"/>
              </a:rPr>
              <a:t>factores</a:t>
            </a:r>
            <a:r>
              <a:rPr lang="en-GB" altLang="es-ES" sz="2400" dirty="0">
                <a:latin typeface="+mj-lt"/>
              </a:rPr>
              <a:t> </a:t>
            </a:r>
            <a:r>
              <a:rPr lang="en-GB" altLang="es-ES" sz="2400" dirty="0" err="1">
                <a:latin typeface="+mj-lt"/>
              </a:rPr>
              <a:t>internos</a:t>
            </a:r>
            <a:r>
              <a:rPr lang="en-GB" altLang="es-ES" sz="2400" dirty="0">
                <a:latin typeface="+mj-lt"/>
              </a:rPr>
              <a:t> o </a:t>
            </a:r>
            <a:r>
              <a:rPr lang="en-GB" altLang="es-ES" sz="2400" dirty="0" err="1">
                <a:latin typeface="+mj-lt"/>
              </a:rPr>
              <a:t>externos</a:t>
            </a:r>
            <a:r>
              <a:rPr lang="en-GB" altLang="es-ES" sz="2400" dirty="0">
                <a:latin typeface="+mj-lt"/>
              </a:rPr>
              <a:t>. </a:t>
            </a:r>
          </a:p>
          <a:p>
            <a:pPr eaLnBrk="1">
              <a:spcBef>
                <a:spcPts val="800"/>
              </a:spcBef>
              <a:buClr>
                <a:srgbClr val="000000"/>
              </a:buClr>
              <a:buSzPct val="100000"/>
              <a:buFont typeface="Times New Roman" panose="02020603050405020304" pitchFamily="18" charset="0"/>
              <a:buNone/>
              <a:defRPr/>
            </a:pPr>
            <a:endParaRPr lang="en-GB" altLang="es-ES" sz="2400" dirty="0">
              <a:latin typeface="+mj-lt"/>
            </a:endParaRPr>
          </a:p>
          <a:p>
            <a:pPr eaLnBrk="1">
              <a:spcBef>
                <a:spcPts val="800"/>
              </a:spcBef>
              <a:buClr>
                <a:srgbClr val="000000"/>
              </a:buClr>
              <a:buSzPct val="100000"/>
              <a:buFont typeface="Times New Roman" panose="02020603050405020304" pitchFamily="18" charset="0"/>
              <a:buNone/>
              <a:defRPr/>
            </a:pPr>
            <a:r>
              <a:rPr lang="en-GB" altLang="es-ES" sz="2400" dirty="0">
                <a:latin typeface="+mj-lt"/>
              </a:rPr>
              <a:t>Son </a:t>
            </a:r>
            <a:r>
              <a:rPr lang="en-GB" altLang="es-ES" sz="2400" b="1" dirty="0" err="1">
                <a:latin typeface="+mj-lt"/>
              </a:rPr>
              <a:t>factores</a:t>
            </a:r>
            <a:r>
              <a:rPr lang="en-GB" altLang="es-ES" sz="2400" b="1" dirty="0">
                <a:latin typeface="+mj-lt"/>
              </a:rPr>
              <a:t> </a:t>
            </a:r>
            <a:r>
              <a:rPr lang="en-GB" altLang="es-ES" sz="2400" b="1" dirty="0" err="1">
                <a:latin typeface="+mj-lt"/>
              </a:rPr>
              <a:t>internos</a:t>
            </a:r>
            <a:r>
              <a:rPr lang="en-GB" altLang="es-ES" sz="2400" b="1" dirty="0">
                <a:latin typeface="+mj-lt"/>
              </a:rPr>
              <a:t> </a:t>
            </a:r>
            <a:r>
              <a:rPr lang="en-GB" altLang="es-ES" sz="2400" dirty="0">
                <a:latin typeface="+mj-lt"/>
              </a:rPr>
              <a:t>la </a:t>
            </a:r>
            <a:r>
              <a:rPr lang="en-GB" altLang="es-ES" sz="2400" dirty="0" err="1">
                <a:latin typeface="+mj-lt"/>
              </a:rPr>
              <a:t>capacidad</a:t>
            </a:r>
            <a:r>
              <a:rPr lang="en-GB" altLang="es-ES" sz="2400" dirty="0">
                <a:latin typeface="+mj-lt"/>
              </a:rPr>
              <a:t> y el </a:t>
            </a:r>
            <a:r>
              <a:rPr lang="en-GB" altLang="es-ES" sz="2400" dirty="0" err="1">
                <a:latin typeface="+mj-lt"/>
              </a:rPr>
              <a:t>esfuerzo</a:t>
            </a:r>
            <a:r>
              <a:rPr lang="en-GB" altLang="es-ES" sz="2400" dirty="0">
                <a:latin typeface="+mj-lt"/>
              </a:rPr>
              <a:t>. </a:t>
            </a:r>
          </a:p>
          <a:p>
            <a:pPr eaLnBrk="1">
              <a:spcBef>
                <a:spcPts val="800"/>
              </a:spcBef>
              <a:buClr>
                <a:srgbClr val="000000"/>
              </a:buClr>
              <a:buSzPct val="100000"/>
              <a:buFont typeface="Times New Roman" panose="02020603050405020304" pitchFamily="18" charset="0"/>
              <a:buNone/>
              <a:defRPr/>
            </a:pPr>
            <a:endParaRPr lang="en-GB" altLang="es-ES" sz="2400" dirty="0">
              <a:latin typeface="+mj-lt"/>
            </a:endParaRPr>
          </a:p>
          <a:p>
            <a:pPr eaLnBrk="1">
              <a:spcBef>
                <a:spcPts val="800"/>
              </a:spcBef>
              <a:buClr>
                <a:srgbClr val="000000"/>
              </a:buClr>
              <a:buSzPct val="100000"/>
              <a:buFont typeface="Times New Roman" panose="02020603050405020304" pitchFamily="18" charset="0"/>
              <a:buNone/>
              <a:defRPr/>
            </a:pPr>
            <a:r>
              <a:rPr lang="en-GB" altLang="es-ES" sz="2400" dirty="0">
                <a:latin typeface="+mj-lt"/>
              </a:rPr>
              <a:t>	Son </a:t>
            </a:r>
            <a:r>
              <a:rPr lang="en-GB" altLang="es-ES" sz="2400" b="1" dirty="0" err="1">
                <a:latin typeface="+mj-lt"/>
              </a:rPr>
              <a:t>factores</a:t>
            </a:r>
            <a:r>
              <a:rPr lang="en-GB" altLang="es-ES" sz="2400" b="1" dirty="0">
                <a:latin typeface="+mj-lt"/>
              </a:rPr>
              <a:t> </a:t>
            </a:r>
            <a:r>
              <a:rPr lang="en-GB" altLang="es-ES" sz="2400" b="1" dirty="0" err="1">
                <a:latin typeface="+mj-lt"/>
              </a:rPr>
              <a:t>externos</a:t>
            </a:r>
            <a:r>
              <a:rPr lang="en-GB" altLang="es-ES" sz="2400" b="1" dirty="0">
                <a:latin typeface="+mj-lt"/>
              </a:rPr>
              <a:t> </a:t>
            </a:r>
            <a:r>
              <a:rPr lang="en-GB" altLang="es-ES" sz="2400" dirty="0">
                <a:latin typeface="+mj-lt"/>
              </a:rPr>
              <a:t>la suerte y la </a:t>
            </a:r>
            <a:r>
              <a:rPr lang="en-GB" altLang="es-ES" sz="2400" dirty="0" err="1">
                <a:latin typeface="+mj-lt"/>
              </a:rPr>
              <a:t>dificultad</a:t>
            </a:r>
            <a:r>
              <a:rPr lang="en-GB" altLang="es-ES" sz="2400" dirty="0">
                <a:latin typeface="+mj-lt"/>
              </a:rPr>
              <a:t> de la 	</a:t>
            </a:r>
            <a:r>
              <a:rPr lang="en-GB" altLang="es-ES" sz="2400" dirty="0" err="1">
                <a:latin typeface="+mj-lt"/>
              </a:rPr>
              <a:t>tarea</a:t>
            </a:r>
            <a:r>
              <a:rPr lang="en-GB" altLang="es-ES" sz="2400" dirty="0">
                <a:latin typeface="+mj-lt"/>
              </a:rPr>
              <a:t>.</a:t>
            </a:r>
          </a:p>
          <a:p>
            <a:pPr marL="342900" indent="-341313" eaLnBrk="1">
              <a:spcBef>
                <a:spcPts val="800"/>
              </a:spcBef>
              <a:buClr>
                <a:srgbClr val="000000"/>
              </a:buClr>
              <a:buSzPct val="100000"/>
              <a:buFont typeface="Times New Roman" panose="02020603050405020304" pitchFamily="18" charset="0"/>
              <a:buNone/>
              <a:defRPr/>
            </a:pPr>
            <a:endParaRPr lang="en-GB" altLang="es-ES" sz="2400" dirty="0">
              <a:latin typeface="+mj-lt"/>
            </a:endParaRPr>
          </a:p>
        </p:txBody>
      </p:sp>
      <p:sp>
        <p:nvSpPr>
          <p:cNvPr id="35843" name="Rectangle 1">
            <a:extLst>
              <a:ext uri="{FF2B5EF4-FFF2-40B4-BE49-F238E27FC236}">
                <a16:creationId xmlns:a16="http://schemas.microsoft.com/office/drawing/2014/main" id="{257A3A9F-1456-426C-93CF-E33C5FFEF290}"/>
              </a:ext>
            </a:extLst>
          </p:cNvPr>
          <p:cNvSpPr txBox="1">
            <a:spLocks noChangeArrowheads="1"/>
          </p:cNvSpPr>
          <p:nvPr/>
        </p:nvSpPr>
        <p:spPr bwMode="auto">
          <a:xfrm>
            <a:off x="611188" y="404813"/>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b="1" dirty="0">
                <a:solidFill>
                  <a:srgbClr val="FF6600"/>
                </a:solidFill>
                <a:latin typeface="Arial" panose="020B0604020202020204" pitchFamily="34" charset="0"/>
              </a:rPr>
              <a:t>LAS ATRIBUCIONES: </a:t>
            </a:r>
          </a:p>
          <a:p>
            <a:pPr algn="ctr" eaLnBrk="1">
              <a:lnSpc>
                <a:spcPct val="100000"/>
              </a:lnSpc>
              <a:spcAft>
                <a:spcPct val="0"/>
              </a:spcAft>
            </a:pPr>
            <a:r>
              <a:rPr lang="en-GB" altLang="es-ES" b="1" dirty="0">
                <a:solidFill>
                  <a:srgbClr val="FF6600"/>
                </a:solidFill>
                <a:latin typeface="Arial" panose="020B0604020202020204" pitchFamily="34" charset="0"/>
              </a:rPr>
              <a:t>DIMENSIONES DE LA ATRIBUCIÓN</a:t>
            </a:r>
          </a:p>
        </p:txBody>
      </p:sp>
      <p:pic>
        <p:nvPicPr>
          <p:cNvPr id="35844" name="Picture 2">
            <a:extLst>
              <a:ext uri="{FF2B5EF4-FFF2-40B4-BE49-F238E27FC236}">
                <a16:creationId xmlns:a16="http://schemas.microsoft.com/office/drawing/2014/main" id="{5E03EB81-AE66-45B7-A3DF-61C28C7FF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04E16A-12DA-4CFC-BB5A-91EECA38A8F6}"/>
              </a:ext>
            </a:extLst>
          </p:cNvPr>
          <p:cNvSpPr>
            <a:spLocks noGrp="1"/>
          </p:cNvSpPr>
          <p:nvPr>
            <p:ph idx="1"/>
          </p:nvPr>
        </p:nvSpPr>
        <p:spPr/>
        <p:txBody>
          <a:bodyPr/>
          <a:lstStyle/>
          <a:p>
            <a:pPr indent="-341313" eaLnBrk="1">
              <a:spcBef>
                <a:spcPts val="800"/>
              </a:spcBef>
              <a:defRPr/>
            </a:pPr>
            <a:endParaRPr lang="en-GB" altLang="es-ES" sz="2400" b="1" dirty="0">
              <a:latin typeface="+mj-lt"/>
            </a:endParaRPr>
          </a:p>
          <a:p>
            <a:pPr marL="0" indent="12700" eaLnBrk="1">
              <a:lnSpc>
                <a:spcPct val="100000"/>
              </a:lnSpc>
              <a:spcBef>
                <a:spcPts val="800"/>
              </a:spcBef>
              <a:defRPr/>
            </a:pPr>
            <a:r>
              <a:rPr lang="en-GB" altLang="es-ES" sz="2400" b="1" dirty="0" err="1">
                <a:latin typeface="+mj-lt"/>
              </a:rPr>
              <a:t>Dimensiones</a:t>
            </a:r>
            <a:r>
              <a:rPr lang="en-GB" altLang="es-ES" sz="2400" b="1" dirty="0">
                <a:latin typeface="+mj-lt"/>
              </a:rPr>
              <a:t> de </a:t>
            </a:r>
            <a:r>
              <a:rPr lang="en-GB" altLang="es-ES" sz="2400" b="1" dirty="0" err="1">
                <a:latin typeface="+mj-lt"/>
              </a:rPr>
              <a:t>variabilidad</a:t>
            </a:r>
            <a:r>
              <a:rPr lang="en-GB" altLang="es-ES" sz="2400" b="1" dirty="0">
                <a:latin typeface="+mj-lt"/>
              </a:rPr>
              <a:t>: </a:t>
            </a:r>
          </a:p>
          <a:p>
            <a:pPr marL="0" indent="12700" eaLnBrk="1">
              <a:lnSpc>
                <a:spcPct val="100000"/>
              </a:lnSpc>
              <a:spcBef>
                <a:spcPts val="800"/>
              </a:spcBef>
              <a:defRPr/>
            </a:pPr>
            <a:r>
              <a:rPr lang="en-GB" altLang="es-ES" sz="2400" dirty="0">
                <a:latin typeface="+mj-lt"/>
              </a:rPr>
              <a:t>Se </a:t>
            </a:r>
            <a:r>
              <a:rPr lang="en-GB" altLang="es-ES" sz="2400" dirty="0" err="1">
                <a:latin typeface="+mj-lt"/>
              </a:rPr>
              <a:t>refiere</a:t>
            </a:r>
            <a:r>
              <a:rPr lang="en-GB" altLang="es-ES" sz="2400" dirty="0">
                <a:latin typeface="+mj-lt"/>
              </a:rPr>
              <a:t> a </a:t>
            </a:r>
            <a:r>
              <a:rPr lang="en-GB" altLang="es-ES" sz="2400" dirty="0" err="1">
                <a:latin typeface="+mj-lt"/>
              </a:rPr>
              <a:t>si</a:t>
            </a:r>
            <a:r>
              <a:rPr lang="en-GB" altLang="es-ES" sz="2400" dirty="0">
                <a:latin typeface="+mj-lt"/>
              </a:rPr>
              <a:t> la causa se </a:t>
            </a:r>
            <a:r>
              <a:rPr lang="en-GB" altLang="es-ES" sz="2400" dirty="0" err="1">
                <a:latin typeface="+mj-lt"/>
              </a:rPr>
              <a:t>percibe</a:t>
            </a:r>
            <a:r>
              <a:rPr lang="en-GB" altLang="es-ES" sz="2400" dirty="0">
                <a:latin typeface="+mj-lt"/>
              </a:rPr>
              <a:t> </a:t>
            </a:r>
            <a:r>
              <a:rPr lang="en-GB" altLang="es-ES" sz="2400" dirty="0" err="1">
                <a:latin typeface="+mj-lt"/>
              </a:rPr>
              <a:t>como</a:t>
            </a:r>
            <a:r>
              <a:rPr lang="en-GB" altLang="es-ES" sz="2400" dirty="0">
                <a:latin typeface="+mj-lt"/>
              </a:rPr>
              <a:t> </a:t>
            </a:r>
            <a:r>
              <a:rPr lang="en-GB" altLang="es-ES" sz="2400" b="1" dirty="0" err="1">
                <a:latin typeface="+mj-lt"/>
              </a:rPr>
              <a:t>estable</a:t>
            </a:r>
            <a:r>
              <a:rPr lang="en-GB" altLang="es-ES" sz="2400" b="1" dirty="0">
                <a:latin typeface="+mj-lt"/>
              </a:rPr>
              <a:t> o variable</a:t>
            </a:r>
            <a:r>
              <a:rPr lang="en-GB" altLang="es-ES" sz="2400" dirty="0">
                <a:latin typeface="+mj-lt"/>
              </a:rPr>
              <a:t>. </a:t>
            </a:r>
          </a:p>
          <a:p>
            <a:pPr marL="0" indent="11113" eaLnBrk="1">
              <a:spcBef>
                <a:spcPts val="800"/>
              </a:spcBef>
              <a:defRPr/>
            </a:pPr>
            <a:r>
              <a:rPr lang="en-GB" altLang="es-ES" sz="2400" dirty="0">
                <a:latin typeface="+mj-lt"/>
              </a:rPr>
              <a:t>La </a:t>
            </a:r>
            <a:r>
              <a:rPr lang="en-GB" altLang="es-ES" sz="2400" dirty="0" err="1">
                <a:latin typeface="+mj-lt"/>
              </a:rPr>
              <a:t>capacidad</a:t>
            </a:r>
            <a:r>
              <a:rPr lang="en-GB" altLang="es-ES" sz="2400" dirty="0">
                <a:latin typeface="+mj-lt"/>
              </a:rPr>
              <a:t> se </a:t>
            </a:r>
            <a:r>
              <a:rPr lang="en-GB" altLang="es-ES" sz="2400" dirty="0" err="1">
                <a:latin typeface="+mj-lt"/>
              </a:rPr>
              <a:t>suele</a:t>
            </a:r>
            <a:r>
              <a:rPr lang="en-GB" altLang="es-ES" sz="2400" dirty="0">
                <a:latin typeface="+mj-lt"/>
              </a:rPr>
              <a:t> </a:t>
            </a:r>
            <a:r>
              <a:rPr lang="en-GB" altLang="es-ES" sz="2400" dirty="0" err="1">
                <a:latin typeface="+mj-lt"/>
              </a:rPr>
              <a:t>considerar</a:t>
            </a:r>
            <a:r>
              <a:rPr lang="en-GB" altLang="es-ES" sz="2400" dirty="0">
                <a:latin typeface="+mj-lt"/>
              </a:rPr>
              <a:t> </a:t>
            </a:r>
            <a:r>
              <a:rPr lang="en-GB" altLang="es-ES" sz="2400" dirty="0" err="1">
                <a:latin typeface="+mj-lt"/>
              </a:rPr>
              <a:t>como</a:t>
            </a:r>
            <a:r>
              <a:rPr lang="en-GB" altLang="es-ES" sz="2400" dirty="0">
                <a:latin typeface="+mj-lt"/>
              </a:rPr>
              <a:t> </a:t>
            </a:r>
            <a:r>
              <a:rPr lang="en-GB" altLang="es-ES" sz="2400" dirty="0" err="1">
                <a:latin typeface="+mj-lt"/>
              </a:rPr>
              <a:t>estable</a:t>
            </a:r>
            <a:r>
              <a:rPr lang="en-GB" altLang="es-ES" sz="2400" dirty="0">
                <a:latin typeface="+mj-lt"/>
              </a:rPr>
              <a:t> </a:t>
            </a:r>
          </a:p>
          <a:p>
            <a:pPr marL="0" indent="11113" eaLnBrk="1">
              <a:spcBef>
                <a:spcPts val="800"/>
              </a:spcBef>
              <a:defRPr/>
            </a:pPr>
            <a:r>
              <a:rPr lang="en-GB" altLang="es-ES" sz="2400" dirty="0">
                <a:latin typeface="+mj-lt"/>
              </a:rPr>
              <a:t>	</a:t>
            </a:r>
            <a:r>
              <a:rPr lang="en-GB" altLang="es-ES" sz="2400" dirty="0" err="1">
                <a:latin typeface="+mj-lt"/>
              </a:rPr>
              <a:t>Mientras</a:t>
            </a:r>
            <a:r>
              <a:rPr lang="en-GB" altLang="es-ES" sz="2400" dirty="0">
                <a:latin typeface="+mj-lt"/>
              </a:rPr>
              <a:t> que el </a:t>
            </a:r>
            <a:r>
              <a:rPr lang="en-GB" altLang="es-ES" sz="2400" dirty="0" err="1">
                <a:latin typeface="+mj-lt"/>
              </a:rPr>
              <a:t>esfuerzo</a:t>
            </a:r>
            <a:r>
              <a:rPr lang="en-GB" altLang="es-ES" sz="2400" dirty="0">
                <a:latin typeface="+mj-lt"/>
              </a:rPr>
              <a:t> o la suerte son variables.</a:t>
            </a:r>
          </a:p>
          <a:p>
            <a:pPr>
              <a:defRPr/>
            </a:pPr>
            <a:endParaRPr lang="es-ES" sz="2400" dirty="0">
              <a:latin typeface="+mj-lt"/>
            </a:endParaRPr>
          </a:p>
        </p:txBody>
      </p:sp>
      <p:sp>
        <p:nvSpPr>
          <p:cNvPr id="37891" name="Rectangle 1">
            <a:extLst>
              <a:ext uri="{FF2B5EF4-FFF2-40B4-BE49-F238E27FC236}">
                <a16:creationId xmlns:a16="http://schemas.microsoft.com/office/drawing/2014/main" id="{A8CFA018-1667-43F6-B9F0-38AB8C6A1D32}"/>
              </a:ext>
            </a:extLst>
          </p:cNvPr>
          <p:cNvSpPr txBox="1">
            <a:spLocks noChangeArrowheads="1"/>
          </p:cNvSpPr>
          <p:nvPr/>
        </p:nvSpPr>
        <p:spPr bwMode="auto">
          <a:xfrm>
            <a:off x="457200" y="4143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b="1" dirty="0">
                <a:solidFill>
                  <a:srgbClr val="FF6600"/>
                </a:solidFill>
                <a:latin typeface="Arial" panose="020B0604020202020204" pitchFamily="34" charset="0"/>
              </a:rPr>
              <a:t>LAS ATRIBUCIONES: </a:t>
            </a:r>
          </a:p>
          <a:p>
            <a:pPr algn="ctr" eaLnBrk="1">
              <a:lnSpc>
                <a:spcPct val="100000"/>
              </a:lnSpc>
              <a:spcAft>
                <a:spcPct val="0"/>
              </a:spcAft>
            </a:pPr>
            <a:r>
              <a:rPr lang="en-GB" altLang="es-ES" b="1" dirty="0">
                <a:solidFill>
                  <a:srgbClr val="FF6600"/>
                </a:solidFill>
                <a:latin typeface="Arial" panose="020B0604020202020204" pitchFamily="34" charset="0"/>
              </a:rPr>
              <a:t>DIMENSIONES DE LA ATRIBUCIÓN</a:t>
            </a:r>
          </a:p>
        </p:txBody>
      </p:sp>
      <p:pic>
        <p:nvPicPr>
          <p:cNvPr id="37892" name="Picture 2">
            <a:extLst>
              <a:ext uri="{FF2B5EF4-FFF2-40B4-BE49-F238E27FC236}">
                <a16:creationId xmlns:a16="http://schemas.microsoft.com/office/drawing/2014/main" id="{3627307E-751E-4391-904A-63413B94B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EBA5764D-5EA1-4746-A943-B74A5EB2AD3E}"/>
              </a:ext>
            </a:extLst>
          </p:cNvPr>
          <p:cNvSpPr txBox="1">
            <a:spLocks noChangeArrowheads="1"/>
          </p:cNvSpPr>
          <p:nvPr/>
        </p:nvSpPr>
        <p:spPr bwMode="auto">
          <a:xfrm>
            <a:off x="458788" y="1989138"/>
            <a:ext cx="8223250" cy="3743325"/>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marL="342900" indent="-341313" eaLnBrk="1">
              <a:spcBef>
                <a:spcPts val="800"/>
              </a:spcBef>
              <a:buClr>
                <a:srgbClr val="000000"/>
              </a:buClr>
              <a:buSzPct val="100000"/>
              <a:buFont typeface="Times New Roman" panose="02020603050405020304" pitchFamily="18" charset="0"/>
              <a:buNone/>
              <a:defRPr/>
            </a:pPr>
            <a:r>
              <a:rPr lang="en-GB" altLang="es-ES" sz="2400" b="1" dirty="0" err="1">
                <a:latin typeface="+mj-lt"/>
              </a:rPr>
              <a:t>Dimensiones</a:t>
            </a:r>
            <a:r>
              <a:rPr lang="en-GB" altLang="es-ES" sz="2400" b="1" dirty="0">
                <a:latin typeface="+mj-lt"/>
              </a:rPr>
              <a:t> de </a:t>
            </a:r>
            <a:r>
              <a:rPr lang="en-GB" altLang="es-ES" sz="2400" b="1" dirty="0" err="1">
                <a:latin typeface="+mj-lt"/>
              </a:rPr>
              <a:t>controlabilidad</a:t>
            </a:r>
            <a:r>
              <a:rPr lang="en-GB" altLang="es-ES" sz="2400" b="1" dirty="0">
                <a:latin typeface="+mj-lt"/>
              </a:rPr>
              <a:t>:</a:t>
            </a:r>
          </a:p>
          <a:p>
            <a:pPr eaLnBrk="1">
              <a:spcBef>
                <a:spcPts val="800"/>
              </a:spcBef>
              <a:buClr>
                <a:srgbClr val="000000"/>
              </a:buClr>
              <a:buSzPct val="100000"/>
              <a:buFont typeface="Times New Roman" panose="02020603050405020304" pitchFamily="18" charset="0"/>
              <a:buNone/>
              <a:defRPr/>
            </a:pPr>
            <a:r>
              <a:rPr lang="en-GB" altLang="es-ES" sz="2400" dirty="0">
                <a:latin typeface="+mj-lt"/>
              </a:rPr>
              <a:t>Es el </a:t>
            </a:r>
            <a:r>
              <a:rPr lang="en-GB" altLang="es-ES" sz="2400" dirty="0" err="1">
                <a:latin typeface="+mj-lt"/>
              </a:rPr>
              <a:t>grado</a:t>
            </a:r>
            <a:r>
              <a:rPr lang="en-GB" altLang="es-ES" sz="2400" dirty="0">
                <a:latin typeface="+mj-lt"/>
              </a:rPr>
              <a:t> </a:t>
            </a:r>
            <a:r>
              <a:rPr lang="en-GB" altLang="es-ES" sz="2400" dirty="0" err="1">
                <a:latin typeface="+mj-lt"/>
              </a:rPr>
              <a:t>en</a:t>
            </a:r>
            <a:r>
              <a:rPr lang="en-GB" altLang="es-ES" sz="2400" dirty="0">
                <a:latin typeface="+mj-lt"/>
              </a:rPr>
              <a:t> que las </a:t>
            </a:r>
            <a:r>
              <a:rPr lang="en-GB" altLang="es-ES" sz="2400" dirty="0" err="1">
                <a:latin typeface="+mj-lt"/>
              </a:rPr>
              <a:t>causas</a:t>
            </a:r>
            <a:r>
              <a:rPr lang="en-GB" altLang="es-ES" sz="2400" dirty="0">
                <a:latin typeface="+mj-lt"/>
              </a:rPr>
              <a:t> </a:t>
            </a:r>
            <a:r>
              <a:rPr lang="en-GB" altLang="es-ES" sz="2400" b="1" dirty="0">
                <a:latin typeface="+mj-lt"/>
              </a:rPr>
              <a:t>se </a:t>
            </a:r>
            <a:r>
              <a:rPr lang="en-GB" altLang="es-ES" sz="2400" b="1" dirty="0" err="1">
                <a:latin typeface="+mj-lt"/>
              </a:rPr>
              <a:t>pueden</a:t>
            </a:r>
            <a:r>
              <a:rPr lang="en-GB" altLang="es-ES" sz="2400" b="1" dirty="0">
                <a:latin typeface="+mj-lt"/>
              </a:rPr>
              <a:t> </a:t>
            </a:r>
            <a:r>
              <a:rPr lang="en-GB" altLang="es-ES" sz="2400" b="1" dirty="0" err="1">
                <a:latin typeface="+mj-lt"/>
              </a:rPr>
              <a:t>controlar</a:t>
            </a:r>
            <a:r>
              <a:rPr lang="en-GB" altLang="es-ES" sz="2400" b="1" dirty="0">
                <a:latin typeface="+mj-lt"/>
              </a:rPr>
              <a:t> o no por </a:t>
            </a:r>
            <a:r>
              <a:rPr lang="en-GB" altLang="es-ES" sz="2400" b="1" dirty="0" err="1">
                <a:latin typeface="+mj-lt"/>
              </a:rPr>
              <a:t>parte</a:t>
            </a:r>
            <a:r>
              <a:rPr lang="en-GB" altLang="es-ES" sz="2400" b="1" dirty="0">
                <a:latin typeface="+mj-lt"/>
              </a:rPr>
              <a:t> del </a:t>
            </a:r>
            <a:r>
              <a:rPr lang="en-GB" altLang="es-ES" sz="2400" b="1" dirty="0" err="1">
                <a:latin typeface="+mj-lt"/>
              </a:rPr>
              <a:t>individuo</a:t>
            </a:r>
            <a:r>
              <a:rPr lang="en-GB" altLang="es-ES" sz="2400" b="1" dirty="0">
                <a:latin typeface="+mj-lt"/>
              </a:rPr>
              <a:t>. </a:t>
            </a:r>
          </a:p>
          <a:p>
            <a:pPr eaLnBrk="1">
              <a:spcBef>
                <a:spcPts val="800"/>
              </a:spcBef>
              <a:buClr>
                <a:srgbClr val="000000"/>
              </a:buClr>
              <a:buSzPct val="100000"/>
              <a:buFont typeface="Times New Roman" panose="02020603050405020304" pitchFamily="18" charset="0"/>
              <a:buNone/>
              <a:defRPr/>
            </a:pPr>
            <a:endParaRPr lang="en-GB" altLang="es-ES" sz="2400" b="1" dirty="0">
              <a:latin typeface="+mj-lt"/>
            </a:endParaRPr>
          </a:p>
          <a:p>
            <a:pPr eaLnBrk="1">
              <a:spcBef>
                <a:spcPts val="800"/>
              </a:spcBef>
              <a:buClr>
                <a:srgbClr val="000000"/>
              </a:buClr>
              <a:buSzPct val="100000"/>
              <a:buFont typeface="Times New Roman" panose="02020603050405020304" pitchFamily="18" charset="0"/>
              <a:buNone/>
              <a:defRPr/>
            </a:pPr>
            <a:r>
              <a:rPr lang="en-GB" altLang="es-ES" sz="2000" dirty="0">
                <a:latin typeface="+mj-lt"/>
              </a:rPr>
              <a:t>Si </a:t>
            </a:r>
            <a:r>
              <a:rPr lang="en-GB" altLang="es-ES" sz="2000" dirty="0" err="1">
                <a:latin typeface="+mj-lt"/>
              </a:rPr>
              <a:t>pienso</a:t>
            </a:r>
            <a:r>
              <a:rPr lang="en-GB" altLang="es-ES" sz="2000" dirty="0">
                <a:latin typeface="+mj-lt"/>
              </a:rPr>
              <a:t> que mi </a:t>
            </a:r>
            <a:r>
              <a:rPr lang="en-GB" altLang="es-ES" sz="2000" dirty="0" err="1">
                <a:latin typeface="+mj-lt"/>
              </a:rPr>
              <a:t>fracaso</a:t>
            </a:r>
            <a:r>
              <a:rPr lang="en-GB" altLang="es-ES" sz="2000" dirty="0">
                <a:latin typeface="+mj-lt"/>
              </a:rPr>
              <a:t> se debe a la mala suerte, al </a:t>
            </a:r>
            <a:r>
              <a:rPr lang="en-GB" altLang="es-ES" sz="2000" dirty="0" err="1">
                <a:latin typeface="+mj-lt"/>
              </a:rPr>
              <a:t>profesor</a:t>
            </a:r>
            <a:r>
              <a:rPr lang="en-GB" altLang="es-ES" sz="2000" dirty="0">
                <a:latin typeface="+mj-lt"/>
              </a:rPr>
              <a:t> o a la </a:t>
            </a:r>
            <a:r>
              <a:rPr lang="en-GB" altLang="es-ES" sz="2000" dirty="0" err="1">
                <a:latin typeface="+mj-lt"/>
              </a:rPr>
              <a:t>dificultad</a:t>
            </a:r>
            <a:r>
              <a:rPr lang="en-GB" altLang="es-ES" sz="2000" dirty="0">
                <a:latin typeface="+mj-lt"/>
              </a:rPr>
              <a:t> de la </a:t>
            </a:r>
            <a:r>
              <a:rPr lang="en-GB" altLang="es-ES" sz="2000" dirty="0" err="1">
                <a:latin typeface="+mj-lt"/>
              </a:rPr>
              <a:t>tarea</a:t>
            </a:r>
            <a:r>
              <a:rPr lang="en-GB" altLang="es-ES" sz="2000" dirty="0">
                <a:latin typeface="+mj-lt"/>
              </a:rPr>
              <a:t>, </a:t>
            </a:r>
            <a:r>
              <a:rPr lang="en-GB" altLang="es-ES" sz="2000" dirty="0" err="1">
                <a:latin typeface="+mj-lt"/>
              </a:rPr>
              <a:t>entonces</a:t>
            </a:r>
            <a:r>
              <a:rPr lang="en-GB" altLang="es-ES" sz="2000" dirty="0">
                <a:latin typeface="+mj-lt"/>
              </a:rPr>
              <a:t> la </a:t>
            </a:r>
            <a:r>
              <a:rPr lang="en-GB" altLang="es-ES" sz="2000" dirty="0" err="1">
                <a:latin typeface="+mj-lt"/>
              </a:rPr>
              <a:t>situación</a:t>
            </a:r>
            <a:r>
              <a:rPr lang="en-GB" altLang="es-ES" sz="2000" dirty="0">
                <a:latin typeface="+mj-lt"/>
              </a:rPr>
              <a:t> no </a:t>
            </a:r>
            <a:r>
              <a:rPr lang="en-GB" altLang="es-ES" sz="2000" dirty="0" err="1">
                <a:latin typeface="+mj-lt"/>
              </a:rPr>
              <a:t>está</a:t>
            </a:r>
            <a:r>
              <a:rPr lang="en-GB" altLang="es-ES" sz="2000" dirty="0">
                <a:latin typeface="+mj-lt"/>
              </a:rPr>
              <a:t> bajo </a:t>
            </a:r>
            <a:r>
              <a:rPr lang="en-GB" altLang="es-ES" sz="2000" dirty="0" err="1">
                <a:latin typeface="+mj-lt"/>
              </a:rPr>
              <a:t>su</a:t>
            </a:r>
            <a:r>
              <a:rPr lang="en-GB" altLang="es-ES" sz="2000" dirty="0">
                <a:latin typeface="+mj-lt"/>
              </a:rPr>
              <a:t> control, se </a:t>
            </a:r>
            <a:r>
              <a:rPr lang="en-GB" altLang="es-ES" sz="2000" dirty="0" err="1">
                <a:latin typeface="+mj-lt"/>
              </a:rPr>
              <a:t>desmotiva</a:t>
            </a:r>
            <a:r>
              <a:rPr lang="en-GB" altLang="es-ES" sz="2000" dirty="0">
                <a:latin typeface="+mj-lt"/>
              </a:rPr>
              <a:t> </a:t>
            </a:r>
            <a:r>
              <a:rPr lang="en-GB" altLang="es-ES" sz="2000" dirty="0" err="1">
                <a:latin typeface="+mj-lt"/>
              </a:rPr>
              <a:t>porque</a:t>
            </a:r>
            <a:r>
              <a:rPr lang="en-GB" altLang="es-ES" sz="2000" dirty="0">
                <a:latin typeface="+mj-lt"/>
              </a:rPr>
              <a:t> </a:t>
            </a:r>
            <a:r>
              <a:rPr lang="en-GB" altLang="es-ES" sz="2000" b="1" dirty="0">
                <a:latin typeface="+mj-lt"/>
              </a:rPr>
              <a:t>no </a:t>
            </a:r>
            <a:r>
              <a:rPr lang="en-GB" altLang="es-ES" sz="2000" b="1" dirty="0" err="1">
                <a:latin typeface="+mj-lt"/>
              </a:rPr>
              <a:t>puede</a:t>
            </a:r>
            <a:r>
              <a:rPr lang="en-GB" altLang="es-ES" sz="2000" b="1" dirty="0">
                <a:latin typeface="+mj-lt"/>
              </a:rPr>
              <a:t> </a:t>
            </a:r>
            <a:r>
              <a:rPr lang="en-GB" altLang="es-ES" sz="2000" b="1" dirty="0" err="1">
                <a:latin typeface="+mj-lt"/>
              </a:rPr>
              <a:t>hacer</a:t>
            </a:r>
            <a:r>
              <a:rPr lang="en-GB" altLang="es-ES" sz="2000" b="1" dirty="0">
                <a:latin typeface="+mj-lt"/>
              </a:rPr>
              <a:t> nada. </a:t>
            </a:r>
          </a:p>
          <a:p>
            <a:pPr eaLnBrk="1">
              <a:spcBef>
                <a:spcPts val="800"/>
              </a:spcBef>
              <a:buClr>
                <a:srgbClr val="000000"/>
              </a:buClr>
              <a:buSzPct val="100000"/>
              <a:buFont typeface="Times New Roman" panose="02020603050405020304" pitchFamily="18" charset="0"/>
              <a:buNone/>
              <a:defRPr/>
            </a:pPr>
            <a:endParaRPr lang="en-GB" altLang="es-ES" sz="2000" b="1" dirty="0">
              <a:latin typeface="+mj-lt"/>
            </a:endParaRPr>
          </a:p>
          <a:p>
            <a:pPr eaLnBrk="1">
              <a:spcBef>
                <a:spcPts val="800"/>
              </a:spcBef>
              <a:buClr>
                <a:srgbClr val="000000"/>
              </a:buClr>
              <a:buSzPct val="100000"/>
              <a:buFont typeface="Times New Roman" panose="02020603050405020304" pitchFamily="18" charset="0"/>
              <a:buNone/>
              <a:defRPr/>
            </a:pPr>
            <a:r>
              <a:rPr lang="en-GB" altLang="es-ES" sz="2000" dirty="0">
                <a:latin typeface="+mj-lt"/>
              </a:rPr>
              <a:t>		Si </a:t>
            </a:r>
            <a:r>
              <a:rPr lang="en-GB" altLang="es-ES" sz="2000" dirty="0" err="1">
                <a:latin typeface="+mj-lt"/>
              </a:rPr>
              <a:t>atribuyo</a:t>
            </a:r>
            <a:r>
              <a:rPr lang="en-GB" altLang="es-ES" sz="2000" dirty="0">
                <a:latin typeface="+mj-lt"/>
              </a:rPr>
              <a:t> el </a:t>
            </a:r>
            <a:r>
              <a:rPr lang="en-GB" altLang="es-ES" sz="2000" dirty="0" err="1">
                <a:latin typeface="+mj-lt"/>
              </a:rPr>
              <a:t>éxito</a:t>
            </a:r>
            <a:r>
              <a:rPr lang="en-GB" altLang="es-ES" sz="2000" dirty="0">
                <a:latin typeface="+mj-lt"/>
              </a:rPr>
              <a:t> a </a:t>
            </a:r>
            <a:r>
              <a:rPr lang="en-GB" altLang="es-ES" sz="2000" dirty="0" err="1">
                <a:latin typeface="+mj-lt"/>
              </a:rPr>
              <a:t>factores</a:t>
            </a:r>
            <a:r>
              <a:rPr lang="en-GB" altLang="es-ES" sz="2000" dirty="0">
                <a:latin typeface="+mj-lt"/>
              </a:rPr>
              <a:t> </a:t>
            </a:r>
            <a:r>
              <a:rPr lang="en-GB" altLang="es-ES" sz="2000" dirty="0" err="1">
                <a:latin typeface="+mj-lt"/>
              </a:rPr>
              <a:t>controlables</a:t>
            </a:r>
            <a:r>
              <a:rPr lang="en-GB" altLang="es-ES" sz="2000" dirty="0">
                <a:latin typeface="+mj-lt"/>
              </a:rPr>
              <a:t>, </a:t>
            </a:r>
            <a:r>
              <a:rPr lang="en-GB" altLang="es-ES" sz="2000" dirty="0" err="1">
                <a:latin typeface="+mj-lt"/>
              </a:rPr>
              <a:t>puedo</a:t>
            </a:r>
            <a:r>
              <a:rPr lang="en-GB" altLang="es-ES" sz="2000" dirty="0">
                <a:latin typeface="+mj-lt"/>
              </a:rPr>
              <a:t> 	</a:t>
            </a:r>
            <a:r>
              <a:rPr lang="en-GB" altLang="es-ES" sz="2000" dirty="0" err="1">
                <a:latin typeface="+mj-lt"/>
              </a:rPr>
              <a:t>estar</a:t>
            </a:r>
            <a:r>
              <a:rPr lang="en-GB" altLang="es-ES" sz="2000" dirty="0">
                <a:latin typeface="+mj-lt"/>
              </a:rPr>
              <a:t> 			</a:t>
            </a:r>
            <a:r>
              <a:rPr lang="en-GB" altLang="es-ES" sz="2000" dirty="0" err="1">
                <a:latin typeface="+mj-lt"/>
              </a:rPr>
              <a:t>más</a:t>
            </a:r>
            <a:r>
              <a:rPr lang="en-GB" altLang="es-ES" sz="2000" dirty="0">
                <a:latin typeface="+mj-lt"/>
              </a:rPr>
              <a:t> </a:t>
            </a:r>
            <a:r>
              <a:rPr lang="en-GB" altLang="es-ES" sz="2000" dirty="0" err="1">
                <a:latin typeface="+mj-lt"/>
              </a:rPr>
              <a:t>motivado</a:t>
            </a:r>
            <a:r>
              <a:rPr lang="en-GB" altLang="es-ES" sz="2000" dirty="0">
                <a:latin typeface="+mj-lt"/>
              </a:rPr>
              <a:t> para el </a:t>
            </a:r>
            <a:r>
              <a:rPr lang="en-GB" altLang="es-ES" sz="2000" dirty="0" err="1">
                <a:latin typeface="+mj-lt"/>
              </a:rPr>
              <a:t>futuro</a:t>
            </a:r>
            <a:r>
              <a:rPr lang="en-GB" altLang="es-ES" sz="2000" dirty="0">
                <a:latin typeface="+mj-lt"/>
              </a:rPr>
              <a:t> </a:t>
            </a:r>
            <a:r>
              <a:rPr lang="en-GB" altLang="es-ES" sz="2000" dirty="0" err="1">
                <a:latin typeface="+mj-lt"/>
              </a:rPr>
              <a:t>porque</a:t>
            </a:r>
            <a:r>
              <a:rPr lang="en-GB" altLang="es-ES" sz="2000" dirty="0">
                <a:latin typeface="+mj-lt"/>
              </a:rPr>
              <a:t> </a:t>
            </a:r>
            <a:r>
              <a:rPr lang="en-GB" altLang="es-ES" sz="2000" dirty="0" err="1">
                <a:latin typeface="+mj-lt"/>
              </a:rPr>
              <a:t>sé</a:t>
            </a:r>
            <a:r>
              <a:rPr lang="en-GB" altLang="es-ES" sz="2000" dirty="0">
                <a:latin typeface="+mj-lt"/>
              </a:rPr>
              <a:t> </a:t>
            </a:r>
            <a:r>
              <a:rPr lang="en-GB" altLang="es-ES" sz="2000" dirty="0" err="1">
                <a:latin typeface="+mj-lt"/>
              </a:rPr>
              <a:t>qué</a:t>
            </a:r>
            <a:r>
              <a:rPr lang="en-GB" altLang="es-ES" sz="2000" dirty="0">
                <a:latin typeface="+mj-lt"/>
              </a:rPr>
              <a:t> </a:t>
            </a:r>
            <a:r>
              <a:rPr lang="en-GB" altLang="es-ES" sz="2000" dirty="0" err="1">
                <a:latin typeface="+mj-lt"/>
              </a:rPr>
              <a:t>debo</a:t>
            </a:r>
            <a:r>
              <a:rPr lang="en-GB" altLang="es-ES" sz="2000" dirty="0">
                <a:latin typeface="+mj-lt"/>
              </a:rPr>
              <a:t> </a:t>
            </a:r>
            <a:r>
              <a:rPr lang="en-GB" altLang="es-ES" sz="2000" dirty="0" err="1">
                <a:latin typeface="+mj-lt"/>
              </a:rPr>
              <a:t>hacer</a:t>
            </a:r>
            <a:r>
              <a:rPr lang="en-GB" altLang="es-ES" sz="2000" dirty="0">
                <a:latin typeface="+mj-lt"/>
              </a:rPr>
              <a:t>, </a:t>
            </a:r>
            <a:r>
              <a:rPr lang="en-GB" altLang="es-ES" sz="2000" dirty="0" err="1">
                <a:latin typeface="+mj-lt"/>
              </a:rPr>
              <a:t>sé</a:t>
            </a:r>
            <a:r>
              <a:rPr lang="en-GB" altLang="es-ES" sz="2000" dirty="0">
                <a:latin typeface="+mj-lt"/>
              </a:rPr>
              <a:t> que lo 	</a:t>
            </a:r>
            <a:r>
              <a:rPr lang="en-GB" altLang="es-ES" sz="2000" dirty="0" err="1">
                <a:latin typeface="+mj-lt"/>
              </a:rPr>
              <a:t>puedo</a:t>
            </a:r>
            <a:r>
              <a:rPr lang="en-GB" altLang="es-ES" sz="2000" dirty="0">
                <a:latin typeface="+mj-lt"/>
              </a:rPr>
              <a:t> </a:t>
            </a:r>
            <a:r>
              <a:rPr lang="en-GB" altLang="es-ES" sz="2000" dirty="0" err="1">
                <a:latin typeface="+mj-lt"/>
              </a:rPr>
              <a:t>hacer</a:t>
            </a:r>
            <a:r>
              <a:rPr lang="en-GB" altLang="es-ES" sz="2000" dirty="0">
                <a:latin typeface="+mj-lt"/>
              </a:rPr>
              <a:t>, </a:t>
            </a:r>
            <a:r>
              <a:rPr lang="en-GB" altLang="es-ES" sz="2000" b="1" dirty="0" err="1">
                <a:latin typeface="+mj-lt"/>
              </a:rPr>
              <a:t>sé</a:t>
            </a:r>
            <a:r>
              <a:rPr lang="en-GB" altLang="es-ES" sz="2000" b="1" dirty="0">
                <a:latin typeface="+mj-lt"/>
              </a:rPr>
              <a:t> que </a:t>
            </a:r>
            <a:r>
              <a:rPr lang="en-GB" altLang="es-ES" sz="2000" b="1" dirty="0" err="1">
                <a:latin typeface="+mj-lt"/>
              </a:rPr>
              <a:t>depende</a:t>
            </a:r>
            <a:r>
              <a:rPr lang="en-GB" altLang="es-ES" sz="2000" b="1" dirty="0">
                <a:latin typeface="+mj-lt"/>
              </a:rPr>
              <a:t> de </a:t>
            </a:r>
            <a:r>
              <a:rPr lang="en-GB" altLang="es-ES" sz="2000" b="1" dirty="0" err="1">
                <a:latin typeface="+mj-lt"/>
              </a:rPr>
              <a:t>mí</a:t>
            </a:r>
            <a:r>
              <a:rPr lang="en-GB" altLang="es-ES" sz="2000" b="1" dirty="0">
                <a:latin typeface="+mj-lt"/>
              </a:rPr>
              <a:t>.</a:t>
            </a:r>
          </a:p>
          <a:p>
            <a:pPr marL="342900" indent="-341313" eaLnBrk="1">
              <a:spcBef>
                <a:spcPts val="800"/>
              </a:spcBef>
              <a:buClr>
                <a:srgbClr val="000000"/>
              </a:buClr>
              <a:buSzPct val="100000"/>
              <a:buFont typeface="Times New Roman" panose="02020603050405020304" pitchFamily="18" charset="0"/>
              <a:buNone/>
              <a:defRPr/>
            </a:pPr>
            <a:br>
              <a:rPr lang="en-GB" altLang="es-ES" sz="2000" dirty="0">
                <a:latin typeface="+mj-lt"/>
              </a:rPr>
            </a:br>
            <a:endParaRPr lang="en-GB" altLang="es-ES" sz="2000" dirty="0">
              <a:latin typeface="+mj-lt"/>
            </a:endParaRPr>
          </a:p>
          <a:p>
            <a:pPr marL="342900" indent="-341313" eaLnBrk="1">
              <a:spcBef>
                <a:spcPts val="800"/>
              </a:spcBef>
              <a:buClr>
                <a:srgbClr val="000000"/>
              </a:buClr>
              <a:buSzPct val="100000"/>
              <a:buFont typeface="Times New Roman" panose="02020603050405020304" pitchFamily="18" charset="0"/>
              <a:buNone/>
              <a:defRPr/>
            </a:pPr>
            <a:endParaRPr lang="en-GB" altLang="es-ES" sz="2400" dirty="0">
              <a:latin typeface="+mj-lt"/>
            </a:endParaRPr>
          </a:p>
        </p:txBody>
      </p:sp>
      <p:sp>
        <p:nvSpPr>
          <p:cNvPr id="38915" name="Rectangle 1">
            <a:extLst>
              <a:ext uri="{FF2B5EF4-FFF2-40B4-BE49-F238E27FC236}">
                <a16:creationId xmlns:a16="http://schemas.microsoft.com/office/drawing/2014/main" id="{2F9CD38E-686A-4C59-B495-5765C65FE055}"/>
              </a:ext>
            </a:extLst>
          </p:cNvPr>
          <p:cNvSpPr txBox="1">
            <a:spLocks noChangeArrowheads="1"/>
          </p:cNvSpPr>
          <p:nvPr/>
        </p:nvSpPr>
        <p:spPr bwMode="auto">
          <a:xfrm>
            <a:off x="457200" y="4143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b="1" dirty="0">
                <a:solidFill>
                  <a:srgbClr val="FF6600"/>
                </a:solidFill>
                <a:latin typeface="Arial" panose="020B0604020202020204" pitchFamily="34" charset="0"/>
              </a:rPr>
              <a:t>LAS ATRIBUCIONES: </a:t>
            </a:r>
          </a:p>
          <a:p>
            <a:pPr algn="ctr" eaLnBrk="1">
              <a:lnSpc>
                <a:spcPct val="100000"/>
              </a:lnSpc>
              <a:spcAft>
                <a:spcPct val="0"/>
              </a:spcAft>
            </a:pPr>
            <a:r>
              <a:rPr lang="en-GB" altLang="es-ES" b="1" dirty="0">
                <a:solidFill>
                  <a:srgbClr val="FF6600"/>
                </a:solidFill>
                <a:latin typeface="Arial" panose="020B0604020202020204" pitchFamily="34" charset="0"/>
              </a:rPr>
              <a:t>DIMENSIONES DE LA ATRIBUCIÓN</a:t>
            </a:r>
          </a:p>
        </p:txBody>
      </p:sp>
      <p:pic>
        <p:nvPicPr>
          <p:cNvPr id="38916" name="Picture 2">
            <a:extLst>
              <a:ext uri="{FF2B5EF4-FFF2-40B4-BE49-F238E27FC236}">
                <a16:creationId xmlns:a16="http://schemas.microsoft.com/office/drawing/2014/main" id="{0039D296-3505-4F6E-ADA3-A95BCBE82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AF0086A4-DC98-4164-A773-459F5D1EFC4E}"/>
              </a:ext>
            </a:extLst>
          </p:cNvPr>
          <p:cNvSpPr>
            <a:spLocks noGrp="1" noChangeArrowheads="1"/>
          </p:cNvSpPr>
          <p:nvPr>
            <p:ph type="title" idx="4294967295"/>
          </p:nvPr>
        </p:nvSpPr>
        <p:spPr>
          <a:xfrm>
            <a:off x="539750" y="1009650"/>
            <a:ext cx="7416800" cy="113665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s-ES" sz="6600" b="1" dirty="0">
                <a:solidFill>
                  <a:srgbClr val="FF6600"/>
                </a:solidFill>
                <a:ea typeface="Microsoft YaHei" panose="020B0503020204020204" pitchFamily="34" charset="-122"/>
                <a:cs typeface="+mn-cs"/>
              </a:rPr>
              <a:t>Y </a:t>
            </a:r>
            <a:r>
              <a:rPr lang="en-GB" altLang="es-ES" sz="6600" b="1" dirty="0" err="1">
                <a:solidFill>
                  <a:srgbClr val="FF6600"/>
                </a:solidFill>
                <a:ea typeface="Microsoft YaHei" panose="020B0503020204020204" pitchFamily="34" charset="-122"/>
                <a:cs typeface="+mn-cs"/>
              </a:rPr>
              <a:t>ahora</a:t>
            </a:r>
            <a:r>
              <a:rPr lang="en-GB" altLang="es-ES" sz="6600" b="1" dirty="0">
                <a:solidFill>
                  <a:srgbClr val="FF6600"/>
                </a:solidFill>
                <a:ea typeface="Microsoft YaHei" panose="020B0503020204020204" pitchFamily="34" charset="-122"/>
                <a:cs typeface="+mn-cs"/>
              </a:rPr>
              <a:t>, ¿</a:t>
            </a:r>
            <a:r>
              <a:rPr lang="en-GB" altLang="es-ES" sz="6600" b="1" dirty="0" err="1">
                <a:solidFill>
                  <a:srgbClr val="FF6600"/>
                </a:solidFill>
                <a:ea typeface="Microsoft YaHei" panose="020B0503020204020204" pitchFamily="34" charset="-122"/>
                <a:cs typeface="+mn-cs"/>
              </a:rPr>
              <a:t>Qué</a:t>
            </a:r>
            <a:r>
              <a:rPr lang="en-GB" altLang="es-ES" sz="6600" b="1" dirty="0">
                <a:solidFill>
                  <a:srgbClr val="FF6600"/>
                </a:solidFill>
                <a:ea typeface="Microsoft YaHei" panose="020B0503020204020204" pitchFamily="34" charset="-122"/>
                <a:cs typeface="+mn-cs"/>
              </a:rPr>
              <a:t> </a:t>
            </a:r>
            <a:r>
              <a:rPr lang="en-GB" altLang="es-ES" sz="6600" b="1" dirty="0" err="1">
                <a:solidFill>
                  <a:srgbClr val="FF6600"/>
                </a:solidFill>
                <a:ea typeface="Microsoft YaHei" panose="020B0503020204020204" pitchFamily="34" charset="-122"/>
                <a:cs typeface="+mn-cs"/>
              </a:rPr>
              <a:t>hacemos</a:t>
            </a:r>
            <a:r>
              <a:rPr lang="en-GB" altLang="es-ES" sz="6600" b="1" dirty="0">
                <a:solidFill>
                  <a:srgbClr val="FF6600"/>
                </a:solidFill>
                <a:ea typeface="Microsoft YaHei" panose="020B0503020204020204" pitchFamily="34" charset="-122"/>
                <a:cs typeface="+mn-cs"/>
              </a:rPr>
              <a:t>?</a:t>
            </a:r>
          </a:p>
        </p:txBody>
      </p:sp>
      <p:sp>
        <p:nvSpPr>
          <p:cNvPr id="39939" name="Rectangle 2">
            <a:extLst>
              <a:ext uri="{FF2B5EF4-FFF2-40B4-BE49-F238E27FC236}">
                <a16:creationId xmlns:a16="http://schemas.microsoft.com/office/drawing/2014/main" id="{1946F2D5-9DF9-4137-8CAB-2F9264638831}"/>
              </a:ext>
            </a:extLst>
          </p:cNvPr>
          <p:cNvSpPr>
            <a:spLocks noChangeArrowheads="1"/>
          </p:cNvSpPr>
          <p:nvPr/>
        </p:nvSpPr>
        <p:spPr bwMode="auto">
          <a:xfrm>
            <a:off x="539750" y="3141663"/>
            <a:ext cx="7416800" cy="2101850"/>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100000"/>
              </a:lnSpc>
              <a:defRPr/>
            </a:pPr>
            <a:r>
              <a:rPr lang="es-ES" altLang="es-ES" sz="6600" b="1" dirty="0">
                <a:solidFill>
                  <a:srgbClr val="FF6600"/>
                </a:solidFill>
                <a:latin typeface="+mj-lt"/>
              </a:rPr>
              <a:t>Propuestas para la reflexión</a:t>
            </a:r>
          </a:p>
        </p:txBody>
      </p:sp>
      <p:pic>
        <p:nvPicPr>
          <p:cNvPr id="40964" name="Picture 5" descr="Preguntas, Demanda, Dudas, PsicologÃ­a">
            <a:extLst>
              <a:ext uri="{FF2B5EF4-FFF2-40B4-BE49-F238E27FC236}">
                <a16:creationId xmlns:a16="http://schemas.microsoft.com/office/drawing/2014/main" id="{F1CC97BC-8F88-4E1C-A408-C60556458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40" r="29990" b="2267"/>
          <a:stretch>
            <a:fillRect/>
          </a:stretch>
        </p:blipFill>
        <p:spPr bwMode="auto">
          <a:xfrm>
            <a:off x="7956550" y="2774950"/>
            <a:ext cx="11874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a:extLst>
              <a:ext uri="{FF2B5EF4-FFF2-40B4-BE49-F238E27FC236}">
                <a16:creationId xmlns:a16="http://schemas.microsoft.com/office/drawing/2014/main" id="{9F081044-D0E5-4228-8D14-12641BCBD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6F9A7AF8-3AD5-4F7D-BB16-748FD2E4D337}"/>
              </a:ext>
            </a:extLst>
          </p:cNvPr>
          <p:cNvSpPr>
            <a:spLocks noGrp="1" noChangeArrowheads="1"/>
          </p:cNvSpPr>
          <p:nvPr>
            <p:ph type="title" idx="4294967295"/>
          </p:nvPr>
        </p:nvSpPr>
        <p:spPr>
          <a:xfrm>
            <a:off x="539552" y="2348880"/>
            <a:ext cx="6850062" cy="273685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dirty="0">
                <a:solidFill>
                  <a:srgbClr val="000000"/>
                </a:solidFill>
              </a:rPr>
              <a:t>1. La </a:t>
            </a:r>
            <a:r>
              <a:rPr lang="en-GB" altLang="es-ES" b="1" dirty="0" err="1">
                <a:solidFill>
                  <a:srgbClr val="000000"/>
                </a:solidFill>
              </a:rPr>
              <a:t>actitud</a:t>
            </a:r>
            <a:r>
              <a:rPr lang="en-GB" altLang="es-ES" b="1" dirty="0">
                <a:solidFill>
                  <a:srgbClr val="000000"/>
                </a:solidFill>
              </a:rPr>
              <a:t> </a:t>
            </a:r>
            <a:r>
              <a:rPr lang="en-GB" altLang="es-ES" b="1" dirty="0" err="1">
                <a:solidFill>
                  <a:srgbClr val="000000"/>
                </a:solidFill>
              </a:rPr>
              <a:t>influye</a:t>
            </a:r>
            <a:r>
              <a:rPr lang="en-GB" altLang="es-ES" b="1" dirty="0">
                <a:solidFill>
                  <a:srgbClr val="000000"/>
                </a:solidFill>
              </a:rPr>
              <a:t> </a:t>
            </a:r>
            <a:r>
              <a:rPr lang="en-GB" altLang="es-ES" b="1" dirty="0" err="1">
                <a:solidFill>
                  <a:srgbClr val="000000"/>
                </a:solidFill>
              </a:rPr>
              <a:t>en</a:t>
            </a:r>
            <a:r>
              <a:rPr lang="en-GB" altLang="es-ES" b="1" dirty="0">
                <a:solidFill>
                  <a:srgbClr val="000000"/>
                </a:solidFill>
              </a:rPr>
              <a:t> la </a:t>
            </a:r>
            <a:r>
              <a:rPr lang="en-GB" altLang="es-ES" b="1" dirty="0" err="1">
                <a:solidFill>
                  <a:srgbClr val="000000"/>
                </a:solidFill>
              </a:rPr>
              <a:t>motivación</a:t>
            </a:r>
            <a:br>
              <a:rPr lang="en-GB" altLang="es-ES" b="1" dirty="0">
                <a:solidFill>
                  <a:srgbClr val="000000"/>
                </a:solidFill>
              </a:rPr>
            </a:br>
            <a:br>
              <a:rPr lang="en-GB" altLang="es-ES" b="1" dirty="0">
                <a:solidFill>
                  <a:srgbClr val="000000"/>
                </a:solidFill>
              </a:rPr>
            </a:br>
            <a:r>
              <a:rPr lang="en-GB" altLang="es-ES" dirty="0">
                <a:solidFill>
                  <a:srgbClr val="000000"/>
                </a:solidFill>
              </a:rPr>
              <a:t>La </a:t>
            </a:r>
            <a:r>
              <a:rPr lang="en-GB" altLang="es-ES" dirty="0" err="1">
                <a:solidFill>
                  <a:srgbClr val="000000"/>
                </a:solidFill>
              </a:rPr>
              <a:t>investigación</a:t>
            </a:r>
            <a:r>
              <a:rPr lang="en-GB" altLang="es-ES" dirty="0">
                <a:solidFill>
                  <a:srgbClr val="000000"/>
                </a:solidFill>
              </a:rPr>
              <a:t> ha </a:t>
            </a:r>
            <a:r>
              <a:rPr lang="en-GB" altLang="es-ES" dirty="0" err="1">
                <a:solidFill>
                  <a:srgbClr val="000000"/>
                </a:solidFill>
              </a:rPr>
              <a:t>demostrado</a:t>
            </a:r>
            <a:r>
              <a:rPr lang="en-GB" altLang="es-ES" dirty="0">
                <a:solidFill>
                  <a:srgbClr val="000000"/>
                </a:solidFill>
              </a:rPr>
              <a:t> que la </a:t>
            </a:r>
            <a:r>
              <a:rPr lang="en-GB" altLang="es-ES" dirty="0" err="1">
                <a:solidFill>
                  <a:srgbClr val="000000"/>
                </a:solidFill>
              </a:rPr>
              <a:t>interacción</a:t>
            </a:r>
            <a:r>
              <a:rPr lang="en-GB" altLang="es-ES" dirty="0">
                <a:solidFill>
                  <a:srgbClr val="000000"/>
                </a:solidFill>
              </a:rPr>
              <a:t> entre el </a:t>
            </a:r>
            <a:r>
              <a:rPr lang="en-GB" altLang="es-ES" dirty="0" err="1">
                <a:solidFill>
                  <a:srgbClr val="000000"/>
                </a:solidFill>
              </a:rPr>
              <a:t>profesor</a:t>
            </a:r>
            <a:r>
              <a:rPr lang="en-GB" altLang="es-ES" dirty="0">
                <a:solidFill>
                  <a:srgbClr val="000000"/>
                </a:solidFill>
              </a:rPr>
              <a:t> y el </a:t>
            </a:r>
            <a:r>
              <a:rPr lang="en-GB" altLang="es-ES" dirty="0" err="1">
                <a:solidFill>
                  <a:srgbClr val="000000"/>
                </a:solidFill>
              </a:rPr>
              <a:t>alumno</a:t>
            </a:r>
            <a:r>
              <a:rPr lang="en-GB" altLang="es-ES" dirty="0">
                <a:solidFill>
                  <a:srgbClr val="000000"/>
                </a:solidFill>
              </a:rPr>
              <a:t> es </a:t>
            </a:r>
            <a:r>
              <a:rPr lang="en-GB" altLang="es-ES" dirty="0" err="1">
                <a:solidFill>
                  <a:srgbClr val="000000"/>
                </a:solidFill>
              </a:rPr>
              <a:t>más</a:t>
            </a:r>
            <a:r>
              <a:rPr lang="en-GB" altLang="es-ES" dirty="0">
                <a:solidFill>
                  <a:srgbClr val="000000"/>
                </a:solidFill>
              </a:rPr>
              <a:t> </a:t>
            </a:r>
            <a:r>
              <a:rPr lang="en-GB" altLang="es-ES" dirty="0" err="1">
                <a:solidFill>
                  <a:srgbClr val="000000"/>
                </a:solidFill>
              </a:rPr>
              <a:t>importante</a:t>
            </a:r>
            <a:r>
              <a:rPr lang="en-GB" altLang="es-ES" dirty="0">
                <a:solidFill>
                  <a:srgbClr val="000000"/>
                </a:solidFill>
              </a:rPr>
              <a:t> para el </a:t>
            </a:r>
            <a:r>
              <a:rPr lang="en-GB" altLang="es-ES" dirty="0" err="1">
                <a:solidFill>
                  <a:srgbClr val="000000"/>
                </a:solidFill>
              </a:rPr>
              <a:t>proceso</a:t>
            </a:r>
            <a:r>
              <a:rPr lang="en-GB" altLang="es-ES" dirty="0">
                <a:solidFill>
                  <a:srgbClr val="000000"/>
                </a:solidFill>
              </a:rPr>
              <a:t> de </a:t>
            </a:r>
            <a:r>
              <a:rPr lang="en-GB" altLang="es-ES" dirty="0" err="1">
                <a:solidFill>
                  <a:srgbClr val="000000"/>
                </a:solidFill>
              </a:rPr>
              <a:t>aprendizaje</a:t>
            </a:r>
            <a:r>
              <a:rPr lang="en-GB" altLang="es-ES" dirty="0">
                <a:solidFill>
                  <a:srgbClr val="000000"/>
                </a:solidFill>
              </a:rPr>
              <a:t> que los </a:t>
            </a:r>
            <a:r>
              <a:rPr lang="en-GB" altLang="es-ES" dirty="0" err="1">
                <a:solidFill>
                  <a:srgbClr val="000000"/>
                </a:solidFill>
              </a:rPr>
              <a:t>factores</a:t>
            </a:r>
            <a:r>
              <a:rPr lang="en-GB" altLang="es-ES" dirty="0">
                <a:solidFill>
                  <a:srgbClr val="000000"/>
                </a:solidFill>
              </a:rPr>
              <a:t> </a:t>
            </a:r>
            <a:r>
              <a:rPr lang="en-GB" altLang="es-ES" dirty="0" err="1">
                <a:solidFill>
                  <a:srgbClr val="000000"/>
                </a:solidFill>
              </a:rPr>
              <a:t>estructurales</a:t>
            </a:r>
            <a:r>
              <a:rPr lang="en-GB" altLang="es-ES" dirty="0">
                <a:solidFill>
                  <a:srgbClr val="000000"/>
                </a:solidFill>
              </a:rPr>
              <a:t>, </a:t>
            </a:r>
            <a:r>
              <a:rPr lang="en-GB" altLang="es-ES" dirty="0" err="1">
                <a:solidFill>
                  <a:srgbClr val="000000"/>
                </a:solidFill>
              </a:rPr>
              <a:t>como</a:t>
            </a:r>
            <a:r>
              <a:rPr lang="en-GB" altLang="es-ES" dirty="0">
                <a:solidFill>
                  <a:srgbClr val="000000"/>
                </a:solidFill>
              </a:rPr>
              <a:t> los </a:t>
            </a:r>
            <a:r>
              <a:rPr lang="en-GB" altLang="es-ES" dirty="0" err="1">
                <a:solidFill>
                  <a:srgbClr val="000000"/>
                </a:solidFill>
              </a:rPr>
              <a:t>materiales</a:t>
            </a:r>
            <a:r>
              <a:rPr lang="en-GB" altLang="es-ES" dirty="0">
                <a:solidFill>
                  <a:srgbClr val="000000"/>
                </a:solidFill>
              </a:rPr>
              <a:t> </a:t>
            </a:r>
            <a:r>
              <a:rPr lang="en-GB" altLang="es-ES" dirty="0" err="1">
                <a:solidFill>
                  <a:srgbClr val="000000"/>
                </a:solidFill>
              </a:rPr>
              <a:t>educativos</a:t>
            </a:r>
            <a:r>
              <a:rPr lang="en-GB" altLang="es-ES" dirty="0">
                <a:solidFill>
                  <a:srgbClr val="000000"/>
                </a:solidFill>
              </a:rPr>
              <a:t> y el </a:t>
            </a:r>
            <a:r>
              <a:rPr lang="en-GB" altLang="es-ES" dirty="0" err="1">
                <a:solidFill>
                  <a:srgbClr val="000000"/>
                </a:solidFill>
              </a:rPr>
              <a:t>tamaño</a:t>
            </a:r>
            <a:r>
              <a:rPr lang="en-GB" altLang="es-ES" dirty="0">
                <a:solidFill>
                  <a:srgbClr val="000000"/>
                </a:solidFill>
              </a:rPr>
              <a:t> de la </a:t>
            </a:r>
            <a:r>
              <a:rPr lang="en-GB" altLang="es-ES" dirty="0" err="1">
                <a:solidFill>
                  <a:srgbClr val="000000"/>
                </a:solidFill>
              </a:rPr>
              <a:t>clase</a:t>
            </a:r>
            <a:r>
              <a:rPr lang="en-GB" altLang="es-ES" dirty="0">
                <a:solidFill>
                  <a:srgbClr val="000000"/>
                </a:solidFill>
              </a:rPr>
              <a:t>. </a:t>
            </a:r>
            <a:br>
              <a:rPr lang="en-GB" altLang="es-ES" dirty="0">
                <a:solidFill>
                  <a:srgbClr val="000000"/>
                </a:solidFill>
              </a:rPr>
            </a:br>
            <a:br>
              <a:rPr lang="en-GB" altLang="es-ES" dirty="0">
                <a:solidFill>
                  <a:srgbClr val="000000"/>
                </a:solidFill>
              </a:rPr>
            </a:br>
            <a:br>
              <a:rPr lang="en-GB" altLang="es-ES" dirty="0">
                <a:solidFill>
                  <a:srgbClr val="000000"/>
                </a:solidFill>
              </a:rPr>
            </a:br>
            <a:endParaRPr lang="en-GB" altLang="es-ES" dirty="0">
              <a:solidFill>
                <a:srgbClr val="000000"/>
              </a:solidFill>
            </a:endParaRPr>
          </a:p>
        </p:txBody>
      </p:sp>
      <p:pic>
        <p:nvPicPr>
          <p:cNvPr id="43011" name="Picture 2">
            <a:extLst>
              <a:ext uri="{FF2B5EF4-FFF2-40B4-BE49-F238E27FC236}">
                <a16:creationId xmlns:a16="http://schemas.microsoft.com/office/drawing/2014/main" id="{09CF03BB-F17A-4E55-85E4-82B089640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EBC1A849-0F20-4424-93E5-70AFA03C5E37}"/>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pic>
        <p:nvPicPr>
          <p:cNvPr id="43013" name="Picture 4" descr="Maestro, Papel, Mujer, Brainerd, NiÃ±os">
            <a:extLst>
              <a:ext uri="{FF2B5EF4-FFF2-40B4-BE49-F238E27FC236}">
                <a16:creationId xmlns:a16="http://schemas.microsoft.com/office/drawing/2014/main" id="{14217F4E-C28D-4100-A5FE-3D30BDD83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3329"/>
          <a:stretch>
            <a:fillRect/>
          </a:stretch>
        </p:blipFill>
        <p:spPr bwMode="auto">
          <a:xfrm>
            <a:off x="7164388" y="1628775"/>
            <a:ext cx="1979612"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B9BCB184-D46F-48FD-90DB-623D0D110E88}"/>
              </a:ext>
            </a:extLst>
          </p:cNvPr>
          <p:cNvSpPr>
            <a:spLocks noGrp="1" noChangeArrowheads="1"/>
          </p:cNvSpPr>
          <p:nvPr>
            <p:ph type="title" idx="4294967295"/>
          </p:nvPr>
        </p:nvSpPr>
        <p:spPr>
          <a:xfrm>
            <a:off x="539750" y="1989138"/>
            <a:ext cx="7210425" cy="3671887"/>
          </a:xfrm>
        </p:spPr>
        <p:txBody>
          <a:bodyPr anchor="ct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br>
              <a:rPr lang="en-GB" altLang="es-ES">
                <a:solidFill>
                  <a:srgbClr val="000000"/>
                </a:solidFill>
              </a:rPr>
            </a:br>
            <a:br>
              <a:rPr lang="en-GB" altLang="es-ES">
                <a:solidFill>
                  <a:srgbClr val="000000"/>
                </a:solidFill>
              </a:rPr>
            </a:br>
            <a:r>
              <a:rPr lang="en-GB" altLang="es-ES" b="1">
                <a:solidFill>
                  <a:srgbClr val="000000"/>
                </a:solidFill>
              </a:rPr>
              <a:t>2. Valora el esfuerzo</a:t>
            </a:r>
            <a:br>
              <a:rPr lang="en-GB" altLang="es-ES" b="1">
                <a:solidFill>
                  <a:srgbClr val="000000"/>
                </a:solidFill>
              </a:rPr>
            </a:br>
            <a:br>
              <a:rPr lang="en-GB" altLang="es-ES" b="1">
                <a:solidFill>
                  <a:srgbClr val="000000"/>
                </a:solidFill>
              </a:rPr>
            </a:br>
            <a:r>
              <a:rPr lang="en-GB" altLang="es-ES">
                <a:solidFill>
                  <a:srgbClr val="000000"/>
                </a:solidFill>
              </a:rPr>
              <a:t>Es mucho más importante valorar el esfuerzo que el producto final. </a:t>
            </a:r>
            <a:br>
              <a:rPr lang="en-GB" altLang="es-ES">
                <a:solidFill>
                  <a:srgbClr val="000000"/>
                </a:solidFill>
              </a:rPr>
            </a:br>
            <a:br>
              <a:rPr lang="en-GB" altLang="es-ES">
                <a:solidFill>
                  <a:srgbClr val="000000"/>
                </a:solidFill>
              </a:rPr>
            </a:br>
            <a:r>
              <a:rPr lang="en-GB" altLang="es-ES" b="1">
                <a:solidFill>
                  <a:srgbClr val="000000"/>
                </a:solidFill>
              </a:rPr>
              <a:t>¿Cómo fomentar la motivación?: </a:t>
            </a:r>
            <a:r>
              <a:rPr lang="en-GB" altLang="es-ES">
                <a:solidFill>
                  <a:srgbClr val="000000"/>
                </a:solidFill>
              </a:rPr>
              <a:t>Céntrate en el proceso de aprendizaje de los niños, animando a esforzarse y premiando a los que se esfuerzan mucho: “Estás muy concentrado, se nota que estás disfrutando”, o “Te estás esforzando, vas a aprender un montón”.</a:t>
            </a:r>
            <a:br>
              <a:rPr lang="en-GB" altLang="es-ES">
                <a:solidFill>
                  <a:srgbClr val="000000"/>
                </a:solidFill>
              </a:rPr>
            </a:br>
            <a:br>
              <a:rPr lang="en-GB" altLang="es-ES">
                <a:solidFill>
                  <a:srgbClr val="000000"/>
                </a:solidFill>
              </a:rPr>
            </a:br>
            <a:endParaRPr lang="en-GB" altLang="es-ES">
              <a:solidFill>
                <a:srgbClr val="000000"/>
              </a:solidFill>
            </a:endParaRPr>
          </a:p>
        </p:txBody>
      </p:sp>
      <p:pic>
        <p:nvPicPr>
          <p:cNvPr id="45059" name="Picture 2">
            <a:extLst>
              <a:ext uri="{FF2B5EF4-FFF2-40B4-BE49-F238E27FC236}">
                <a16:creationId xmlns:a16="http://schemas.microsoft.com/office/drawing/2014/main" id="{C05FB5F4-7B29-41A3-A135-2BA6800CB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4" descr="NiÃ±a, Los Libros, La Escuela, La Lectura">
            <a:extLst>
              <a:ext uri="{FF2B5EF4-FFF2-40B4-BE49-F238E27FC236}">
                <a16:creationId xmlns:a16="http://schemas.microsoft.com/office/drawing/2014/main" id="{0B3BBA43-39BE-4539-97C1-D717077FE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590925"/>
            <a:ext cx="1619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C6776D53-2449-42D5-B631-AF246BC075D3}"/>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7810CEE9-8466-4B54-ACE5-357234947F9C}"/>
              </a:ext>
            </a:extLst>
          </p:cNvPr>
          <p:cNvSpPr>
            <a:spLocks noGrp="1" noChangeArrowheads="1"/>
          </p:cNvSpPr>
          <p:nvPr>
            <p:ph type="title" idx="4294967295"/>
          </p:nvPr>
        </p:nvSpPr>
        <p:spPr>
          <a:xfrm>
            <a:off x="457200" y="274638"/>
            <a:ext cx="8223250" cy="1136650"/>
          </a:xfrm>
        </p:spPr>
        <p:txBody>
          <a:bodyPr anchor="ct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3600" b="1" dirty="0">
                <a:solidFill>
                  <a:srgbClr val="FF6600"/>
                </a:solidFill>
              </a:rPr>
              <a:t>¿QUÉ ES LA MOTIVACIÓN?</a:t>
            </a:r>
          </a:p>
        </p:txBody>
      </p:sp>
      <p:sp>
        <p:nvSpPr>
          <p:cNvPr id="10242" name="Text Box 2">
            <a:extLst>
              <a:ext uri="{FF2B5EF4-FFF2-40B4-BE49-F238E27FC236}">
                <a16:creationId xmlns:a16="http://schemas.microsoft.com/office/drawing/2014/main" id="{E4B6A35E-F8D9-43AB-80A0-C9D9F27EC920}"/>
              </a:ext>
            </a:extLst>
          </p:cNvPr>
          <p:cNvSpPr txBox="1">
            <a:spLocks noChangeArrowheads="1"/>
          </p:cNvSpPr>
          <p:nvPr/>
        </p:nvSpPr>
        <p:spPr bwMode="auto">
          <a:xfrm>
            <a:off x="457200" y="2803525"/>
            <a:ext cx="5338763" cy="2017713"/>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indent="22225" algn="just" eaLnBrk="1">
              <a:spcBef>
                <a:spcPts val="800"/>
              </a:spcBef>
              <a:buClr>
                <a:srgbClr val="000000"/>
              </a:buClr>
              <a:buSzPct val="100000"/>
              <a:buFont typeface="Times New Roman" panose="02020603050405020304" pitchFamily="18" charset="0"/>
              <a:buNone/>
              <a:defRPr/>
            </a:pPr>
            <a:r>
              <a:rPr lang="en-GB" altLang="es-ES" sz="2400" dirty="0">
                <a:latin typeface="+mj-lt"/>
              </a:rPr>
              <a:t>La </a:t>
            </a:r>
            <a:r>
              <a:rPr lang="en-GB" altLang="es-ES" sz="2400" b="1" dirty="0" err="1">
                <a:latin typeface="+mj-lt"/>
              </a:rPr>
              <a:t>motivación</a:t>
            </a:r>
            <a:r>
              <a:rPr lang="en-GB" altLang="es-ES" sz="2400" dirty="0">
                <a:latin typeface="+mj-lt"/>
              </a:rPr>
              <a:t> es por </a:t>
            </a:r>
            <a:r>
              <a:rPr lang="en-GB" altLang="es-ES" sz="2400" dirty="0" err="1">
                <a:latin typeface="+mj-lt"/>
              </a:rPr>
              <a:t>sí</a:t>
            </a:r>
            <a:r>
              <a:rPr lang="en-GB" altLang="es-ES" sz="2400" dirty="0">
                <a:latin typeface="+mj-lt"/>
              </a:rPr>
              <a:t> sola un </a:t>
            </a:r>
            <a:r>
              <a:rPr lang="en-GB" altLang="es-ES" sz="2400" dirty="0" err="1">
                <a:latin typeface="+mj-lt"/>
              </a:rPr>
              <a:t>sentimiento</a:t>
            </a:r>
            <a:r>
              <a:rPr lang="en-GB" altLang="es-ES" sz="2400" dirty="0">
                <a:latin typeface="+mj-lt"/>
              </a:rPr>
              <a:t> que </a:t>
            </a:r>
            <a:r>
              <a:rPr lang="en-GB" altLang="es-ES" sz="2400" dirty="0" err="1">
                <a:latin typeface="+mj-lt"/>
              </a:rPr>
              <a:t>nos</a:t>
            </a:r>
            <a:r>
              <a:rPr lang="en-GB" altLang="es-ES" sz="2400" dirty="0">
                <a:latin typeface="+mj-lt"/>
              </a:rPr>
              <a:t> </a:t>
            </a:r>
            <a:r>
              <a:rPr lang="en-GB" altLang="es-ES" sz="2400" dirty="0" err="1">
                <a:latin typeface="+mj-lt"/>
              </a:rPr>
              <a:t>impulsa</a:t>
            </a:r>
            <a:r>
              <a:rPr lang="en-GB" altLang="es-ES" sz="2400" dirty="0">
                <a:latin typeface="+mj-lt"/>
              </a:rPr>
              <a:t> para </a:t>
            </a:r>
            <a:r>
              <a:rPr lang="en-GB" altLang="es-ES" sz="2400" dirty="0" err="1">
                <a:latin typeface="+mj-lt"/>
              </a:rPr>
              <a:t>tener</a:t>
            </a:r>
            <a:r>
              <a:rPr lang="en-GB" altLang="es-ES" sz="2400" dirty="0">
                <a:latin typeface="+mj-lt"/>
              </a:rPr>
              <a:t> </a:t>
            </a:r>
            <a:r>
              <a:rPr lang="en-GB" altLang="es-ES" sz="2400" dirty="0" err="1">
                <a:latin typeface="+mj-lt"/>
              </a:rPr>
              <a:t>presentes</a:t>
            </a:r>
            <a:r>
              <a:rPr lang="en-GB" altLang="es-ES" sz="2400" dirty="0">
                <a:latin typeface="+mj-lt"/>
              </a:rPr>
              <a:t> los </a:t>
            </a:r>
            <a:r>
              <a:rPr lang="en-GB" altLang="es-ES" sz="2400" dirty="0" err="1">
                <a:latin typeface="+mj-lt"/>
              </a:rPr>
              <a:t>objetivos</a:t>
            </a:r>
            <a:r>
              <a:rPr lang="en-GB" altLang="es-ES" sz="2400" dirty="0">
                <a:latin typeface="+mj-lt"/>
              </a:rPr>
              <a:t> que </a:t>
            </a:r>
            <a:r>
              <a:rPr lang="en-GB" altLang="es-ES" sz="2400" dirty="0" err="1">
                <a:latin typeface="+mj-lt"/>
              </a:rPr>
              <a:t>queremos</a:t>
            </a:r>
            <a:r>
              <a:rPr lang="en-GB" altLang="es-ES" sz="2400" dirty="0">
                <a:latin typeface="+mj-lt"/>
              </a:rPr>
              <a:t> </a:t>
            </a:r>
            <a:r>
              <a:rPr lang="en-GB" altLang="es-ES" sz="2400" dirty="0" err="1">
                <a:latin typeface="+mj-lt"/>
              </a:rPr>
              <a:t>conseguir</a:t>
            </a:r>
            <a:r>
              <a:rPr lang="en-GB" altLang="es-ES" sz="2400" dirty="0">
                <a:latin typeface="+mj-lt"/>
              </a:rPr>
              <a:t> y </a:t>
            </a:r>
            <a:r>
              <a:rPr lang="en-GB" altLang="es-ES" sz="2400" dirty="0" err="1">
                <a:latin typeface="+mj-lt"/>
              </a:rPr>
              <a:t>teniendo</a:t>
            </a:r>
            <a:r>
              <a:rPr lang="en-GB" altLang="es-ES" sz="2400" dirty="0">
                <a:latin typeface="+mj-lt"/>
              </a:rPr>
              <a:t> </a:t>
            </a:r>
            <a:r>
              <a:rPr lang="en-GB" altLang="es-ES" sz="2400" dirty="0" err="1">
                <a:latin typeface="+mj-lt"/>
              </a:rPr>
              <a:t>unas</a:t>
            </a:r>
            <a:r>
              <a:rPr lang="en-GB" altLang="es-ES" sz="2400" dirty="0">
                <a:latin typeface="+mj-lt"/>
              </a:rPr>
              <a:t> </a:t>
            </a:r>
            <a:r>
              <a:rPr lang="en-GB" altLang="es-ES" sz="2400" dirty="0" err="1">
                <a:latin typeface="+mj-lt"/>
              </a:rPr>
              <a:t>expectativas</a:t>
            </a:r>
            <a:r>
              <a:rPr lang="en-GB" altLang="es-ES" sz="2400" dirty="0">
                <a:latin typeface="+mj-lt"/>
              </a:rPr>
              <a:t> de </a:t>
            </a:r>
            <a:r>
              <a:rPr lang="en-GB" altLang="es-ES" sz="2400" dirty="0" err="1">
                <a:latin typeface="+mj-lt"/>
              </a:rPr>
              <a:t>éxito</a:t>
            </a:r>
            <a:r>
              <a:rPr lang="en-GB" altLang="es-ES" sz="2400" dirty="0">
                <a:latin typeface="+mj-lt"/>
              </a:rPr>
              <a:t>.</a:t>
            </a:r>
          </a:p>
          <a:p>
            <a:pPr marL="342900" indent="-341313" eaLnBrk="1">
              <a:spcBef>
                <a:spcPts val="800"/>
              </a:spcBef>
              <a:buClr>
                <a:srgbClr val="000000"/>
              </a:buClr>
              <a:buSzPct val="100000"/>
              <a:buFont typeface="Times New Roman" panose="02020603050405020304" pitchFamily="18" charset="0"/>
              <a:buNone/>
              <a:defRPr/>
            </a:pPr>
            <a:endParaRPr lang="en-GB" altLang="es-ES" sz="3200" dirty="0">
              <a:latin typeface="Calibri" panose="020F0502020204030204" pitchFamily="34" charset="0"/>
            </a:endParaRPr>
          </a:p>
        </p:txBody>
      </p:sp>
      <p:sp>
        <p:nvSpPr>
          <p:cNvPr id="11268" name="Rectangle 3">
            <a:extLst>
              <a:ext uri="{FF2B5EF4-FFF2-40B4-BE49-F238E27FC236}">
                <a16:creationId xmlns:a16="http://schemas.microsoft.com/office/drawing/2014/main" id="{C82BD5CB-6B15-4BCA-8E69-8E453ACFD3E9}"/>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11269" name="Rectangle 4">
            <a:extLst>
              <a:ext uri="{FF2B5EF4-FFF2-40B4-BE49-F238E27FC236}">
                <a16:creationId xmlns:a16="http://schemas.microsoft.com/office/drawing/2014/main" id="{8CA5466A-3A3E-4D62-88DC-4CCDEC04A287}"/>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11270" name="Rectangle 5">
            <a:extLst>
              <a:ext uri="{FF2B5EF4-FFF2-40B4-BE49-F238E27FC236}">
                <a16:creationId xmlns:a16="http://schemas.microsoft.com/office/drawing/2014/main" id="{EA1F9AB8-C6E6-4D9E-9EA3-5DA1D79017A8}"/>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pic>
        <p:nvPicPr>
          <p:cNvPr id="11271" name="Picture 6">
            <a:extLst>
              <a:ext uri="{FF2B5EF4-FFF2-40B4-BE49-F238E27FC236}">
                <a16:creationId xmlns:a16="http://schemas.microsoft.com/office/drawing/2014/main" id="{1CE970D9-D739-4A8E-89AF-94265A68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2597150"/>
            <a:ext cx="2430462" cy="2430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2" name="Picture 2">
            <a:extLst>
              <a:ext uri="{FF2B5EF4-FFF2-40B4-BE49-F238E27FC236}">
                <a16:creationId xmlns:a16="http://schemas.microsoft.com/office/drawing/2014/main" id="{6AC750B0-5087-4AF4-B987-B94AD30F2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61049740-DA84-4A5B-BF78-1941B8E3633A}"/>
              </a:ext>
            </a:extLst>
          </p:cNvPr>
          <p:cNvSpPr>
            <a:spLocks noGrp="1" noChangeArrowheads="1"/>
          </p:cNvSpPr>
          <p:nvPr>
            <p:ph type="title" idx="4294967295"/>
          </p:nvPr>
        </p:nvSpPr>
        <p:spPr>
          <a:xfrm>
            <a:off x="457200" y="1989138"/>
            <a:ext cx="6275388" cy="2289175"/>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a:solidFill>
                  <a:srgbClr val="000000"/>
                </a:solidFill>
              </a:rPr>
              <a:t>3. Mantén a los niños implicados</a:t>
            </a:r>
            <a:br>
              <a:rPr lang="en-GB" altLang="es-ES" b="1">
                <a:solidFill>
                  <a:srgbClr val="000000"/>
                </a:solidFill>
              </a:rPr>
            </a:br>
            <a:br>
              <a:rPr lang="en-GB" altLang="es-ES" b="1">
                <a:solidFill>
                  <a:srgbClr val="000000"/>
                </a:solidFill>
              </a:rPr>
            </a:br>
            <a:r>
              <a:rPr lang="en-GB" altLang="es-ES">
                <a:solidFill>
                  <a:srgbClr val="000000"/>
                </a:solidFill>
              </a:rPr>
              <a:t>Si los niños sienten que son útiles y que tienen responsabilidades, van a estar mucho más motivados.</a:t>
            </a:r>
            <a:br>
              <a:rPr lang="en-GB" altLang="es-ES">
                <a:solidFill>
                  <a:srgbClr val="000000"/>
                </a:solidFill>
              </a:rPr>
            </a:br>
            <a:br>
              <a:rPr lang="en-GB" altLang="es-ES">
                <a:solidFill>
                  <a:srgbClr val="000000"/>
                </a:solidFill>
              </a:rPr>
            </a:br>
            <a:r>
              <a:rPr lang="en-GB" altLang="es-ES" b="1">
                <a:solidFill>
                  <a:srgbClr val="000000"/>
                </a:solidFill>
              </a:rPr>
              <a:t>¿Cómo fomentar la motivación?: </a:t>
            </a:r>
            <a:br>
              <a:rPr lang="en-GB" altLang="es-ES" b="1">
                <a:solidFill>
                  <a:srgbClr val="000000"/>
                </a:solidFill>
              </a:rPr>
            </a:br>
            <a:r>
              <a:rPr lang="en-GB" altLang="es-ES">
                <a:solidFill>
                  <a:srgbClr val="000000"/>
                </a:solidFill>
              </a:rPr>
              <a:t>Da responsabilidades a los alumnos, haz la participación en clase algo divertido.</a:t>
            </a:r>
          </a:p>
        </p:txBody>
      </p:sp>
      <p:pic>
        <p:nvPicPr>
          <p:cNvPr id="47107" name="Picture 2">
            <a:extLst>
              <a:ext uri="{FF2B5EF4-FFF2-40B4-BE49-F238E27FC236}">
                <a16:creationId xmlns:a16="http://schemas.microsoft.com/office/drawing/2014/main" id="{0692A418-441D-4CA3-AF22-FE9987ACE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6" descr="Deberes, Estudio, Estudiante, La Escuela">
            <a:extLst>
              <a:ext uri="{FF2B5EF4-FFF2-40B4-BE49-F238E27FC236}">
                <a16:creationId xmlns:a16="http://schemas.microsoft.com/office/drawing/2014/main" id="{DB388495-11C7-446B-99DE-1BEDD1E29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588" y="4581525"/>
            <a:ext cx="366236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4EB1248D-DC1C-418C-B957-120543029BDF}"/>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77C506EC-C3E5-40D9-A080-D3AA0B3AC305}"/>
              </a:ext>
            </a:extLst>
          </p:cNvPr>
          <p:cNvSpPr>
            <a:spLocks noGrp="1" noChangeArrowheads="1"/>
          </p:cNvSpPr>
          <p:nvPr>
            <p:ph type="title" idx="4294967295"/>
          </p:nvPr>
        </p:nvSpPr>
        <p:spPr>
          <a:xfrm>
            <a:off x="460375" y="1384300"/>
            <a:ext cx="6775450" cy="4162425"/>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a:solidFill>
                  <a:srgbClr val="000000"/>
                </a:solidFill>
              </a:rPr>
              <a:t>4. Utiliza incentivos</a:t>
            </a:r>
            <a:br>
              <a:rPr lang="en-GB" altLang="es-ES" b="1">
                <a:solidFill>
                  <a:srgbClr val="000000"/>
                </a:solidFill>
              </a:rPr>
            </a:br>
            <a:br>
              <a:rPr lang="en-GB" altLang="es-ES" b="1">
                <a:solidFill>
                  <a:srgbClr val="000000"/>
                </a:solidFill>
              </a:rPr>
            </a:br>
            <a:r>
              <a:rPr lang="en-GB" altLang="es-ES">
                <a:solidFill>
                  <a:srgbClr val="000000"/>
                </a:solidFill>
              </a:rPr>
              <a:t>Aunque sea más importante reforzar y premiar el esfuerzo, los niños necesitan ciertas recompensas tangibles por un buen resultado.</a:t>
            </a:r>
            <a:br>
              <a:rPr lang="en-GB" altLang="es-ES">
                <a:solidFill>
                  <a:srgbClr val="000000"/>
                </a:solidFill>
              </a:rPr>
            </a:br>
            <a:br>
              <a:rPr lang="en-GB" altLang="es-ES">
                <a:solidFill>
                  <a:srgbClr val="000000"/>
                </a:solidFill>
              </a:rPr>
            </a:br>
            <a:r>
              <a:rPr lang="en-GB" altLang="es-ES" b="1">
                <a:solidFill>
                  <a:srgbClr val="000000"/>
                </a:solidFill>
              </a:rPr>
              <a:t>¿Cómo fomentar la motivación?: </a:t>
            </a:r>
            <a:br>
              <a:rPr lang="en-GB" altLang="es-ES" b="1">
                <a:solidFill>
                  <a:srgbClr val="000000"/>
                </a:solidFill>
              </a:rPr>
            </a:br>
            <a:r>
              <a:rPr lang="en-GB" altLang="es-ES">
                <a:solidFill>
                  <a:srgbClr val="000000"/>
                </a:solidFill>
              </a:rPr>
              <a:t>Establece pequeñas recompensas, en función de los logros de los niños, pueden ser privilegios especiales o pequeñas cosas que a los niños les encanten, sin saturarles de recompensas porque si no, estas perderían su valor</a:t>
            </a:r>
          </a:p>
        </p:txBody>
      </p:sp>
      <p:pic>
        <p:nvPicPr>
          <p:cNvPr id="49155" name="Picture 2">
            <a:extLst>
              <a:ext uri="{FF2B5EF4-FFF2-40B4-BE49-F238E27FC236}">
                <a16:creationId xmlns:a16="http://schemas.microsoft.com/office/drawing/2014/main" id="{163D244B-A7A5-4D67-AA97-2FC4862A6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6" descr="Trofeo, Icono, Ganador, Ganar, Copa">
            <a:extLst>
              <a:ext uri="{FF2B5EF4-FFF2-40B4-BE49-F238E27FC236}">
                <a16:creationId xmlns:a16="http://schemas.microsoft.com/office/drawing/2014/main" id="{9F356748-396E-4028-836A-4DDF47ED7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989138"/>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538D08C-8486-4339-9DA2-A7381BF0539E}"/>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F7EB2410-5DD6-44D4-878B-19E3EF84F2BB}"/>
              </a:ext>
            </a:extLst>
          </p:cNvPr>
          <p:cNvSpPr>
            <a:spLocks noGrp="1" noChangeArrowheads="1"/>
          </p:cNvSpPr>
          <p:nvPr>
            <p:ph type="title" idx="4294967295"/>
          </p:nvPr>
        </p:nvSpPr>
        <p:spPr>
          <a:xfrm>
            <a:off x="539750" y="4103688"/>
            <a:ext cx="5111750" cy="17526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a:solidFill>
                  <a:srgbClr val="000000"/>
                </a:solidFill>
              </a:rPr>
              <a:t>¿Cómo fomentar la motivación?: </a:t>
            </a:r>
            <a:r>
              <a:rPr lang="en-GB" altLang="es-ES">
                <a:solidFill>
                  <a:srgbClr val="000000"/>
                </a:solidFill>
              </a:rPr>
              <a:t>Se creativo. Utiliza diferentes estructuras en clase</a:t>
            </a:r>
          </a:p>
        </p:txBody>
      </p:sp>
      <p:pic>
        <p:nvPicPr>
          <p:cNvPr id="51203" name="Picture 2">
            <a:extLst>
              <a:ext uri="{FF2B5EF4-FFF2-40B4-BE49-F238E27FC236}">
                <a16:creationId xmlns:a16="http://schemas.microsoft.com/office/drawing/2014/main" id="{E90DE553-37CD-4DAB-889E-507F88845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2" descr="LÃ¡pices De Colores, Libro Para Colorear">
            <a:extLst>
              <a:ext uri="{FF2B5EF4-FFF2-40B4-BE49-F238E27FC236}">
                <a16:creationId xmlns:a16="http://schemas.microsoft.com/office/drawing/2014/main" id="{3A71ECC6-5419-47DB-B0A3-A6EDF8587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4856163"/>
            <a:ext cx="301942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57152D26-F2B4-4F4B-A8F5-115C14D812A4}"/>
              </a:ext>
            </a:extLst>
          </p:cNvPr>
          <p:cNvSpPr/>
          <p:nvPr/>
        </p:nvSpPr>
        <p:spPr>
          <a:xfrm>
            <a:off x="539750" y="1552575"/>
            <a:ext cx="8208963" cy="2308225"/>
          </a:xfrm>
          <a:prstGeom prst="rect">
            <a:avLst/>
          </a:prstGeom>
        </p:spPr>
        <p:txBody>
          <a:bodyPr>
            <a:spAutoFit/>
          </a:bodyPr>
          <a:lstStyle/>
          <a:p>
            <a:pPr>
              <a:defRPr/>
            </a:pPr>
            <a:r>
              <a:rPr lang="en-GB" altLang="es-ES" sz="2400" b="1" dirty="0">
                <a:solidFill>
                  <a:srgbClr val="000000"/>
                </a:solidFill>
                <a:latin typeface="+mj-lt"/>
                <a:ea typeface="+mj-ea"/>
                <a:cs typeface="+mj-cs"/>
              </a:rPr>
              <a:t>5. </a:t>
            </a:r>
            <a:r>
              <a:rPr lang="en-GB" altLang="es-ES" sz="2400" b="1" dirty="0" err="1">
                <a:solidFill>
                  <a:srgbClr val="000000"/>
                </a:solidFill>
                <a:latin typeface="+mj-lt"/>
                <a:ea typeface="+mj-ea"/>
                <a:cs typeface="+mj-cs"/>
              </a:rPr>
              <a:t>En</a:t>
            </a:r>
            <a:r>
              <a:rPr lang="en-GB" altLang="es-ES" sz="2400" b="1" dirty="0">
                <a:solidFill>
                  <a:srgbClr val="000000"/>
                </a:solidFill>
                <a:latin typeface="+mj-lt"/>
                <a:ea typeface="+mj-ea"/>
                <a:cs typeface="+mj-cs"/>
              </a:rPr>
              <a:t> la </a:t>
            </a:r>
            <a:r>
              <a:rPr lang="en-GB" altLang="es-ES" sz="2400" b="1" dirty="0" err="1">
                <a:solidFill>
                  <a:srgbClr val="000000"/>
                </a:solidFill>
                <a:latin typeface="+mj-lt"/>
                <a:ea typeface="+mj-ea"/>
                <a:cs typeface="+mj-cs"/>
              </a:rPr>
              <a:t>variedad</a:t>
            </a:r>
            <a:r>
              <a:rPr lang="en-GB" altLang="es-ES" sz="2400" b="1" dirty="0">
                <a:solidFill>
                  <a:srgbClr val="000000"/>
                </a:solidFill>
                <a:latin typeface="+mj-lt"/>
                <a:ea typeface="+mj-ea"/>
                <a:cs typeface="+mj-cs"/>
              </a:rPr>
              <a:t> </a:t>
            </a:r>
            <a:r>
              <a:rPr lang="en-GB" altLang="es-ES" sz="2400" b="1" dirty="0" err="1">
                <a:solidFill>
                  <a:srgbClr val="000000"/>
                </a:solidFill>
                <a:latin typeface="+mj-lt"/>
                <a:ea typeface="+mj-ea"/>
                <a:cs typeface="+mj-cs"/>
              </a:rPr>
              <a:t>está</a:t>
            </a:r>
            <a:r>
              <a:rPr lang="en-GB" altLang="es-ES" sz="2400" b="1" dirty="0">
                <a:solidFill>
                  <a:srgbClr val="000000"/>
                </a:solidFill>
                <a:latin typeface="+mj-lt"/>
                <a:ea typeface="+mj-ea"/>
                <a:cs typeface="+mj-cs"/>
              </a:rPr>
              <a:t> el gusto</a:t>
            </a:r>
            <a:br>
              <a:rPr lang="en-GB" altLang="es-ES" sz="2400" dirty="0">
                <a:solidFill>
                  <a:srgbClr val="000000"/>
                </a:solidFill>
                <a:latin typeface="+mj-lt"/>
                <a:ea typeface="+mj-ea"/>
                <a:cs typeface="+mj-cs"/>
              </a:rPr>
            </a:br>
            <a:br>
              <a:rPr lang="en-GB" altLang="es-ES" sz="2400" dirty="0">
                <a:solidFill>
                  <a:srgbClr val="000000"/>
                </a:solidFill>
                <a:latin typeface="+mj-lt"/>
                <a:ea typeface="+mj-ea"/>
                <a:cs typeface="+mj-cs"/>
              </a:rPr>
            </a:br>
            <a:r>
              <a:rPr lang="en-GB" altLang="es-ES" sz="2400" dirty="0">
                <a:solidFill>
                  <a:srgbClr val="000000"/>
                </a:solidFill>
                <a:latin typeface="+mj-lt"/>
                <a:ea typeface="+mj-ea"/>
                <a:cs typeface="+mj-cs"/>
              </a:rPr>
              <a:t>Los </a:t>
            </a:r>
            <a:r>
              <a:rPr lang="en-GB" altLang="es-ES" sz="2400" dirty="0" err="1">
                <a:solidFill>
                  <a:srgbClr val="000000"/>
                </a:solidFill>
                <a:latin typeface="+mj-lt"/>
                <a:ea typeface="+mj-ea"/>
                <a:cs typeface="+mj-cs"/>
              </a:rPr>
              <a:t>niños</a:t>
            </a:r>
            <a:r>
              <a:rPr lang="en-GB" altLang="es-ES" sz="2400" dirty="0">
                <a:solidFill>
                  <a:srgbClr val="000000"/>
                </a:solidFill>
                <a:latin typeface="+mj-lt"/>
                <a:ea typeface="+mj-ea"/>
                <a:cs typeface="+mj-cs"/>
              </a:rPr>
              <a:t> se </a:t>
            </a:r>
            <a:r>
              <a:rPr lang="en-GB" altLang="es-ES" sz="2400" dirty="0" err="1">
                <a:solidFill>
                  <a:srgbClr val="000000"/>
                </a:solidFill>
                <a:latin typeface="+mj-lt"/>
                <a:ea typeface="+mj-ea"/>
                <a:cs typeface="+mj-cs"/>
              </a:rPr>
              <a:t>aburren</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fácilmente</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si</a:t>
            </a:r>
            <a:r>
              <a:rPr lang="en-GB" altLang="es-ES" sz="2400" dirty="0">
                <a:solidFill>
                  <a:srgbClr val="000000"/>
                </a:solidFill>
                <a:latin typeface="+mj-lt"/>
                <a:ea typeface="+mj-ea"/>
                <a:cs typeface="+mj-cs"/>
              </a:rPr>
              <a:t> no hay una </a:t>
            </a:r>
            <a:r>
              <a:rPr lang="en-GB" altLang="es-ES" sz="2400" dirty="0" err="1">
                <a:solidFill>
                  <a:srgbClr val="000000"/>
                </a:solidFill>
                <a:latin typeface="+mj-lt"/>
                <a:ea typeface="+mj-ea"/>
                <a:cs typeface="+mj-cs"/>
              </a:rPr>
              <a:t>estimulación</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adecuada</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en</a:t>
            </a:r>
            <a:r>
              <a:rPr lang="en-GB" altLang="es-ES" sz="2400" dirty="0">
                <a:solidFill>
                  <a:srgbClr val="000000"/>
                </a:solidFill>
                <a:latin typeface="+mj-lt"/>
                <a:ea typeface="+mj-ea"/>
                <a:cs typeface="+mj-cs"/>
              </a:rPr>
              <a:t> el aula. Y </a:t>
            </a:r>
            <a:r>
              <a:rPr lang="en-GB" altLang="es-ES" sz="2400" dirty="0" err="1">
                <a:solidFill>
                  <a:srgbClr val="000000"/>
                </a:solidFill>
                <a:latin typeface="+mj-lt"/>
                <a:ea typeface="+mj-ea"/>
                <a:cs typeface="+mj-cs"/>
              </a:rPr>
              <a:t>más</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en</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este</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mundo</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tecnológico</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en</a:t>
            </a:r>
            <a:r>
              <a:rPr lang="en-GB" altLang="es-ES" sz="2400" dirty="0">
                <a:solidFill>
                  <a:srgbClr val="000000"/>
                </a:solidFill>
                <a:latin typeface="+mj-lt"/>
                <a:ea typeface="+mj-ea"/>
                <a:cs typeface="+mj-cs"/>
              </a:rPr>
              <a:t> el que </a:t>
            </a:r>
            <a:r>
              <a:rPr lang="en-GB" altLang="es-ES" sz="2400" dirty="0" err="1">
                <a:solidFill>
                  <a:srgbClr val="000000"/>
                </a:solidFill>
                <a:latin typeface="+mj-lt"/>
                <a:ea typeface="+mj-ea"/>
                <a:cs typeface="+mj-cs"/>
              </a:rPr>
              <a:t>están</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acostumbrados</a:t>
            </a:r>
            <a:r>
              <a:rPr lang="en-GB" altLang="es-ES" sz="2400" dirty="0">
                <a:solidFill>
                  <a:srgbClr val="000000"/>
                </a:solidFill>
                <a:latin typeface="+mj-lt"/>
                <a:ea typeface="+mj-ea"/>
                <a:cs typeface="+mj-cs"/>
              </a:rPr>
              <a:t> a una </a:t>
            </a:r>
            <a:r>
              <a:rPr lang="en-GB" altLang="es-ES" sz="2400" dirty="0" err="1">
                <a:solidFill>
                  <a:srgbClr val="000000"/>
                </a:solidFill>
                <a:latin typeface="+mj-lt"/>
                <a:ea typeface="+mj-ea"/>
                <a:cs typeface="+mj-cs"/>
              </a:rPr>
              <a:t>estimulación</a:t>
            </a:r>
            <a:r>
              <a:rPr lang="en-GB" altLang="es-ES" sz="2400" dirty="0">
                <a:solidFill>
                  <a:srgbClr val="000000"/>
                </a:solidFill>
                <a:latin typeface="+mj-lt"/>
                <a:ea typeface="+mj-ea"/>
                <a:cs typeface="+mj-cs"/>
              </a:rPr>
              <a:t> </a:t>
            </a:r>
            <a:r>
              <a:rPr lang="en-GB" altLang="es-ES" sz="2400" dirty="0" err="1">
                <a:solidFill>
                  <a:srgbClr val="000000"/>
                </a:solidFill>
                <a:latin typeface="+mj-lt"/>
                <a:ea typeface="+mj-ea"/>
                <a:cs typeface="+mj-cs"/>
              </a:rPr>
              <a:t>masiva</a:t>
            </a:r>
            <a:r>
              <a:rPr lang="en-GB" altLang="es-ES" sz="2400" dirty="0">
                <a:solidFill>
                  <a:srgbClr val="000000"/>
                </a:solidFill>
                <a:latin typeface="+mj-lt"/>
                <a:ea typeface="+mj-ea"/>
                <a:cs typeface="+mj-cs"/>
              </a:rPr>
              <a:t> por </a:t>
            </a:r>
            <a:r>
              <a:rPr lang="en-GB" altLang="es-ES" sz="2400" dirty="0" err="1">
                <a:solidFill>
                  <a:srgbClr val="000000"/>
                </a:solidFill>
                <a:latin typeface="+mj-lt"/>
                <a:ea typeface="+mj-ea"/>
                <a:cs typeface="+mj-cs"/>
              </a:rPr>
              <a:t>parte</a:t>
            </a:r>
            <a:r>
              <a:rPr lang="en-GB" altLang="es-ES" sz="2400" dirty="0">
                <a:solidFill>
                  <a:srgbClr val="000000"/>
                </a:solidFill>
                <a:latin typeface="+mj-lt"/>
                <a:ea typeface="+mj-ea"/>
                <a:cs typeface="+mj-cs"/>
              </a:rPr>
              <a:t> de las tablets y los </a:t>
            </a:r>
            <a:r>
              <a:rPr lang="en-GB" altLang="es-ES" sz="2400" dirty="0" err="1">
                <a:solidFill>
                  <a:srgbClr val="000000"/>
                </a:solidFill>
                <a:latin typeface="+mj-lt"/>
                <a:ea typeface="+mj-ea"/>
                <a:cs typeface="+mj-cs"/>
              </a:rPr>
              <a:t>móviles</a:t>
            </a:r>
            <a:r>
              <a:rPr lang="en-GB" altLang="es-ES" sz="2400" dirty="0">
                <a:solidFill>
                  <a:srgbClr val="000000"/>
                </a:solidFill>
                <a:latin typeface="+mj-lt"/>
                <a:ea typeface="+mj-ea"/>
                <a:cs typeface="+mj-cs"/>
              </a:rPr>
              <a:t>. </a:t>
            </a:r>
            <a:endParaRPr lang="es-ES" sz="2400" dirty="0">
              <a:solidFill>
                <a:srgbClr val="000000"/>
              </a:solidFill>
              <a:latin typeface="+mj-lt"/>
              <a:ea typeface="+mj-ea"/>
              <a:cs typeface="+mj-cs"/>
            </a:endParaRPr>
          </a:p>
        </p:txBody>
      </p:sp>
      <p:sp>
        <p:nvSpPr>
          <p:cNvPr id="7" name="Rectangle 2">
            <a:extLst>
              <a:ext uri="{FF2B5EF4-FFF2-40B4-BE49-F238E27FC236}">
                <a16:creationId xmlns:a16="http://schemas.microsoft.com/office/drawing/2014/main" id="{965DDFED-DDAA-4FCE-8C7A-13CFA1B7E49B}"/>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A62AA311-9C24-40F7-9624-E115301B1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ángulo 1">
            <a:extLst>
              <a:ext uri="{FF2B5EF4-FFF2-40B4-BE49-F238E27FC236}">
                <a16:creationId xmlns:a16="http://schemas.microsoft.com/office/drawing/2014/main" id="{B7273535-20E6-4F4D-B3DD-B2D11EF1C13E}"/>
              </a:ext>
            </a:extLst>
          </p:cNvPr>
          <p:cNvSpPr/>
          <p:nvPr/>
        </p:nvSpPr>
        <p:spPr>
          <a:xfrm>
            <a:off x="468313" y="3360738"/>
            <a:ext cx="6119812" cy="2308225"/>
          </a:xfrm>
          <a:prstGeom prst="rect">
            <a:avLst/>
          </a:prstGeom>
        </p:spPr>
        <p:txBody>
          <a:bodyPr>
            <a:spAutoFit/>
          </a:bodyPr>
          <a:lstStyle/>
          <a:p>
            <a:pPr>
              <a:defRPr/>
            </a:pPr>
            <a:br>
              <a:rPr lang="en-GB" altLang="es-ES" sz="2400" dirty="0">
                <a:solidFill>
                  <a:srgbClr val="000000"/>
                </a:solidFill>
                <a:latin typeface="+mj-lt"/>
              </a:rPr>
            </a:br>
            <a:r>
              <a:rPr lang="en-GB" altLang="es-ES" sz="2400" b="1" dirty="0">
                <a:solidFill>
                  <a:srgbClr val="000000"/>
                </a:solidFill>
                <a:latin typeface="+mj-lt"/>
              </a:rPr>
              <a:t>¿</a:t>
            </a:r>
            <a:r>
              <a:rPr lang="en-GB" altLang="es-ES" sz="2400" b="1" dirty="0" err="1">
                <a:solidFill>
                  <a:srgbClr val="000000"/>
                </a:solidFill>
                <a:latin typeface="+mj-lt"/>
              </a:rPr>
              <a:t>Cómo</a:t>
            </a:r>
            <a:r>
              <a:rPr lang="en-GB" altLang="es-ES" sz="2400" b="1" dirty="0">
                <a:solidFill>
                  <a:srgbClr val="000000"/>
                </a:solidFill>
                <a:latin typeface="+mj-lt"/>
              </a:rPr>
              <a:t> </a:t>
            </a:r>
            <a:r>
              <a:rPr lang="en-GB" altLang="es-ES" sz="2400" b="1" dirty="0" err="1">
                <a:solidFill>
                  <a:srgbClr val="000000"/>
                </a:solidFill>
                <a:latin typeface="+mj-lt"/>
              </a:rPr>
              <a:t>fomentar</a:t>
            </a:r>
            <a:r>
              <a:rPr lang="en-GB" altLang="es-ES" sz="2400" b="1" dirty="0">
                <a:solidFill>
                  <a:srgbClr val="000000"/>
                </a:solidFill>
                <a:latin typeface="+mj-lt"/>
              </a:rPr>
              <a:t> la </a:t>
            </a:r>
            <a:r>
              <a:rPr lang="en-GB" altLang="es-ES" sz="2400" b="1" dirty="0" err="1">
                <a:solidFill>
                  <a:srgbClr val="000000"/>
                </a:solidFill>
                <a:latin typeface="+mj-lt"/>
              </a:rPr>
              <a:t>motivación</a:t>
            </a:r>
            <a:r>
              <a:rPr lang="en-GB" altLang="es-ES" sz="2400" b="1" dirty="0">
                <a:solidFill>
                  <a:srgbClr val="000000"/>
                </a:solidFill>
                <a:latin typeface="+mj-lt"/>
              </a:rPr>
              <a:t>?: </a:t>
            </a:r>
            <a:r>
              <a:rPr lang="en-GB" altLang="es-ES" sz="2400" dirty="0" err="1">
                <a:solidFill>
                  <a:srgbClr val="000000"/>
                </a:solidFill>
                <a:latin typeface="+mj-lt"/>
              </a:rPr>
              <a:t>Puedes</a:t>
            </a:r>
            <a:r>
              <a:rPr lang="en-GB" altLang="es-ES" sz="2400" dirty="0">
                <a:solidFill>
                  <a:srgbClr val="000000"/>
                </a:solidFill>
                <a:latin typeface="+mj-lt"/>
              </a:rPr>
              <a:t> </a:t>
            </a:r>
            <a:r>
              <a:rPr lang="en-GB" altLang="es-ES" sz="2400" dirty="0" err="1">
                <a:solidFill>
                  <a:srgbClr val="000000"/>
                </a:solidFill>
                <a:latin typeface="+mj-lt"/>
              </a:rPr>
              <a:t>crear</a:t>
            </a:r>
            <a:r>
              <a:rPr lang="en-GB" altLang="es-ES" sz="2400" dirty="0">
                <a:solidFill>
                  <a:srgbClr val="000000"/>
                </a:solidFill>
                <a:latin typeface="+mj-lt"/>
              </a:rPr>
              <a:t> un </a:t>
            </a:r>
            <a:r>
              <a:rPr lang="en-GB" altLang="es-ES" sz="2400" dirty="0" err="1">
                <a:solidFill>
                  <a:srgbClr val="000000"/>
                </a:solidFill>
                <a:latin typeface="+mj-lt"/>
              </a:rPr>
              <a:t>apartado</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el </a:t>
            </a:r>
            <a:r>
              <a:rPr lang="en-GB" altLang="es-ES" sz="2400" dirty="0" err="1">
                <a:solidFill>
                  <a:srgbClr val="000000"/>
                </a:solidFill>
                <a:latin typeface="+mj-lt"/>
              </a:rPr>
              <a:t>comienzo</a:t>
            </a:r>
            <a:r>
              <a:rPr lang="en-GB" altLang="es-ES" sz="2400" dirty="0">
                <a:solidFill>
                  <a:srgbClr val="000000"/>
                </a:solidFill>
                <a:latin typeface="+mj-lt"/>
              </a:rPr>
              <a:t> de </a:t>
            </a:r>
            <a:r>
              <a:rPr lang="en-GB" altLang="es-ES" sz="2400" dirty="0" err="1">
                <a:solidFill>
                  <a:srgbClr val="000000"/>
                </a:solidFill>
                <a:latin typeface="+mj-lt"/>
              </a:rPr>
              <a:t>cada</a:t>
            </a:r>
            <a:r>
              <a:rPr lang="en-GB" altLang="es-ES" sz="2400" dirty="0">
                <a:solidFill>
                  <a:srgbClr val="000000"/>
                </a:solidFill>
                <a:latin typeface="+mj-lt"/>
              </a:rPr>
              <a:t> </a:t>
            </a:r>
            <a:r>
              <a:rPr lang="en-GB" altLang="es-ES" sz="2400" dirty="0" err="1">
                <a:solidFill>
                  <a:srgbClr val="000000"/>
                </a:solidFill>
                <a:latin typeface="+mj-lt"/>
              </a:rPr>
              <a:t>tema</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el que se </a:t>
            </a:r>
            <a:r>
              <a:rPr lang="en-GB" altLang="es-ES" sz="2400" dirty="0" err="1">
                <a:solidFill>
                  <a:srgbClr val="000000"/>
                </a:solidFill>
                <a:latin typeface="+mj-lt"/>
              </a:rPr>
              <a:t>expliquen</a:t>
            </a:r>
            <a:r>
              <a:rPr lang="en-GB" altLang="es-ES" sz="2400" dirty="0">
                <a:solidFill>
                  <a:srgbClr val="000000"/>
                </a:solidFill>
                <a:latin typeface="+mj-lt"/>
              </a:rPr>
              <a:t> las </a:t>
            </a:r>
            <a:r>
              <a:rPr lang="en-GB" altLang="es-ES" sz="2400" dirty="0" err="1">
                <a:solidFill>
                  <a:srgbClr val="000000"/>
                </a:solidFill>
                <a:latin typeface="+mj-lt"/>
              </a:rPr>
              <a:t>utilidades</a:t>
            </a:r>
            <a:r>
              <a:rPr lang="en-GB" altLang="es-ES" sz="2400" dirty="0">
                <a:solidFill>
                  <a:srgbClr val="000000"/>
                </a:solidFill>
                <a:latin typeface="+mj-lt"/>
              </a:rPr>
              <a:t> de </a:t>
            </a:r>
            <a:r>
              <a:rPr lang="en-GB" altLang="es-ES" sz="2400" dirty="0" err="1">
                <a:solidFill>
                  <a:srgbClr val="000000"/>
                </a:solidFill>
                <a:latin typeface="+mj-lt"/>
              </a:rPr>
              <a:t>aprenderlo</a:t>
            </a:r>
            <a:r>
              <a:rPr lang="en-GB" altLang="es-ES" sz="2400" dirty="0">
                <a:solidFill>
                  <a:srgbClr val="000000"/>
                </a:solidFill>
                <a:latin typeface="+mj-lt"/>
              </a:rPr>
              <a:t> y que sea lo </a:t>
            </a:r>
            <a:r>
              <a:rPr lang="en-GB" altLang="es-ES" sz="2400" dirty="0" err="1">
                <a:solidFill>
                  <a:srgbClr val="000000"/>
                </a:solidFill>
                <a:latin typeface="+mj-lt"/>
              </a:rPr>
              <a:t>más</a:t>
            </a:r>
            <a:r>
              <a:rPr lang="en-GB" altLang="es-ES" sz="2400" dirty="0">
                <a:solidFill>
                  <a:srgbClr val="000000"/>
                </a:solidFill>
                <a:latin typeface="+mj-lt"/>
              </a:rPr>
              <a:t> </a:t>
            </a:r>
            <a:r>
              <a:rPr lang="en-GB" altLang="es-ES" sz="2400" dirty="0" err="1">
                <a:solidFill>
                  <a:srgbClr val="000000"/>
                </a:solidFill>
                <a:latin typeface="+mj-lt"/>
              </a:rPr>
              <a:t>práctico</a:t>
            </a:r>
            <a:r>
              <a:rPr lang="en-GB" altLang="es-ES" sz="2400" dirty="0">
                <a:solidFill>
                  <a:srgbClr val="000000"/>
                </a:solidFill>
                <a:latin typeface="+mj-lt"/>
              </a:rPr>
              <a:t> </a:t>
            </a:r>
            <a:r>
              <a:rPr lang="en-GB" altLang="es-ES" sz="2400" dirty="0" err="1">
                <a:solidFill>
                  <a:srgbClr val="000000"/>
                </a:solidFill>
                <a:latin typeface="+mj-lt"/>
              </a:rPr>
              <a:t>posible</a:t>
            </a:r>
            <a:r>
              <a:rPr lang="en-GB" altLang="es-ES" sz="2400" dirty="0">
                <a:solidFill>
                  <a:srgbClr val="000000"/>
                </a:solidFill>
                <a:latin typeface="+mj-lt"/>
              </a:rPr>
              <a:t>.</a:t>
            </a:r>
            <a:endParaRPr lang="es-ES" sz="2400" dirty="0">
              <a:solidFill>
                <a:srgbClr val="000000"/>
              </a:solidFill>
              <a:latin typeface="+mj-lt"/>
              <a:ea typeface="+mj-ea"/>
              <a:cs typeface="+mj-cs"/>
            </a:endParaRPr>
          </a:p>
        </p:txBody>
      </p:sp>
      <p:pic>
        <p:nvPicPr>
          <p:cNvPr id="53253" name="Picture 2" descr="Pixel CÃ©lulas, Idea, VisualizaciÃ³n">
            <a:extLst>
              <a:ext uri="{FF2B5EF4-FFF2-40B4-BE49-F238E27FC236}">
                <a16:creationId xmlns:a16="http://schemas.microsoft.com/office/drawing/2014/main" id="{B4991DBF-5504-4C02-92E6-A62249156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263" y="4445000"/>
            <a:ext cx="3106737"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ángulo 2">
            <a:extLst>
              <a:ext uri="{FF2B5EF4-FFF2-40B4-BE49-F238E27FC236}">
                <a16:creationId xmlns:a16="http://schemas.microsoft.com/office/drawing/2014/main" id="{DEE3FB2A-346A-44FA-BD0F-C496FEF80EFC}"/>
              </a:ext>
            </a:extLst>
          </p:cNvPr>
          <p:cNvSpPr>
            <a:spLocks noChangeArrowheads="1"/>
          </p:cNvSpPr>
          <p:nvPr/>
        </p:nvSpPr>
        <p:spPr bwMode="auto">
          <a:xfrm>
            <a:off x="468313" y="1522413"/>
            <a:ext cx="8280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s-ES" sz="2400" b="1">
                <a:solidFill>
                  <a:srgbClr val="000000"/>
                </a:solidFill>
              </a:rPr>
              <a:t>6. Explica “¿Para qué me sirve esto”?</a:t>
            </a:r>
          </a:p>
          <a:p>
            <a:br>
              <a:rPr lang="en-GB" altLang="es-ES" sz="2400" b="1">
                <a:solidFill>
                  <a:srgbClr val="000000"/>
                </a:solidFill>
              </a:rPr>
            </a:br>
            <a:r>
              <a:rPr lang="en-GB" altLang="es-ES" sz="2400">
                <a:solidFill>
                  <a:srgbClr val="000000"/>
                </a:solidFill>
              </a:rPr>
              <a:t>Muchas veces perdemos motivación si no sabemos la utilidad en el mundo “real” de lo que estamos aprendiendo. Por eso es importante enfatizarlo.</a:t>
            </a:r>
          </a:p>
        </p:txBody>
      </p:sp>
      <p:sp>
        <p:nvSpPr>
          <p:cNvPr id="7" name="Rectangle 2">
            <a:extLst>
              <a:ext uri="{FF2B5EF4-FFF2-40B4-BE49-F238E27FC236}">
                <a16:creationId xmlns:a16="http://schemas.microsoft.com/office/drawing/2014/main" id="{A18DF423-D83E-41DA-B039-A02CB51CF8C9}"/>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7AB31816-251F-4D9A-BF20-B86F027A7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ángulo 2">
            <a:extLst>
              <a:ext uri="{FF2B5EF4-FFF2-40B4-BE49-F238E27FC236}">
                <a16:creationId xmlns:a16="http://schemas.microsoft.com/office/drawing/2014/main" id="{8113949E-4441-4220-AE5B-3A7D8DBCBCB6}"/>
              </a:ext>
            </a:extLst>
          </p:cNvPr>
          <p:cNvSpPr/>
          <p:nvPr/>
        </p:nvSpPr>
        <p:spPr>
          <a:xfrm>
            <a:off x="468313" y="1522413"/>
            <a:ext cx="6624637" cy="3786187"/>
          </a:xfrm>
          <a:prstGeom prst="rect">
            <a:avLst/>
          </a:prstGeom>
        </p:spPr>
        <p:txBody>
          <a:bodyPr>
            <a:spAutoFit/>
          </a:bodyPr>
          <a:lstStyle/>
          <a:p>
            <a:pPr>
              <a:defRPr/>
            </a:pPr>
            <a:r>
              <a:rPr lang="en-GB" altLang="es-ES" sz="2400" b="1" dirty="0">
                <a:solidFill>
                  <a:srgbClr val="000000"/>
                </a:solidFill>
                <a:latin typeface="+mj-lt"/>
              </a:rPr>
              <a:t>7. No les </a:t>
            </a:r>
            <a:r>
              <a:rPr lang="en-GB" altLang="es-ES" sz="2400" b="1" dirty="0" err="1">
                <a:solidFill>
                  <a:srgbClr val="000000"/>
                </a:solidFill>
                <a:latin typeface="+mj-lt"/>
              </a:rPr>
              <a:t>menosprecies</a:t>
            </a:r>
            <a:endParaRPr lang="en-GB" altLang="es-ES" sz="2400" b="1" dirty="0">
              <a:solidFill>
                <a:srgbClr val="000000"/>
              </a:solidFill>
              <a:latin typeface="+mj-lt"/>
            </a:endParaRPr>
          </a:p>
          <a:p>
            <a:pPr>
              <a:defRPr/>
            </a:pPr>
            <a:br>
              <a:rPr lang="en-GB" altLang="es-ES" sz="2400" b="1" dirty="0">
                <a:solidFill>
                  <a:srgbClr val="000000"/>
                </a:solidFill>
                <a:latin typeface="+mj-lt"/>
              </a:rPr>
            </a:br>
            <a:r>
              <a:rPr lang="en-GB" altLang="es-ES" sz="2400" dirty="0" err="1">
                <a:solidFill>
                  <a:srgbClr val="000000"/>
                </a:solidFill>
                <a:latin typeface="+mj-lt"/>
              </a:rPr>
              <a:t>Menospreciar</a:t>
            </a:r>
            <a:r>
              <a:rPr lang="en-GB" altLang="es-ES" sz="2400" dirty="0">
                <a:solidFill>
                  <a:srgbClr val="000000"/>
                </a:solidFill>
                <a:latin typeface="+mj-lt"/>
              </a:rPr>
              <a:t> a los </a:t>
            </a:r>
            <a:r>
              <a:rPr lang="en-GB" altLang="es-ES" sz="2400" dirty="0" err="1">
                <a:solidFill>
                  <a:srgbClr val="000000"/>
                </a:solidFill>
                <a:latin typeface="+mj-lt"/>
              </a:rPr>
              <a:t>niños</a:t>
            </a:r>
            <a:r>
              <a:rPr lang="en-GB" altLang="es-ES" sz="2400" dirty="0">
                <a:solidFill>
                  <a:srgbClr val="000000"/>
                </a:solidFill>
                <a:latin typeface="+mj-lt"/>
              </a:rPr>
              <a:t> y </a:t>
            </a:r>
            <a:r>
              <a:rPr lang="en-GB" altLang="es-ES" sz="2400" dirty="0" err="1">
                <a:solidFill>
                  <a:srgbClr val="000000"/>
                </a:solidFill>
                <a:latin typeface="+mj-lt"/>
              </a:rPr>
              <a:t>llenarles</a:t>
            </a:r>
            <a:r>
              <a:rPr lang="en-GB" altLang="es-ES" sz="2400" dirty="0">
                <a:solidFill>
                  <a:srgbClr val="000000"/>
                </a:solidFill>
                <a:latin typeface="+mj-lt"/>
              </a:rPr>
              <a:t> de </a:t>
            </a:r>
            <a:r>
              <a:rPr lang="en-GB" altLang="es-ES" sz="2400" dirty="0" err="1">
                <a:solidFill>
                  <a:srgbClr val="000000"/>
                </a:solidFill>
                <a:latin typeface="+mj-lt"/>
              </a:rPr>
              <a:t>etiquetas</a:t>
            </a:r>
            <a:r>
              <a:rPr lang="en-GB" altLang="es-ES" sz="2400" dirty="0">
                <a:solidFill>
                  <a:srgbClr val="000000"/>
                </a:solidFill>
                <a:latin typeface="+mj-lt"/>
              </a:rPr>
              <a:t> </a:t>
            </a:r>
            <a:r>
              <a:rPr lang="en-GB" altLang="es-ES" sz="2400" dirty="0" err="1">
                <a:solidFill>
                  <a:srgbClr val="000000"/>
                </a:solidFill>
                <a:latin typeface="+mj-lt"/>
              </a:rPr>
              <a:t>como</a:t>
            </a:r>
            <a:r>
              <a:rPr lang="en-GB" altLang="es-ES" sz="2400" dirty="0">
                <a:solidFill>
                  <a:srgbClr val="000000"/>
                </a:solidFill>
                <a:latin typeface="+mj-lt"/>
              </a:rPr>
              <a:t> “lento”, “</a:t>
            </a:r>
            <a:r>
              <a:rPr lang="en-GB" altLang="es-ES" sz="2400" dirty="0" err="1">
                <a:solidFill>
                  <a:srgbClr val="000000"/>
                </a:solidFill>
                <a:latin typeface="+mj-lt"/>
              </a:rPr>
              <a:t>vago</a:t>
            </a:r>
            <a:r>
              <a:rPr lang="en-GB" altLang="es-ES" sz="2400" dirty="0">
                <a:solidFill>
                  <a:srgbClr val="000000"/>
                </a:solidFill>
                <a:latin typeface="+mj-lt"/>
              </a:rPr>
              <a:t>”, “tonto”, </a:t>
            </a:r>
            <a:r>
              <a:rPr lang="en-GB" altLang="es-ES" sz="2400" dirty="0" err="1">
                <a:solidFill>
                  <a:srgbClr val="000000"/>
                </a:solidFill>
                <a:latin typeface="+mj-lt"/>
              </a:rPr>
              <a:t>sólo</a:t>
            </a:r>
            <a:r>
              <a:rPr lang="en-GB" altLang="es-ES" sz="2400" dirty="0">
                <a:solidFill>
                  <a:srgbClr val="000000"/>
                </a:solidFill>
                <a:latin typeface="+mj-lt"/>
              </a:rPr>
              <a:t> </a:t>
            </a:r>
            <a:r>
              <a:rPr lang="en-GB" altLang="es-ES" sz="2400" dirty="0" err="1">
                <a:solidFill>
                  <a:srgbClr val="000000"/>
                </a:solidFill>
                <a:latin typeface="+mj-lt"/>
              </a:rPr>
              <a:t>destruye</a:t>
            </a:r>
            <a:r>
              <a:rPr lang="en-GB" altLang="es-ES" sz="2400" dirty="0">
                <a:solidFill>
                  <a:srgbClr val="000000"/>
                </a:solidFill>
                <a:latin typeface="+mj-lt"/>
              </a:rPr>
              <a:t> </a:t>
            </a:r>
            <a:r>
              <a:rPr lang="en-GB" altLang="es-ES" sz="2400" dirty="0" err="1">
                <a:solidFill>
                  <a:srgbClr val="000000"/>
                </a:solidFill>
                <a:latin typeface="+mj-lt"/>
              </a:rPr>
              <a:t>su</a:t>
            </a:r>
            <a:r>
              <a:rPr lang="en-GB" altLang="es-ES" sz="2400" dirty="0">
                <a:solidFill>
                  <a:srgbClr val="000000"/>
                </a:solidFill>
                <a:latin typeface="+mj-lt"/>
              </a:rPr>
              <a:t> </a:t>
            </a:r>
            <a:r>
              <a:rPr lang="en-GB" altLang="es-ES" sz="2400" dirty="0" err="1">
                <a:solidFill>
                  <a:srgbClr val="000000"/>
                </a:solidFill>
                <a:latin typeface="+mj-lt"/>
              </a:rPr>
              <a:t>motivación</a:t>
            </a:r>
            <a:r>
              <a:rPr lang="en-GB" altLang="es-ES" sz="2400" dirty="0">
                <a:solidFill>
                  <a:srgbClr val="000000"/>
                </a:solidFill>
                <a:latin typeface="+mj-lt"/>
              </a:rPr>
              <a:t>. </a:t>
            </a:r>
          </a:p>
          <a:p>
            <a:pPr>
              <a:defRPr/>
            </a:pPr>
            <a:br>
              <a:rPr lang="en-GB" altLang="es-ES" sz="2400" dirty="0">
                <a:solidFill>
                  <a:srgbClr val="000000"/>
                </a:solidFill>
                <a:latin typeface="+mj-lt"/>
              </a:rPr>
            </a:br>
            <a:r>
              <a:rPr lang="en-GB" altLang="es-ES" sz="2400" b="1" dirty="0">
                <a:solidFill>
                  <a:srgbClr val="000000"/>
                </a:solidFill>
                <a:latin typeface="+mj-lt"/>
              </a:rPr>
              <a:t>¿</a:t>
            </a:r>
            <a:r>
              <a:rPr lang="en-GB" altLang="es-ES" sz="2400" b="1" dirty="0" err="1">
                <a:solidFill>
                  <a:srgbClr val="000000"/>
                </a:solidFill>
                <a:latin typeface="+mj-lt"/>
              </a:rPr>
              <a:t>Cómo</a:t>
            </a:r>
            <a:r>
              <a:rPr lang="en-GB" altLang="es-ES" sz="2400" b="1" dirty="0">
                <a:solidFill>
                  <a:srgbClr val="000000"/>
                </a:solidFill>
                <a:latin typeface="+mj-lt"/>
              </a:rPr>
              <a:t> </a:t>
            </a:r>
            <a:r>
              <a:rPr lang="en-GB" altLang="es-ES" sz="2400" b="1" dirty="0" err="1">
                <a:solidFill>
                  <a:srgbClr val="000000"/>
                </a:solidFill>
                <a:latin typeface="+mj-lt"/>
              </a:rPr>
              <a:t>fomentar</a:t>
            </a:r>
            <a:r>
              <a:rPr lang="en-GB" altLang="es-ES" sz="2400" b="1" dirty="0">
                <a:solidFill>
                  <a:srgbClr val="000000"/>
                </a:solidFill>
                <a:latin typeface="+mj-lt"/>
              </a:rPr>
              <a:t> la </a:t>
            </a:r>
            <a:r>
              <a:rPr lang="en-GB" altLang="es-ES" sz="2400" b="1" dirty="0" err="1">
                <a:solidFill>
                  <a:srgbClr val="000000"/>
                </a:solidFill>
                <a:latin typeface="+mj-lt"/>
              </a:rPr>
              <a:t>motivación</a:t>
            </a:r>
            <a:r>
              <a:rPr lang="en-GB" altLang="es-ES" sz="2400" b="1" dirty="0">
                <a:solidFill>
                  <a:srgbClr val="000000"/>
                </a:solidFill>
                <a:latin typeface="+mj-lt"/>
              </a:rPr>
              <a:t>?: </a:t>
            </a:r>
            <a:r>
              <a:rPr lang="en-GB" altLang="es-ES" sz="2400" dirty="0">
                <a:solidFill>
                  <a:srgbClr val="000000"/>
                </a:solidFill>
                <a:latin typeface="+mj-lt"/>
              </a:rPr>
              <a:t>Evita </a:t>
            </a:r>
            <a:r>
              <a:rPr lang="en-GB" altLang="es-ES" sz="2400" dirty="0" err="1">
                <a:solidFill>
                  <a:srgbClr val="000000"/>
                </a:solidFill>
                <a:latin typeface="+mj-lt"/>
              </a:rPr>
              <a:t>descalificativos</a:t>
            </a:r>
            <a:r>
              <a:rPr lang="en-GB" altLang="es-ES" sz="2400" dirty="0">
                <a:solidFill>
                  <a:srgbClr val="000000"/>
                </a:solidFill>
                <a:latin typeface="+mj-lt"/>
              </a:rPr>
              <a:t> y </a:t>
            </a:r>
            <a:r>
              <a:rPr lang="en-GB" altLang="es-ES" sz="2400" dirty="0" err="1">
                <a:solidFill>
                  <a:srgbClr val="000000"/>
                </a:solidFill>
                <a:latin typeface="+mj-lt"/>
              </a:rPr>
              <a:t>etiquetas</a:t>
            </a:r>
            <a:r>
              <a:rPr lang="en-GB" altLang="es-ES" sz="2400" dirty="0">
                <a:solidFill>
                  <a:srgbClr val="000000"/>
                </a:solidFill>
                <a:latin typeface="+mj-lt"/>
              </a:rPr>
              <a:t> </a:t>
            </a:r>
            <a:r>
              <a:rPr lang="en-GB" altLang="es-ES" sz="2400" dirty="0" err="1">
                <a:solidFill>
                  <a:srgbClr val="000000"/>
                </a:solidFill>
                <a:latin typeface="+mj-lt"/>
              </a:rPr>
              <a:t>negativas</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a:t>
            </a:r>
            <a:r>
              <a:rPr lang="en-GB" altLang="es-ES" sz="2400" dirty="0" err="1">
                <a:solidFill>
                  <a:srgbClr val="000000"/>
                </a:solidFill>
                <a:latin typeface="+mj-lt"/>
              </a:rPr>
              <a:t>su</a:t>
            </a:r>
            <a:r>
              <a:rPr lang="en-GB" altLang="es-ES" sz="2400" dirty="0">
                <a:solidFill>
                  <a:srgbClr val="000000"/>
                </a:solidFill>
                <a:latin typeface="+mj-lt"/>
              </a:rPr>
              <a:t> </a:t>
            </a:r>
            <a:r>
              <a:rPr lang="en-GB" altLang="es-ES" sz="2400" dirty="0" err="1">
                <a:solidFill>
                  <a:srgbClr val="000000"/>
                </a:solidFill>
                <a:latin typeface="+mj-lt"/>
              </a:rPr>
              <a:t>lugar</a:t>
            </a:r>
            <a:r>
              <a:rPr lang="en-GB" altLang="es-ES" sz="2400" dirty="0">
                <a:solidFill>
                  <a:srgbClr val="000000"/>
                </a:solidFill>
                <a:latin typeface="+mj-lt"/>
              </a:rPr>
              <a:t> </a:t>
            </a:r>
            <a:r>
              <a:rPr lang="en-GB" altLang="es-ES" sz="2400" dirty="0" err="1">
                <a:solidFill>
                  <a:srgbClr val="000000"/>
                </a:solidFill>
                <a:latin typeface="+mj-lt"/>
              </a:rPr>
              <a:t>potencia</a:t>
            </a:r>
            <a:r>
              <a:rPr lang="en-GB" altLang="es-ES" sz="2400" dirty="0">
                <a:solidFill>
                  <a:srgbClr val="000000"/>
                </a:solidFill>
                <a:latin typeface="+mj-lt"/>
              </a:rPr>
              <a:t> sus </a:t>
            </a:r>
            <a:r>
              <a:rPr lang="en-GB" altLang="es-ES" sz="2400" dirty="0" err="1">
                <a:solidFill>
                  <a:srgbClr val="000000"/>
                </a:solidFill>
                <a:latin typeface="+mj-lt"/>
              </a:rPr>
              <a:t>virtudes</a:t>
            </a:r>
            <a:r>
              <a:rPr lang="en-GB" altLang="es-ES" sz="2400" dirty="0">
                <a:solidFill>
                  <a:srgbClr val="000000"/>
                </a:solidFill>
                <a:latin typeface="+mj-lt"/>
              </a:rPr>
              <a:t> y </a:t>
            </a:r>
            <a:r>
              <a:rPr lang="en-GB" altLang="es-ES" sz="2400" dirty="0" err="1">
                <a:solidFill>
                  <a:srgbClr val="000000"/>
                </a:solidFill>
                <a:latin typeface="+mj-lt"/>
              </a:rPr>
              <a:t>habilidades</a:t>
            </a:r>
            <a:r>
              <a:rPr lang="en-GB" altLang="es-ES" sz="2400" dirty="0">
                <a:solidFill>
                  <a:srgbClr val="000000"/>
                </a:solidFill>
                <a:latin typeface="+mj-lt"/>
              </a:rPr>
              <a:t> y </a:t>
            </a:r>
            <a:r>
              <a:rPr lang="en-GB" altLang="es-ES" sz="2400" dirty="0" err="1">
                <a:solidFill>
                  <a:srgbClr val="000000"/>
                </a:solidFill>
                <a:latin typeface="+mj-lt"/>
              </a:rPr>
              <a:t>cualidades</a:t>
            </a:r>
            <a:r>
              <a:rPr lang="en-GB" altLang="es-ES" sz="2400" dirty="0">
                <a:solidFill>
                  <a:srgbClr val="000000"/>
                </a:solidFill>
                <a:latin typeface="+mj-lt"/>
              </a:rPr>
              <a:t>. </a:t>
            </a:r>
          </a:p>
        </p:txBody>
      </p:sp>
      <p:pic>
        <p:nvPicPr>
          <p:cNvPr id="55301" name="Picture 2" descr="Abeja, Dibujos Animados, Bumble, Miel">
            <a:extLst>
              <a:ext uri="{FF2B5EF4-FFF2-40B4-BE49-F238E27FC236}">
                <a16:creationId xmlns:a16="http://schemas.microsoft.com/office/drawing/2014/main" id="{83C5A566-D48D-42F4-9F51-EA8E36469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4035">
            <a:off x="3819525" y="3424238"/>
            <a:ext cx="53244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FCB5A45-0852-40F9-ADBF-1F4364350CBA}"/>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8FDAB7B1-0B5B-401F-BD60-EEC7DAAAC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ángulo 2">
            <a:extLst>
              <a:ext uri="{FF2B5EF4-FFF2-40B4-BE49-F238E27FC236}">
                <a16:creationId xmlns:a16="http://schemas.microsoft.com/office/drawing/2014/main" id="{E66B6DEA-D5A8-4C58-91B8-C9C367FF3182}"/>
              </a:ext>
            </a:extLst>
          </p:cNvPr>
          <p:cNvSpPr/>
          <p:nvPr/>
        </p:nvSpPr>
        <p:spPr>
          <a:xfrm>
            <a:off x="468313" y="1522413"/>
            <a:ext cx="6624637" cy="4524375"/>
          </a:xfrm>
          <a:prstGeom prst="rect">
            <a:avLst/>
          </a:prstGeom>
        </p:spPr>
        <p:txBody>
          <a:bodyPr>
            <a:spAutoFit/>
          </a:bodyPr>
          <a:lstStyle/>
          <a:p>
            <a:pPr>
              <a:defRPr/>
            </a:pPr>
            <a:r>
              <a:rPr lang="en-GB" altLang="es-ES" sz="2400" b="1" dirty="0">
                <a:solidFill>
                  <a:srgbClr val="000000"/>
                </a:solidFill>
                <a:latin typeface="+mj-lt"/>
              </a:rPr>
              <a:t>8. </a:t>
            </a:r>
            <a:r>
              <a:rPr lang="en-GB" altLang="es-ES" sz="2400" b="1" dirty="0" err="1">
                <a:solidFill>
                  <a:srgbClr val="000000"/>
                </a:solidFill>
                <a:latin typeface="+mj-lt"/>
              </a:rPr>
              <a:t>Ayúdales</a:t>
            </a:r>
            <a:r>
              <a:rPr lang="en-GB" altLang="es-ES" sz="2400" b="1" dirty="0">
                <a:solidFill>
                  <a:srgbClr val="000000"/>
                </a:solidFill>
                <a:latin typeface="+mj-lt"/>
              </a:rPr>
              <a:t> a </a:t>
            </a:r>
            <a:r>
              <a:rPr lang="en-GB" altLang="es-ES" sz="2400" b="1" dirty="0" err="1">
                <a:solidFill>
                  <a:srgbClr val="000000"/>
                </a:solidFill>
                <a:latin typeface="+mj-lt"/>
              </a:rPr>
              <a:t>manejar</a:t>
            </a:r>
            <a:r>
              <a:rPr lang="en-GB" altLang="es-ES" sz="2400" b="1" dirty="0">
                <a:solidFill>
                  <a:srgbClr val="000000"/>
                </a:solidFill>
                <a:latin typeface="+mj-lt"/>
              </a:rPr>
              <a:t> </a:t>
            </a:r>
            <a:r>
              <a:rPr lang="en-GB" altLang="es-ES" sz="2400" b="1" dirty="0" err="1">
                <a:solidFill>
                  <a:srgbClr val="000000"/>
                </a:solidFill>
                <a:latin typeface="+mj-lt"/>
              </a:rPr>
              <a:t>su</a:t>
            </a:r>
            <a:r>
              <a:rPr lang="en-GB" altLang="es-ES" sz="2400" b="1" dirty="0">
                <a:solidFill>
                  <a:srgbClr val="000000"/>
                </a:solidFill>
                <a:latin typeface="+mj-lt"/>
              </a:rPr>
              <a:t> </a:t>
            </a:r>
            <a:r>
              <a:rPr lang="en-GB" altLang="es-ES" sz="2400" b="1" dirty="0" err="1">
                <a:solidFill>
                  <a:srgbClr val="000000"/>
                </a:solidFill>
                <a:latin typeface="+mj-lt"/>
              </a:rPr>
              <a:t>ansiedad</a:t>
            </a:r>
            <a:endParaRPr lang="en-GB" altLang="es-ES" sz="2400" b="1" dirty="0">
              <a:solidFill>
                <a:srgbClr val="000000"/>
              </a:solidFill>
              <a:latin typeface="+mj-lt"/>
            </a:endParaRPr>
          </a:p>
          <a:p>
            <a:pPr>
              <a:defRPr/>
            </a:pPr>
            <a:br>
              <a:rPr lang="en-GB" altLang="es-ES" sz="2400" b="1" dirty="0">
                <a:solidFill>
                  <a:srgbClr val="000000"/>
                </a:solidFill>
                <a:latin typeface="+mj-lt"/>
              </a:rPr>
            </a:br>
            <a:r>
              <a:rPr lang="en-GB" altLang="es-ES" sz="2400" dirty="0">
                <a:solidFill>
                  <a:srgbClr val="000000"/>
                </a:solidFill>
                <a:latin typeface="+mj-lt"/>
              </a:rPr>
              <a:t>A </a:t>
            </a:r>
            <a:r>
              <a:rPr lang="en-GB" altLang="es-ES" sz="2400" dirty="0" err="1">
                <a:solidFill>
                  <a:srgbClr val="000000"/>
                </a:solidFill>
                <a:latin typeface="+mj-lt"/>
              </a:rPr>
              <a:t>muchos</a:t>
            </a:r>
            <a:r>
              <a:rPr lang="en-GB" altLang="es-ES" sz="2400" dirty="0">
                <a:solidFill>
                  <a:srgbClr val="000000"/>
                </a:solidFill>
                <a:latin typeface="+mj-lt"/>
              </a:rPr>
              <a:t> </a:t>
            </a:r>
            <a:r>
              <a:rPr lang="en-GB" altLang="es-ES" sz="2400" dirty="0" err="1">
                <a:solidFill>
                  <a:srgbClr val="000000"/>
                </a:solidFill>
                <a:latin typeface="+mj-lt"/>
              </a:rPr>
              <a:t>niños</a:t>
            </a:r>
            <a:r>
              <a:rPr lang="en-GB" altLang="es-ES" sz="2400" dirty="0">
                <a:solidFill>
                  <a:srgbClr val="000000"/>
                </a:solidFill>
                <a:latin typeface="+mj-lt"/>
              </a:rPr>
              <a:t> les cuesta </a:t>
            </a:r>
            <a:r>
              <a:rPr lang="en-GB" altLang="es-ES" sz="2400" dirty="0" err="1">
                <a:solidFill>
                  <a:srgbClr val="000000"/>
                </a:solidFill>
                <a:latin typeface="+mj-lt"/>
              </a:rPr>
              <a:t>permanecer</a:t>
            </a:r>
            <a:r>
              <a:rPr lang="en-GB" altLang="es-ES" sz="2400" dirty="0">
                <a:solidFill>
                  <a:srgbClr val="000000"/>
                </a:solidFill>
                <a:latin typeface="+mj-lt"/>
              </a:rPr>
              <a:t> </a:t>
            </a:r>
            <a:r>
              <a:rPr lang="en-GB" altLang="es-ES" sz="2400" dirty="0" err="1">
                <a:solidFill>
                  <a:srgbClr val="000000"/>
                </a:solidFill>
                <a:latin typeface="+mj-lt"/>
              </a:rPr>
              <a:t>motivados</a:t>
            </a:r>
            <a:r>
              <a:rPr lang="en-GB" altLang="es-ES" sz="2400" dirty="0">
                <a:solidFill>
                  <a:srgbClr val="000000"/>
                </a:solidFill>
                <a:latin typeface="+mj-lt"/>
              </a:rPr>
              <a:t> </a:t>
            </a:r>
            <a:r>
              <a:rPr lang="en-GB" altLang="es-ES" sz="2400" dirty="0" err="1">
                <a:solidFill>
                  <a:srgbClr val="000000"/>
                </a:solidFill>
                <a:latin typeface="+mj-lt"/>
              </a:rPr>
              <a:t>porque</a:t>
            </a:r>
            <a:r>
              <a:rPr lang="en-GB" altLang="es-ES" sz="2400" dirty="0">
                <a:solidFill>
                  <a:srgbClr val="000000"/>
                </a:solidFill>
                <a:latin typeface="+mj-lt"/>
              </a:rPr>
              <a:t> </a:t>
            </a:r>
            <a:r>
              <a:rPr lang="en-GB" altLang="es-ES" sz="2400" dirty="0" err="1">
                <a:solidFill>
                  <a:srgbClr val="000000"/>
                </a:solidFill>
                <a:latin typeface="+mj-lt"/>
              </a:rPr>
              <a:t>tienen</a:t>
            </a:r>
            <a:r>
              <a:rPr lang="en-GB" altLang="es-ES" sz="2400" dirty="0">
                <a:solidFill>
                  <a:srgbClr val="000000"/>
                </a:solidFill>
                <a:latin typeface="+mj-lt"/>
              </a:rPr>
              <a:t> una gran </a:t>
            </a:r>
            <a:r>
              <a:rPr lang="en-GB" altLang="es-ES" sz="2400" dirty="0" err="1">
                <a:solidFill>
                  <a:srgbClr val="000000"/>
                </a:solidFill>
                <a:latin typeface="+mj-lt"/>
              </a:rPr>
              <a:t>ansiedad</a:t>
            </a:r>
            <a:r>
              <a:rPr lang="en-GB" altLang="es-ES" sz="2400" dirty="0">
                <a:solidFill>
                  <a:srgbClr val="000000"/>
                </a:solidFill>
                <a:latin typeface="+mj-lt"/>
              </a:rPr>
              <a:t>, </a:t>
            </a:r>
            <a:r>
              <a:rPr lang="en-GB" altLang="es-ES" sz="2400" dirty="0" err="1">
                <a:solidFill>
                  <a:srgbClr val="000000"/>
                </a:solidFill>
                <a:latin typeface="+mj-lt"/>
              </a:rPr>
              <a:t>temen</a:t>
            </a:r>
            <a:r>
              <a:rPr lang="en-GB" altLang="es-ES" sz="2400" dirty="0">
                <a:solidFill>
                  <a:srgbClr val="000000"/>
                </a:solidFill>
                <a:latin typeface="+mj-lt"/>
              </a:rPr>
              <a:t> el </a:t>
            </a:r>
            <a:r>
              <a:rPr lang="en-GB" altLang="es-ES" sz="2400" dirty="0" err="1">
                <a:solidFill>
                  <a:srgbClr val="000000"/>
                </a:solidFill>
                <a:latin typeface="+mj-lt"/>
              </a:rPr>
              <a:t>fracaso</a:t>
            </a:r>
            <a:r>
              <a:rPr lang="en-GB" altLang="es-ES" sz="2400" dirty="0">
                <a:solidFill>
                  <a:srgbClr val="000000"/>
                </a:solidFill>
                <a:latin typeface="+mj-lt"/>
              </a:rPr>
              <a:t> y no </a:t>
            </a:r>
            <a:r>
              <a:rPr lang="en-GB" altLang="es-ES" sz="2400" dirty="0" err="1">
                <a:solidFill>
                  <a:srgbClr val="000000"/>
                </a:solidFill>
                <a:latin typeface="+mj-lt"/>
              </a:rPr>
              <a:t>alcanzar</a:t>
            </a:r>
            <a:r>
              <a:rPr lang="en-GB" altLang="es-ES" sz="2400" dirty="0">
                <a:solidFill>
                  <a:srgbClr val="000000"/>
                </a:solidFill>
                <a:latin typeface="+mj-lt"/>
              </a:rPr>
              <a:t> los </a:t>
            </a:r>
            <a:r>
              <a:rPr lang="en-GB" altLang="es-ES" sz="2400" dirty="0" err="1">
                <a:solidFill>
                  <a:srgbClr val="000000"/>
                </a:solidFill>
                <a:latin typeface="+mj-lt"/>
              </a:rPr>
              <a:t>resultados</a:t>
            </a:r>
            <a:r>
              <a:rPr lang="en-GB" altLang="es-ES" sz="2400" dirty="0">
                <a:solidFill>
                  <a:srgbClr val="000000"/>
                </a:solidFill>
                <a:latin typeface="+mj-lt"/>
              </a:rPr>
              <a:t> </a:t>
            </a:r>
            <a:r>
              <a:rPr lang="en-GB" altLang="es-ES" sz="2400" dirty="0" err="1">
                <a:solidFill>
                  <a:srgbClr val="000000"/>
                </a:solidFill>
                <a:latin typeface="+mj-lt"/>
              </a:rPr>
              <a:t>deseados</a:t>
            </a:r>
            <a:r>
              <a:rPr lang="en-GB" altLang="es-ES" sz="2400" dirty="0">
                <a:solidFill>
                  <a:srgbClr val="000000"/>
                </a:solidFill>
                <a:latin typeface="+mj-lt"/>
              </a:rPr>
              <a:t>.</a:t>
            </a:r>
          </a:p>
          <a:p>
            <a:pPr>
              <a:defRPr/>
            </a:pPr>
            <a:br>
              <a:rPr lang="en-GB" altLang="es-ES" sz="2400" dirty="0">
                <a:solidFill>
                  <a:srgbClr val="000000"/>
                </a:solidFill>
                <a:latin typeface="+mj-lt"/>
              </a:rPr>
            </a:br>
            <a:r>
              <a:rPr lang="en-GB" altLang="es-ES" sz="2400" b="1" dirty="0">
                <a:solidFill>
                  <a:srgbClr val="000000"/>
                </a:solidFill>
                <a:latin typeface="+mj-lt"/>
              </a:rPr>
              <a:t>¿</a:t>
            </a:r>
            <a:r>
              <a:rPr lang="en-GB" altLang="es-ES" sz="2400" b="1" dirty="0" err="1">
                <a:solidFill>
                  <a:srgbClr val="000000"/>
                </a:solidFill>
                <a:latin typeface="+mj-lt"/>
              </a:rPr>
              <a:t>Cómo</a:t>
            </a:r>
            <a:r>
              <a:rPr lang="en-GB" altLang="es-ES" sz="2400" b="1" dirty="0">
                <a:solidFill>
                  <a:srgbClr val="000000"/>
                </a:solidFill>
                <a:latin typeface="+mj-lt"/>
              </a:rPr>
              <a:t> </a:t>
            </a:r>
            <a:r>
              <a:rPr lang="en-GB" altLang="es-ES" sz="2400" b="1" dirty="0" err="1">
                <a:solidFill>
                  <a:srgbClr val="000000"/>
                </a:solidFill>
                <a:latin typeface="+mj-lt"/>
              </a:rPr>
              <a:t>fomentar</a:t>
            </a:r>
            <a:r>
              <a:rPr lang="en-GB" altLang="es-ES" sz="2400" b="1" dirty="0">
                <a:solidFill>
                  <a:srgbClr val="000000"/>
                </a:solidFill>
                <a:latin typeface="+mj-lt"/>
              </a:rPr>
              <a:t> la </a:t>
            </a:r>
            <a:r>
              <a:rPr lang="en-GB" altLang="es-ES" sz="2400" b="1" dirty="0" err="1">
                <a:solidFill>
                  <a:srgbClr val="000000"/>
                </a:solidFill>
                <a:latin typeface="+mj-lt"/>
              </a:rPr>
              <a:t>motivación</a:t>
            </a:r>
            <a:r>
              <a:rPr lang="en-GB" altLang="es-ES" sz="2400" b="1" dirty="0">
                <a:solidFill>
                  <a:srgbClr val="000000"/>
                </a:solidFill>
                <a:latin typeface="+mj-lt"/>
              </a:rPr>
              <a:t>?: </a:t>
            </a:r>
          </a:p>
          <a:p>
            <a:pPr>
              <a:defRPr/>
            </a:pPr>
            <a:r>
              <a:rPr lang="en-GB" altLang="es-ES" sz="2400" dirty="0" err="1">
                <a:solidFill>
                  <a:srgbClr val="000000"/>
                </a:solidFill>
                <a:latin typeface="+mj-lt"/>
              </a:rPr>
              <a:t>Transmíteles</a:t>
            </a:r>
            <a:r>
              <a:rPr lang="en-GB" altLang="es-ES" sz="2400" dirty="0">
                <a:solidFill>
                  <a:srgbClr val="000000"/>
                </a:solidFill>
                <a:latin typeface="+mj-lt"/>
              </a:rPr>
              <a:t> </a:t>
            </a:r>
            <a:r>
              <a:rPr lang="en-GB" altLang="es-ES" sz="2400" dirty="0" err="1">
                <a:solidFill>
                  <a:srgbClr val="000000"/>
                </a:solidFill>
                <a:latin typeface="+mj-lt"/>
              </a:rPr>
              <a:t>tranquilidad</a:t>
            </a:r>
            <a:r>
              <a:rPr lang="en-GB" altLang="es-ES" sz="2400" dirty="0">
                <a:solidFill>
                  <a:srgbClr val="000000"/>
                </a:solidFill>
                <a:latin typeface="+mj-lt"/>
              </a:rPr>
              <a:t> y </a:t>
            </a:r>
            <a:r>
              <a:rPr lang="en-GB" altLang="es-ES" sz="2400" dirty="0" err="1">
                <a:solidFill>
                  <a:srgbClr val="000000"/>
                </a:solidFill>
                <a:latin typeface="+mj-lt"/>
              </a:rPr>
              <a:t>hazles</a:t>
            </a:r>
            <a:r>
              <a:rPr lang="en-GB" altLang="es-ES" sz="2400" dirty="0">
                <a:solidFill>
                  <a:srgbClr val="000000"/>
                </a:solidFill>
                <a:latin typeface="+mj-lt"/>
              </a:rPr>
              <a:t> </a:t>
            </a:r>
            <a:r>
              <a:rPr lang="en-GB" altLang="es-ES" sz="2400" dirty="0" err="1">
                <a:solidFill>
                  <a:srgbClr val="000000"/>
                </a:solidFill>
                <a:latin typeface="+mj-lt"/>
              </a:rPr>
              <a:t>saber</a:t>
            </a:r>
            <a:r>
              <a:rPr lang="en-GB" altLang="es-ES" sz="2400" dirty="0">
                <a:solidFill>
                  <a:srgbClr val="000000"/>
                </a:solidFill>
                <a:latin typeface="+mj-lt"/>
              </a:rPr>
              <a:t> que el </a:t>
            </a:r>
            <a:r>
              <a:rPr lang="en-GB" altLang="es-ES" sz="2400" dirty="0" err="1">
                <a:solidFill>
                  <a:srgbClr val="000000"/>
                </a:solidFill>
                <a:latin typeface="+mj-lt"/>
              </a:rPr>
              <a:t>fracaso</a:t>
            </a:r>
            <a:r>
              <a:rPr lang="en-GB" altLang="es-ES" sz="2400" dirty="0">
                <a:solidFill>
                  <a:srgbClr val="000000"/>
                </a:solidFill>
                <a:latin typeface="+mj-lt"/>
              </a:rPr>
              <a:t> no es </a:t>
            </a:r>
            <a:r>
              <a:rPr lang="en-GB" altLang="es-ES" sz="2400" dirty="0" err="1">
                <a:solidFill>
                  <a:srgbClr val="000000"/>
                </a:solidFill>
                <a:latin typeface="+mj-lt"/>
              </a:rPr>
              <a:t>algo</a:t>
            </a:r>
            <a:r>
              <a:rPr lang="en-GB" altLang="es-ES" sz="2400" dirty="0">
                <a:solidFill>
                  <a:srgbClr val="000000"/>
                </a:solidFill>
                <a:latin typeface="+mj-lt"/>
              </a:rPr>
              <a:t> </a:t>
            </a:r>
            <a:r>
              <a:rPr lang="en-GB" altLang="es-ES" sz="2400" dirty="0" err="1">
                <a:solidFill>
                  <a:srgbClr val="000000"/>
                </a:solidFill>
                <a:latin typeface="+mj-lt"/>
              </a:rPr>
              <a:t>negativo</a:t>
            </a:r>
            <a:r>
              <a:rPr lang="en-GB" altLang="es-ES" sz="2400" dirty="0">
                <a:solidFill>
                  <a:srgbClr val="000000"/>
                </a:solidFill>
                <a:latin typeface="+mj-lt"/>
              </a:rPr>
              <a:t>. </a:t>
            </a:r>
          </a:p>
          <a:p>
            <a:pPr>
              <a:defRPr/>
            </a:pPr>
            <a:br>
              <a:rPr lang="en-GB" altLang="es-ES" sz="2400" dirty="0">
                <a:solidFill>
                  <a:srgbClr val="000000"/>
                </a:solidFill>
                <a:latin typeface="+mj-lt"/>
              </a:rPr>
            </a:br>
            <a:endParaRPr lang="en-GB" altLang="es-ES" sz="2400" dirty="0">
              <a:solidFill>
                <a:srgbClr val="000000"/>
              </a:solidFill>
              <a:latin typeface="+mj-lt"/>
            </a:endParaRPr>
          </a:p>
        </p:txBody>
      </p:sp>
      <p:pic>
        <p:nvPicPr>
          <p:cNvPr id="57349" name="Picture 2" descr="Cooperar, Colaborar, Trabajo En Equipo">
            <a:extLst>
              <a:ext uri="{FF2B5EF4-FFF2-40B4-BE49-F238E27FC236}">
                <a16:creationId xmlns:a16="http://schemas.microsoft.com/office/drawing/2014/main" id="{0C01873C-7383-4B48-B576-01E5FD1B5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8" y="4654550"/>
            <a:ext cx="29464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049A8A6-6CF7-4FE8-9AC1-765D7C4D664E}"/>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20C1A197-E6C1-46E0-B5AF-2CA919A98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ángulo 2">
            <a:extLst>
              <a:ext uri="{FF2B5EF4-FFF2-40B4-BE49-F238E27FC236}">
                <a16:creationId xmlns:a16="http://schemas.microsoft.com/office/drawing/2014/main" id="{E0E3349D-0FE5-4BCB-A063-0A777658BC4E}"/>
              </a:ext>
            </a:extLst>
          </p:cNvPr>
          <p:cNvSpPr/>
          <p:nvPr/>
        </p:nvSpPr>
        <p:spPr>
          <a:xfrm>
            <a:off x="468313" y="1522413"/>
            <a:ext cx="6624637" cy="1939925"/>
          </a:xfrm>
          <a:prstGeom prst="rect">
            <a:avLst/>
          </a:prstGeom>
        </p:spPr>
        <p:txBody>
          <a:bodyPr>
            <a:spAutoFit/>
          </a:bodyPr>
          <a:lstStyle/>
          <a:p>
            <a:pPr>
              <a:defRPr/>
            </a:pPr>
            <a:r>
              <a:rPr lang="en-GB" altLang="es-ES" sz="2400" b="1" dirty="0">
                <a:solidFill>
                  <a:srgbClr val="000000"/>
                </a:solidFill>
                <a:latin typeface="+mj-lt"/>
              </a:rPr>
              <a:t>9. </a:t>
            </a:r>
            <a:r>
              <a:rPr lang="en-GB" altLang="es-ES" sz="2400" b="1" dirty="0" err="1">
                <a:solidFill>
                  <a:srgbClr val="000000"/>
                </a:solidFill>
                <a:latin typeface="+mj-lt"/>
              </a:rPr>
              <a:t>Enseñales</a:t>
            </a:r>
            <a:r>
              <a:rPr lang="en-GB" altLang="es-ES" sz="2400" b="1" dirty="0">
                <a:solidFill>
                  <a:srgbClr val="000000"/>
                </a:solidFill>
                <a:latin typeface="+mj-lt"/>
              </a:rPr>
              <a:t> a </a:t>
            </a:r>
            <a:r>
              <a:rPr lang="en-GB" altLang="es-ES" sz="2400" b="1" dirty="0" err="1">
                <a:solidFill>
                  <a:srgbClr val="000000"/>
                </a:solidFill>
                <a:latin typeface="+mj-lt"/>
              </a:rPr>
              <a:t>automotivarse</a:t>
            </a:r>
            <a:br>
              <a:rPr lang="en-GB" altLang="es-ES" sz="2400" b="1" dirty="0">
                <a:solidFill>
                  <a:srgbClr val="000000"/>
                </a:solidFill>
                <a:latin typeface="+mj-lt"/>
              </a:rPr>
            </a:br>
            <a:r>
              <a:rPr lang="en-GB" altLang="es-ES" sz="2400" dirty="0" err="1">
                <a:solidFill>
                  <a:srgbClr val="000000"/>
                </a:solidFill>
                <a:latin typeface="+mj-lt"/>
              </a:rPr>
              <a:t>Está</a:t>
            </a:r>
            <a:r>
              <a:rPr lang="en-GB" altLang="es-ES" sz="2400" dirty="0">
                <a:solidFill>
                  <a:srgbClr val="000000"/>
                </a:solidFill>
                <a:latin typeface="+mj-lt"/>
              </a:rPr>
              <a:t> </a:t>
            </a:r>
            <a:r>
              <a:rPr lang="en-GB" altLang="es-ES" sz="2400" dirty="0" err="1">
                <a:solidFill>
                  <a:srgbClr val="000000"/>
                </a:solidFill>
                <a:latin typeface="+mj-lt"/>
              </a:rPr>
              <a:t>muy</a:t>
            </a:r>
            <a:r>
              <a:rPr lang="en-GB" altLang="es-ES" sz="2400" dirty="0">
                <a:solidFill>
                  <a:srgbClr val="000000"/>
                </a:solidFill>
                <a:latin typeface="+mj-lt"/>
              </a:rPr>
              <a:t> bien </a:t>
            </a:r>
            <a:r>
              <a:rPr lang="en-GB" altLang="es-ES" sz="2400" dirty="0" err="1">
                <a:solidFill>
                  <a:srgbClr val="000000"/>
                </a:solidFill>
                <a:latin typeface="+mj-lt"/>
              </a:rPr>
              <a:t>motivar</a:t>
            </a:r>
            <a:r>
              <a:rPr lang="en-GB" altLang="es-ES" sz="2400" dirty="0">
                <a:solidFill>
                  <a:srgbClr val="000000"/>
                </a:solidFill>
                <a:latin typeface="+mj-lt"/>
              </a:rPr>
              <a:t> a los </a:t>
            </a:r>
            <a:r>
              <a:rPr lang="en-GB" altLang="es-ES" sz="2400" dirty="0" err="1">
                <a:solidFill>
                  <a:srgbClr val="000000"/>
                </a:solidFill>
                <a:latin typeface="+mj-lt"/>
              </a:rPr>
              <a:t>niños</a:t>
            </a:r>
            <a:r>
              <a:rPr lang="en-GB" altLang="es-ES" sz="2400" dirty="0">
                <a:solidFill>
                  <a:srgbClr val="000000"/>
                </a:solidFill>
                <a:latin typeface="+mj-lt"/>
              </a:rPr>
              <a:t> </a:t>
            </a:r>
            <a:r>
              <a:rPr lang="en-GB" altLang="es-ES" sz="2400" dirty="0" err="1">
                <a:solidFill>
                  <a:srgbClr val="000000"/>
                </a:solidFill>
                <a:latin typeface="+mj-lt"/>
              </a:rPr>
              <a:t>pero</a:t>
            </a:r>
            <a:r>
              <a:rPr lang="en-GB" altLang="es-ES" sz="2400" dirty="0">
                <a:solidFill>
                  <a:srgbClr val="000000"/>
                </a:solidFill>
                <a:latin typeface="+mj-lt"/>
              </a:rPr>
              <a:t> </a:t>
            </a:r>
            <a:r>
              <a:rPr lang="en-GB" altLang="es-ES" sz="2400" dirty="0" err="1">
                <a:solidFill>
                  <a:srgbClr val="000000"/>
                </a:solidFill>
                <a:latin typeface="+mj-lt"/>
              </a:rPr>
              <a:t>también</a:t>
            </a:r>
            <a:r>
              <a:rPr lang="en-GB" altLang="es-ES" sz="2400" dirty="0">
                <a:solidFill>
                  <a:srgbClr val="000000"/>
                </a:solidFill>
                <a:latin typeface="+mj-lt"/>
              </a:rPr>
              <a:t> </a:t>
            </a:r>
            <a:r>
              <a:rPr lang="en-GB" altLang="es-ES" sz="2400" dirty="0" err="1">
                <a:solidFill>
                  <a:srgbClr val="000000"/>
                </a:solidFill>
                <a:latin typeface="+mj-lt"/>
              </a:rPr>
              <a:t>tienen</a:t>
            </a:r>
            <a:r>
              <a:rPr lang="en-GB" altLang="es-ES" sz="2400" dirty="0">
                <a:solidFill>
                  <a:srgbClr val="000000"/>
                </a:solidFill>
                <a:latin typeface="+mj-lt"/>
              </a:rPr>
              <a:t> que </a:t>
            </a:r>
            <a:r>
              <a:rPr lang="en-GB" altLang="es-ES" sz="2400" dirty="0" err="1">
                <a:solidFill>
                  <a:srgbClr val="000000"/>
                </a:solidFill>
                <a:latin typeface="+mj-lt"/>
              </a:rPr>
              <a:t>aprender</a:t>
            </a:r>
            <a:r>
              <a:rPr lang="en-GB" altLang="es-ES" sz="2400" dirty="0">
                <a:solidFill>
                  <a:srgbClr val="000000"/>
                </a:solidFill>
                <a:latin typeface="+mj-lt"/>
              </a:rPr>
              <a:t> a </a:t>
            </a:r>
            <a:r>
              <a:rPr lang="en-GB" altLang="es-ES" sz="2400" dirty="0" err="1">
                <a:solidFill>
                  <a:srgbClr val="000000"/>
                </a:solidFill>
                <a:latin typeface="+mj-lt"/>
              </a:rPr>
              <a:t>encontrar</a:t>
            </a:r>
            <a:r>
              <a:rPr lang="en-GB" altLang="es-ES" sz="2400" dirty="0">
                <a:solidFill>
                  <a:srgbClr val="000000"/>
                </a:solidFill>
                <a:latin typeface="+mj-lt"/>
              </a:rPr>
              <a:t> </a:t>
            </a:r>
            <a:r>
              <a:rPr lang="en-GB" altLang="es-ES" sz="2400" dirty="0" err="1">
                <a:solidFill>
                  <a:srgbClr val="000000"/>
                </a:solidFill>
                <a:latin typeface="+mj-lt"/>
              </a:rPr>
              <a:t>su</a:t>
            </a:r>
            <a:r>
              <a:rPr lang="en-GB" altLang="es-ES" sz="2400" dirty="0">
                <a:solidFill>
                  <a:srgbClr val="000000"/>
                </a:solidFill>
                <a:latin typeface="+mj-lt"/>
              </a:rPr>
              <a:t> </a:t>
            </a:r>
            <a:r>
              <a:rPr lang="en-GB" altLang="es-ES" sz="2400" dirty="0" err="1">
                <a:solidFill>
                  <a:srgbClr val="000000"/>
                </a:solidFill>
                <a:latin typeface="+mj-lt"/>
              </a:rPr>
              <a:t>propia</a:t>
            </a:r>
            <a:r>
              <a:rPr lang="en-GB" altLang="es-ES" sz="2400" dirty="0">
                <a:solidFill>
                  <a:srgbClr val="000000"/>
                </a:solidFill>
                <a:latin typeface="+mj-lt"/>
              </a:rPr>
              <a:t> </a:t>
            </a:r>
            <a:r>
              <a:rPr lang="en-GB" altLang="es-ES" sz="2400" dirty="0" err="1">
                <a:solidFill>
                  <a:srgbClr val="000000"/>
                </a:solidFill>
                <a:latin typeface="+mj-lt"/>
              </a:rPr>
              <a:t>motivación</a:t>
            </a:r>
            <a:r>
              <a:rPr lang="en-GB" altLang="es-ES" sz="2400" dirty="0">
                <a:solidFill>
                  <a:srgbClr val="000000"/>
                </a:solidFill>
                <a:latin typeface="+mj-lt"/>
              </a:rPr>
              <a:t> y que </a:t>
            </a:r>
            <a:r>
              <a:rPr lang="en-GB" altLang="es-ES" sz="2400" dirty="0" err="1">
                <a:solidFill>
                  <a:srgbClr val="000000"/>
                </a:solidFill>
                <a:latin typeface="+mj-lt"/>
              </a:rPr>
              <a:t>sean</a:t>
            </a:r>
            <a:r>
              <a:rPr lang="en-GB" altLang="es-ES" sz="2400" dirty="0">
                <a:solidFill>
                  <a:srgbClr val="000000"/>
                </a:solidFill>
                <a:latin typeface="+mj-lt"/>
              </a:rPr>
              <a:t> </a:t>
            </a:r>
            <a:r>
              <a:rPr lang="en-GB" altLang="es-ES" sz="2400" dirty="0" err="1">
                <a:solidFill>
                  <a:srgbClr val="000000"/>
                </a:solidFill>
                <a:latin typeface="+mj-lt"/>
              </a:rPr>
              <a:t>ellos</a:t>
            </a:r>
            <a:r>
              <a:rPr lang="en-GB" altLang="es-ES" sz="2400" dirty="0">
                <a:solidFill>
                  <a:srgbClr val="000000"/>
                </a:solidFill>
                <a:latin typeface="+mj-lt"/>
              </a:rPr>
              <a:t> </a:t>
            </a:r>
            <a:r>
              <a:rPr lang="en-GB" altLang="es-ES" sz="2400" dirty="0" err="1">
                <a:solidFill>
                  <a:srgbClr val="000000"/>
                </a:solidFill>
                <a:latin typeface="+mj-lt"/>
              </a:rPr>
              <a:t>mismos</a:t>
            </a:r>
            <a:r>
              <a:rPr lang="en-GB" altLang="es-ES" sz="2400" dirty="0">
                <a:solidFill>
                  <a:srgbClr val="000000"/>
                </a:solidFill>
                <a:latin typeface="+mj-lt"/>
              </a:rPr>
              <a:t> los que la </a:t>
            </a:r>
            <a:r>
              <a:rPr lang="en-GB" altLang="es-ES" sz="2400" dirty="0" err="1">
                <a:solidFill>
                  <a:srgbClr val="000000"/>
                </a:solidFill>
                <a:latin typeface="+mj-lt"/>
              </a:rPr>
              <a:t>regulen</a:t>
            </a:r>
            <a:r>
              <a:rPr lang="en-GB" altLang="es-ES" sz="2400" dirty="0">
                <a:solidFill>
                  <a:srgbClr val="000000"/>
                </a:solidFill>
                <a:latin typeface="+mj-lt"/>
              </a:rPr>
              <a:t>.</a:t>
            </a:r>
          </a:p>
        </p:txBody>
      </p:sp>
      <p:pic>
        <p:nvPicPr>
          <p:cNvPr id="59397" name="Picture 2" descr="NiÃ±o, NiÃ±a, De La Mano, Kids, La Escuela">
            <a:extLst>
              <a:ext uri="{FF2B5EF4-FFF2-40B4-BE49-F238E27FC236}">
                <a16:creationId xmlns:a16="http://schemas.microsoft.com/office/drawing/2014/main" id="{9BE43321-84DC-4B09-BF3C-1AC7D613C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3465513"/>
            <a:ext cx="4810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99C3C6E-8B69-429C-AF1F-418A47222A09}"/>
              </a:ext>
            </a:extLst>
          </p:cNvPr>
          <p:cNvSpPr>
            <a:spLocks noChangeArrowheads="1"/>
          </p:cNvSpPr>
          <p:nvPr/>
        </p:nvSpPr>
        <p:spPr bwMode="auto">
          <a:xfrm>
            <a:off x="860425" y="476250"/>
            <a:ext cx="7416800" cy="583321"/>
          </a:xfrm>
          <a:prstGeom prst="rect">
            <a:avLst/>
          </a:prstGeom>
          <a:noFill/>
          <a:ln>
            <a:noFill/>
          </a:ln>
          <a:effec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PROPUESTAS PARA LA REFLEXIÓN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8FCA1978-E45C-4212-8051-64AC241C1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5832475"/>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3" name="Título 1">
            <a:extLst>
              <a:ext uri="{FF2B5EF4-FFF2-40B4-BE49-F238E27FC236}">
                <a16:creationId xmlns:a16="http://schemas.microsoft.com/office/drawing/2014/main" id="{519107E0-29EE-4797-B78F-B3BB3432E83A}"/>
              </a:ext>
            </a:extLst>
          </p:cNvPr>
          <p:cNvSpPr>
            <a:spLocks noGrp="1" noChangeArrowheads="1"/>
          </p:cNvSpPr>
          <p:nvPr>
            <p:ph type="title"/>
          </p:nvPr>
        </p:nvSpPr>
        <p:spPr/>
        <p:txBody>
          <a:bodyPr/>
          <a:lstStyle/>
          <a:p>
            <a:pPr algn="ctr"/>
            <a:r>
              <a:rPr lang="es-ES" altLang="es-ES" sz="3200" b="1" dirty="0">
                <a:solidFill>
                  <a:srgbClr val="FF6600"/>
                </a:solidFill>
              </a:rPr>
              <a:t>MOTIVAR AL ALUMNO PARA QUE TRABAJE</a:t>
            </a:r>
            <a:endParaRPr lang="es-ES" altLang="es-ES" sz="2000" dirty="0">
              <a:solidFill>
                <a:srgbClr val="FF6600"/>
              </a:solidFill>
            </a:endParaRPr>
          </a:p>
        </p:txBody>
      </p:sp>
      <p:sp>
        <p:nvSpPr>
          <p:cNvPr id="3" name="Marcador de contenido 2">
            <a:extLst>
              <a:ext uri="{FF2B5EF4-FFF2-40B4-BE49-F238E27FC236}">
                <a16:creationId xmlns:a16="http://schemas.microsoft.com/office/drawing/2014/main" id="{68320EA0-6C01-4F45-A1DC-04C7AC8115DF}"/>
              </a:ext>
            </a:extLst>
          </p:cNvPr>
          <p:cNvSpPr>
            <a:spLocks noGrp="1"/>
          </p:cNvSpPr>
          <p:nvPr>
            <p:ph idx="1"/>
          </p:nvPr>
        </p:nvSpPr>
        <p:spPr/>
        <p:txBody>
          <a:bodyPr/>
          <a:lstStyle/>
          <a:p>
            <a:pPr marL="0" indent="11113" algn="just" eaLnBrk="1">
              <a:lnSpc>
                <a:spcPct val="100000"/>
              </a:lnSpc>
              <a:buClrTx/>
              <a:buFontTx/>
              <a:buNone/>
              <a:tabLst>
                <a:tab pos="0" algn="l"/>
              </a:tabLst>
              <a:defRPr/>
            </a:pPr>
            <a:r>
              <a:rPr lang="es-ES" altLang="es-ES" sz="2400" b="1" dirty="0">
                <a:latin typeface="+mj-lt"/>
              </a:rPr>
              <a:t>A través de las tareas, los/as alumnos/as buscan</a:t>
            </a:r>
            <a:r>
              <a:rPr lang="es-ES" altLang="es-ES" sz="2400" dirty="0">
                <a:latin typeface="+mj-lt"/>
              </a:rPr>
              <a:t> satisfacer una serie de necesidades, que hay que ayudarles a conseguir:</a:t>
            </a:r>
          </a:p>
          <a:p>
            <a:pPr algn="just" eaLnBrk="1">
              <a:lnSpc>
                <a:spcPct val="100000"/>
              </a:lnSpc>
              <a:buClrTx/>
              <a:buFont typeface="Wingdings" panose="05000000000000000000" pitchFamily="2" charset="2"/>
              <a:buChar char="§"/>
              <a:defRPr/>
            </a:pPr>
            <a:r>
              <a:rPr lang="es-ES" altLang="es-ES" sz="2400" b="1" dirty="0">
                <a:solidFill>
                  <a:srgbClr val="FF6600"/>
                </a:solidFill>
                <a:latin typeface="+mj-lt"/>
              </a:rPr>
              <a:t>Independencia: </a:t>
            </a:r>
            <a:r>
              <a:rPr lang="es-ES" altLang="es-ES" sz="2400" dirty="0">
                <a:latin typeface="+mj-lt"/>
              </a:rPr>
              <a:t>toma de sus propias decisiones.</a:t>
            </a:r>
          </a:p>
          <a:p>
            <a:pPr algn="just" eaLnBrk="1">
              <a:lnSpc>
                <a:spcPct val="100000"/>
              </a:lnSpc>
              <a:buClrTx/>
              <a:buFont typeface="Wingdings" panose="05000000000000000000" pitchFamily="2" charset="2"/>
              <a:buChar char="§"/>
              <a:defRPr/>
            </a:pPr>
            <a:r>
              <a:rPr lang="es-ES" altLang="es-ES" sz="2400" b="1" dirty="0">
                <a:solidFill>
                  <a:srgbClr val="FF6600"/>
                </a:solidFill>
                <a:latin typeface="+mj-lt"/>
              </a:rPr>
              <a:t>Capacidad de resolución: </a:t>
            </a:r>
            <a:r>
              <a:rPr lang="es-ES" altLang="es-ES" sz="2400" dirty="0">
                <a:latin typeface="+mj-lt"/>
              </a:rPr>
              <a:t>comprobar que pueden hacer las cosas por si mismos de manera satisfactoria.</a:t>
            </a:r>
          </a:p>
          <a:p>
            <a:pPr algn="just" eaLnBrk="1">
              <a:lnSpc>
                <a:spcPct val="100000"/>
              </a:lnSpc>
              <a:buClrTx/>
              <a:buFont typeface="Wingdings" panose="05000000000000000000" pitchFamily="2" charset="2"/>
              <a:buChar char="§"/>
              <a:defRPr/>
            </a:pPr>
            <a:r>
              <a:rPr lang="es-ES" altLang="es-ES" sz="2400" b="1" dirty="0">
                <a:solidFill>
                  <a:srgbClr val="FF6600"/>
                </a:solidFill>
                <a:latin typeface="+mj-lt"/>
              </a:rPr>
              <a:t>Sentido de pertenencia: </a:t>
            </a:r>
            <a:r>
              <a:rPr lang="es-ES" altLang="es-ES" sz="2400" dirty="0">
                <a:latin typeface="+mj-lt"/>
              </a:rPr>
              <a:t>formar parte de algo más grande.</a:t>
            </a:r>
          </a:p>
          <a:p>
            <a:pPr algn="just" eaLnBrk="1">
              <a:lnSpc>
                <a:spcPct val="100000"/>
              </a:lnSpc>
              <a:buClrTx/>
              <a:buFont typeface="Wingdings" panose="05000000000000000000" pitchFamily="2" charset="2"/>
              <a:buChar char="§"/>
              <a:defRPr/>
            </a:pPr>
            <a:r>
              <a:rPr lang="es-ES" altLang="es-ES" sz="2400" b="1" dirty="0">
                <a:solidFill>
                  <a:srgbClr val="FF6600"/>
                </a:solidFill>
                <a:latin typeface="+mj-lt"/>
              </a:rPr>
              <a:t>Estimulación: </a:t>
            </a:r>
            <a:r>
              <a:rPr lang="es-ES" altLang="es-ES" sz="2400" dirty="0">
                <a:latin typeface="+mj-lt"/>
              </a:rPr>
              <a:t>encontrar placer con lo que se hace.</a:t>
            </a:r>
            <a:endParaRPr lang="es-ES" sz="24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id="{DA538187-E829-42DD-A9C1-C6CC688D20E3}"/>
              </a:ext>
            </a:extLst>
          </p:cNvPr>
          <p:cNvSpPr txBox="1">
            <a:spLocks noChangeArrowheads="1"/>
          </p:cNvSpPr>
          <p:nvPr/>
        </p:nvSpPr>
        <p:spPr bwMode="auto">
          <a:xfrm>
            <a:off x="327025" y="2349500"/>
            <a:ext cx="8486775" cy="535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just" eaLnBrk="1">
              <a:spcBef>
                <a:spcPct val="0"/>
              </a:spcBef>
              <a:buClrTx/>
              <a:buFontTx/>
              <a:buNone/>
            </a:pPr>
            <a:r>
              <a:rPr lang="es-ES" altLang="es-ES" sz="2400" b="1" dirty="0">
                <a:latin typeface="Arial" panose="020B0604020202020204" pitchFamily="34" charset="0"/>
              </a:rPr>
              <a:t>Ofrecer algún tipo de incentivo</a:t>
            </a:r>
            <a:r>
              <a:rPr lang="es-ES" altLang="es-ES" sz="2400" dirty="0">
                <a:latin typeface="Arial" panose="020B0604020202020204" pitchFamily="34" charset="0"/>
              </a:rPr>
              <a:t> que ayude al alumno a interesarse por conseguir alguna meta.</a:t>
            </a:r>
          </a:p>
          <a:p>
            <a:pPr algn="just" eaLnBrk="1">
              <a:spcBef>
                <a:spcPct val="0"/>
              </a:spcBef>
              <a:buClrTx/>
              <a:buFontTx/>
              <a:buNone/>
            </a:pPr>
            <a:endParaRPr lang="es-ES" altLang="es-ES" sz="2400" dirty="0">
              <a:latin typeface="Arial" panose="020B0604020202020204" pitchFamily="34" charset="0"/>
            </a:endParaRPr>
          </a:p>
          <a:p>
            <a:pPr algn="just" eaLnBrk="1">
              <a:spcBef>
                <a:spcPct val="0"/>
              </a:spcBef>
              <a:buClrTx/>
              <a:buFontTx/>
              <a:buNone/>
            </a:pPr>
            <a:r>
              <a:rPr lang="es-ES" altLang="es-ES" sz="2400" b="1" dirty="0">
                <a:latin typeface="Arial" panose="020B0604020202020204" pitchFamily="34" charset="0"/>
              </a:rPr>
              <a:t>Fomentar la persistencia</a:t>
            </a:r>
            <a:r>
              <a:rPr lang="es-ES" altLang="es-ES" sz="2400" dirty="0">
                <a:latin typeface="Arial" panose="020B0604020202020204" pitchFamily="34" charset="0"/>
              </a:rPr>
              <a:t> como una vía para obtener el éxito </a:t>
            </a:r>
            <a:r>
              <a:rPr lang="es-ES" altLang="es-ES" sz="2400" b="1" dirty="0">
                <a:solidFill>
                  <a:srgbClr val="FF6600"/>
                </a:solidFill>
                <a:latin typeface="Arial" panose="020B0604020202020204" pitchFamily="34" charset="0"/>
              </a:rPr>
              <a:t>(esfuerzo vs resultado)</a:t>
            </a:r>
            <a:r>
              <a:rPr lang="es-ES" altLang="es-ES" sz="2400" dirty="0">
                <a:solidFill>
                  <a:srgbClr val="FF6600"/>
                </a:solidFill>
                <a:latin typeface="Arial" panose="020B0604020202020204" pitchFamily="34" charset="0"/>
              </a:rPr>
              <a:t>.</a:t>
            </a:r>
          </a:p>
          <a:p>
            <a:pPr algn="just" eaLnBrk="1">
              <a:spcBef>
                <a:spcPct val="0"/>
              </a:spcBef>
              <a:buClrTx/>
              <a:buFontTx/>
              <a:buNone/>
            </a:pPr>
            <a:endParaRPr lang="es-ES" altLang="es-ES" sz="2400" b="1" dirty="0">
              <a:latin typeface="Arial" panose="020B0604020202020204" pitchFamily="34" charset="0"/>
            </a:endParaRPr>
          </a:p>
          <a:p>
            <a:pPr algn="just" eaLnBrk="1">
              <a:spcBef>
                <a:spcPct val="0"/>
              </a:spcBef>
              <a:buClrTx/>
              <a:buFontTx/>
              <a:buNone/>
            </a:pPr>
            <a:endParaRPr lang="es-ES" altLang="es-ES" sz="2400" dirty="0">
              <a:latin typeface="Arial" panose="020B0604020202020204" pitchFamily="34" charset="0"/>
            </a:endParaRPr>
          </a:p>
          <a:p>
            <a:pPr algn="just" eaLnBrk="1">
              <a:spcBef>
                <a:spcPct val="0"/>
              </a:spcBef>
              <a:buClrTx/>
              <a:buFontTx/>
              <a:buNone/>
            </a:pPr>
            <a:endParaRPr lang="es-ES" altLang="es-ES" sz="2400" dirty="0">
              <a:latin typeface="Arial" panose="020B0604020202020204" pitchFamily="34" charset="0"/>
            </a:endParaRPr>
          </a:p>
          <a:p>
            <a:pPr eaLnBrk="1">
              <a:spcBef>
                <a:spcPct val="0"/>
              </a:spcBef>
              <a:buClrTx/>
              <a:buFontTx/>
              <a:buNone/>
            </a:pPr>
            <a:endParaRPr lang="es-ES" altLang="es-ES" sz="2400" dirty="0">
              <a:latin typeface="Arial" panose="020B0604020202020204" pitchFamily="34" charset="0"/>
            </a:endParaRPr>
          </a:p>
          <a:p>
            <a:pPr eaLnBrk="1">
              <a:spcBef>
                <a:spcPct val="0"/>
              </a:spcBef>
              <a:buClrTx/>
              <a:buFontTx/>
              <a:buNone/>
            </a:pPr>
            <a:endParaRPr lang="es-ES" altLang="es-ES" sz="2400" dirty="0">
              <a:latin typeface="Arial" panose="020B0604020202020204" pitchFamily="34" charset="0"/>
            </a:endParaRPr>
          </a:p>
        </p:txBody>
      </p:sp>
      <p:pic>
        <p:nvPicPr>
          <p:cNvPr id="63491" name="Picture 2">
            <a:extLst>
              <a:ext uri="{FF2B5EF4-FFF2-40B4-BE49-F238E27FC236}">
                <a16:creationId xmlns:a16="http://schemas.microsoft.com/office/drawing/2014/main" id="{649F69D8-E0F9-47C0-8847-955599708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2" name="Título 1">
            <a:extLst>
              <a:ext uri="{FF2B5EF4-FFF2-40B4-BE49-F238E27FC236}">
                <a16:creationId xmlns:a16="http://schemas.microsoft.com/office/drawing/2014/main" id="{127ED465-354F-4C4A-974E-E8812ACB428E}"/>
              </a:ext>
            </a:extLst>
          </p:cNvPr>
          <p:cNvSpPr txBox="1">
            <a:spLocks noChangeArrowheads="1"/>
          </p:cNvSpPr>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sz="3600" b="1" dirty="0">
                <a:solidFill>
                  <a:srgbClr val="FF6600"/>
                </a:solidFill>
              </a:rPr>
              <a:t>MOTIVAR AL ALUMNO PARA QUE TRABAJE</a:t>
            </a:r>
            <a:endParaRPr lang="es-ES" altLang="es-ES" sz="4400" dirty="0">
              <a:solidFill>
                <a:srgbClr val="FF6600"/>
              </a:solidFill>
            </a:endParaRPr>
          </a:p>
        </p:txBody>
      </p:sp>
      <p:pic>
        <p:nvPicPr>
          <p:cNvPr id="63493" name="Picture 5" descr="PresentaciÃ³n, EstadÃ­stica, NiÃ±o">
            <a:extLst>
              <a:ext uri="{FF2B5EF4-FFF2-40B4-BE49-F238E27FC236}">
                <a16:creationId xmlns:a16="http://schemas.microsoft.com/office/drawing/2014/main" id="{59E6FEBF-4B3A-47F9-9D6E-5A59CB17D9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4076700"/>
            <a:ext cx="36750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a:extLst>
              <a:ext uri="{FF2B5EF4-FFF2-40B4-BE49-F238E27FC236}">
                <a16:creationId xmlns:a16="http://schemas.microsoft.com/office/drawing/2014/main" id="{1EF75453-28D0-41A1-8C23-102099EFDEFA}"/>
              </a:ext>
            </a:extLst>
          </p:cNvPr>
          <p:cNvSpPr txBox="1">
            <a:spLocks noChangeArrowheads="1"/>
          </p:cNvSpPr>
          <p:nvPr/>
        </p:nvSpPr>
        <p:spPr bwMode="auto">
          <a:xfrm>
            <a:off x="368300" y="1773238"/>
            <a:ext cx="8486775" cy="535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just" eaLnBrk="1">
              <a:spcBef>
                <a:spcPct val="0"/>
              </a:spcBef>
              <a:buClrTx/>
              <a:buFontTx/>
              <a:buNone/>
            </a:pPr>
            <a:r>
              <a:rPr lang="es-ES" altLang="es-ES" sz="2200" b="1" dirty="0">
                <a:latin typeface="Arial" panose="020B0604020202020204" pitchFamily="34" charset="0"/>
              </a:rPr>
              <a:t>Técnicas de potenciación de la voluntad</a:t>
            </a:r>
            <a:r>
              <a:rPr lang="es-ES" altLang="es-ES" sz="2200" dirty="0">
                <a:latin typeface="Arial" panose="020B0604020202020204" pitchFamily="34" charset="0"/>
              </a:rPr>
              <a:t>: hacerlos conscientes de que pueden hacer cosas o conseguir objetivos que nunca se han propuesto.  </a:t>
            </a:r>
          </a:p>
          <a:p>
            <a:pPr algn="just" eaLnBrk="1">
              <a:spcBef>
                <a:spcPct val="0"/>
              </a:spcBef>
              <a:buClrTx/>
              <a:buFontTx/>
              <a:buNone/>
            </a:pPr>
            <a:endParaRPr lang="es-ES" altLang="es-ES" sz="2200" dirty="0">
              <a:latin typeface="Arial" panose="020B0604020202020204" pitchFamily="34" charset="0"/>
            </a:endParaRPr>
          </a:p>
          <a:p>
            <a:pPr algn="just" eaLnBrk="1">
              <a:spcBef>
                <a:spcPct val="0"/>
              </a:spcBef>
              <a:buClrTx/>
              <a:buFontTx/>
              <a:buNone/>
            </a:pPr>
            <a:r>
              <a:rPr lang="es-ES" altLang="es-ES" sz="2200" dirty="0">
                <a:latin typeface="Arial" panose="020B0604020202020204" pitchFamily="34" charset="0"/>
              </a:rPr>
              <a:t>Realizaremos </a:t>
            </a:r>
            <a:r>
              <a:rPr lang="es-ES" altLang="es-ES" sz="2200" b="1" dirty="0">
                <a:latin typeface="Arial" panose="020B0604020202020204" pitchFamily="34" charset="0"/>
              </a:rPr>
              <a:t>listas individuales </a:t>
            </a:r>
            <a:r>
              <a:rPr lang="es-ES" altLang="es-ES" sz="2200" dirty="0">
                <a:latin typeface="Arial" panose="020B0604020202020204" pitchFamily="34" charset="0"/>
              </a:rPr>
              <a:t>en las que se planteen </a:t>
            </a:r>
            <a:r>
              <a:rPr lang="es-ES" altLang="es-ES" sz="2200" b="1" dirty="0">
                <a:latin typeface="Arial" panose="020B0604020202020204" pitchFamily="34" charset="0"/>
              </a:rPr>
              <a:t>objetivos a corto plazo y alcanzable. </a:t>
            </a:r>
          </a:p>
          <a:p>
            <a:pPr algn="just" eaLnBrk="1">
              <a:spcBef>
                <a:spcPct val="0"/>
              </a:spcBef>
              <a:buClrTx/>
              <a:buFontTx/>
              <a:buNone/>
            </a:pPr>
            <a:endParaRPr lang="es-ES" altLang="es-ES" sz="2200" b="1" dirty="0">
              <a:latin typeface="Arial" panose="020B0604020202020204" pitchFamily="34" charset="0"/>
            </a:endParaRPr>
          </a:p>
          <a:p>
            <a:pPr algn="just" eaLnBrk="1">
              <a:spcBef>
                <a:spcPct val="0"/>
              </a:spcBef>
              <a:buClrTx/>
              <a:buFontTx/>
              <a:buNone/>
            </a:pPr>
            <a:r>
              <a:rPr lang="es-ES" altLang="es-ES" sz="2200" dirty="0">
                <a:latin typeface="Arial" panose="020B0604020202020204" pitchFamily="34" charset="0"/>
              </a:rPr>
              <a:t>Deben motivarse a conseguir esos pequeños objetivos, para que se den cuenta de que pueden conseguirlo con esfuerzo y motivación. Esto nos ayudará a que se apliquen más hacia el estudio, cuando se planteen un objetivo a alcanzar. </a:t>
            </a:r>
          </a:p>
          <a:p>
            <a:pPr algn="just" eaLnBrk="1">
              <a:spcBef>
                <a:spcPct val="0"/>
              </a:spcBef>
              <a:buClrTx/>
              <a:buFontTx/>
              <a:buNone/>
            </a:pPr>
            <a:endParaRPr lang="es-ES" altLang="es-ES" sz="2200" dirty="0">
              <a:latin typeface="Arial" panose="020B0604020202020204" pitchFamily="34" charset="0"/>
            </a:endParaRPr>
          </a:p>
          <a:p>
            <a:pPr algn="just" eaLnBrk="1">
              <a:spcBef>
                <a:spcPct val="0"/>
              </a:spcBef>
              <a:buClrTx/>
              <a:buFontTx/>
              <a:buNone/>
            </a:pPr>
            <a:endParaRPr lang="es-ES" altLang="es-ES" sz="2200" dirty="0">
              <a:latin typeface="Arial" panose="020B0604020202020204" pitchFamily="34" charset="0"/>
            </a:endParaRPr>
          </a:p>
          <a:p>
            <a:pPr eaLnBrk="1">
              <a:spcBef>
                <a:spcPct val="0"/>
              </a:spcBef>
              <a:buClrTx/>
              <a:buFontTx/>
              <a:buNone/>
            </a:pPr>
            <a:endParaRPr lang="es-ES" altLang="es-ES" sz="2200" dirty="0">
              <a:latin typeface="Arial" panose="020B0604020202020204" pitchFamily="34" charset="0"/>
            </a:endParaRPr>
          </a:p>
          <a:p>
            <a:pPr eaLnBrk="1">
              <a:spcBef>
                <a:spcPct val="0"/>
              </a:spcBef>
              <a:buClrTx/>
              <a:buFontTx/>
              <a:buNone/>
            </a:pPr>
            <a:endParaRPr lang="es-ES" altLang="es-ES" sz="2200" dirty="0">
              <a:latin typeface="Arial" panose="020B0604020202020204" pitchFamily="34" charset="0"/>
            </a:endParaRPr>
          </a:p>
        </p:txBody>
      </p:sp>
      <p:pic>
        <p:nvPicPr>
          <p:cNvPr id="65539" name="Picture 2">
            <a:extLst>
              <a:ext uri="{FF2B5EF4-FFF2-40B4-BE49-F238E27FC236}">
                <a16:creationId xmlns:a16="http://schemas.microsoft.com/office/drawing/2014/main" id="{350B2157-D331-4C02-87BA-43896A521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0" name="Título 1">
            <a:extLst>
              <a:ext uri="{FF2B5EF4-FFF2-40B4-BE49-F238E27FC236}">
                <a16:creationId xmlns:a16="http://schemas.microsoft.com/office/drawing/2014/main" id="{AEACCF18-8531-43A8-8ED7-4430BB1589D9}"/>
              </a:ext>
            </a:extLst>
          </p:cNvPr>
          <p:cNvSpPr txBox="1">
            <a:spLocks noChangeArrowheads="1"/>
          </p:cNvSpPr>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cs typeface="Noto Sans CJK SC Regular" charset="0"/>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spcBef>
                <a:spcPct val="0"/>
              </a:spcBef>
            </a:pPr>
            <a:r>
              <a:rPr lang="es-ES" altLang="es-ES" sz="2800" b="1">
                <a:solidFill>
                  <a:srgbClr val="FF6600"/>
                </a:solidFill>
                <a:latin typeface="Arial" panose="020B0604020202020204" pitchFamily="34" charset="0"/>
                <a:cs typeface="Arial" panose="020B0604020202020204" pitchFamily="34" charset="0"/>
              </a:rPr>
              <a:t>MOTIVAR AL ALUMNO PARA QUE TRABAJE</a:t>
            </a:r>
            <a:endParaRPr lang="es-ES" altLang="es-ES" sz="3600">
              <a:solidFill>
                <a:srgbClr val="FF6600"/>
              </a:solidFill>
              <a:latin typeface="Arial" panose="020B0604020202020204" pitchFamily="34" charset="0"/>
              <a:cs typeface="Arial" panose="020B0604020202020204" pitchFamily="34" charset="0"/>
            </a:endParaRPr>
          </a:p>
        </p:txBody>
      </p:sp>
      <p:pic>
        <p:nvPicPr>
          <p:cNvPr id="65541" name="Picture 2" descr="Verde, Hierba, Prato, Eco, EcolÃ³gico">
            <a:extLst>
              <a:ext uri="{FF2B5EF4-FFF2-40B4-BE49-F238E27FC236}">
                <a16:creationId xmlns:a16="http://schemas.microsoft.com/office/drawing/2014/main" id="{7BBB484B-6FA4-4046-8433-53B882589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6162">
            <a:off x="5803205" y="4444182"/>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D7F03192-B883-462C-AAB3-18D74A96A126}"/>
              </a:ext>
            </a:extLst>
          </p:cNvPr>
          <p:cNvSpPr>
            <a:spLocks noGrp="1" noChangeArrowheads="1"/>
          </p:cNvSpPr>
          <p:nvPr>
            <p:ph type="title" idx="4294967295"/>
          </p:nvPr>
        </p:nvSpPr>
        <p:spPr>
          <a:xfrm>
            <a:off x="539750" y="2492375"/>
            <a:ext cx="8223250" cy="113665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000" b="1" dirty="0">
                <a:solidFill>
                  <a:srgbClr val="FF6600"/>
                </a:solidFill>
              </a:rPr>
              <a:t>CUÁNDO UN ALUMNO ESTÁ MOTIVADO...</a:t>
            </a:r>
          </a:p>
        </p:txBody>
      </p:sp>
      <p:pic>
        <p:nvPicPr>
          <p:cNvPr id="13315" name="Picture 2">
            <a:extLst>
              <a:ext uri="{FF2B5EF4-FFF2-40B4-BE49-F238E27FC236}">
                <a16:creationId xmlns:a16="http://schemas.microsoft.com/office/drawing/2014/main" id="{6E7D32AF-7CCC-4AD8-8329-36C834A37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a:extLst>
              <a:ext uri="{FF2B5EF4-FFF2-40B4-BE49-F238E27FC236}">
                <a16:creationId xmlns:a16="http://schemas.microsoft.com/office/drawing/2014/main" id="{9C12AB14-9303-4F3A-8835-699DCCAC71BA}"/>
              </a:ext>
            </a:extLst>
          </p:cNvPr>
          <p:cNvSpPr txBox="1">
            <a:spLocks noChangeArrowheads="1"/>
          </p:cNvSpPr>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cs typeface="Noto Sans CJK SC Regular" charset="0"/>
              </a:defRPr>
            </a:lvl9pPr>
          </a:lstStyle>
          <a:p>
            <a:pPr algn="ctr">
              <a:lnSpc>
                <a:spcPct val="100000"/>
              </a:lnSpc>
              <a:spcAft>
                <a:spcPct val="0"/>
              </a:spcAft>
            </a:pPr>
            <a:r>
              <a:rPr lang="es-ES" altLang="es-ES" b="1" dirty="0">
                <a:solidFill>
                  <a:srgbClr val="FF6600"/>
                </a:solidFill>
                <a:latin typeface="Arial" panose="020B0604020202020204" pitchFamily="34" charset="0"/>
              </a:rPr>
              <a:t>MOTIVAR AL ALUMNO PARA QUE TRABAJE</a:t>
            </a:r>
            <a:endParaRPr lang="es-ES" altLang="es-ES" sz="4000" dirty="0">
              <a:solidFill>
                <a:srgbClr val="FF6600"/>
              </a:solidFill>
              <a:latin typeface="Arial" panose="020B0604020202020204" pitchFamily="34" charset="0"/>
            </a:endParaRPr>
          </a:p>
        </p:txBody>
      </p:sp>
      <p:sp>
        <p:nvSpPr>
          <p:cNvPr id="2" name="Rectángulo: esquinas redondeadas 1">
            <a:extLst>
              <a:ext uri="{FF2B5EF4-FFF2-40B4-BE49-F238E27FC236}">
                <a16:creationId xmlns:a16="http://schemas.microsoft.com/office/drawing/2014/main" id="{EEDB17B3-CEB3-4E04-B64D-067CDA447508}"/>
              </a:ext>
            </a:extLst>
          </p:cNvPr>
          <p:cNvSpPr/>
          <p:nvPr/>
        </p:nvSpPr>
        <p:spPr bwMode="auto">
          <a:xfrm>
            <a:off x="539750" y="1665288"/>
            <a:ext cx="8202613" cy="576262"/>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Mejorar técnicas de estudio</a:t>
            </a:r>
          </a:p>
        </p:txBody>
      </p:sp>
      <p:sp>
        <p:nvSpPr>
          <p:cNvPr id="14" name="Rectángulo: esquinas redondeadas 13">
            <a:extLst>
              <a:ext uri="{FF2B5EF4-FFF2-40B4-BE49-F238E27FC236}">
                <a16:creationId xmlns:a16="http://schemas.microsoft.com/office/drawing/2014/main" id="{9B723A8F-1FF1-4380-AA21-2C86F69C3098}"/>
              </a:ext>
            </a:extLst>
          </p:cNvPr>
          <p:cNvSpPr/>
          <p:nvPr/>
        </p:nvSpPr>
        <p:spPr bwMode="auto">
          <a:xfrm>
            <a:off x="528638" y="2344738"/>
            <a:ext cx="8202612" cy="576262"/>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Poco trabajo para casa </a:t>
            </a:r>
          </a:p>
        </p:txBody>
      </p:sp>
      <p:sp>
        <p:nvSpPr>
          <p:cNvPr id="15" name="Rectángulo: esquinas redondeadas 14">
            <a:extLst>
              <a:ext uri="{FF2B5EF4-FFF2-40B4-BE49-F238E27FC236}">
                <a16:creationId xmlns:a16="http://schemas.microsoft.com/office/drawing/2014/main" id="{F2B661FF-96B0-495E-BB91-C0D97F1963C2}"/>
              </a:ext>
            </a:extLst>
          </p:cNvPr>
          <p:cNvSpPr/>
          <p:nvPr/>
        </p:nvSpPr>
        <p:spPr bwMode="auto">
          <a:xfrm>
            <a:off x="531813" y="3024188"/>
            <a:ext cx="8199437" cy="574675"/>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Hacer listados de actividades </a:t>
            </a:r>
          </a:p>
        </p:txBody>
      </p:sp>
      <p:sp>
        <p:nvSpPr>
          <p:cNvPr id="16" name="Rectángulo: esquinas redondeadas 15">
            <a:extLst>
              <a:ext uri="{FF2B5EF4-FFF2-40B4-BE49-F238E27FC236}">
                <a16:creationId xmlns:a16="http://schemas.microsoft.com/office/drawing/2014/main" id="{F3A6CED2-03F3-471B-8BB3-773ECF47C2D7}"/>
              </a:ext>
            </a:extLst>
          </p:cNvPr>
          <p:cNvSpPr/>
          <p:nvPr/>
        </p:nvSpPr>
        <p:spPr bwMode="auto">
          <a:xfrm>
            <a:off x="531813" y="3702050"/>
            <a:ext cx="8202612" cy="576263"/>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Potenciar sus talentos </a:t>
            </a:r>
          </a:p>
        </p:txBody>
      </p:sp>
      <p:sp>
        <p:nvSpPr>
          <p:cNvPr id="17" name="Rectángulo: esquinas redondeadas 16">
            <a:extLst>
              <a:ext uri="{FF2B5EF4-FFF2-40B4-BE49-F238E27FC236}">
                <a16:creationId xmlns:a16="http://schemas.microsoft.com/office/drawing/2014/main" id="{036D393E-35E4-42C6-8B32-E88A76064DCD}"/>
              </a:ext>
            </a:extLst>
          </p:cNvPr>
          <p:cNvSpPr/>
          <p:nvPr/>
        </p:nvSpPr>
        <p:spPr bwMode="auto">
          <a:xfrm>
            <a:off x="536575" y="4381500"/>
            <a:ext cx="8202613" cy="576263"/>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Fomentar rutinas </a:t>
            </a:r>
          </a:p>
        </p:txBody>
      </p:sp>
      <p:pic>
        <p:nvPicPr>
          <p:cNvPr id="67592" name="Picture 2">
            <a:extLst>
              <a:ext uri="{FF2B5EF4-FFF2-40B4-BE49-F238E27FC236}">
                <a16:creationId xmlns:a16="http://schemas.microsoft.com/office/drawing/2014/main" id="{8B03E4A3-F51F-462F-A679-9FE683538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ángulo: esquinas redondeadas 18">
            <a:extLst>
              <a:ext uri="{FF2B5EF4-FFF2-40B4-BE49-F238E27FC236}">
                <a16:creationId xmlns:a16="http://schemas.microsoft.com/office/drawing/2014/main" id="{C03ABC01-5E4A-4B80-8F30-031134BCE347}"/>
              </a:ext>
            </a:extLst>
          </p:cNvPr>
          <p:cNvSpPr/>
          <p:nvPr/>
        </p:nvSpPr>
        <p:spPr bwMode="auto">
          <a:xfrm>
            <a:off x="536575" y="5053013"/>
            <a:ext cx="8202613" cy="576262"/>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Potenciar el deporte </a:t>
            </a:r>
          </a:p>
        </p:txBody>
      </p:sp>
      <p:sp>
        <p:nvSpPr>
          <p:cNvPr id="18" name="Rectángulo: esquinas redondeadas 17">
            <a:extLst>
              <a:ext uri="{FF2B5EF4-FFF2-40B4-BE49-F238E27FC236}">
                <a16:creationId xmlns:a16="http://schemas.microsoft.com/office/drawing/2014/main" id="{47ED5311-F8CD-4893-97DB-3007F1318AD5}"/>
              </a:ext>
            </a:extLst>
          </p:cNvPr>
          <p:cNvSpPr/>
          <p:nvPr/>
        </p:nvSpPr>
        <p:spPr bwMode="auto">
          <a:xfrm>
            <a:off x="539750" y="5732463"/>
            <a:ext cx="8202613" cy="576262"/>
          </a:xfrm>
          <a:prstGeom prst="round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Trabajar sus relaciones sociales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15C9278B-B125-46FA-B7CA-861109E7A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93700"/>
            <a:ext cx="8569325"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8639D482-E331-4E3D-B2C9-6F8DCD63C5D0}"/>
              </a:ext>
            </a:extLst>
          </p:cNvPr>
          <p:cNvSpPr>
            <a:spLocks noGrp="1" noChangeArrowheads="1"/>
          </p:cNvSpPr>
          <p:nvPr>
            <p:ph type="title" idx="4294967295"/>
          </p:nvPr>
        </p:nvSpPr>
        <p:spPr>
          <a:xfrm>
            <a:off x="460375" y="1736725"/>
            <a:ext cx="8223250" cy="338455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6600" b="1" dirty="0">
                <a:solidFill>
                  <a:srgbClr val="FF6600"/>
                </a:solidFill>
              </a:rPr>
              <a:t>Y, </a:t>
            </a:r>
            <a:br>
              <a:rPr lang="en-GB" altLang="es-ES" sz="6600" b="1" dirty="0">
                <a:solidFill>
                  <a:srgbClr val="FF6600"/>
                </a:solidFill>
              </a:rPr>
            </a:br>
            <a:r>
              <a:rPr lang="en-GB" altLang="es-ES" sz="6600" b="1" dirty="0">
                <a:solidFill>
                  <a:srgbClr val="FF6600"/>
                </a:solidFill>
              </a:rPr>
              <a:t>¿El </a:t>
            </a:r>
            <a:r>
              <a:rPr lang="en-GB" altLang="es-ES" sz="6600" b="1" dirty="0" err="1">
                <a:solidFill>
                  <a:srgbClr val="FF6600"/>
                </a:solidFill>
              </a:rPr>
              <a:t>sistema</a:t>
            </a:r>
            <a:r>
              <a:rPr lang="en-GB" altLang="es-ES" sz="6600" b="1" dirty="0">
                <a:solidFill>
                  <a:srgbClr val="FF6600"/>
                </a:solidFill>
              </a:rPr>
              <a:t> de </a:t>
            </a:r>
            <a:r>
              <a:rPr lang="en-GB" altLang="es-ES" sz="6600" b="1" dirty="0" err="1">
                <a:solidFill>
                  <a:srgbClr val="FF6600"/>
                </a:solidFill>
              </a:rPr>
              <a:t>Recompensas</a:t>
            </a:r>
            <a:r>
              <a:rPr lang="en-GB" altLang="es-ES" sz="6600" b="1" dirty="0">
                <a:solidFill>
                  <a:srgbClr val="FF6600"/>
                </a:solidFill>
              </a:rPr>
              <a:t>?</a:t>
            </a:r>
          </a:p>
        </p:txBody>
      </p:sp>
      <p:pic>
        <p:nvPicPr>
          <p:cNvPr id="71683" name="Picture 2">
            <a:extLst>
              <a:ext uri="{FF2B5EF4-FFF2-40B4-BE49-F238E27FC236}">
                <a16:creationId xmlns:a16="http://schemas.microsoft.com/office/drawing/2014/main" id="{7CCBD210-1774-45CF-84CE-B1E7CB1A8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a:extLst>
              <a:ext uri="{FF2B5EF4-FFF2-40B4-BE49-F238E27FC236}">
                <a16:creationId xmlns:a16="http://schemas.microsoft.com/office/drawing/2014/main" id="{3DA7637F-6817-4D62-ADD3-C484C0461F41}"/>
              </a:ext>
            </a:extLst>
          </p:cNvPr>
          <p:cNvSpPr>
            <a:spLocks noGrp="1" noChangeArrowheads="1"/>
          </p:cNvSpPr>
          <p:nvPr>
            <p:ph type="title" idx="4294967295"/>
          </p:nvPr>
        </p:nvSpPr>
        <p:spPr>
          <a:xfrm>
            <a:off x="460375" y="1844675"/>
            <a:ext cx="8223250" cy="3528541"/>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i="1" dirty="0" err="1">
                <a:solidFill>
                  <a:srgbClr val="FF6600"/>
                </a:solidFill>
              </a:rPr>
              <a:t>Mantener</a:t>
            </a:r>
            <a:r>
              <a:rPr lang="en-GB" altLang="es-ES" b="1" i="1" dirty="0">
                <a:solidFill>
                  <a:srgbClr val="FF6600"/>
                </a:solidFill>
              </a:rPr>
              <a:t> la </a:t>
            </a:r>
            <a:r>
              <a:rPr lang="en-GB" altLang="es-ES" b="1" i="1" dirty="0" err="1">
                <a:solidFill>
                  <a:srgbClr val="FF6600"/>
                </a:solidFill>
              </a:rPr>
              <a:t>disciplina</a:t>
            </a:r>
            <a:r>
              <a:rPr lang="en-GB" altLang="es-ES" b="1" i="1" dirty="0">
                <a:solidFill>
                  <a:srgbClr val="FF6600"/>
                </a:solidFill>
              </a:rPr>
              <a:t> con </a:t>
            </a:r>
            <a:r>
              <a:rPr lang="en-GB" altLang="es-ES" b="1" i="1" dirty="0" err="1">
                <a:solidFill>
                  <a:srgbClr val="FF6600"/>
                </a:solidFill>
              </a:rPr>
              <a:t>niños</a:t>
            </a:r>
            <a:r>
              <a:rPr lang="en-GB" altLang="es-ES" b="1" i="1" dirty="0">
                <a:solidFill>
                  <a:srgbClr val="FF6600"/>
                </a:solidFill>
              </a:rPr>
              <a:t> con TDAH </a:t>
            </a:r>
            <a:r>
              <a:rPr lang="en-GB" altLang="es-ES" b="1" i="1" dirty="0" err="1">
                <a:solidFill>
                  <a:srgbClr val="FF6600"/>
                </a:solidFill>
              </a:rPr>
              <a:t>puede</a:t>
            </a:r>
            <a:r>
              <a:rPr lang="en-GB" altLang="es-ES" b="1" i="1" dirty="0">
                <a:solidFill>
                  <a:srgbClr val="FF6600"/>
                </a:solidFill>
              </a:rPr>
              <a:t> ser </a:t>
            </a:r>
            <a:r>
              <a:rPr lang="en-GB" altLang="es-ES" b="1" i="1" dirty="0" err="1">
                <a:solidFill>
                  <a:srgbClr val="FF6600"/>
                </a:solidFill>
              </a:rPr>
              <a:t>complicado</a:t>
            </a:r>
            <a:r>
              <a:rPr lang="en-GB" altLang="es-ES" i="1" dirty="0">
                <a:solidFill>
                  <a:srgbClr val="FF6600"/>
                </a:solidFill>
              </a:rPr>
              <a:t>. </a:t>
            </a:r>
            <a:br>
              <a:rPr lang="en-GB" altLang="es-ES" dirty="0">
                <a:solidFill>
                  <a:srgbClr val="000000"/>
                </a:solidFill>
              </a:rPr>
            </a:br>
            <a:r>
              <a:rPr lang="en-GB" altLang="es-ES" dirty="0">
                <a:solidFill>
                  <a:srgbClr val="000000"/>
                </a:solidFill>
              </a:rPr>
              <a:t>Para los </a:t>
            </a:r>
            <a:r>
              <a:rPr lang="en-GB" altLang="es-ES" dirty="0" err="1">
                <a:solidFill>
                  <a:srgbClr val="000000"/>
                </a:solidFill>
              </a:rPr>
              <a:t>profesores</a:t>
            </a:r>
            <a:r>
              <a:rPr lang="en-GB" altLang="es-ES" dirty="0">
                <a:solidFill>
                  <a:srgbClr val="000000"/>
                </a:solidFill>
              </a:rPr>
              <a:t> </a:t>
            </a:r>
            <a:r>
              <a:rPr lang="en-GB" altLang="es-ES" dirty="0" err="1">
                <a:solidFill>
                  <a:srgbClr val="000000"/>
                </a:solidFill>
              </a:rPr>
              <a:t>puede</a:t>
            </a:r>
            <a:r>
              <a:rPr lang="en-GB" altLang="es-ES" dirty="0">
                <a:solidFill>
                  <a:srgbClr val="000000"/>
                </a:solidFill>
              </a:rPr>
              <a:t> ser </a:t>
            </a:r>
            <a:r>
              <a:rPr lang="en-GB" altLang="es-ES" dirty="0" err="1">
                <a:solidFill>
                  <a:srgbClr val="000000"/>
                </a:solidFill>
              </a:rPr>
              <a:t>realmente</a:t>
            </a:r>
            <a:r>
              <a:rPr lang="en-GB" altLang="es-ES" dirty="0">
                <a:solidFill>
                  <a:srgbClr val="000000"/>
                </a:solidFill>
              </a:rPr>
              <a:t> </a:t>
            </a:r>
            <a:r>
              <a:rPr lang="en-GB" altLang="es-ES" dirty="0" err="1">
                <a:solidFill>
                  <a:srgbClr val="000000"/>
                </a:solidFill>
              </a:rPr>
              <a:t>difícil</a:t>
            </a:r>
            <a:r>
              <a:rPr lang="en-GB" altLang="es-ES" dirty="0">
                <a:solidFill>
                  <a:srgbClr val="000000"/>
                </a:solidFill>
              </a:rPr>
              <a:t> </a:t>
            </a:r>
            <a:r>
              <a:rPr lang="en-GB" altLang="es-ES" dirty="0" err="1">
                <a:solidFill>
                  <a:srgbClr val="000000"/>
                </a:solidFill>
              </a:rPr>
              <a:t>manejar</a:t>
            </a:r>
            <a:r>
              <a:rPr lang="en-GB" altLang="es-ES" dirty="0">
                <a:solidFill>
                  <a:srgbClr val="000000"/>
                </a:solidFill>
              </a:rPr>
              <a:t> </a:t>
            </a:r>
            <a:r>
              <a:rPr lang="en-GB" altLang="es-ES" dirty="0" err="1">
                <a:solidFill>
                  <a:srgbClr val="000000"/>
                </a:solidFill>
              </a:rPr>
              <a:t>su</a:t>
            </a:r>
            <a:r>
              <a:rPr lang="en-GB" altLang="es-ES" dirty="0">
                <a:solidFill>
                  <a:srgbClr val="000000"/>
                </a:solidFill>
              </a:rPr>
              <a:t> </a:t>
            </a:r>
            <a:r>
              <a:rPr lang="en-GB" altLang="es-ES" dirty="0" err="1">
                <a:solidFill>
                  <a:srgbClr val="000000"/>
                </a:solidFill>
              </a:rPr>
              <a:t>comportamiento</a:t>
            </a:r>
            <a:r>
              <a:rPr lang="en-GB" altLang="es-ES" dirty="0">
                <a:solidFill>
                  <a:srgbClr val="000000"/>
                </a:solidFill>
              </a:rPr>
              <a:t> </a:t>
            </a:r>
            <a:r>
              <a:rPr lang="en-GB" altLang="es-ES" dirty="0" err="1">
                <a:solidFill>
                  <a:srgbClr val="000000"/>
                </a:solidFill>
              </a:rPr>
              <a:t>en</a:t>
            </a:r>
            <a:r>
              <a:rPr lang="en-GB" altLang="es-ES" dirty="0">
                <a:solidFill>
                  <a:srgbClr val="000000"/>
                </a:solidFill>
              </a:rPr>
              <a:t> las </a:t>
            </a:r>
            <a:r>
              <a:rPr lang="en-GB" altLang="es-ES" dirty="0" err="1">
                <a:solidFill>
                  <a:srgbClr val="000000"/>
                </a:solidFill>
              </a:rPr>
              <a:t>distintas</a:t>
            </a:r>
            <a:r>
              <a:rPr lang="en-GB" altLang="es-ES" dirty="0">
                <a:solidFill>
                  <a:srgbClr val="000000"/>
                </a:solidFill>
              </a:rPr>
              <a:t> </a:t>
            </a:r>
            <a:r>
              <a:rPr lang="en-GB" altLang="es-ES" dirty="0" err="1">
                <a:solidFill>
                  <a:srgbClr val="000000"/>
                </a:solidFill>
              </a:rPr>
              <a:t>situaciones</a:t>
            </a:r>
            <a:r>
              <a:rPr lang="en-GB" altLang="es-ES" dirty="0">
                <a:solidFill>
                  <a:srgbClr val="000000"/>
                </a:solidFill>
              </a:rPr>
              <a:t>. </a:t>
            </a:r>
            <a:br>
              <a:rPr lang="en-GB" altLang="es-ES" dirty="0">
                <a:solidFill>
                  <a:srgbClr val="000000"/>
                </a:solidFill>
              </a:rPr>
            </a:br>
            <a:r>
              <a:rPr lang="en-GB" altLang="es-ES" dirty="0">
                <a:solidFill>
                  <a:srgbClr val="000000"/>
                </a:solidFill>
              </a:rPr>
              <a:t>Las </a:t>
            </a:r>
            <a:r>
              <a:rPr lang="en-GB" altLang="es-ES" dirty="0" err="1">
                <a:solidFill>
                  <a:srgbClr val="000000"/>
                </a:solidFill>
              </a:rPr>
              <a:t>estrategias</a:t>
            </a:r>
            <a:r>
              <a:rPr lang="en-GB" altLang="es-ES" dirty="0">
                <a:solidFill>
                  <a:srgbClr val="000000"/>
                </a:solidFill>
              </a:rPr>
              <a:t> que </a:t>
            </a:r>
            <a:r>
              <a:rPr lang="en-GB" altLang="es-ES" dirty="0" err="1">
                <a:solidFill>
                  <a:srgbClr val="000000"/>
                </a:solidFill>
              </a:rPr>
              <a:t>proponemos</a:t>
            </a:r>
            <a:r>
              <a:rPr lang="en-GB" altLang="es-ES" dirty="0">
                <a:solidFill>
                  <a:srgbClr val="000000"/>
                </a:solidFill>
              </a:rPr>
              <a:t> a </a:t>
            </a:r>
            <a:r>
              <a:rPr lang="en-GB" altLang="es-ES" dirty="0" err="1">
                <a:solidFill>
                  <a:srgbClr val="000000"/>
                </a:solidFill>
              </a:rPr>
              <a:t>continuación</a:t>
            </a:r>
            <a:r>
              <a:rPr lang="en-GB" altLang="es-ES" dirty="0">
                <a:solidFill>
                  <a:srgbClr val="000000"/>
                </a:solidFill>
              </a:rPr>
              <a:t>, </a:t>
            </a:r>
            <a:r>
              <a:rPr lang="en-GB" altLang="es-ES" dirty="0" err="1">
                <a:solidFill>
                  <a:srgbClr val="000000"/>
                </a:solidFill>
              </a:rPr>
              <a:t>como</a:t>
            </a:r>
            <a:r>
              <a:rPr lang="en-GB" altLang="es-ES" dirty="0">
                <a:solidFill>
                  <a:srgbClr val="000000"/>
                </a:solidFill>
              </a:rPr>
              <a:t> el </a:t>
            </a:r>
            <a:r>
              <a:rPr lang="en-GB" altLang="es-ES" dirty="0" err="1">
                <a:solidFill>
                  <a:srgbClr val="000000"/>
                </a:solidFill>
              </a:rPr>
              <a:t>uso</a:t>
            </a:r>
            <a:r>
              <a:rPr lang="en-GB" altLang="es-ES" dirty="0">
                <a:solidFill>
                  <a:srgbClr val="000000"/>
                </a:solidFill>
              </a:rPr>
              <a:t> de </a:t>
            </a:r>
            <a:r>
              <a:rPr lang="en-GB" altLang="es-ES" b="1" dirty="0" err="1">
                <a:solidFill>
                  <a:srgbClr val="FF6600"/>
                </a:solidFill>
              </a:rPr>
              <a:t>sistema</a:t>
            </a:r>
            <a:r>
              <a:rPr lang="en-GB" altLang="es-ES" b="1" dirty="0">
                <a:solidFill>
                  <a:srgbClr val="FF6600"/>
                </a:solidFill>
              </a:rPr>
              <a:t> de </a:t>
            </a:r>
            <a:r>
              <a:rPr lang="en-GB" altLang="es-ES" b="1" dirty="0" err="1">
                <a:solidFill>
                  <a:srgbClr val="FF6600"/>
                </a:solidFill>
              </a:rPr>
              <a:t>recompensas</a:t>
            </a:r>
            <a:r>
              <a:rPr lang="en-GB" altLang="es-ES" b="1" dirty="0">
                <a:solidFill>
                  <a:srgbClr val="FF6600"/>
                </a:solidFill>
              </a:rPr>
              <a:t> o la </a:t>
            </a:r>
            <a:r>
              <a:rPr lang="en-GB" altLang="es-ES" b="1" dirty="0" err="1">
                <a:solidFill>
                  <a:srgbClr val="FF6600"/>
                </a:solidFill>
              </a:rPr>
              <a:t>utilización</a:t>
            </a:r>
            <a:r>
              <a:rPr lang="en-GB" altLang="es-ES" b="1" dirty="0">
                <a:solidFill>
                  <a:srgbClr val="FF6600"/>
                </a:solidFill>
              </a:rPr>
              <a:t> de </a:t>
            </a:r>
            <a:r>
              <a:rPr lang="en-GB" altLang="es-ES" b="1" dirty="0" err="1">
                <a:solidFill>
                  <a:srgbClr val="FF6600"/>
                </a:solidFill>
              </a:rPr>
              <a:t>técnicas</a:t>
            </a:r>
            <a:r>
              <a:rPr lang="en-GB" altLang="es-ES" b="1" dirty="0">
                <a:solidFill>
                  <a:srgbClr val="FF6600"/>
                </a:solidFill>
              </a:rPr>
              <a:t> de </a:t>
            </a:r>
            <a:r>
              <a:rPr lang="en-GB" altLang="es-ES" b="1" dirty="0" err="1">
                <a:solidFill>
                  <a:srgbClr val="FF6600"/>
                </a:solidFill>
              </a:rPr>
              <a:t>refuerzo</a:t>
            </a:r>
            <a:r>
              <a:rPr lang="en-GB" altLang="es-ES" b="1" dirty="0">
                <a:solidFill>
                  <a:srgbClr val="FF6600"/>
                </a:solidFill>
              </a:rPr>
              <a:t> </a:t>
            </a:r>
            <a:r>
              <a:rPr lang="en-GB" altLang="es-ES" b="1" dirty="0" err="1">
                <a:solidFill>
                  <a:srgbClr val="FF6600"/>
                </a:solidFill>
              </a:rPr>
              <a:t>positivo</a:t>
            </a:r>
            <a:r>
              <a:rPr lang="en-GB" altLang="es-ES" dirty="0">
                <a:solidFill>
                  <a:srgbClr val="000000"/>
                </a:solidFill>
              </a:rPr>
              <a:t> </a:t>
            </a:r>
            <a:r>
              <a:rPr lang="en-GB" altLang="es-ES" dirty="0" err="1">
                <a:solidFill>
                  <a:srgbClr val="000000"/>
                </a:solidFill>
              </a:rPr>
              <a:t>pueden</a:t>
            </a:r>
            <a:r>
              <a:rPr lang="en-GB" altLang="es-ES" dirty="0">
                <a:solidFill>
                  <a:srgbClr val="000000"/>
                </a:solidFill>
              </a:rPr>
              <a:t> </a:t>
            </a:r>
            <a:br>
              <a:rPr lang="en-GB" altLang="es-ES" dirty="0">
                <a:solidFill>
                  <a:srgbClr val="000000"/>
                </a:solidFill>
              </a:rPr>
            </a:br>
            <a:r>
              <a:rPr lang="en-GB" altLang="es-ES" dirty="0">
                <a:solidFill>
                  <a:srgbClr val="000000"/>
                </a:solidFill>
              </a:rPr>
              <a:t>ser de gran </a:t>
            </a:r>
            <a:r>
              <a:rPr lang="en-GB" altLang="es-ES" dirty="0" err="1">
                <a:solidFill>
                  <a:srgbClr val="000000"/>
                </a:solidFill>
              </a:rPr>
              <a:t>ayuda</a:t>
            </a:r>
            <a:r>
              <a:rPr lang="en-GB" altLang="es-ES" dirty="0">
                <a:solidFill>
                  <a:srgbClr val="000000"/>
                </a:solidFill>
              </a:rPr>
              <a:t>.</a:t>
            </a:r>
          </a:p>
        </p:txBody>
      </p:sp>
      <p:pic>
        <p:nvPicPr>
          <p:cNvPr id="73731" name="Picture 2">
            <a:extLst>
              <a:ext uri="{FF2B5EF4-FFF2-40B4-BE49-F238E27FC236}">
                <a16:creationId xmlns:a16="http://schemas.microsoft.com/office/drawing/2014/main" id="{3CAB029D-9949-4A6F-9924-B3AB68F82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2" name="Picture 6" descr="Maestro, Experimentos, Ciencia, EnseÃ±ar">
            <a:extLst>
              <a:ext uri="{FF2B5EF4-FFF2-40B4-BE49-F238E27FC236}">
                <a16:creationId xmlns:a16="http://schemas.microsoft.com/office/drawing/2014/main" id="{185AAF1E-746C-4272-A4C8-F083A1E05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933825"/>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645F00D6-7CB2-4811-99D7-34FDE58FAB7F}"/>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TÉCNICAS DE MODIFICACIÓN DE CONDUCTA</a:t>
            </a:r>
          </a:p>
        </p:txBody>
      </p:sp>
      <p:sp>
        <p:nvSpPr>
          <p:cNvPr id="36866" name="Rectangle 2">
            <a:extLst>
              <a:ext uri="{FF2B5EF4-FFF2-40B4-BE49-F238E27FC236}">
                <a16:creationId xmlns:a16="http://schemas.microsoft.com/office/drawing/2014/main" id="{65723921-F084-4B55-9AB2-9AC79B8BCA79}"/>
              </a:ext>
            </a:extLst>
          </p:cNvPr>
          <p:cNvSpPr>
            <a:spLocks noChangeArrowheads="1"/>
          </p:cNvSpPr>
          <p:nvPr/>
        </p:nvSpPr>
        <p:spPr bwMode="auto">
          <a:xfrm>
            <a:off x="441325" y="1417638"/>
            <a:ext cx="8229600" cy="4029075"/>
          </a:xfrm>
          <a:prstGeom prst="rect">
            <a:avLst/>
          </a:prstGeom>
          <a:noFill/>
          <a:ln>
            <a:noFill/>
          </a:ln>
          <a:effectLst/>
        </p:spPr>
        <p:txBody>
          <a:bodyPr lIns="90000" tIns="45000" rIns="90000" bIns="45000"/>
          <a:lstStyle>
            <a:lvl1pPr marL="336550" indent="-334963">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1pPr>
            <a:lvl2pPr>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2pPr>
            <a:lvl3pPr>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3pPr>
            <a:lvl4pPr>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4pPr>
            <a:lvl5pPr>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73100" algn="l"/>
                <a:tab pos="1119188" algn="l"/>
                <a:tab pos="1568450" algn="l"/>
                <a:tab pos="2017713" algn="l"/>
                <a:tab pos="2466975" algn="l"/>
                <a:tab pos="2916238" algn="l"/>
                <a:tab pos="3365500" algn="l"/>
                <a:tab pos="3814763" algn="l"/>
                <a:tab pos="4264025" algn="l"/>
                <a:tab pos="4713288" algn="l"/>
                <a:tab pos="5164138" algn="l"/>
                <a:tab pos="5613400" algn="l"/>
                <a:tab pos="6062663" algn="l"/>
                <a:tab pos="6511925" algn="l"/>
                <a:tab pos="6961188" algn="l"/>
                <a:tab pos="7410450" algn="l"/>
                <a:tab pos="7859713" algn="l"/>
                <a:tab pos="8308975" algn="l"/>
                <a:tab pos="8758238" algn="l"/>
                <a:tab pos="9207500" algn="l"/>
                <a:tab pos="9655175" algn="l"/>
              </a:tabLst>
              <a:defRPr>
                <a:solidFill>
                  <a:srgbClr val="000000"/>
                </a:solidFill>
                <a:latin typeface="Arial" panose="020B0604020202020204" pitchFamily="34" charset="0"/>
                <a:ea typeface="Microsoft YaHei" panose="020B0503020204020204" pitchFamily="34" charset="-122"/>
              </a:defRPr>
            </a:lvl9pPr>
          </a:lstStyle>
          <a:p>
            <a:pPr marL="1587" indent="0" algn="just" eaLnBrk="1" hangingPunct="1">
              <a:spcBef>
                <a:spcPts val="600"/>
              </a:spcBef>
              <a:buClr>
                <a:srgbClr val="000000"/>
              </a:buClr>
              <a:buSzPct val="100000"/>
              <a:defRPr/>
            </a:pPr>
            <a:r>
              <a:rPr lang="es-ES" altLang="es-ES" sz="2400" dirty="0">
                <a:latin typeface="+mj-lt"/>
              </a:rPr>
              <a:t>Son el conjunto de </a:t>
            </a:r>
            <a:r>
              <a:rPr lang="es-ES" altLang="es-ES" sz="2400" b="1" dirty="0">
                <a:latin typeface="+mj-lt"/>
              </a:rPr>
              <a:t>técnicas específicas</a:t>
            </a:r>
            <a:r>
              <a:rPr lang="es-ES" altLang="es-ES" sz="2400" dirty="0">
                <a:latin typeface="+mj-lt"/>
              </a:rPr>
              <a:t> diseñadas para ayudar a </a:t>
            </a:r>
            <a:r>
              <a:rPr lang="es-ES" altLang="es-ES" sz="2400" b="1" dirty="0">
                <a:latin typeface="+mj-lt"/>
              </a:rPr>
              <a:t>disminuir la frecuencia</a:t>
            </a:r>
            <a:r>
              <a:rPr lang="es-ES" altLang="es-ES" sz="2400" dirty="0">
                <a:latin typeface="+mj-lt"/>
              </a:rPr>
              <a:t>  de la </a:t>
            </a:r>
            <a:r>
              <a:rPr lang="es-ES" altLang="es-ES" sz="2400" b="1" dirty="0">
                <a:latin typeface="+mj-lt"/>
              </a:rPr>
              <a:t>conducta desadaptativa o incrementar la de una adaptativa</a:t>
            </a:r>
            <a:r>
              <a:rPr lang="es-ES" altLang="es-ES" sz="2400" dirty="0">
                <a:latin typeface="+mj-lt"/>
              </a:rPr>
              <a:t>. (</a:t>
            </a:r>
            <a:r>
              <a:rPr lang="es-ES" altLang="es-ES" sz="2400" dirty="0" err="1">
                <a:latin typeface="+mj-lt"/>
              </a:rPr>
              <a:t>Tarpy</a:t>
            </a:r>
            <a:r>
              <a:rPr lang="es-ES" altLang="es-ES" sz="2400" dirty="0">
                <a:latin typeface="+mj-lt"/>
              </a:rPr>
              <a:t>, R., 2000)</a:t>
            </a:r>
          </a:p>
          <a:p>
            <a:pPr marL="342900" algn="just" eaLnBrk="1" hangingPunct="1">
              <a:spcBef>
                <a:spcPts val="600"/>
              </a:spcBef>
              <a:defRPr/>
            </a:pPr>
            <a:endParaRPr lang="es-ES" altLang="es-ES" sz="2400" dirty="0">
              <a:latin typeface="+mj-lt"/>
            </a:endParaRPr>
          </a:p>
          <a:p>
            <a:pPr marL="1587" indent="0" algn="just" eaLnBrk="1" hangingPunct="1">
              <a:spcBef>
                <a:spcPts val="600"/>
              </a:spcBef>
              <a:buClr>
                <a:srgbClr val="663300"/>
              </a:buClr>
              <a:buSzPct val="100000"/>
              <a:defRPr/>
            </a:pPr>
            <a:r>
              <a:rPr lang="es-ES" altLang="es-ES" sz="2400" dirty="0">
                <a:latin typeface="+mj-lt"/>
              </a:rPr>
              <a:t>Son las</a:t>
            </a:r>
            <a:r>
              <a:rPr lang="es-ES" altLang="es-ES" sz="2400" b="1" dirty="0">
                <a:latin typeface="+mj-lt"/>
              </a:rPr>
              <a:t> intervenciones más relevantes</a:t>
            </a:r>
            <a:r>
              <a:rPr lang="es-ES" altLang="es-ES" sz="2400" dirty="0">
                <a:latin typeface="+mj-lt"/>
              </a:rPr>
              <a:t>, junto con procedimientos cognitivos- conductuales, para los </a:t>
            </a:r>
            <a:r>
              <a:rPr lang="es-ES" altLang="es-ES" sz="2400" dirty="0" err="1">
                <a:latin typeface="+mj-lt"/>
              </a:rPr>
              <a:t>niñ@s</a:t>
            </a:r>
            <a:r>
              <a:rPr lang="es-ES" altLang="es-ES" sz="2400" dirty="0">
                <a:latin typeface="+mj-lt"/>
              </a:rPr>
              <a:t> con </a:t>
            </a:r>
            <a:r>
              <a:rPr lang="es-ES" altLang="es-ES" sz="2400" b="1" dirty="0">
                <a:latin typeface="+mj-lt"/>
              </a:rPr>
              <a:t>TDAH</a:t>
            </a:r>
            <a:r>
              <a:rPr lang="es-ES" altLang="es-ES" sz="2400" dirty="0">
                <a:latin typeface="+mj-lt"/>
              </a:rPr>
              <a:t> en el aula.</a:t>
            </a:r>
          </a:p>
          <a:p>
            <a:pPr marL="342900" algn="just" eaLnBrk="1" hangingPunct="1">
              <a:spcBef>
                <a:spcPts val="600"/>
              </a:spcBef>
              <a:defRPr/>
            </a:pPr>
            <a:endParaRPr lang="es-ES" altLang="es-ES" sz="2400" dirty="0">
              <a:latin typeface="+mj-lt"/>
            </a:endParaRPr>
          </a:p>
          <a:p>
            <a:pPr marL="1587" indent="0" algn="just" eaLnBrk="1" hangingPunct="1">
              <a:spcBef>
                <a:spcPts val="600"/>
              </a:spcBef>
              <a:buClr>
                <a:srgbClr val="000000"/>
              </a:buClr>
              <a:buSzPct val="100000"/>
              <a:defRPr/>
            </a:pPr>
            <a:r>
              <a:rPr lang="es-ES" altLang="es-ES" sz="2400" dirty="0">
                <a:latin typeface="+mj-lt"/>
              </a:rPr>
              <a:t>Asumen que la </a:t>
            </a:r>
            <a:r>
              <a:rPr lang="es-ES" altLang="es-ES" sz="2400" b="1" dirty="0">
                <a:latin typeface="+mj-lt"/>
              </a:rPr>
              <a:t>conducta</a:t>
            </a:r>
            <a:r>
              <a:rPr lang="es-ES" altLang="es-ES" sz="2400" dirty="0">
                <a:latin typeface="+mj-lt"/>
              </a:rPr>
              <a:t> está </a:t>
            </a:r>
            <a:r>
              <a:rPr lang="es-ES" altLang="es-ES" sz="2400" b="1" dirty="0">
                <a:latin typeface="+mj-lt"/>
              </a:rPr>
              <a:t>modelada</a:t>
            </a:r>
            <a:r>
              <a:rPr lang="es-ES" altLang="es-ES" sz="2400" dirty="0">
                <a:latin typeface="+mj-lt"/>
              </a:rPr>
              <a:t> por </a:t>
            </a:r>
            <a:r>
              <a:rPr lang="es-ES" altLang="es-ES" sz="2400" b="1" dirty="0">
                <a:latin typeface="+mj-lt"/>
              </a:rPr>
              <a:t>contingencias ambientales inadecuadas.</a:t>
            </a:r>
          </a:p>
        </p:txBody>
      </p:sp>
      <p:pic>
        <p:nvPicPr>
          <p:cNvPr id="75780" name="Picture 3">
            <a:extLst>
              <a:ext uri="{FF2B5EF4-FFF2-40B4-BE49-F238E27FC236}">
                <a16:creationId xmlns:a16="http://schemas.microsoft.com/office/drawing/2014/main" id="{68A7C7FB-C143-4499-AAAC-2BC430371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C168EEF4-5F1F-45DB-B150-7224B3688125}"/>
              </a:ext>
            </a:extLst>
          </p:cNvPr>
          <p:cNvSpPr>
            <a:spLocks noGrp="1" noChangeArrowheads="1"/>
          </p:cNvSpPr>
          <p:nvPr>
            <p:ph type="title" idx="4294967295"/>
          </p:nvPr>
        </p:nvSpPr>
        <p:spPr>
          <a:xfrm>
            <a:off x="539750" y="981075"/>
            <a:ext cx="8223250" cy="2865438"/>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800" b="1" dirty="0" err="1">
                <a:solidFill>
                  <a:srgbClr val="FF6600"/>
                </a:solidFill>
              </a:rPr>
              <a:t>Centrarse</a:t>
            </a:r>
            <a:r>
              <a:rPr lang="en-GB" altLang="es-ES" sz="4800" b="1" dirty="0">
                <a:solidFill>
                  <a:srgbClr val="FF6600"/>
                </a:solidFill>
              </a:rPr>
              <a:t> </a:t>
            </a:r>
            <a:r>
              <a:rPr lang="en-GB" altLang="es-ES" sz="4800" b="1" dirty="0" err="1">
                <a:solidFill>
                  <a:srgbClr val="FF6600"/>
                </a:solidFill>
              </a:rPr>
              <a:t>en</a:t>
            </a:r>
            <a:r>
              <a:rPr lang="en-GB" altLang="es-ES" sz="4800" b="1" dirty="0">
                <a:solidFill>
                  <a:srgbClr val="FF6600"/>
                </a:solidFill>
              </a:rPr>
              <a:t> lo </a:t>
            </a:r>
            <a:r>
              <a:rPr lang="en-GB" altLang="es-ES" sz="4800" b="1" dirty="0" err="1">
                <a:solidFill>
                  <a:srgbClr val="FF6600"/>
                </a:solidFill>
              </a:rPr>
              <a:t>positivo</a:t>
            </a:r>
            <a:r>
              <a:rPr lang="en-GB" altLang="es-ES" sz="4800" b="1" dirty="0">
                <a:solidFill>
                  <a:srgbClr val="FF6600"/>
                </a:solidFill>
              </a:rPr>
              <a:t> </a:t>
            </a:r>
            <a:r>
              <a:rPr lang="en-GB" altLang="es-ES" sz="4800" b="1" dirty="0" err="1">
                <a:solidFill>
                  <a:srgbClr val="FF6600"/>
                </a:solidFill>
              </a:rPr>
              <a:t>puede</a:t>
            </a:r>
            <a:r>
              <a:rPr lang="en-GB" altLang="es-ES" sz="4800" b="1" dirty="0">
                <a:solidFill>
                  <a:srgbClr val="FF6600"/>
                </a:solidFill>
              </a:rPr>
              <a:t> ser </a:t>
            </a:r>
            <a:r>
              <a:rPr lang="en-GB" altLang="es-ES" sz="4800" b="1" dirty="0" err="1">
                <a:solidFill>
                  <a:srgbClr val="FF6600"/>
                </a:solidFill>
              </a:rPr>
              <a:t>bueno</a:t>
            </a:r>
            <a:r>
              <a:rPr lang="en-GB" altLang="es-ES" sz="4800" b="1" dirty="0">
                <a:solidFill>
                  <a:srgbClr val="FF6600"/>
                </a:solidFill>
              </a:rPr>
              <a:t> para </a:t>
            </a:r>
            <a:r>
              <a:rPr lang="en-GB" altLang="es-ES" sz="4800" b="1" dirty="0" err="1">
                <a:solidFill>
                  <a:srgbClr val="FF6600"/>
                </a:solidFill>
              </a:rPr>
              <a:t>mantener</a:t>
            </a:r>
            <a:r>
              <a:rPr lang="en-GB" altLang="es-ES" sz="4800" b="1" dirty="0">
                <a:solidFill>
                  <a:srgbClr val="FF6600"/>
                </a:solidFill>
              </a:rPr>
              <a:t> la </a:t>
            </a:r>
            <a:r>
              <a:rPr lang="en-GB" altLang="es-ES" sz="4800" b="1" dirty="0" err="1">
                <a:solidFill>
                  <a:srgbClr val="FF6600"/>
                </a:solidFill>
              </a:rPr>
              <a:t>disciplina</a:t>
            </a:r>
            <a:endParaRPr lang="en-GB" altLang="es-ES" sz="4800" b="1" dirty="0">
              <a:solidFill>
                <a:srgbClr val="FF6600"/>
              </a:solidFill>
            </a:endParaRPr>
          </a:p>
        </p:txBody>
      </p:sp>
      <p:pic>
        <p:nvPicPr>
          <p:cNvPr id="77827" name="Picture 4" descr="Vale, A-Ok, Mujer, SÃ­, Positiva, SÃ­mbolo">
            <a:extLst>
              <a:ext uri="{FF2B5EF4-FFF2-40B4-BE49-F238E27FC236}">
                <a16:creationId xmlns:a16="http://schemas.microsoft.com/office/drawing/2014/main" id="{93130370-F8C6-46C2-827E-635AF8812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3619500"/>
            <a:ext cx="48482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a:extLst>
              <a:ext uri="{FF2B5EF4-FFF2-40B4-BE49-F238E27FC236}">
                <a16:creationId xmlns:a16="http://schemas.microsoft.com/office/drawing/2014/main" id="{B278B929-14B7-49D4-A8F5-1ECB5D877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3BCBEC0C-CB98-49E2-AAE7-39AC4C5303A6}"/>
              </a:ext>
            </a:extLst>
          </p:cNvPr>
          <p:cNvSpPr>
            <a:spLocks noGrp="1" noChangeArrowheads="1"/>
          </p:cNvSpPr>
          <p:nvPr>
            <p:ph type="title" idx="4294967295"/>
          </p:nvPr>
        </p:nvSpPr>
        <p:spPr>
          <a:xfrm>
            <a:off x="215900" y="1657350"/>
            <a:ext cx="7092950" cy="52197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s-ES">
                <a:solidFill>
                  <a:srgbClr val="000000"/>
                </a:solidFill>
              </a:rPr>
              <a:t>Los </a:t>
            </a:r>
            <a:r>
              <a:rPr lang="en-GB" altLang="es-ES" b="1">
                <a:solidFill>
                  <a:srgbClr val="000000"/>
                </a:solidFill>
              </a:rPr>
              <a:t>comentarios positivos </a:t>
            </a:r>
            <a:r>
              <a:rPr lang="en-GB" altLang="es-ES">
                <a:solidFill>
                  <a:srgbClr val="000000"/>
                </a:solidFill>
              </a:rPr>
              <a:t>pueden ser importantes para mejorar el comportamiento de los niños con TDAH; además, pueden ser una forma eficaz de </a:t>
            </a:r>
            <a:r>
              <a:rPr lang="en-GB" altLang="es-ES" b="1">
                <a:solidFill>
                  <a:srgbClr val="000000"/>
                </a:solidFill>
              </a:rPr>
              <a:t>gestionar los posibles conflictos</a:t>
            </a:r>
            <a:r>
              <a:rPr lang="en-GB" altLang="es-ES">
                <a:solidFill>
                  <a:srgbClr val="000000"/>
                </a:solidFill>
              </a:rPr>
              <a:t> cuando la disciplina es necesaria.</a:t>
            </a:r>
            <a:br>
              <a:rPr lang="en-GB" altLang="es-ES">
                <a:solidFill>
                  <a:srgbClr val="000000"/>
                </a:solidFill>
              </a:rPr>
            </a:br>
            <a:br>
              <a:rPr lang="en-GB" altLang="es-ES">
                <a:solidFill>
                  <a:srgbClr val="000000"/>
                </a:solidFill>
              </a:rPr>
            </a:br>
            <a:r>
              <a:rPr lang="en-GB" altLang="es-ES">
                <a:solidFill>
                  <a:srgbClr val="000000"/>
                </a:solidFill>
              </a:rPr>
              <a:t>Resulta de utilidad que los profesores consideren la disciplina </a:t>
            </a:r>
            <a:r>
              <a:rPr lang="en-GB" altLang="es-ES" b="1">
                <a:solidFill>
                  <a:srgbClr val="000000"/>
                </a:solidFill>
              </a:rPr>
              <a:t>no como un método de castigo</a:t>
            </a:r>
            <a:r>
              <a:rPr lang="en-GB" altLang="es-ES">
                <a:solidFill>
                  <a:srgbClr val="000000"/>
                </a:solidFill>
              </a:rPr>
              <a:t> a un niño por su mal comportamiento, sino como </a:t>
            </a:r>
            <a:r>
              <a:rPr lang="en-GB" altLang="es-ES" b="1">
                <a:solidFill>
                  <a:srgbClr val="000000"/>
                </a:solidFill>
              </a:rPr>
              <a:t>una manera de enseñarle a actuar de forma responsable y adecuada</a:t>
            </a:r>
            <a:r>
              <a:rPr lang="en-GB" altLang="es-ES">
                <a:solidFill>
                  <a:srgbClr val="000000"/>
                </a:solidFill>
              </a:rPr>
              <a:t>.</a:t>
            </a:r>
          </a:p>
        </p:txBody>
      </p:sp>
      <p:pic>
        <p:nvPicPr>
          <p:cNvPr id="79875" name="Picture 3">
            <a:extLst>
              <a:ext uri="{FF2B5EF4-FFF2-40B4-BE49-F238E27FC236}">
                <a16:creationId xmlns:a16="http://schemas.microsoft.com/office/drawing/2014/main" id="{78DF2154-CACF-4DC3-8015-8F8A2C563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6" name="Picture 6" descr="Hombre, NiÃ±os Y Adultos">
            <a:extLst>
              <a:ext uri="{FF2B5EF4-FFF2-40B4-BE49-F238E27FC236}">
                <a16:creationId xmlns:a16="http://schemas.microsoft.com/office/drawing/2014/main" id="{D53A36A0-980B-4DAF-9AB9-4A7465D77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344863"/>
            <a:ext cx="19812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E0DB842B-C0C0-4E05-AAD5-F453DF319D2C}"/>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200" b="1" dirty="0">
                <a:solidFill>
                  <a:srgbClr val="FF6600"/>
                </a:solidFill>
                <a:latin typeface="+mj-lt"/>
              </a:rPr>
              <a:t>TÉCNICAS DE MODIFICACIÓN DE CONDUCTA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73ED0499-6417-42DD-A929-76844F2E8C30}"/>
              </a:ext>
            </a:extLst>
          </p:cNvPr>
          <p:cNvSpPr>
            <a:spLocks noGrp="1" noChangeArrowheads="1"/>
          </p:cNvSpPr>
          <p:nvPr>
            <p:ph type="title" idx="4294967295"/>
          </p:nvPr>
        </p:nvSpPr>
        <p:spPr>
          <a:xfrm>
            <a:off x="517525" y="2133600"/>
            <a:ext cx="5554663" cy="259080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a:solidFill>
                  <a:srgbClr val="000000"/>
                </a:solidFill>
              </a:rPr>
              <a:t>El castigo </a:t>
            </a:r>
            <a:r>
              <a:rPr lang="en-GB" altLang="es-ES">
                <a:solidFill>
                  <a:srgbClr val="000000"/>
                </a:solidFill>
              </a:rPr>
              <a:t>es una técnica de la terapia conductual para evitar el mal comportamiento y favorecer el bueno. Conviene no olvidar que los castigos no se imponen para que el padre o profesor se sienta menos frustrado o menos enfadado.</a:t>
            </a:r>
          </a:p>
        </p:txBody>
      </p:sp>
      <p:pic>
        <p:nvPicPr>
          <p:cNvPr id="81923" name="Picture 3">
            <a:extLst>
              <a:ext uri="{FF2B5EF4-FFF2-40B4-BE49-F238E27FC236}">
                <a16:creationId xmlns:a16="http://schemas.microsoft.com/office/drawing/2014/main" id="{A04A0949-5663-4059-B082-4AE52CBDE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4" name="Picture 4" descr="Desobediencia, Madre E Hijo, Chico, LÃ­o">
            <a:extLst>
              <a:ext uri="{FF2B5EF4-FFF2-40B4-BE49-F238E27FC236}">
                <a16:creationId xmlns:a16="http://schemas.microsoft.com/office/drawing/2014/main" id="{EA837579-3DC5-421B-98AA-09F4FF42C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4787900"/>
            <a:ext cx="4175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74147C51-A724-4499-B1E4-F3EF45C19A9A}"/>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4A1E5E18-6623-4B2B-83A7-4981A10DBD8F}"/>
              </a:ext>
            </a:extLst>
          </p:cNvPr>
          <p:cNvSpPr>
            <a:spLocks noGrp="1" noChangeArrowheads="1"/>
          </p:cNvSpPr>
          <p:nvPr>
            <p:ph type="title" idx="4294967295"/>
          </p:nvPr>
        </p:nvSpPr>
        <p:spPr>
          <a:xfrm>
            <a:off x="282575" y="1773238"/>
            <a:ext cx="8578850" cy="658336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br>
              <a:rPr lang="en-GB" altLang="es-ES" b="1" dirty="0">
                <a:solidFill>
                  <a:srgbClr val="000000"/>
                </a:solidFill>
              </a:rPr>
            </a:br>
            <a:br>
              <a:rPr lang="en-GB" altLang="es-ES" b="1" dirty="0">
                <a:solidFill>
                  <a:srgbClr val="000000"/>
                </a:solidFill>
              </a:rPr>
            </a:br>
            <a:r>
              <a:rPr lang="en-GB" altLang="es-ES" dirty="0" err="1">
                <a:solidFill>
                  <a:srgbClr val="000000"/>
                </a:solidFill>
              </a:rPr>
              <a:t>Ya</a:t>
            </a:r>
            <a:r>
              <a:rPr lang="en-GB" altLang="es-ES" dirty="0">
                <a:solidFill>
                  <a:srgbClr val="000000"/>
                </a:solidFill>
              </a:rPr>
              <a:t> sea </a:t>
            </a:r>
            <a:r>
              <a:rPr lang="en-GB" altLang="es-ES" dirty="0" err="1">
                <a:solidFill>
                  <a:srgbClr val="000000"/>
                </a:solidFill>
              </a:rPr>
              <a:t>en</a:t>
            </a:r>
            <a:r>
              <a:rPr lang="en-GB" altLang="es-ES" dirty="0">
                <a:solidFill>
                  <a:srgbClr val="000000"/>
                </a:solidFill>
              </a:rPr>
              <a:t> el colegio o </a:t>
            </a:r>
            <a:r>
              <a:rPr lang="en-GB" altLang="es-ES" dirty="0" err="1">
                <a:solidFill>
                  <a:srgbClr val="000000"/>
                </a:solidFill>
              </a:rPr>
              <a:t>en</a:t>
            </a:r>
            <a:r>
              <a:rPr lang="en-GB" altLang="es-ES" dirty="0">
                <a:solidFill>
                  <a:srgbClr val="000000"/>
                </a:solidFill>
              </a:rPr>
              <a:t> casa </a:t>
            </a:r>
            <a:r>
              <a:rPr lang="en-GB" altLang="es-ES" dirty="0" err="1">
                <a:solidFill>
                  <a:srgbClr val="000000"/>
                </a:solidFill>
              </a:rPr>
              <a:t>donde</a:t>
            </a:r>
            <a:r>
              <a:rPr lang="en-GB" altLang="es-ES" dirty="0">
                <a:solidFill>
                  <a:srgbClr val="000000"/>
                </a:solidFill>
              </a:rPr>
              <a:t> se </a:t>
            </a:r>
            <a:r>
              <a:rPr lang="en-GB" altLang="es-ES" dirty="0" err="1">
                <a:solidFill>
                  <a:srgbClr val="000000"/>
                </a:solidFill>
              </a:rPr>
              <a:t>plantee</a:t>
            </a:r>
            <a:r>
              <a:rPr lang="en-GB" altLang="es-ES" dirty="0">
                <a:solidFill>
                  <a:srgbClr val="000000"/>
                </a:solidFill>
              </a:rPr>
              <a:t> la </a:t>
            </a:r>
            <a:r>
              <a:rPr lang="en-GB" altLang="es-ES" dirty="0" err="1">
                <a:solidFill>
                  <a:srgbClr val="000000"/>
                </a:solidFill>
              </a:rPr>
              <a:t>necesidad</a:t>
            </a:r>
            <a:r>
              <a:rPr lang="en-GB" altLang="es-ES" dirty="0">
                <a:solidFill>
                  <a:srgbClr val="000000"/>
                </a:solidFill>
              </a:rPr>
              <a:t> de </a:t>
            </a:r>
            <a:r>
              <a:rPr lang="en-GB" altLang="es-ES" dirty="0" err="1">
                <a:solidFill>
                  <a:srgbClr val="000000"/>
                </a:solidFill>
              </a:rPr>
              <a:t>disciplina</a:t>
            </a:r>
            <a:r>
              <a:rPr lang="en-GB" altLang="es-ES" dirty="0">
                <a:solidFill>
                  <a:srgbClr val="000000"/>
                </a:solidFill>
              </a:rPr>
              <a:t>, </a:t>
            </a:r>
            <a:r>
              <a:rPr lang="en-GB" altLang="es-ES" dirty="0" err="1">
                <a:solidFill>
                  <a:srgbClr val="000000"/>
                </a:solidFill>
              </a:rPr>
              <a:t>puede</a:t>
            </a:r>
            <a:r>
              <a:rPr lang="en-GB" altLang="es-ES" dirty="0">
                <a:solidFill>
                  <a:srgbClr val="000000"/>
                </a:solidFill>
              </a:rPr>
              <a:t> ser </a:t>
            </a:r>
            <a:r>
              <a:rPr lang="en-GB" altLang="es-ES" dirty="0" err="1">
                <a:solidFill>
                  <a:srgbClr val="000000"/>
                </a:solidFill>
              </a:rPr>
              <a:t>útil</a:t>
            </a:r>
            <a:r>
              <a:rPr lang="en-GB" altLang="es-ES" dirty="0">
                <a:solidFill>
                  <a:srgbClr val="000000"/>
                </a:solidFill>
              </a:rPr>
              <a:t> </a:t>
            </a:r>
            <a:r>
              <a:rPr lang="en-GB" altLang="es-ES" dirty="0" err="1">
                <a:solidFill>
                  <a:srgbClr val="000000"/>
                </a:solidFill>
              </a:rPr>
              <a:t>determinar</a:t>
            </a:r>
            <a:r>
              <a:rPr lang="en-GB" altLang="es-ES" dirty="0">
                <a:solidFill>
                  <a:srgbClr val="000000"/>
                </a:solidFill>
              </a:rPr>
              <a:t> los </a:t>
            </a:r>
            <a:br>
              <a:rPr lang="en-GB" altLang="es-ES" dirty="0">
                <a:solidFill>
                  <a:srgbClr val="000000"/>
                </a:solidFill>
              </a:rPr>
            </a:br>
            <a:r>
              <a:rPr lang="en-GB" altLang="es-ES" b="1" dirty="0" err="1">
                <a:solidFill>
                  <a:srgbClr val="000000"/>
                </a:solidFill>
              </a:rPr>
              <a:t>pasos</a:t>
            </a:r>
            <a:r>
              <a:rPr lang="en-GB" altLang="es-ES" b="1" dirty="0">
                <a:solidFill>
                  <a:srgbClr val="000000"/>
                </a:solidFill>
              </a:rPr>
              <a:t> que </a:t>
            </a:r>
            <a:r>
              <a:rPr lang="en-GB" altLang="es-ES" b="1" dirty="0" err="1">
                <a:solidFill>
                  <a:srgbClr val="000000"/>
                </a:solidFill>
              </a:rPr>
              <a:t>han</a:t>
            </a:r>
            <a:r>
              <a:rPr lang="en-GB" altLang="es-ES" b="1" dirty="0">
                <a:solidFill>
                  <a:srgbClr val="000000"/>
                </a:solidFill>
              </a:rPr>
              <a:t> dado </a:t>
            </a:r>
            <a:r>
              <a:rPr lang="en-GB" altLang="es-ES" b="1" dirty="0" err="1">
                <a:solidFill>
                  <a:srgbClr val="000000"/>
                </a:solidFill>
              </a:rPr>
              <a:t>lugar</a:t>
            </a:r>
            <a:r>
              <a:rPr lang="en-GB" altLang="es-ES" b="1" dirty="0">
                <a:solidFill>
                  <a:srgbClr val="000000"/>
                </a:solidFill>
              </a:rPr>
              <a:t> al </a:t>
            </a:r>
            <a:r>
              <a:rPr lang="en-GB" altLang="es-ES" b="1" dirty="0" err="1">
                <a:solidFill>
                  <a:srgbClr val="000000"/>
                </a:solidFill>
              </a:rPr>
              <a:t>conflicto</a:t>
            </a:r>
            <a:r>
              <a:rPr lang="en-GB" altLang="es-ES" b="1" dirty="0">
                <a:solidFill>
                  <a:srgbClr val="000000"/>
                </a:solidFill>
              </a:rPr>
              <a:t>, </a:t>
            </a:r>
            <a:br>
              <a:rPr lang="en-GB" altLang="es-ES" b="1" dirty="0">
                <a:solidFill>
                  <a:srgbClr val="000000"/>
                </a:solidFill>
              </a:rPr>
            </a:br>
            <a:r>
              <a:rPr lang="en-GB" altLang="es-ES" b="1" dirty="0">
                <a:solidFill>
                  <a:srgbClr val="000000"/>
                </a:solidFill>
              </a:rPr>
              <a:t>	</a:t>
            </a:r>
            <a:br>
              <a:rPr lang="en-GB" altLang="es-ES" b="1" dirty="0">
                <a:solidFill>
                  <a:srgbClr val="000000"/>
                </a:solidFill>
              </a:rPr>
            </a:br>
            <a:r>
              <a:rPr lang="en-GB" altLang="es-ES" b="1" dirty="0">
                <a:solidFill>
                  <a:srgbClr val="000000"/>
                </a:solidFill>
              </a:rPr>
              <a:t>	la </a:t>
            </a:r>
            <a:r>
              <a:rPr lang="en-GB" altLang="es-ES" b="1" dirty="0" err="1">
                <a:solidFill>
                  <a:srgbClr val="000000"/>
                </a:solidFill>
              </a:rPr>
              <a:t>gestión</a:t>
            </a:r>
            <a:r>
              <a:rPr lang="en-GB" altLang="es-ES" b="1" dirty="0">
                <a:solidFill>
                  <a:srgbClr val="000000"/>
                </a:solidFill>
              </a:rPr>
              <a:t> </a:t>
            </a:r>
            <a:r>
              <a:rPr lang="en-GB" altLang="es-ES" b="1" dirty="0" err="1">
                <a:solidFill>
                  <a:srgbClr val="000000"/>
                </a:solidFill>
              </a:rPr>
              <a:t>eficaz</a:t>
            </a:r>
            <a:r>
              <a:rPr lang="en-GB" altLang="es-ES" b="1" dirty="0">
                <a:solidFill>
                  <a:srgbClr val="000000"/>
                </a:solidFill>
              </a:rPr>
              <a:t> </a:t>
            </a:r>
            <a:br>
              <a:rPr lang="en-GB" altLang="es-ES" b="1" dirty="0">
                <a:solidFill>
                  <a:srgbClr val="000000"/>
                </a:solidFill>
              </a:rPr>
            </a:br>
            <a:r>
              <a:rPr lang="en-GB" altLang="es-ES" b="1" dirty="0">
                <a:solidFill>
                  <a:srgbClr val="000000"/>
                </a:solidFill>
              </a:rPr>
              <a:t>		</a:t>
            </a:r>
            <a:br>
              <a:rPr lang="en-GB" altLang="es-ES" b="1" dirty="0">
                <a:solidFill>
                  <a:srgbClr val="000000"/>
                </a:solidFill>
              </a:rPr>
            </a:br>
            <a:r>
              <a:rPr lang="en-GB" altLang="es-ES" b="1" dirty="0">
                <a:solidFill>
                  <a:srgbClr val="000000"/>
                </a:solidFill>
              </a:rPr>
              <a:t>		y las </a:t>
            </a:r>
            <a:r>
              <a:rPr lang="en-GB" altLang="es-ES" b="1" dirty="0" err="1">
                <a:solidFill>
                  <a:srgbClr val="000000"/>
                </a:solidFill>
              </a:rPr>
              <a:t>ventajas</a:t>
            </a:r>
            <a:r>
              <a:rPr lang="en-GB" altLang="es-ES" b="1" dirty="0">
                <a:solidFill>
                  <a:srgbClr val="000000"/>
                </a:solidFill>
              </a:rPr>
              <a:t> de un </a:t>
            </a:r>
            <a:r>
              <a:rPr lang="en-GB" altLang="es-ES" b="1" dirty="0" err="1">
                <a:solidFill>
                  <a:srgbClr val="000000"/>
                </a:solidFill>
              </a:rPr>
              <a:t>sistema</a:t>
            </a:r>
            <a:r>
              <a:rPr lang="en-GB" altLang="es-ES" b="1" dirty="0">
                <a:solidFill>
                  <a:srgbClr val="000000"/>
                </a:solidFill>
              </a:rPr>
              <a:t> de </a:t>
            </a:r>
            <a:r>
              <a:rPr lang="en-GB" altLang="es-ES" b="1" dirty="0" err="1">
                <a:solidFill>
                  <a:srgbClr val="000000"/>
                </a:solidFill>
              </a:rPr>
              <a:t>recompensas</a:t>
            </a:r>
            <a:r>
              <a:rPr lang="en-GB" altLang="es-ES" dirty="0">
                <a:solidFill>
                  <a:srgbClr val="000000"/>
                </a:solidFill>
              </a:rPr>
              <a:t>…</a:t>
            </a:r>
          </a:p>
        </p:txBody>
      </p:sp>
      <p:sp>
        <p:nvSpPr>
          <p:cNvPr id="3" name="Rectangle 1">
            <a:extLst>
              <a:ext uri="{FF2B5EF4-FFF2-40B4-BE49-F238E27FC236}">
                <a16:creationId xmlns:a16="http://schemas.microsoft.com/office/drawing/2014/main" id="{FD96F919-9AA6-4752-93A7-23AEA5FC327E}"/>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83972" name="Picture 3">
            <a:extLst>
              <a:ext uri="{FF2B5EF4-FFF2-40B4-BE49-F238E27FC236}">
                <a16:creationId xmlns:a16="http://schemas.microsoft.com/office/drawing/2014/main" id="{C576FC44-2BBD-4511-B25D-98440FE12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3" name="Picture 4" descr="Argumento, Conflicto, Debate, Lucha">
            <a:extLst>
              <a:ext uri="{FF2B5EF4-FFF2-40B4-BE49-F238E27FC236}">
                <a16:creationId xmlns:a16="http://schemas.microsoft.com/office/drawing/2014/main" id="{933BED22-DCA3-4832-80E0-36AF780FB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5395913"/>
            <a:ext cx="11525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567C0D23-C65F-495D-8E72-BC52A9AA863C}"/>
              </a:ext>
            </a:extLst>
          </p:cNvPr>
          <p:cNvSpPr>
            <a:spLocks noGrp="1" noChangeArrowheads="1"/>
          </p:cNvSpPr>
          <p:nvPr>
            <p:ph type="title" idx="4294967295"/>
          </p:nvPr>
        </p:nvSpPr>
        <p:spPr>
          <a:xfrm>
            <a:off x="403225" y="1916113"/>
            <a:ext cx="8223250" cy="632301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a:solidFill>
                  <a:srgbClr val="000000"/>
                </a:solidFill>
              </a:rPr>
              <a:t>1. </a:t>
            </a:r>
            <a:r>
              <a:rPr lang="en-GB" altLang="es-ES" b="1">
                <a:solidFill>
                  <a:srgbClr val="000000"/>
                </a:solidFill>
              </a:rPr>
              <a:t>No actuar en los momentos de ira</a:t>
            </a:r>
            <a:r>
              <a:rPr lang="en-GB" altLang="es-ES">
                <a:solidFill>
                  <a:srgbClr val="000000"/>
                </a:solidFill>
              </a:rPr>
              <a:t>. Esperar a que las emociones estén controladas para aplicar la disciplina.</a:t>
            </a:r>
            <a:br>
              <a:rPr lang="en-GB" altLang="es-ES">
                <a:solidFill>
                  <a:srgbClr val="000000"/>
                </a:solidFill>
              </a:rPr>
            </a:br>
            <a:br>
              <a:rPr lang="en-GB" altLang="es-ES">
                <a:solidFill>
                  <a:srgbClr val="000000"/>
                </a:solidFill>
              </a:rPr>
            </a:br>
            <a:r>
              <a:rPr lang="en-GB" altLang="es-ES">
                <a:solidFill>
                  <a:srgbClr val="000000"/>
                </a:solidFill>
              </a:rPr>
              <a:t>2. </a:t>
            </a:r>
            <a:r>
              <a:rPr lang="en-GB" altLang="es-ES" b="1">
                <a:solidFill>
                  <a:srgbClr val="000000"/>
                </a:solidFill>
              </a:rPr>
              <a:t>Mantener la serenidad</a:t>
            </a:r>
            <a:r>
              <a:rPr lang="en-GB" altLang="es-ES">
                <a:solidFill>
                  <a:srgbClr val="000000"/>
                </a:solidFill>
              </a:rPr>
              <a:t>. Al hablar con calma es más probable que el niño preste atención y la mantenga.</a:t>
            </a:r>
            <a:br>
              <a:rPr lang="en-GB" altLang="es-ES">
                <a:solidFill>
                  <a:srgbClr val="000000"/>
                </a:solidFill>
              </a:rPr>
            </a:br>
            <a:br>
              <a:rPr lang="en-GB" altLang="es-ES">
                <a:solidFill>
                  <a:srgbClr val="000000"/>
                </a:solidFill>
              </a:rPr>
            </a:br>
            <a:br>
              <a:rPr lang="en-GB" altLang="es-ES">
                <a:solidFill>
                  <a:srgbClr val="000000"/>
                </a:solidFill>
              </a:rPr>
            </a:br>
            <a:r>
              <a:rPr lang="en-GB" altLang="es-ES">
                <a:solidFill>
                  <a:srgbClr val="000000"/>
                </a:solidFill>
              </a:rPr>
              <a:t>3. </a:t>
            </a:r>
            <a:r>
              <a:rPr lang="en-GB" altLang="es-ES" b="1">
                <a:solidFill>
                  <a:srgbClr val="000000"/>
                </a:solidFill>
              </a:rPr>
              <a:t>Ser conciso</a:t>
            </a:r>
            <a:r>
              <a:rPr lang="en-GB" altLang="es-ES">
                <a:solidFill>
                  <a:srgbClr val="000000"/>
                </a:solidFill>
              </a:rPr>
              <a:t>. Al hablar demasiado, es posible que el niño “desconecte” y deje de escuchar. Escoger detenidamente unas pocas palabras para explicarse.</a:t>
            </a: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BB197E28-B58F-4334-BE3E-769104A18EFD}"/>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86020" name="Picture 4" descr="ReuniÃ³n, Hable, Entretenimiento, Juntos">
            <a:extLst>
              <a:ext uri="{FF2B5EF4-FFF2-40B4-BE49-F238E27FC236}">
                <a16:creationId xmlns:a16="http://schemas.microsoft.com/office/drawing/2014/main" id="{DC68478D-7147-4E5B-8538-FEC79D5C7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0" y="5032375"/>
            <a:ext cx="219551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3">
            <a:extLst>
              <a:ext uri="{FF2B5EF4-FFF2-40B4-BE49-F238E27FC236}">
                <a16:creationId xmlns:a16="http://schemas.microsoft.com/office/drawing/2014/main" id="{6A1D3449-FF5E-4A92-8170-B90E84255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08A92307-FA56-4F64-B1B1-AB7190272020}"/>
              </a:ext>
            </a:extLst>
          </p:cNvPr>
          <p:cNvSpPr>
            <a:spLocks noGrp="1" noChangeArrowheads="1"/>
          </p:cNvSpPr>
          <p:nvPr>
            <p:ph type="title" idx="4294967295"/>
          </p:nvPr>
        </p:nvSpPr>
        <p:spPr>
          <a:xfrm>
            <a:off x="460375" y="349250"/>
            <a:ext cx="8223250" cy="5618163"/>
          </a:xfrm>
        </p:spPr>
        <p:txBody>
          <a:bodyPr anchor="ct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2000" dirty="0">
                <a:solidFill>
                  <a:srgbClr val="000000"/>
                </a:solidFill>
              </a:rPr>
              <a:t>…</a:t>
            </a:r>
            <a:r>
              <a:rPr lang="en-GB" altLang="es-ES" sz="2000" dirty="0" err="1">
                <a:solidFill>
                  <a:srgbClr val="000000"/>
                </a:solidFill>
              </a:rPr>
              <a:t>aprende</a:t>
            </a:r>
            <a:r>
              <a:rPr lang="en-GB" altLang="es-ES" sz="2000" dirty="0">
                <a:solidFill>
                  <a:srgbClr val="000000"/>
                </a:solidFill>
              </a:rPr>
              <a:t> </a:t>
            </a:r>
            <a:r>
              <a:rPr lang="en-GB" altLang="es-ES" sz="2000" dirty="0" err="1">
                <a:solidFill>
                  <a:srgbClr val="000000"/>
                </a:solidFill>
              </a:rPr>
              <a:t>porque</a:t>
            </a:r>
            <a:r>
              <a:rPr lang="en-GB" altLang="es-ES" sz="2000" dirty="0">
                <a:solidFill>
                  <a:srgbClr val="000000"/>
                </a:solidFill>
              </a:rPr>
              <a:t> </a:t>
            </a:r>
            <a:r>
              <a:rPr lang="en-GB" altLang="es-ES" sz="2000" dirty="0" err="1">
                <a:solidFill>
                  <a:srgbClr val="000000"/>
                </a:solidFill>
              </a:rPr>
              <a:t>disfruta</a:t>
            </a:r>
            <a:r>
              <a:rPr lang="en-GB" altLang="es-ES" sz="2000" dirty="0">
                <a:solidFill>
                  <a:srgbClr val="000000"/>
                </a:solidFill>
              </a:rPr>
              <a:t> del </a:t>
            </a:r>
            <a:r>
              <a:rPr lang="en-GB" altLang="es-ES" sz="2000" dirty="0" err="1">
                <a:solidFill>
                  <a:srgbClr val="000000"/>
                </a:solidFill>
              </a:rPr>
              <a:t>proceso</a:t>
            </a:r>
            <a:r>
              <a:rPr lang="en-GB" altLang="es-ES" sz="2000" dirty="0">
                <a:solidFill>
                  <a:srgbClr val="000000"/>
                </a:solidFill>
              </a:rPr>
              <a:t> y </a:t>
            </a:r>
            <a:r>
              <a:rPr lang="en-GB" altLang="es-ES" sz="2000" dirty="0" err="1">
                <a:solidFill>
                  <a:srgbClr val="000000"/>
                </a:solidFill>
              </a:rPr>
              <a:t>acto</a:t>
            </a:r>
            <a:r>
              <a:rPr lang="en-GB" altLang="es-ES" sz="2000" dirty="0">
                <a:solidFill>
                  <a:srgbClr val="000000"/>
                </a:solidFill>
              </a:rPr>
              <a:t> de </a:t>
            </a:r>
            <a:r>
              <a:rPr lang="en-GB" altLang="es-ES" sz="2000" dirty="0" err="1">
                <a:solidFill>
                  <a:srgbClr val="000000"/>
                </a:solidFill>
              </a:rPr>
              <a:t>aprender</a:t>
            </a:r>
            <a:r>
              <a:rPr lang="en-GB" altLang="es-ES" sz="2000" dirty="0">
                <a:solidFill>
                  <a:srgbClr val="000000"/>
                </a:solidFill>
              </a:rPr>
              <a:t>, y por lo tanto no </a:t>
            </a:r>
            <a:r>
              <a:rPr lang="en-GB" altLang="es-ES" sz="2000" dirty="0" err="1">
                <a:solidFill>
                  <a:srgbClr val="000000"/>
                </a:solidFill>
              </a:rPr>
              <a:t>necesita</a:t>
            </a:r>
            <a:r>
              <a:rPr lang="en-GB" altLang="es-ES" sz="2000" dirty="0">
                <a:solidFill>
                  <a:srgbClr val="000000"/>
                </a:solidFill>
              </a:rPr>
              <a:t> ser </a:t>
            </a:r>
            <a:r>
              <a:rPr lang="en-GB" altLang="es-ES" sz="2000" dirty="0" err="1">
                <a:solidFill>
                  <a:srgbClr val="000000"/>
                </a:solidFill>
              </a:rPr>
              <a:t>obligado</a:t>
            </a:r>
            <a:r>
              <a:rPr lang="en-GB" altLang="es-ES" sz="2000" dirty="0">
                <a:solidFill>
                  <a:srgbClr val="000000"/>
                </a:solidFill>
              </a:rPr>
              <a:t> a </a:t>
            </a:r>
            <a:r>
              <a:rPr lang="en-GB" altLang="es-ES" sz="2000" dirty="0" err="1">
                <a:solidFill>
                  <a:srgbClr val="000000"/>
                </a:solidFill>
              </a:rPr>
              <a:t>ello</a:t>
            </a:r>
            <a:r>
              <a:rPr lang="en-GB" altLang="es-ES" sz="2000" dirty="0">
                <a:solidFill>
                  <a:srgbClr val="000000"/>
                </a:solidFill>
              </a:rPr>
              <a:t>.</a:t>
            </a:r>
            <a:br>
              <a:rPr lang="en-GB" altLang="es-ES" sz="2000" dirty="0">
                <a:solidFill>
                  <a:srgbClr val="000000"/>
                </a:solidFill>
              </a:rPr>
            </a:br>
            <a:br>
              <a:rPr lang="en-GB" altLang="es-ES" sz="2000" dirty="0">
                <a:solidFill>
                  <a:srgbClr val="000000"/>
                </a:solidFill>
              </a:rPr>
            </a:br>
            <a:r>
              <a:rPr lang="en-GB" altLang="es-ES" sz="2000" dirty="0">
                <a:solidFill>
                  <a:srgbClr val="000000"/>
                </a:solidFill>
              </a:rPr>
              <a:t>…se </a:t>
            </a:r>
            <a:r>
              <a:rPr lang="en-GB" altLang="es-ES" sz="2000" dirty="0" err="1">
                <a:solidFill>
                  <a:srgbClr val="000000"/>
                </a:solidFill>
              </a:rPr>
              <a:t>hace</a:t>
            </a:r>
            <a:r>
              <a:rPr lang="en-GB" altLang="es-ES" sz="2000" dirty="0">
                <a:solidFill>
                  <a:srgbClr val="000000"/>
                </a:solidFill>
              </a:rPr>
              <a:t> </a:t>
            </a:r>
            <a:r>
              <a:rPr lang="en-GB" altLang="es-ES" sz="2000" dirty="0" err="1">
                <a:solidFill>
                  <a:srgbClr val="000000"/>
                </a:solidFill>
              </a:rPr>
              <a:t>responsables</a:t>
            </a:r>
            <a:r>
              <a:rPr lang="en-GB" altLang="es-ES" sz="2000" dirty="0">
                <a:solidFill>
                  <a:srgbClr val="000000"/>
                </a:solidFill>
              </a:rPr>
              <a:t> de </a:t>
            </a:r>
            <a:r>
              <a:rPr lang="en-GB" altLang="es-ES" sz="2000" dirty="0" err="1">
                <a:solidFill>
                  <a:srgbClr val="000000"/>
                </a:solidFill>
              </a:rPr>
              <a:t>su</a:t>
            </a:r>
            <a:r>
              <a:rPr lang="en-GB" altLang="es-ES" sz="2000" dirty="0">
                <a:solidFill>
                  <a:srgbClr val="000000"/>
                </a:solidFill>
              </a:rPr>
              <a:t> </a:t>
            </a:r>
            <a:r>
              <a:rPr lang="en-GB" altLang="es-ES" sz="2000" dirty="0" err="1">
                <a:solidFill>
                  <a:srgbClr val="000000"/>
                </a:solidFill>
              </a:rPr>
              <a:t>proceso</a:t>
            </a:r>
            <a:r>
              <a:rPr lang="en-GB" altLang="es-ES" sz="2000" dirty="0">
                <a:solidFill>
                  <a:srgbClr val="000000"/>
                </a:solidFill>
              </a:rPr>
              <a:t> de </a:t>
            </a:r>
            <a:r>
              <a:rPr lang="en-GB" altLang="es-ES" sz="2000" dirty="0" err="1">
                <a:solidFill>
                  <a:srgbClr val="000000"/>
                </a:solidFill>
              </a:rPr>
              <a:t>aprendizaje</a:t>
            </a:r>
            <a:r>
              <a:rPr lang="en-GB" altLang="es-ES" sz="2000" dirty="0">
                <a:solidFill>
                  <a:srgbClr val="000000"/>
                </a:solidFill>
              </a:rPr>
              <a:t> y </a:t>
            </a:r>
            <a:r>
              <a:rPr lang="en-GB" altLang="es-ES" sz="2000" dirty="0" err="1">
                <a:solidFill>
                  <a:srgbClr val="000000"/>
                </a:solidFill>
              </a:rPr>
              <a:t>tratan</a:t>
            </a:r>
            <a:r>
              <a:rPr lang="en-GB" altLang="es-ES" sz="2000" dirty="0">
                <a:solidFill>
                  <a:srgbClr val="000000"/>
                </a:solidFill>
              </a:rPr>
              <a:t> de </a:t>
            </a:r>
            <a:r>
              <a:rPr lang="en-GB" altLang="es-ES" sz="2000" dirty="0" err="1">
                <a:solidFill>
                  <a:srgbClr val="000000"/>
                </a:solidFill>
              </a:rPr>
              <a:t>superar</a:t>
            </a:r>
            <a:r>
              <a:rPr lang="en-GB" altLang="es-ES" sz="2000" dirty="0">
                <a:solidFill>
                  <a:srgbClr val="000000"/>
                </a:solidFill>
              </a:rPr>
              <a:t> sus </a:t>
            </a:r>
            <a:r>
              <a:rPr lang="en-GB" altLang="es-ES" sz="2000" dirty="0" err="1">
                <a:solidFill>
                  <a:srgbClr val="000000"/>
                </a:solidFill>
              </a:rPr>
              <a:t>metas</a:t>
            </a:r>
            <a:r>
              <a:rPr lang="en-GB" altLang="es-ES" sz="2000" dirty="0">
                <a:solidFill>
                  <a:srgbClr val="000000"/>
                </a:solidFill>
              </a:rPr>
              <a:t>.</a:t>
            </a:r>
            <a:br>
              <a:rPr lang="en-GB" altLang="es-ES" sz="2000" dirty="0">
                <a:solidFill>
                  <a:srgbClr val="000000"/>
                </a:solidFill>
              </a:rPr>
            </a:br>
            <a:br>
              <a:rPr lang="en-GB" altLang="es-ES" sz="2000" dirty="0">
                <a:solidFill>
                  <a:srgbClr val="000000"/>
                </a:solidFill>
              </a:rPr>
            </a:br>
            <a:r>
              <a:rPr lang="en-GB" altLang="es-ES" sz="2000" dirty="0">
                <a:solidFill>
                  <a:srgbClr val="000000"/>
                </a:solidFill>
              </a:rPr>
              <a:t>…</a:t>
            </a:r>
            <a:r>
              <a:rPr lang="en-GB" altLang="es-ES" sz="2000" dirty="0" err="1">
                <a:solidFill>
                  <a:srgbClr val="000000"/>
                </a:solidFill>
              </a:rPr>
              <a:t>muestra</a:t>
            </a:r>
            <a:r>
              <a:rPr lang="en-GB" altLang="es-ES" sz="2000" dirty="0">
                <a:solidFill>
                  <a:srgbClr val="000000"/>
                </a:solidFill>
              </a:rPr>
              <a:t> </a:t>
            </a:r>
            <a:r>
              <a:rPr lang="en-GB" altLang="es-ES" sz="2000" dirty="0" err="1">
                <a:solidFill>
                  <a:srgbClr val="000000"/>
                </a:solidFill>
              </a:rPr>
              <a:t>interés</a:t>
            </a:r>
            <a:r>
              <a:rPr lang="en-GB" altLang="es-ES" sz="2000" dirty="0">
                <a:solidFill>
                  <a:srgbClr val="000000"/>
                </a:solidFill>
              </a:rPr>
              <a:t> y </a:t>
            </a:r>
            <a:r>
              <a:rPr lang="en-GB" altLang="es-ES" sz="2000" dirty="0" err="1">
                <a:solidFill>
                  <a:srgbClr val="000000"/>
                </a:solidFill>
              </a:rPr>
              <a:t>curiosidad</a:t>
            </a:r>
            <a:r>
              <a:rPr lang="en-GB" altLang="es-ES" sz="2000" dirty="0">
                <a:solidFill>
                  <a:srgbClr val="000000"/>
                </a:solidFill>
              </a:rPr>
              <a:t> por los </a:t>
            </a:r>
            <a:r>
              <a:rPr lang="en-GB" altLang="es-ES" sz="2000" dirty="0" err="1">
                <a:solidFill>
                  <a:srgbClr val="000000"/>
                </a:solidFill>
              </a:rPr>
              <a:t>contenidos</a:t>
            </a:r>
            <a:r>
              <a:rPr lang="en-GB" altLang="es-ES" sz="2000" dirty="0">
                <a:solidFill>
                  <a:srgbClr val="000000"/>
                </a:solidFill>
              </a:rPr>
              <a:t>.</a:t>
            </a:r>
            <a:br>
              <a:rPr lang="en-GB" altLang="es-ES" sz="2000" dirty="0">
                <a:solidFill>
                  <a:srgbClr val="000000"/>
                </a:solidFill>
              </a:rPr>
            </a:br>
            <a:br>
              <a:rPr lang="en-GB" altLang="es-ES" sz="2000" dirty="0">
                <a:solidFill>
                  <a:srgbClr val="000000"/>
                </a:solidFill>
              </a:rPr>
            </a:br>
            <a:r>
              <a:rPr lang="en-GB" altLang="es-ES" sz="2000" dirty="0">
                <a:solidFill>
                  <a:srgbClr val="000000"/>
                </a:solidFill>
              </a:rPr>
              <a:t>…es </a:t>
            </a:r>
            <a:r>
              <a:rPr lang="en-GB" altLang="es-ES" sz="2000" dirty="0" err="1">
                <a:solidFill>
                  <a:srgbClr val="000000"/>
                </a:solidFill>
              </a:rPr>
              <a:t>protagonistas</a:t>
            </a:r>
            <a:r>
              <a:rPr lang="en-GB" altLang="es-ES" sz="2000" dirty="0">
                <a:solidFill>
                  <a:srgbClr val="000000"/>
                </a:solidFill>
              </a:rPr>
              <a:t> </a:t>
            </a:r>
            <a:r>
              <a:rPr lang="en-GB" altLang="es-ES" sz="2000" dirty="0" err="1">
                <a:solidFill>
                  <a:srgbClr val="000000"/>
                </a:solidFill>
              </a:rPr>
              <a:t>activos</a:t>
            </a:r>
            <a:r>
              <a:rPr lang="en-GB" altLang="es-ES" sz="2000" dirty="0">
                <a:solidFill>
                  <a:srgbClr val="000000"/>
                </a:solidFill>
              </a:rPr>
              <a:t> de </a:t>
            </a:r>
            <a:r>
              <a:rPr lang="en-GB" altLang="es-ES" sz="2000" dirty="0" err="1">
                <a:solidFill>
                  <a:srgbClr val="000000"/>
                </a:solidFill>
              </a:rPr>
              <a:t>su</a:t>
            </a:r>
            <a:r>
              <a:rPr lang="en-GB" altLang="es-ES" sz="2000" dirty="0">
                <a:solidFill>
                  <a:srgbClr val="000000"/>
                </a:solidFill>
              </a:rPr>
              <a:t> </a:t>
            </a:r>
            <a:r>
              <a:rPr lang="en-GB" altLang="es-ES" sz="2000" dirty="0" err="1">
                <a:solidFill>
                  <a:srgbClr val="000000"/>
                </a:solidFill>
              </a:rPr>
              <a:t>propio</a:t>
            </a:r>
            <a:r>
              <a:rPr lang="en-GB" altLang="es-ES" sz="2000" dirty="0">
                <a:solidFill>
                  <a:srgbClr val="000000"/>
                </a:solidFill>
              </a:rPr>
              <a:t> </a:t>
            </a:r>
            <a:r>
              <a:rPr lang="en-GB" altLang="es-ES" sz="2000" dirty="0" err="1">
                <a:solidFill>
                  <a:srgbClr val="000000"/>
                </a:solidFill>
              </a:rPr>
              <a:t>proceso</a:t>
            </a:r>
            <a:r>
              <a:rPr lang="en-GB" altLang="es-ES" sz="2000" dirty="0">
                <a:solidFill>
                  <a:srgbClr val="000000"/>
                </a:solidFill>
              </a:rPr>
              <a:t> de </a:t>
            </a:r>
            <a:r>
              <a:rPr lang="en-GB" altLang="es-ES" sz="2000" dirty="0" err="1">
                <a:solidFill>
                  <a:srgbClr val="000000"/>
                </a:solidFill>
              </a:rPr>
              <a:t>aprendizaje</a:t>
            </a:r>
            <a:r>
              <a:rPr lang="en-GB" altLang="es-ES" sz="2000" dirty="0">
                <a:solidFill>
                  <a:srgbClr val="000000"/>
                </a:solidFill>
              </a:rPr>
              <a:t>.</a:t>
            </a:r>
            <a:br>
              <a:rPr lang="en-GB" altLang="es-ES" sz="2000" dirty="0">
                <a:solidFill>
                  <a:srgbClr val="000000"/>
                </a:solidFill>
              </a:rPr>
            </a:br>
            <a:br>
              <a:rPr lang="en-GB" altLang="es-ES" sz="2000" dirty="0">
                <a:solidFill>
                  <a:srgbClr val="000000"/>
                </a:solidFill>
              </a:rPr>
            </a:br>
            <a:r>
              <a:rPr lang="en-GB" altLang="es-ES" sz="2000" dirty="0">
                <a:solidFill>
                  <a:srgbClr val="000000"/>
                </a:solidFill>
              </a:rPr>
              <a:t>…no </a:t>
            </a:r>
            <a:r>
              <a:rPr lang="en-GB" altLang="es-ES" sz="2000" dirty="0" err="1">
                <a:solidFill>
                  <a:srgbClr val="000000"/>
                </a:solidFill>
              </a:rPr>
              <a:t>teme</a:t>
            </a:r>
            <a:r>
              <a:rPr lang="en-GB" altLang="es-ES" sz="2000" dirty="0">
                <a:solidFill>
                  <a:srgbClr val="000000"/>
                </a:solidFill>
              </a:rPr>
              <a:t> </a:t>
            </a:r>
            <a:r>
              <a:rPr lang="en-GB" altLang="es-ES" sz="2000" dirty="0" err="1">
                <a:solidFill>
                  <a:srgbClr val="000000"/>
                </a:solidFill>
              </a:rPr>
              <a:t>fracasar</a:t>
            </a:r>
            <a:r>
              <a:rPr lang="en-GB" altLang="es-ES" sz="2000" dirty="0">
                <a:solidFill>
                  <a:srgbClr val="000000"/>
                </a:solidFill>
              </a:rPr>
              <a:t>, </a:t>
            </a:r>
            <a:r>
              <a:rPr lang="en-GB" altLang="es-ES" sz="2000" dirty="0" err="1">
                <a:solidFill>
                  <a:srgbClr val="000000"/>
                </a:solidFill>
              </a:rPr>
              <a:t>ya</a:t>
            </a:r>
            <a:r>
              <a:rPr lang="en-GB" altLang="es-ES" sz="2000" dirty="0">
                <a:solidFill>
                  <a:srgbClr val="000000"/>
                </a:solidFill>
              </a:rPr>
              <a:t> que lo que le </a:t>
            </a:r>
            <a:r>
              <a:rPr lang="en-GB" altLang="es-ES" sz="2000" dirty="0" err="1">
                <a:solidFill>
                  <a:srgbClr val="000000"/>
                </a:solidFill>
              </a:rPr>
              <a:t>importa</a:t>
            </a:r>
            <a:r>
              <a:rPr lang="en-GB" altLang="es-ES" sz="2000" dirty="0">
                <a:solidFill>
                  <a:srgbClr val="000000"/>
                </a:solidFill>
              </a:rPr>
              <a:t> es lo que </a:t>
            </a:r>
            <a:r>
              <a:rPr lang="en-GB" altLang="es-ES" sz="2000" dirty="0" err="1">
                <a:solidFill>
                  <a:srgbClr val="000000"/>
                </a:solidFill>
              </a:rPr>
              <a:t>aprende</a:t>
            </a:r>
            <a:r>
              <a:rPr lang="en-GB" altLang="es-ES" sz="2000" dirty="0">
                <a:solidFill>
                  <a:srgbClr val="000000"/>
                </a:solidFill>
              </a:rPr>
              <a:t> y no la nota que ha de </a:t>
            </a:r>
            <a:r>
              <a:rPr lang="en-GB" altLang="es-ES" sz="2000" dirty="0" err="1">
                <a:solidFill>
                  <a:srgbClr val="000000"/>
                </a:solidFill>
              </a:rPr>
              <a:t>sacar</a:t>
            </a:r>
            <a:r>
              <a:rPr lang="en-GB" altLang="es-ES" sz="2000" dirty="0">
                <a:solidFill>
                  <a:srgbClr val="000000"/>
                </a:solidFill>
              </a:rPr>
              <a:t> o no.</a:t>
            </a:r>
            <a:br>
              <a:rPr lang="en-GB" altLang="es-ES" sz="2000" dirty="0">
                <a:solidFill>
                  <a:srgbClr val="000000"/>
                </a:solidFill>
              </a:rPr>
            </a:br>
            <a:r>
              <a:rPr lang="en-GB" altLang="es-ES" sz="2000" dirty="0">
                <a:solidFill>
                  <a:srgbClr val="000000"/>
                </a:solidFill>
              </a:rPr>
              <a:t>… se </a:t>
            </a:r>
            <a:r>
              <a:rPr lang="en-GB" altLang="es-ES" sz="2000" dirty="0" err="1">
                <a:solidFill>
                  <a:srgbClr val="000000"/>
                </a:solidFill>
              </a:rPr>
              <a:t>implican</a:t>
            </a:r>
            <a:r>
              <a:rPr lang="en-GB" altLang="es-ES" sz="2000" dirty="0">
                <a:solidFill>
                  <a:srgbClr val="000000"/>
                </a:solidFill>
              </a:rPr>
              <a:t>, </a:t>
            </a:r>
            <a:r>
              <a:rPr lang="en-GB" altLang="es-ES" sz="2000" dirty="0" err="1">
                <a:solidFill>
                  <a:srgbClr val="000000"/>
                </a:solidFill>
              </a:rPr>
              <a:t>participan</a:t>
            </a:r>
            <a:r>
              <a:rPr lang="en-GB" altLang="es-ES" sz="2000" dirty="0">
                <a:solidFill>
                  <a:srgbClr val="000000"/>
                </a:solidFill>
              </a:rPr>
              <a:t>, </a:t>
            </a:r>
            <a:r>
              <a:rPr lang="en-GB" altLang="es-ES" sz="2000" dirty="0" err="1">
                <a:solidFill>
                  <a:srgbClr val="000000"/>
                </a:solidFill>
              </a:rPr>
              <a:t>agilizan</a:t>
            </a:r>
            <a:r>
              <a:rPr lang="en-GB" altLang="es-ES" sz="2000" dirty="0">
                <a:solidFill>
                  <a:srgbClr val="000000"/>
                </a:solidFill>
              </a:rPr>
              <a:t> y </a:t>
            </a:r>
            <a:r>
              <a:rPr lang="en-GB" altLang="es-ES" sz="2000" dirty="0" err="1">
                <a:solidFill>
                  <a:srgbClr val="000000"/>
                </a:solidFill>
              </a:rPr>
              <a:t>transforman</a:t>
            </a:r>
            <a:r>
              <a:rPr lang="en-GB" altLang="es-ES" sz="2000" dirty="0">
                <a:solidFill>
                  <a:srgbClr val="000000"/>
                </a:solidFill>
              </a:rPr>
              <a:t> el </a:t>
            </a:r>
            <a:r>
              <a:rPr lang="en-GB" altLang="es-ES" sz="2000" dirty="0" err="1">
                <a:solidFill>
                  <a:srgbClr val="000000"/>
                </a:solidFill>
              </a:rPr>
              <a:t>proceso</a:t>
            </a:r>
            <a:r>
              <a:rPr lang="en-GB" altLang="es-ES" sz="2000" dirty="0">
                <a:solidFill>
                  <a:srgbClr val="000000"/>
                </a:solidFill>
              </a:rPr>
              <a:t> de </a:t>
            </a:r>
            <a:r>
              <a:rPr lang="en-GB" altLang="es-ES" sz="2000" dirty="0" err="1">
                <a:solidFill>
                  <a:srgbClr val="000000"/>
                </a:solidFill>
              </a:rPr>
              <a:t>aprendizaje</a:t>
            </a:r>
            <a:r>
              <a:rPr lang="en-GB" altLang="es-ES" sz="2000" dirty="0">
                <a:solidFill>
                  <a:srgbClr val="000000"/>
                </a:solidFill>
              </a:rPr>
              <a:t>.</a:t>
            </a:r>
            <a:br>
              <a:rPr lang="en-GB" altLang="es-ES" sz="2000" dirty="0">
                <a:solidFill>
                  <a:srgbClr val="000000"/>
                </a:solidFill>
              </a:rPr>
            </a:br>
            <a:r>
              <a:rPr lang="en-GB" altLang="es-ES" sz="2000" dirty="0">
                <a:solidFill>
                  <a:srgbClr val="000000"/>
                </a:solidFill>
              </a:rPr>
              <a:t>… se </a:t>
            </a:r>
            <a:r>
              <a:rPr lang="en-GB" altLang="es-ES" sz="2000" dirty="0" err="1">
                <a:solidFill>
                  <a:srgbClr val="000000"/>
                </a:solidFill>
              </a:rPr>
              <a:t>encuentra</a:t>
            </a:r>
            <a:r>
              <a:rPr lang="en-GB" altLang="es-ES" sz="2000" dirty="0">
                <a:solidFill>
                  <a:srgbClr val="000000"/>
                </a:solidFill>
              </a:rPr>
              <a:t> a gusto y </a:t>
            </a:r>
            <a:r>
              <a:rPr lang="en-GB" altLang="es-ES" sz="2000" dirty="0" err="1">
                <a:solidFill>
                  <a:srgbClr val="000000"/>
                </a:solidFill>
              </a:rPr>
              <a:t>cómodo</a:t>
            </a:r>
            <a:r>
              <a:rPr lang="en-GB" altLang="es-ES" sz="2000" dirty="0">
                <a:solidFill>
                  <a:srgbClr val="000000"/>
                </a:solidFill>
              </a:rPr>
              <a:t> </a:t>
            </a:r>
            <a:r>
              <a:rPr lang="en-GB" altLang="es-ES" sz="2000" dirty="0" err="1">
                <a:solidFill>
                  <a:srgbClr val="000000"/>
                </a:solidFill>
              </a:rPr>
              <a:t>en</a:t>
            </a:r>
            <a:r>
              <a:rPr lang="en-GB" altLang="es-ES" sz="2000" dirty="0">
                <a:solidFill>
                  <a:srgbClr val="000000"/>
                </a:solidFill>
              </a:rPr>
              <a:t> </a:t>
            </a:r>
            <a:r>
              <a:rPr lang="en-GB" altLang="es-ES" sz="2000" dirty="0" err="1">
                <a:solidFill>
                  <a:srgbClr val="000000"/>
                </a:solidFill>
              </a:rPr>
              <a:t>clase</a:t>
            </a:r>
            <a:r>
              <a:rPr lang="en-GB" altLang="es-ES" sz="2000" dirty="0">
                <a:solidFill>
                  <a:srgbClr val="000000"/>
                </a:solidFill>
              </a:rPr>
              <a:t>, se </a:t>
            </a:r>
            <a:r>
              <a:rPr lang="en-GB" altLang="es-ES" sz="2000" dirty="0" err="1">
                <a:solidFill>
                  <a:srgbClr val="000000"/>
                </a:solidFill>
              </a:rPr>
              <a:t>encuentra</a:t>
            </a:r>
            <a:r>
              <a:rPr lang="en-GB" altLang="es-ES" sz="2000" dirty="0">
                <a:solidFill>
                  <a:srgbClr val="000000"/>
                </a:solidFill>
              </a:rPr>
              <a:t> </a:t>
            </a:r>
            <a:r>
              <a:rPr lang="en-GB" altLang="es-ES" sz="2000" dirty="0" err="1">
                <a:solidFill>
                  <a:srgbClr val="000000"/>
                </a:solidFill>
              </a:rPr>
              <a:t>cómodo</a:t>
            </a:r>
            <a:r>
              <a:rPr lang="en-GB" altLang="es-ES" sz="2000" dirty="0">
                <a:solidFill>
                  <a:srgbClr val="000000"/>
                </a:solidFill>
              </a:rPr>
              <a:t> </a:t>
            </a:r>
            <a:r>
              <a:rPr lang="en-GB" altLang="es-ES" sz="2000" dirty="0" err="1">
                <a:solidFill>
                  <a:srgbClr val="000000"/>
                </a:solidFill>
              </a:rPr>
              <a:t>aprendiendo</a:t>
            </a:r>
            <a:r>
              <a:rPr lang="en-GB" altLang="es-ES" sz="2000" dirty="0">
                <a:solidFill>
                  <a:srgbClr val="000000"/>
                </a:solidFill>
              </a:rPr>
              <a:t>.</a:t>
            </a:r>
            <a:br>
              <a:rPr lang="en-GB" altLang="es-ES" sz="2000" dirty="0">
                <a:solidFill>
                  <a:srgbClr val="000000"/>
                </a:solidFill>
              </a:rPr>
            </a:br>
            <a:r>
              <a:rPr lang="en-GB" altLang="es-ES" sz="2000" dirty="0">
                <a:solidFill>
                  <a:srgbClr val="000000"/>
                </a:solidFill>
              </a:rPr>
              <a:t>…</a:t>
            </a:r>
            <a:r>
              <a:rPr lang="en-GB" altLang="es-ES" sz="2000" dirty="0" err="1">
                <a:solidFill>
                  <a:srgbClr val="000000"/>
                </a:solidFill>
              </a:rPr>
              <a:t>dota</a:t>
            </a:r>
            <a:r>
              <a:rPr lang="en-GB" altLang="es-ES" sz="2000" dirty="0">
                <a:solidFill>
                  <a:srgbClr val="000000"/>
                </a:solidFill>
              </a:rPr>
              <a:t> de </a:t>
            </a:r>
            <a:r>
              <a:rPr lang="en-GB" altLang="es-ES" sz="2000" dirty="0" err="1">
                <a:solidFill>
                  <a:srgbClr val="000000"/>
                </a:solidFill>
              </a:rPr>
              <a:t>significado</a:t>
            </a:r>
            <a:r>
              <a:rPr lang="en-GB" altLang="es-ES" sz="2000" dirty="0">
                <a:solidFill>
                  <a:srgbClr val="000000"/>
                </a:solidFill>
              </a:rPr>
              <a:t> a lo que </a:t>
            </a:r>
            <a:r>
              <a:rPr lang="en-GB" altLang="es-ES" sz="2000" dirty="0" err="1">
                <a:solidFill>
                  <a:srgbClr val="000000"/>
                </a:solidFill>
              </a:rPr>
              <a:t>aprenden</a:t>
            </a:r>
            <a:r>
              <a:rPr lang="en-GB" altLang="es-ES" sz="2000" dirty="0">
                <a:solidFill>
                  <a:srgbClr val="000000"/>
                </a:solidFill>
              </a:rPr>
              <a:t>.</a:t>
            </a:r>
          </a:p>
        </p:txBody>
      </p:sp>
      <p:pic>
        <p:nvPicPr>
          <p:cNvPr id="15363" name="Picture 4" descr="VarÃ³n Blanco, Hombre 3D, Aislado, 3D">
            <a:extLst>
              <a:ext uri="{FF2B5EF4-FFF2-40B4-BE49-F238E27FC236}">
                <a16:creationId xmlns:a16="http://schemas.microsoft.com/office/drawing/2014/main" id="{A6A0AB4C-FD3B-4636-AB4F-3905EE383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941888"/>
            <a:ext cx="20510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2BB9A3D9-8DEA-4857-83FC-5A26B5B80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F5EB4903-4D36-4BC7-8472-7B1681201436}"/>
              </a:ext>
            </a:extLst>
          </p:cNvPr>
          <p:cNvSpPr>
            <a:spLocks noGrp="1" noChangeArrowheads="1"/>
          </p:cNvSpPr>
          <p:nvPr>
            <p:ph type="title" idx="4294967295"/>
          </p:nvPr>
        </p:nvSpPr>
        <p:spPr>
          <a:xfrm>
            <a:off x="403225" y="1916113"/>
            <a:ext cx="8561388" cy="632301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a:solidFill>
                  <a:srgbClr val="000000"/>
                </a:solidFill>
              </a:rPr>
              <a:t>4. </a:t>
            </a:r>
            <a:r>
              <a:rPr lang="en-GB" altLang="es-ES" b="1">
                <a:solidFill>
                  <a:srgbClr val="000000"/>
                </a:solidFill>
              </a:rPr>
              <a:t>Explicar con claridad</a:t>
            </a:r>
            <a:r>
              <a:rPr lang="en-GB" altLang="es-ES">
                <a:solidFill>
                  <a:srgbClr val="000000"/>
                </a:solidFill>
              </a:rPr>
              <a:t> que el comportamiento en cuestión es inaceptable. El niño tiene que comprender claramente lo que ha hecho y por qué su comportamiento es inaceptable.</a:t>
            </a:r>
            <a:br>
              <a:rPr lang="en-GB" altLang="es-ES">
                <a:solidFill>
                  <a:srgbClr val="000000"/>
                </a:solidFill>
              </a:rPr>
            </a:br>
            <a:br>
              <a:rPr lang="en-GB" altLang="es-ES">
                <a:solidFill>
                  <a:srgbClr val="000000"/>
                </a:solidFill>
              </a:rPr>
            </a:br>
            <a:r>
              <a:rPr lang="en-GB" altLang="es-ES">
                <a:solidFill>
                  <a:srgbClr val="000000"/>
                </a:solidFill>
              </a:rPr>
              <a:t>5. </a:t>
            </a:r>
            <a:r>
              <a:rPr lang="en-GB" altLang="es-ES" b="1">
                <a:solidFill>
                  <a:srgbClr val="000000"/>
                </a:solidFill>
              </a:rPr>
              <a:t>Decir lo que se espera del niño</a:t>
            </a:r>
            <a:r>
              <a:rPr lang="en-GB" altLang="es-ES">
                <a:solidFill>
                  <a:srgbClr val="000000"/>
                </a:solidFill>
              </a:rPr>
              <a:t>. Mantener el contacto visual y hablar con claridad y firmeza. </a:t>
            </a:r>
            <a:br>
              <a:rPr lang="en-GB" altLang="es-ES">
                <a:solidFill>
                  <a:srgbClr val="000000"/>
                </a:solidFill>
              </a:rPr>
            </a:br>
            <a:br>
              <a:rPr lang="en-GB" altLang="es-ES">
                <a:solidFill>
                  <a:srgbClr val="000000"/>
                </a:solidFill>
              </a:rPr>
            </a:br>
            <a:r>
              <a:rPr lang="en-GB" altLang="es-ES">
                <a:solidFill>
                  <a:srgbClr val="000000"/>
                </a:solidFill>
              </a:rPr>
              <a:t>6. </a:t>
            </a:r>
            <a:r>
              <a:rPr lang="en-GB" altLang="es-ES" b="1">
                <a:solidFill>
                  <a:srgbClr val="000000"/>
                </a:solidFill>
              </a:rPr>
              <a:t>Pedir al niño que repita</a:t>
            </a:r>
            <a:r>
              <a:rPr lang="en-GB" altLang="es-ES">
                <a:solidFill>
                  <a:srgbClr val="000000"/>
                </a:solidFill>
              </a:rPr>
              <a:t> las expectativas que se le acaban de explicar. Al pedir al niño que exprese verbalmente cómo debería comportarse se refuerza la acción.</a:t>
            </a: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0C780B33-45A9-4C11-8915-E82E54C16E0F}"/>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88068" name="Picture 3">
            <a:extLst>
              <a:ext uri="{FF2B5EF4-FFF2-40B4-BE49-F238E27FC236}">
                <a16:creationId xmlns:a16="http://schemas.microsoft.com/office/drawing/2014/main" id="{7D9AB440-C7A0-44E6-984F-F15FF8347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2" descr="Altavoz, Hombre, NiÃ±o, ExplotaciÃ³n">
            <a:extLst>
              <a:ext uri="{FF2B5EF4-FFF2-40B4-BE49-F238E27FC236}">
                <a16:creationId xmlns:a16="http://schemas.microsoft.com/office/drawing/2014/main" id="{93E305F6-96AA-408C-B428-4275721D1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49813"/>
            <a:ext cx="22590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741DADFE-1275-4528-85A1-38C52836A1EE}"/>
              </a:ext>
            </a:extLst>
          </p:cNvPr>
          <p:cNvSpPr>
            <a:spLocks noGrp="1" noChangeArrowheads="1"/>
          </p:cNvSpPr>
          <p:nvPr>
            <p:ph type="title" idx="4294967295"/>
          </p:nvPr>
        </p:nvSpPr>
        <p:spPr>
          <a:xfrm>
            <a:off x="403225" y="1916113"/>
            <a:ext cx="8632825" cy="632301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a:solidFill>
                  <a:srgbClr val="000000"/>
                </a:solidFill>
              </a:rPr>
              <a:t>7. </a:t>
            </a:r>
            <a:r>
              <a:rPr lang="en-GB" altLang="es-ES" b="1">
                <a:solidFill>
                  <a:srgbClr val="000000"/>
                </a:solidFill>
              </a:rPr>
              <a:t>Explicar las consecuencias</a:t>
            </a:r>
            <a:r>
              <a:rPr lang="en-GB" altLang="es-ES">
                <a:solidFill>
                  <a:srgbClr val="000000"/>
                </a:solidFill>
              </a:rPr>
              <a:t> de no responder a las expectativas. Procurar que las consecuencias resulten lógicas y asegurarse de que el niño entienda todo lo que implican. Las consecuencias pueden incluir restricciones a la libertad de movimientos del niño o ponerle más deberes para casa.</a:t>
            </a:r>
            <a:br>
              <a:rPr lang="en-GB" altLang="es-ES">
                <a:solidFill>
                  <a:srgbClr val="000000"/>
                </a:solidFill>
              </a:rPr>
            </a:br>
            <a:br>
              <a:rPr lang="en-GB" altLang="es-ES">
                <a:solidFill>
                  <a:srgbClr val="000000"/>
                </a:solidFill>
              </a:rPr>
            </a:br>
            <a:r>
              <a:rPr lang="en-GB" altLang="es-ES">
                <a:solidFill>
                  <a:srgbClr val="000000"/>
                </a:solidFill>
              </a:rPr>
              <a:t>8. </a:t>
            </a:r>
            <a:r>
              <a:rPr lang="en-GB" altLang="es-ES" b="1">
                <a:solidFill>
                  <a:srgbClr val="000000"/>
                </a:solidFill>
              </a:rPr>
              <a:t>Explicar las recompensas</a:t>
            </a:r>
            <a:r>
              <a:rPr lang="en-GB" altLang="es-ES">
                <a:solidFill>
                  <a:srgbClr val="000000"/>
                </a:solidFill>
              </a:rPr>
              <a:t> que lleva implícito el cumplimiento de las expectativas. Reforzar el tipo de recompensa que el niño podría recibir si la conducta no se repite y se porta bien.</a:t>
            </a:r>
            <a:br>
              <a:rPr lang="en-GB" altLang="es-ES">
                <a:solidFill>
                  <a:srgbClr val="000000"/>
                </a:solidFill>
              </a:rPr>
            </a:b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816BAD29-C0D4-4E6A-8667-A0978FAEEB47}"/>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90116" name="Picture 3">
            <a:extLst>
              <a:ext uri="{FF2B5EF4-FFF2-40B4-BE49-F238E27FC236}">
                <a16:creationId xmlns:a16="http://schemas.microsoft.com/office/drawing/2014/main" id="{CAD9CD6C-14B4-4286-B544-9A1860B1C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0117" name="Grupo 4">
            <a:extLst>
              <a:ext uri="{FF2B5EF4-FFF2-40B4-BE49-F238E27FC236}">
                <a16:creationId xmlns:a16="http://schemas.microsoft.com/office/drawing/2014/main" id="{717E8C11-8250-4F5E-A7ED-CFDAD3F30F5A}"/>
              </a:ext>
            </a:extLst>
          </p:cNvPr>
          <p:cNvGrpSpPr>
            <a:grpSpLocks/>
          </p:cNvGrpSpPr>
          <p:nvPr/>
        </p:nvGrpSpPr>
        <p:grpSpPr bwMode="auto">
          <a:xfrm>
            <a:off x="7140575" y="5421313"/>
            <a:ext cx="2003425" cy="1162050"/>
            <a:chOff x="7140976" y="5421305"/>
            <a:chExt cx="2003024" cy="1162057"/>
          </a:xfrm>
        </p:grpSpPr>
        <p:pic>
          <p:nvPicPr>
            <p:cNvPr id="90118" name="Picture 2" descr="Certificado, De Papel, Pergamino">
              <a:extLst>
                <a:ext uri="{FF2B5EF4-FFF2-40B4-BE49-F238E27FC236}">
                  <a16:creationId xmlns:a16="http://schemas.microsoft.com/office/drawing/2014/main" id="{86C8330B-444B-4FE1-A992-F18ABD154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976" y="5421305"/>
              <a:ext cx="1438156" cy="116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CuadroTexto 1">
              <a:extLst>
                <a:ext uri="{FF2B5EF4-FFF2-40B4-BE49-F238E27FC236}">
                  <a16:creationId xmlns:a16="http://schemas.microsoft.com/office/drawing/2014/main" id="{4C67D085-B312-4B4C-B025-0D9D618DDA2D}"/>
                </a:ext>
              </a:extLst>
            </p:cNvPr>
            <p:cNvSpPr txBox="1">
              <a:spLocks noChangeArrowheads="1"/>
            </p:cNvSpPr>
            <p:nvPr/>
          </p:nvSpPr>
          <p:spPr bwMode="auto">
            <a:xfrm rot="172817">
              <a:off x="7343800" y="5711439"/>
              <a:ext cx="18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200" b="1">
                  <a:latin typeface="Bradley Hand ITC" panose="03070402050302030203" pitchFamily="66" charset="0"/>
                </a:rPr>
                <a:t>Consecuencias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ECF0822F-F4F0-4E7E-91B0-7BF8D51F2197}"/>
              </a:ext>
            </a:extLst>
          </p:cNvPr>
          <p:cNvSpPr>
            <a:spLocks noGrp="1" noChangeArrowheads="1"/>
          </p:cNvSpPr>
          <p:nvPr>
            <p:ph type="title" idx="4294967295"/>
          </p:nvPr>
        </p:nvSpPr>
        <p:spPr>
          <a:xfrm>
            <a:off x="403225" y="1916113"/>
            <a:ext cx="8223250" cy="632301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a:solidFill>
                  <a:srgbClr val="000000"/>
                </a:solidFill>
              </a:rPr>
              <a:t>9. </a:t>
            </a:r>
            <a:r>
              <a:rPr lang="en-GB" altLang="es-ES" b="1">
                <a:solidFill>
                  <a:srgbClr val="000000"/>
                </a:solidFill>
              </a:rPr>
              <a:t>Tiempo muerto</a:t>
            </a:r>
            <a:r>
              <a:rPr lang="en-GB" altLang="es-ES">
                <a:solidFill>
                  <a:srgbClr val="000000"/>
                </a:solidFill>
              </a:rPr>
              <a:t>. Después de explicar el motivo del conflicto o la necesidad de disciplina, concluir la conversación o la actividad y dejar algún “tiempo muerto”. De este modo se puede ayudar al niño a que reflexione sobre los sentimientos o creencias que pueden haber contribuido a la situación.</a:t>
            </a:r>
            <a:br>
              <a:rPr lang="en-GB" altLang="es-ES">
                <a:solidFill>
                  <a:srgbClr val="000000"/>
                </a:solidFill>
              </a:rPr>
            </a:br>
            <a:br>
              <a:rPr lang="en-GB" altLang="es-ES">
                <a:solidFill>
                  <a:srgbClr val="000000"/>
                </a:solidFill>
              </a:rPr>
            </a:b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2961DE54-29CD-4444-A812-9B930301E3A9}"/>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92164" name="Picture 3">
            <a:extLst>
              <a:ext uri="{FF2B5EF4-FFF2-40B4-BE49-F238E27FC236}">
                <a16:creationId xmlns:a16="http://schemas.microsoft.com/office/drawing/2014/main" id="{92114398-4CDE-4E93-BFEF-A567997A1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5" name="Picture 7" descr="Despertador, Horario De Verano">
            <a:extLst>
              <a:ext uri="{FF2B5EF4-FFF2-40B4-BE49-F238E27FC236}">
                <a16:creationId xmlns:a16="http://schemas.microsoft.com/office/drawing/2014/main" id="{3AB3582E-2AA3-4C72-900C-09B0CEB24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860800"/>
            <a:ext cx="32289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F3E13FB5-D24A-4BB5-916D-BFAA7D0F88DB}"/>
              </a:ext>
            </a:extLst>
          </p:cNvPr>
          <p:cNvSpPr>
            <a:spLocks noGrp="1" noChangeArrowheads="1"/>
          </p:cNvSpPr>
          <p:nvPr>
            <p:ph type="title" idx="4294967295"/>
          </p:nvPr>
        </p:nvSpPr>
        <p:spPr>
          <a:xfrm>
            <a:off x="403225" y="1916113"/>
            <a:ext cx="8223250" cy="632301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a:solidFill>
                  <a:srgbClr val="000000"/>
                </a:solidFill>
              </a:rPr>
              <a:t>10. </a:t>
            </a:r>
            <a:r>
              <a:rPr lang="en-GB" altLang="es-ES" b="1">
                <a:solidFill>
                  <a:srgbClr val="000000"/>
                </a:solidFill>
              </a:rPr>
              <a:t>Aplicar un sistema de recompensas</a:t>
            </a:r>
            <a:r>
              <a:rPr lang="en-GB" altLang="es-ES">
                <a:solidFill>
                  <a:srgbClr val="000000"/>
                </a:solidFill>
              </a:rPr>
              <a:t>. Si el niño no repite el comportamiento que hizo necesaria la disciplina, aplicar de inmediato el sistema de recompensas y explicar las razones para ello. Es importante que el niño entienda el porqué de la recompensa.</a:t>
            </a:r>
            <a:br>
              <a:rPr lang="en-GB" altLang="es-ES">
                <a:solidFill>
                  <a:srgbClr val="000000"/>
                </a:solidFill>
              </a:rPr>
            </a:br>
            <a:br>
              <a:rPr lang="en-GB" altLang="es-ES">
                <a:solidFill>
                  <a:srgbClr val="000000"/>
                </a:solidFill>
              </a:rPr>
            </a:br>
            <a:r>
              <a:rPr lang="en-GB" altLang="es-ES">
                <a:solidFill>
                  <a:srgbClr val="000000"/>
                </a:solidFill>
              </a:rPr>
              <a:t>11. </a:t>
            </a:r>
            <a:r>
              <a:rPr lang="en-GB" altLang="es-ES" b="1">
                <a:solidFill>
                  <a:srgbClr val="000000"/>
                </a:solidFill>
              </a:rPr>
              <a:t>Castigar sólo la mala conducta</a:t>
            </a:r>
            <a:r>
              <a:rPr lang="en-GB" altLang="es-ES">
                <a:solidFill>
                  <a:srgbClr val="000000"/>
                </a:solidFill>
              </a:rPr>
              <a:t>, no castigar la personalidad del niño </a:t>
            </a:r>
            <a:br>
              <a:rPr lang="en-GB" altLang="es-ES">
                <a:solidFill>
                  <a:srgbClr val="000000"/>
                </a:solidFill>
              </a:rPr>
            </a:br>
            <a:br>
              <a:rPr lang="en-GB" altLang="es-ES">
                <a:solidFill>
                  <a:srgbClr val="000000"/>
                </a:solidFill>
              </a:rPr>
            </a:b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5F0AD192-BB65-4946-A02C-A4AE77777173}"/>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94212" name="Picture 3">
            <a:extLst>
              <a:ext uri="{FF2B5EF4-FFF2-40B4-BE49-F238E27FC236}">
                <a16:creationId xmlns:a16="http://schemas.microsoft.com/office/drawing/2014/main" id="{DF592A46-DA16-4603-BC0D-E4AEE4D68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3" name="Picture 4" descr="Desobediencia, Madre E Hijo, Chico, LÃ­o">
            <a:extLst>
              <a:ext uri="{FF2B5EF4-FFF2-40B4-BE49-F238E27FC236}">
                <a16:creationId xmlns:a16="http://schemas.microsoft.com/office/drawing/2014/main" id="{6756F846-D6BB-4A08-BC8B-563665846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5" y="4806950"/>
            <a:ext cx="41751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ED10CE36-8B0A-4932-B6AF-A992FF0B1D31}"/>
              </a:ext>
            </a:extLst>
          </p:cNvPr>
          <p:cNvSpPr>
            <a:spLocks noGrp="1" noChangeArrowheads="1"/>
          </p:cNvSpPr>
          <p:nvPr>
            <p:ph type="title" idx="4294967295"/>
          </p:nvPr>
        </p:nvSpPr>
        <p:spPr>
          <a:xfrm>
            <a:off x="403225" y="1916113"/>
            <a:ext cx="8223250" cy="632301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a:solidFill>
                  <a:srgbClr val="000000"/>
                </a:solidFill>
                <a:latin typeface="Calibri" panose="020F0502020204030204" pitchFamily="34" charset="0"/>
              </a:rPr>
              <a:t>12. </a:t>
            </a:r>
            <a:r>
              <a:rPr lang="en-GB" altLang="es-ES" b="1">
                <a:solidFill>
                  <a:srgbClr val="000000"/>
                </a:solidFill>
                <a:latin typeface="Calibri" panose="020F0502020204030204" pitchFamily="34" charset="0"/>
              </a:rPr>
              <a:t>No imponer castigos desproporcionados</a:t>
            </a:r>
            <a:r>
              <a:rPr lang="en-GB" altLang="es-ES">
                <a:solidFill>
                  <a:srgbClr val="000000"/>
                </a:solidFill>
                <a:latin typeface="Calibri" panose="020F0502020204030204" pitchFamily="34" charset="0"/>
              </a:rPr>
              <a:t>. Después de pasar por alto varias veces la mala conducta, no castigar al niño por todo en conjunto, sino sólo por el último mal comportamiento, de lo contrario el niño puede pensar que se le está tratando injustamente y reaccionará contra un castigo excesivo. </a:t>
            </a:r>
            <a:r>
              <a:rPr lang="en-GB" altLang="es-ES">
                <a:solidFill>
                  <a:srgbClr val="000000"/>
                </a:solidFill>
              </a:rPr>
              <a:t> </a:t>
            </a:r>
            <a:br>
              <a:rPr lang="en-GB" altLang="es-ES">
                <a:solidFill>
                  <a:srgbClr val="000000"/>
                </a:solidFill>
              </a:rPr>
            </a:br>
            <a:br>
              <a:rPr lang="en-GB" altLang="es-ES">
                <a:solidFill>
                  <a:srgbClr val="000000"/>
                </a:solidFill>
              </a:rPr>
            </a:b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7449F46F-EB22-41BA-A6BC-D800681B054F}"/>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DE LA DISCIPLINA AL SISTEMA DE RECOMPENSAS</a:t>
            </a:r>
            <a:endParaRPr lang="es-ES" altLang="es-ES" sz="2400" b="1" dirty="0">
              <a:solidFill>
                <a:srgbClr val="FF6600"/>
              </a:solidFill>
              <a:latin typeface="+mj-lt"/>
            </a:endParaRPr>
          </a:p>
        </p:txBody>
      </p:sp>
      <p:pic>
        <p:nvPicPr>
          <p:cNvPr id="96260" name="Picture 2" descr="Escalas, Equilibrio, SÃ­mbolo">
            <a:extLst>
              <a:ext uri="{FF2B5EF4-FFF2-40B4-BE49-F238E27FC236}">
                <a16:creationId xmlns:a16="http://schemas.microsoft.com/office/drawing/2014/main" id="{C1B9571B-E053-4473-8369-30F217CB6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3619500"/>
            <a:ext cx="323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3">
            <a:extLst>
              <a:ext uri="{FF2B5EF4-FFF2-40B4-BE49-F238E27FC236}">
                <a16:creationId xmlns:a16="http://schemas.microsoft.com/office/drawing/2014/main" id="{E6F71AC8-82EE-47B7-B1CE-A358B08FE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F91613DD-B27E-4171-AF4B-1F08A4CDD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836613"/>
            <a:ext cx="8385175"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a:extLst>
              <a:ext uri="{FF2B5EF4-FFF2-40B4-BE49-F238E27FC236}">
                <a16:creationId xmlns:a16="http://schemas.microsoft.com/office/drawing/2014/main" id="{882988ED-3216-463F-8D56-193DF44CDB9C}"/>
              </a:ext>
            </a:extLst>
          </p:cNvPr>
          <p:cNvSpPr>
            <a:spLocks noGrp="1" noChangeArrowheads="1"/>
          </p:cNvSpPr>
          <p:nvPr>
            <p:ph type="title" idx="4294967295"/>
          </p:nvPr>
        </p:nvSpPr>
        <p:spPr>
          <a:xfrm>
            <a:off x="252413" y="1916113"/>
            <a:ext cx="8639175" cy="3154362"/>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br>
              <a:rPr lang="en-GB" altLang="es-ES" b="1">
                <a:solidFill>
                  <a:srgbClr val="000000"/>
                </a:solidFill>
              </a:rPr>
            </a:br>
            <a:r>
              <a:rPr lang="en-GB" altLang="es-ES">
                <a:solidFill>
                  <a:srgbClr val="000000"/>
                </a:solidFill>
              </a:rPr>
              <a:t>Es importante que los niños con TDAH también estén </a:t>
            </a:r>
            <a:r>
              <a:rPr lang="en-GB" altLang="es-ES" b="1">
                <a:solidFill>
                  <a:srgbClr val="000000"/>
                </a:solidFill>
              </a:rPr>
              <a:t>incluidos en los sistemas de recompensas de la clase</a:t>
            </a:r>
            <a:r>
              <a:rPr lang="en-GB" altLang="es-ES">
                <a:solidFill>
                  <a:srgbClr val="000000"/>
                </a:solidFill>
              </a:rPr>
              <a:t>, o en casa de todos los hermanos, para que estén i</a:t>
            </a:r>
            <a:r>
              <a:rPr lang="en-GB" altLang="es-ES" b="1">
                <a:solidFill>
                  <a:srgbClr val="000000"/>
                </a:solidFill>
              </a:rPr>
              <a:t>ntegrados y no se sientan excluidos</a:t>
            </a:r>
            <a:r>
              <a:rPr lang="en-GB" altLang="es-ES">
                <a:solidFill>
                  <a:srgbClr val="000000"/>
                </a:solidFill>
              </a:rPr>
              <a:t>. </a:t>
            </a:r>
            <a:br>
              <a:rPr lang="en-GB" altLang="es-ES">
                <a:solidFill>
                  <a:srgbClr val="000000"/>
                </a:solidFill>
              </a:rPr>
            </a:br>
            <a:br>
              <a:rPr lang="en-GB" altLang="es-ES">
                <a:solidFill>
                  <a:srgbClr val="000000"/>
                </a:solidFill>
              </a:rPr>
            </a:br>
            <a:r>
              <a:rPr lang="en-GB" altLang="es-ES">
                <a:solidFill>
                  <a:srgbClr val="000000"/>
                </a:solidFill>
              </a:rPr>
              <a:t>Pero es importante tener en cuenta que:</a:t>
            </a:r>
            <a:br>
              <a:rPr lang="en-GB" altLang="es-ES">
                <a:solidFill>
                  <a:srgbClr val="000000"/>
                </a:solidFill>
              </a:rPr>
            </a:br>
            <a:r>
              <a:rPr lang="en-GB" altLang="es-ES">
                <a:solidFill>
                  <a:srgbClr val="000000"/>
                </a:solidFill>
              </a:rPr>
              <a:t> </a:t>
            </a:r>
            <a:br>
              <a:rPr lang="en-GB" altLang="es-ES">
                <a:solidFill>
                  <a:srgbClr val="000000"/>
                </a:solidFill>
              </a:rPr>
            </a:br>
            <a:endParaRPr lang="en-GB" altLang="es-ES">
              <a:solidFill>
                <a:srgbClr val="000000"/>
              </a:solidFill>
            </a:endParaRPr>
          </a:p>
        </p:txBody>
      </p:sp>
      <p:sp>
        <p:nvSpPr>
          <p:cNvPr id="3" name="Rectangle 1">
            <a:extLst>
              <a:ext uri="{FF2B5EF4-FFF2-40B4-BE49-F238E27FC236}">
                <a16:creationId xmlns:a16="http://schemas.microsoft.com/office/drawing/2014/main" id="{ADE13187-7A85-4240-A57B-0AE08A1C742E}"/>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SISTEMAS DE RECOMPENSAS EN GRUPOS</a:t>
            </a:r>
            <a:endParaRPr lang="es-ES" altLang="es-ES" sz="2400" b="1" dirty="0">
              <a:solidFill>
                <a:srgbClr val="FF6600"/>
              </a:solidFill>
              <a:latin typeface="+mj-lt"/>
            </a:endParaRPr>
          </a:p>
        </p:txBody>
      </p:sp>
      <p:pic>
        <p:nvPicPr>
          <p:cNvPr id="100356" name="Picture 4" descr="GÃ©nero, Clase, FormaciÃ³n, Entrenador">
            <a:extLst>
              <a:ext uri="{FF2B5EF4-FFF2-40B4-BE49-F238E27FC236}">
                <a16:creationId xmlns:a16="http://schemas.microsoft.com/office/drawing/2014/main" id="{7ABCC870-8128-4F8C-8510-0AEF473F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4141788"/>
            <a:ext cx="366871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3">
            <a:extLst>
              <a:ext uri="{FF2B5EF4-FFF2-40B4-BE49-F238E27FC236}">
                <a16:creationId xmlns:a16="http://schemas.microsoft.com/office/drawing/2014/main" id="{E6C6C46E-A8B7-4FAE-BE47-1854F4CED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a:extLst>
              <a:ext uri="{FF2B5EF4-FFF2-40B4-BE49-F238E27FC236}">
                <a16:creationId xmlns:a16="http://schemas.microsoft.com/office/drawing/2014/main" id="{44999458-B91E-43AC-A226-243E71CB3E62}"/>
              </a:ext>
            </a:extLst>
          </p:cNvPr>
          <p:cNvSpPr>
            <a:spLocks noGrp="1" noChangeArrowheads="1"/>
          </p:cNvSpPr>
          <p:nvPr>
            <p:ph type="title" idx="4294967295"/>
          </p:nvPr>
        </p:nvSpPr>
        <p:spPr>
          <a:xfrm>
            <a:off x="463550" y="1916113"/>
            <a:ext cx="8223250" cy="3587750"/>
          </a:xfrm>
        </p:spPr>
        <p:txBody>
          <a:bodyPr/>
          <a:lstStyle/>
          <a:p>
            <a:pP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dirty="0">
                <a:solidFill>
                  <a:srgbClr val="000000"/>
                </a:solidFill>
              </a:rPr>
              <a:t>El </a:t>
            </a:r>
            <a:r>
              <a:rPr lang="en-GB" altLang="es-ES" dirty="0" err="1">
                <a:solidFill>
                  <a:srgbClr val="000000"/>
                </a:solidFill>
              </a:rPr>
              <a:t>niño</a:t>
            </a:r>
            <a:r>
              <a:rPr lang="en-GB" altLang="es-ES" dirty="0">
                <a:solidFill>
                  <a:srgbClr val="000000"/>
                </a:solidFill>
              </a:rPr>
              <a:t> debe </a:t>
            </a:r>
            <a:r>
              <a:rPr lang="en-GB" altLang="es-ES" dirty="0" err="1">
                <a:solidFill>
                  <a:srgbClr val="000000"/>
                </a:solidFill>
              </a:rPr>
              <a:t>participar</a:t>
            </a:r>
            <a:r>
              <a:rPr lang="en-GB" altLang="es-ES" dirty="0">
                <a:solidFill>
                  <a:srgbClr val="000000"/>
                </a:solidFill>
              </a:rPr>
              <a:t> </a:t>
            </a:r>
            <a:r>
              <a:rPr lang="en-GB" altLang="es-ES" dirty="0" err="1">
                <a:solidFill>
                  <a:srgbClr val="000000"/>
                </a:solidFill>
              </a:rPr>
              <a:t>en</a:t>
            </a:r>
            <a:r>
              <a:rPr lang="en-GB" altLang="es-ES" dirty="0">
                <a:solidFill>
                  <a:srgbClr val="000000"/>
                </a:solidFill>
              </a:rPr>
              <a:t> el </a:t>
            </a:r>
            <a:r>
              <a:rPr lang="en-GB" altLang="es-ES" dirty="0" err="1">
                <a:solidFill>
                  <a:srgbClr val="000000"/>
                </a:solidFill>
              </a:rPr>
              <a:t>sistema</a:t>
            </a:r>
            <a:r>
              <a:rPr lang="en-GB" altLang="es-ES" dirty="0">
                <a:solidFill>
                  <a:srgbClr val="000000"/>
                </a:solidFill>
              </a:rPr>
              <a:t> general del </a:t>
            </a:r>
            <a:r>
              <a:rPr lang="en-GB" altLang="es-ES" dirty="0" err="1">
                <a:solidFill>
                  <a:srgbClr val="000000"/>
                </a:solidFill>
              </a:rPr>
              <a:t>grupo</a:t>
            </a:r>
            <a:r>
              <a:rPr lang="en-GB" altLang="es-ES" dirty="0">
                <a:solidFill>
                  <a:srgbClr val="000000"/>
                </a:solidFill>
              </a:rPr>
              <a:t> (</a:t>
            </a:r>
            <a:r>
              <a:rPr lang="en-GB" altLang="es-ES" dirty="0" err="1">
                <a:solidFill>
                  <a:srgbClr val="000000"/>
                </a:solidFill>
              </a:rPr>
              <a:t>ya</a:t>
            </a:r>
            <a:r>
              <a:rPr lang="en-GB" altLang="es-ES" dirty="0">
                <a:solidFill>
                  <a:srgbClr val="000000"/>
                </a:solidFill>
              </a:rPr>
              <a:t> sea </a:t>
            </a:r>
            <a:r>
              <a:rPr lang="en-GB" altLang="es-ES" dirty="0" err="1">
                <a:solidFill>
                  <a:srgbClr val="000000"/>
                </a:solidFill>
              </a:rPr>
              <a:t>en</a:t>
            </a:r>
            <a:r>
              <a:rPr lang="en-GB" altLang="es-ES" dirty="0">
                <a:solidFill>
                  <a:srgbClr val="000000"/>
                </a:solidFill>
              </a:rPr>
              <a:t> </a:t>
            </a:r>
            <a:r>
              <a:rPr lang="en-GB" altLang="es-ES" dirty="0" err="1">
                <a:solidFill>
                  <a:srgbClr val="000000"/>
                </a:solidFill>
              </a:rPr>
              <a:t>clase</a:t>
            </a:r>
            <a:r>
              <a:rPr lang="en-GB" altLang="es-ES" dirty="0">
                <a:solidFill>
                  <a:srgbClr val="000000"/>
                </a:solidFill>
              </a:rPr>
              <a:t> o </a:t>
            </a:r>
            <a:r>
              <a:rPr lang="en-GB" altLang="es-ES" dirty="0" err="1">
                <a:solidFill>
                  <a:srgbClr val="000000"/>
                </a:solidFill>
              </a:rPr>
              <a:t>en</a:t>
            </a:r>
            <a:r>
              <a:rPr lang="en-GB" altLang="es-ES" dirty="0">
                <a:solidFill>
                  <a:srgbClr val="000000"/>
                </a:solidFill>
              </a:rPr>
              <a:t> casa), </a:t>
            </a:r>
            <a:r>
              <a:rPr lang="en-GB" altLang="es-ES" dirty="0" err="1">
                <a:solidFill>
                  <a:srgbClr val="000000"/>
                </a:solidFill>
              </a:rPr>
              <a:t>pero</a:t>
            </a:r>
            <a:r>
              <a:rPr lang="en-GB" altLang="es-ES" dirty="0">
                <a:solidFill>
                  <a:srgbClr val="000000"/>
                </a:solidFill>
              </a:rPr>
              <a:t> </a:t>
            </a:r>
            <a:r>
              <a:rPr lang="en-GB" altLang="es-ES" dirty="0" err="1">
                <a:solidFill>
                  <a:srgbClr val="000000"/>
                </a:solidFill>
              </a:rPr>
              <a:t>debería</a:t>
            </a:r>
            <a:r>
              <a:rPr lang="en-GB" altLang="es-ES" dirty="0">
                <a:solidFill>
                  <a:srgbClr val="000000"/>
                </a:solidFill>
              </a:rPr>
              <a:t> </a:t>
            </a:r>
            <a:r>
              <a:rPr lang="en-GB" altLang="es-ES" dirty="0" err="1">
                <a:solidFill>
                  <a:srgbClr val="000000"/>
                </a:solidFill>
              </a:rPr>
              <a:t>haber</a:t>
            </a:r>
            <a:r>
              <a:rPr lang="en-GB" altLang="es-ES" dirty="0">
                <a:solidFill>
                  <a:srgbClr val="000000"/>
                </a:solidFill>
              </a:rPr>
              <a:t> un </a:t>
            </a:r>
            <a:r>
              <a:rPr lang="en-GB" altLang="es-ES" dirty="0" err="1">
                <a:solidFill>
                  <a:srgbClr val="000000"/>
                </a:solidFill>
              </a:rPr>
              <a:t>elemento</a:t>
            </a:r>
            <a:r>
              <a:rPr lang="en-GB" altLang="es-ES" dirty="0">
                <a:solidFill>
                  <a:srgbClr val="000000"/>
                </a:solidFill>
              </a:rPr>
              <a:t> </a:t>
            </a:r>
            <a:r>
              <a:rPr lang="en-GB" altLang="es-ES" dirty="0" err="1">
                <a:solidFill>
                  <a:srgbClr val="000000"/>
                </a:solidFill>
              </a:rPr>
              <a:t>adicional</a:t>
            </a:r>
            <a:r>
              <a:rPr lang="en-GB" altLang="es-ES" dirty="0">
                <a:solidFill>
                  <a:srgbClr val="000000"/>
                </a:solidFill>
              </a:rPr>
              <a:t> para</a:t>
            </a:r>
            <a:r>
              <a:rPr lang="en-GB" altLang="es-ES" b="1" dirty="0">
                <a:solidFill>
                  <a:srgbClr val="000000"/>
                </a:solidFill>
              </a:rPr>
              <a:t> </a:t>
            </a:r>
            <a:r>
              <a:rPr lang="en-GB" altLang="es-ES" b="1" dirty="0" err="1">
                <a:solidFill>
                  <a:srgbClr val="000000"/>
                </a:solidFill>
              </a:rPr>
              <a:t>cubrir</a:t>
            </a:r>
            <a:r>
              <a:rPr lang="en-GB" altLang="es-ES" b="1" dirty="0">
                <a:solidFill>
                  <a:srgbClr val="000000"/>
                </a:solidFill>
              </a:rPr>
              <a:t> </a:t>
            </a:r>
            <a:r>
              <a:rPr lang="en-GB" altLang="es-ES" b="1" dirty="0" err="1">
                <a:solidFill>
                  <a:srgbClr val="000000"/>
                </a:solidFill>
              </a:rPr>
              <a:t>objetivos</a:t>
            </a:r>
            <a:r>
              <a:rPr lang="en-GB" altLang="es-ES" b="1" dirty="0">
                <a:solidFill>
                  <a:srgbClr val="000000"/>
                </a:solidFill>
              </a:rPr>
              <a:t> </a:t>
            </a:r>
            <a:r>
              <a:rPr lang="en-GB" altLang="es-ES" b="1" dirty="0" err="1">
                <a:solidFill>
                  <a:srgbClr val="000000"/>
                </a:solidFill>
              </a:rPr>
              <a:t>específicos</a:t>
            </a:r>
            <a:r>
              <a:rPr lang="en-GB" altLang="es-ES" b="1" dirty="0">
                <a:solidFill>
                  <a:srgbClr val="000000"/>
                </a:solidFill>
              </a:rPr>
              <a:t> para </a:t>
            </a:r>
            <a:r>
              <a:rPr lang="en-GB" altLang="es-ES" b="1" dirty="0" err="1">
                <a:solidFill>
                  <a:srgbClr val="000000"/>
                </a:solidFill>
              </a:rPr>
              <a:t>ellos</a:t>
            </a:r>
            <a:r>
              <a:rPr lang="en-GB" altLang="es-ES" b="1" dirty="0">
                <a:solidFill>
                  <a:srgbClr val="000000"/>
                </a:solidFill>
              </a:rPr>
              <a:t>. </a:t>
            </a:r>
            <a:br>
              <a:rPr lang="en-GB" altLang="es-ES" b="1" dirty="0">
                <a:solidFill>
                  <a:srgbClr val="000000"/>
                </a:solidFill>
              </a:rPr>
            </a:br>
            <a:br>
              <a:rPr lang="en-GB" altLang="es-ES" b="1" dirty="0">
                <a:solidFill>
                  <a:srgbClr val="000000"/>
                </a:solidFill>
              </a:rPr>
            </a:br>
            <a:r>
              <a:rPr lang="en-GB" altLang="es-ES" dirty="0">
                <a:solidFill>
                  <a:srgbClr val="000000"/>
                </a:solidFill>
              </a:rPr>
              <a:t>Al </a:t>
            </a:r>
            <a:r>
              <a:rPr lang="en-GB" altLang="es-ES" dirty="0" err="1">
                <a:solidFill>
                  <a:srgbClr val="000000"/>
                </a:solidFill>
              </a:rPr>
              <a:t>usar</a:t>
            </a:r>
            <a:r>
              <a:rPr lang="en-GB" altLang="es-ES" dirty="0">
                <a:solidFill>
                  <a:srgbClr val="000000"/>
                </a:solidFill>
              </a:rPr>
              <a:t> un </a:t>
            </a:r>
            <a:r>
              <a:rPr lang="en-GB" altLang="es-ES" dirty="0" err="1">
                <a:solidFill>
                  <a:srgbClr val="000000"/>
                </a:solidFill>
              </a:rPr>
              <a:t>sistema</a:t>
            </a:r>
            <a:r>
              <a:rPr lang="en-GB" altLang="es-ES" dirty="0">
                <a:solidFill>
                  <a:srgbClr val="000000"/>
                </a:solidFill>
              </a:rPr>
              <a:t> de </a:t>
            </a:r>
            <a:r>
              <a:rPr lang="en-GB" altLang="es-ES" dirty="0" err="1">
                <a:solidFill>
                  <a:srgbClr val="000000"/>
                </a:solidFill>
              </a:rPr>
              <a:t>recompensas</a:t>
            </a:r>
            <a:r>
              <a:rPr lang="en-GB" altLang="es-ES" dirty="0">
                <a:solidFill>
                  <a:srgbClr val="000000"/>
                </a:solidFill>
              </a:rPr>
              <a:t> </a:t>
            </a:r>
            <a:r>
              <a:rPr lang="en-GB" altLang="es-ES" dirty="0" err="1">
                <a:solidFill>
                  <a:srgbClr val="000000"/>
                </a:solidFill>
              </a:rPr>
              <a:t>diferente</a:t>
            </a:r>
            <a:r>
              <a:rPr lang="en-GB" altLang="es-ES" dirty="0">
                <a:solidFill>
                  <a:srgbClr val="000000"/>
                </a:solidFill>
              </a:rPr>
              <a:t> para los </a:t>
            </a:r>
            <a:r>
              <a:rPr lang="en-GB" altLang="es-ES" dirty="0" err="1">
                <a:solidFill>
                  <a:srgbClr val="000000"/>
                </a:solidFill>
              </a:rPr>
              <a:t>niños</a:t>
            </a:r>
            <a:r>
              <a:rPr lang="en-GB" altLang="es-ES" dirty="0">
                <a:solidFill>
                  <a:srgbClr val="000000"/>
                </a:solidFill>
              </a:rPr>
              <a:t> con TDAH, el padre o </a:t>
            </a:r>
            <a:r>
              <a:rPr lang="en-GB" altLang="es-ES" dirty="0" err="1">
                <a:solidFill>
                  <a:srgbClr val="000000"/>
                </a:solidFill>
              </a:rPr>
              <a:t>profesor</a:t>
            </a:r>
            <a:r>
              <a:rPr lang="en-GB" altLang="es-ES" dirty="0">
                <a:solidFill>
                  <a:srgbClr val="000000"/>
                </a:solidFill>
              </a:rPr>
              <a:t> debe </a:t>
            </a:r>
            <a:r>
              <a:rPr lang="en-GB" altLang="es-ES" dirty="0" err="1">
                <a:solidFill>
                  <a:srgbClr val="000000"/>
                </a:solidFill>
              </a:rPr>
              <a:t>tener</a:t>
            </a:r>
            <a:r>
              <a:rPr lang="en-GB" altLang="es-ES" dirty="0">
                <a:solidFill>
                  <a:srgbClr val="000000"/>
                </a:solidFill>
              </a:rPr>
              <a:t> </a:t>
            </a:r>
            <a:r>
              <a:rPr lang="en-GB" altLang="es-ES" dirty="0" err="1">
                <a:solidFill>
                  <a:srgbClr val="000000"/>
                </a:solidFill>
              </a:rPr>
              <a:t>cuidado</a:t>
            </a:r>
            <a:r>
              <a:rPr lang="en-GB" altLang="es-ES" dirty="0">
                <a:solidFill>
                  <a:srgbClr val="000000"/>
                </a:solidFill>
              </a:rPr>
              <a:t> de </a:t>
            </a:r>
            <a:r>
              <a:rPr lang="en-GB" altLang="es-ES" b="1" dirty="0">
                <a:solidFill>
                  <a:srgbClr val="000000"/>
                </a:solidFill>
              </a:rPr>
              <a:t>no </a:t>
            </a:r>
            <a:r>
              <a:rPr lang="en-GB" altLang="es-ES" b="1" dirty="0" err="1">
                <a:solidFill>
                  <a:srgbClr val="000000"/>
                </a:solidFill>
              </a:rPr>
              <a:t>estigmatizar</a:t>
            </a:r>
            <a:r>
              <a:rPr lang="en-GB" altLang="es-ES" dirty="0">
                <a:solidFill>
                  <a:srgbClr val="000000"/>
                </a:solidFill>
              </a:rPr>
              <a:t> o </a:t>
            </a:r>
            <a:r>
              <a:rPr lang="en-GB" altLang="es-ES" dirty="0" err="1">
                <a:solidFill>
                  <a:srgbClr val="000000"/>
                </a:solidFill>
              </a:rPr>
              <a:t>hacerles</a:t>
            </a:r>
            <a:r>
              <a:rPr lang="en-GB" altLang="es-ES" dirty="0">
                <a:solidFill>
                  <a:srgbClr val="000000"/>
                </a:solidFill>
              </a:rPr>
              <a:t> </a:t>
            </a:r>
            <a:r>
              <a:rPr lang="en-GB" altLang="es-ES" dirty="0" err="1">
                <a:solidFill>
                  <a:srgbClr val="000000"/>
                </a:solidFill>
              </a:rPr>
              <a:t>destacar</a:t>
            </a:r>
            <a:r>
              <a:rPr lang="en-GB" altLang="es-ES" dirty="0">
                <a:solidFill>
                  <a:srgbClr val="000000"/>
                </a:solidFill>
              </a:rPr>
              <a:t> </a:t>
            </a:r>
            <a:r>
              <a:rPr lang="en-GB" altLang="es-ES" dirty="0" err="1">
                <a:solidFill>
                  <a:srgbClr val="000000"/>
                </a:solidFill>
              </a:rPr>
              <a:t>indebidamente</a:t>
            </a:r>
            <a:r>
              <a:rPr lang="en-GB" altLang="es-ES" dirty="0">
                <a:solidFill>
                  <a:srgbClr val="000000"/>
                </a:solidFill>
              </a:rPr>
              <a:t> del resto de los </a:t>
            </a:r>
            <a:r>
              <a:rPr lang="en-GB" altLang="es-ES" dirty="0" err="1">
                <a:solidFill>
                  <a:srgbClr val="000000"/>
                </a:solidFill>
              </a:rPr>
              <a:t>alumnos</a:t>
            </a:r>
            <a:r>
              <a:rPr lang="en-GB" altLang="es-ES" dirty="0">
                <a:solidFill>
                  <a:srgbClr val="000000"/>
                </a:solidFill>
              </a:rPr>
              <a:t>.</a:t>
            </a:r>
          </a:p>
        </p:txBody>
      </p:sp>
      <p:sp>
        <p:nvSpPr>
          <p:cNvPr id="3" name="Rectangle 1">
            <a:extLst>
              <a:ext uri="{FF2B5EF4-FFF2-40B4-BE49-F238E27FC236}">
                <a16:creationId xmlns:a16="http://schemas.microsoft.com/office/drawing/2014/main" id="{2BD88547-5BA8-41A0-9793-A4B2A411DF4F}"/>
              </a:ext>
            </a:extLst>
          </p:cNvPr>
          <p:cNvSpPr>
            <a:spLocks noChangeArrowheads="1"/>
          </p:cNvSpPr>
          <p:nvPr/>
        </p:nvSpPr>
        <p:spPr bwMode="auto">
          <a:xfrm>
            <a:off x="457200" y="274638"/>
            <a:ext cx="8229600" cy="1143000"/>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3600" b="1" dirty="0">
                <a:solidFill>
                  <a:srgbClr val="FF6600"/>
                </a:solidFill>
                <a:latin typeface="+mj-lt"/>
              </a:rPr>
              <a:t>TÉCNICAS DE MODIFICACIÓN DE CONDUCTA</a:t>
            </a:r>
          </a:p>
          <a:p>
            <a:pPr algn="ctr" eaLnBrk="1" hangingPunct="1">
              <a:lnSpc>
                <a:spcPct val="100000"/>
              </a:lnSpc>
              <a:defRPr/>
            </a:pPr>
            <a:r>
              <a:rPr lang="en-GB" altLang="es-ES" sz="2400" b="1" dirty="0">
                <a:solidFill>
                  <a:srgbClr val="FF6600"/>
                </a:solidFill>
              </a:rPr>
              <a:t>SISTEMAS DE RECOMPENSAS EN GRUPOS</a:t>
            </a:r>
            <a:endParaRPr lang="es-ES" altLang="es-ES" sz="2400" b="1" dirty="0">
              <a:solidFill>
                <a:srgbClr val="FF6600"/>
              </a:solidFill>
              <a:latin typeface="+mj-lt"/>
            </a:endParaRPr>
          </a:p>
        </p:txBody>
      </p:sp>
      <p:pic>
        <p:nvPicPr>
          <p:cNvPr id="102404" name="Picture 3">
            <a:extLst>
              <a:ext uri="{FF2B5EF4-FFF2-40B4-BE49-F238E27FC236}">
                <a16:creationId xmlns:a16="http://schemas.microsoft.com/office/drawing/2014/main" id="{64AEE993-FB91-4F12-8C1D-710CD49DA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938"/>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05" name="Picture 4" descr="GÃ©nero, Clase, FormaciÃ³n, Entrenador">
            <a:extLst>
              <a:ext uri="{FF2B5EF4-FFF2-40B4-BE49-F238E27FC236}">
                <a16:creationId xmlns:a16="http://schemas.microsoft.com/office/drawing/2014/main" id="{CDF4AEC0-1F29-4DA3-B02B-C3865A6D4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288" y="4141788"/>
            <a:ext cx="366871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a:extLst>
              <a:ext uri="{FF2B5EF4-FFF2-40B4-BE49-F238E27FC236}">
                <a16:creationId xmlns:a16="http://schemas.microsoft.com/office/drawing/2014/main" id="{3B88927D-C3F5-4F9D-8BCB-BA5F93503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42900"/>
            <a:ext cx="8655050" cy="618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a:extLst>
              <a:ext uri="{FF2B5EF4-FFF2-40B4-BE49-F238E27FC236}">
                <a16:creationId xmlns:a16="http://schemas.microsoft.com/office/drawing/2014/main" id="{81DE2870-CE90-49A8-98F1-01EDAC14A661}"/>
              </a:ext>
            </a:extLst>
          </p:cNvPr>
          <p:cNvSpPr txBox="1"/>
          <p:nvPr/>
        </p:nvSpPr>
        <p:spPr>
          <a:xfrm>
            <a:off x="685800" y="1700213"/>
            <a:ext cx="7772400" cy="2665412"/>
          </a:xfrm>
          <a:prstGeom prst="rect">
            <a:avLst/>
          </a:prstGeom>
          <a:noFill/>
          <a:ln w="9360">
            <a:noFill/>
          </a:ln>
        </p:spPr>
        <p:txBody>
          <a:bodyPr anchor="ctr"/>
          <a:lstStyle/>
          <a:p>
            <a:pPr algn="ctr" eaLnBrk="1" fontAlgn="auto" hangingPunct="1">
              <a:spcBef>
                <a:spcPts val="0"/>
              </a:spcBef>
              <a:spcAft>
                <a:spcPts val="0"/>
              </a:spcAft>
              <a:defRPr/>
            </a:pPr>
            <a:r>
              <a:rPr lang="es-ES" sz="3600" b="1" u="sng" spc="-1" dirty="0">
                <a:solidFill>
                  <a:srgbClr val="FF6600"/>
                </a:solidFill>
                <a:latin typeface="+mj-lt"/>
                <a:cs typeface="+mn-cs"/>
              </a:rPr>
              <a:t>HABILIDADES SOCIALES Y AUTOESTIMA EN EL TDAH</a:t>
            </a:r>
          </a:p>
          <a:p>
            <a:pPr algn="ctr" eaLnBrk="1" fontAlgn="auto" hangingPunct="1">
              <a:spcBef>
                <a:spcPts val="0"/>
              </a:spcBef>
              <a:spcAft>
                <a:spcPts val="0"/>
              </a:spcAft>
              <a:defRPr/>
            </a:pPr>
            <a:r>
              <a:rPr lang="es-ES" sz="3600" b="1" u="sng" spc="-1" dirty="0">
                <a:solidFill>
                  <a:srgbClr val="FF6600"/>
                </a:solidFill>
                <a:latin typeface="+mj-lt"/>
                <a:cs typeface="+mn-cs"/>
              </a:rPr>
              <a:t>ESTRATEGIAS DE INTERVENCIÓN</a:t>
            </a:r>
            <a:endParaRPr lang="es-ES" sz="3600" spc="-1" dirty="0">
              <a:solidFill>
                <a:srgbClr val="FF6600"/>
              </a:solidFill>
              <a:latin typeface="+mj-lt"/>
              <a:cs typeface="+mn-cs"/>
            </a:endParaRPr>
          </a:p>
        </p:txBody>
      </p:sp>
      <p:sp>
        <p:nvSpPr>
          <p:cNvPr id="174" name="TextShape 2">
            <a:extLst>
              <a:ext uri="{FF2B5EF4-FFF2-40B4-BE49-F238E27FC236}">
                <a16:creationId xmlns:a16="http://schemas.microsoft.com/office/drawing/2014/main" id="{F2CCE3FD-F9BB-47B3-8F44-378293E0A8D7}"/>
              </a:ext>
            </a:extLst>
          </p:cNvPr>
          <p:cNvSpPr txBox="1"/>
          <p:nvPr/>
        </p:nvSpPr>
        <p:spPr>
          <a:xfrm>
            <a:off x="1262063" y="4365625"/>
            <a:ext cx="6399212" cy="1751013"/>
          </a:xfrm>
          <a:prstGeom prst="rect">
            <a:avLst/>
          </a:prstGeom>
          <a:noFill/>
          <a:ln w="9360">
            <a:noFill/>
          </a:ln>
        </p:spPr>
        <p:txBody>
          <a:bodyPr/>
          <a:lstStyle/>
          <a:p>
            <a:pPr algn="ctr" eaLnBrk="1" fontAlgn="auto" hangingPunct="1">
              <a:spcBef>
                <a:spcPts val="641"/>
              </a:spcBef>
              <a:spcAft>
                <a:spcPts val="0"/>
              </a:spcAft>
              <a:defRPr/>
            </a:pPr>
            <a:endParaRPr lang="es-ES" sz="3200" spc="-1" dirty="0">
              <a:latin typeface="Arial"/>
              <a:cs typeface="+mn-cs"/>
            </a:endParaRPr>
          </a:p>
        </p:txBody>
      </p:sp>
      <p:pic>
        <p:nvPicPr>
          <p:cNvPr id="6" name="Picture 2">
            <a:extLst>
              <a:ext uri="{FF2B5EF4-FFF2-40B4-BE49-F238E27FC236}">
                <a16:creationId xmlns:a16="http://schemas.microsoft.com/office/drawing/2014/main" id="{CFF81423-4818-4146-A97C-A92B52FA3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3834"/>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B7E5AA64-C9B9-4704-B785-742765D29E69}"/>
              </a:ext>
            </a:extLst>
          </p:cNvPr>
          <p:cNvSpPr>
            <a:spLocks noGrp="1" noChangeArrowheads="1"/>
          </p:cNvSpPr>
          <p:nvPr>
            <p:ph type="title" idx="4294967295"/>
          </p:nvPr>
        </p:nvSpPr>
        <p:spPr>
          <a:xfrm>
            <a:off x="611560" y="2676785"/>
            <a:ext cx="8223250" cy="1504429"/>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400" b="1" dirty="0">
                <a:solidFill>
                  <a:srgbClr val="FF6600"/>
                </a:solidFill>
              </a:rPr>
              <a:t>PERO, UN ALUMNO ESTÁ MOTIVADO CUANDO…</a:t>
            </a:r>
          </a:p>
        </p:txBody>
      </p:sp>
      <p:pic>
        <p:nvPicPr>
          <p:cNvPr id="17411" name="Picture 2">
            <a:extLst>
              <a:ext uri="{FF2B5EF4-FFF2-40B4-BE49-F238E27FC236}">
                <a16:creationId xmlns:a16="http://schemas.microsoft.com/office/drawing/2014/main" id="{E592E790-5991-47C7-9687-DB434C9A8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INTERACCIÓN DEL TDAH Y RASGOS CARACTERÍSTICOS</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484784"/>
            <a:ext cx="8686800" cy="830997"/>
          </a:xfrm>
          <a:prstGeom prst="rect">
            <a:avLst/>
          </a:prstGeom>
          <a:noFill/>
        </p:spPr>
        <p:txBody>
          <a:bodyPr wrap="square" rtlCol="0">
            <a:spAutoFit/>
          </a:bodyPr>
          <a:lstStyle/>
          <a:p>
            <a:r>
              <a:rPr lang="es-ES" sz="2400" dirty="0"/>
              <a:t>En general, las </a:t>
            </a:r>
            <a:r>
              <a:rPr lang="es-ES" sz="2400" b="1" dirty="0"/>
              <a:t>dificultades en las HHSS </a:t>
            </a:r>
            <a:r>
              <a:rPr lang="es-ES" sz="2400" dirty="0"/>
              <a:t>en los niños/as con TDAH son debidas a: </a:t>
            </a:r>
          </a:p>
        </p:txBody>
      </p:sp>
      <p:pic>
        <p:nvPicPr>
          <p:cNvPr id="6" name="Picture 2">
            <a:extLst>
              <a:ext uri="{FF2B5EF4-FFF2-40B4-BE49-F238E27FC236}">
                <a16:creationId xmlns:a16="http://schemas.microsoft.com/office/drawing/2014/main" id="{C21700CD-EA7C-4818-8851-732B7AB81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ángulo: esquinas redondeadas 6">
            <a:extLst>
              <a:ext uri="{FF2B5EF4-FFF2-40B4-BE49-F238E27FC236}">
                <a16:creationId xmlns:a16="http://schemas.microsoft.com/office/drawing/2014/main" id="{87659CA7-822C-4B38-AEC9-9366E3128FBF}"/>
              </a:ext>
            </a:extLst>
          </p:cNvPr>
          <p:cNvSpPr/>
          <p:nvPr/>
        </p:nvSpPr>
        <p:spPr bwMode="auto">
          <a:xfrm>
            <a:off x="1823275" y="2390667"/>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La impulsividad</a:t>
            </a:r>
          </a:p>
        </p:txBody>
      </p:sp>
      <p:sp>
        <p:nvSpPr>
          <p:cNvPr id="8" name="Rectángulo: esquinas redondeadas 7">
            <a:extLst>
              <a:ext uri="{FF2B5EF4-FFF2-40B4-BE49-F238E27FC236}">
                <a16:creationId xmlns:a16="http://schemas.microsoft.com/office/drawing/2014/main" id="{8A5AE12E-990D-45F9-A4F9-DE19A16EA929}"/>
              </a:ext>
            </a:extLst>
          </p:cNvPr>
          <p:cNvSpPr/>
          <p:nvPr/>
        </p:nvSpPr>
        <p:spPr bwMode="auto">
          <a:xfrm>
            <a:off x="1812163" y="3214133"/>
            <a:ext cx="3531126"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El reclamo de atención social</a:t>
            </a:r>
          </a:p>
        </p:txBody>
      </p:sp>
      <p:sp>
        <p:nvSpPr>
          <p:cNvPr id="9" name="Rectángulo: esquinas redondeadas 8">
            <a:extLst>
              <a:ext uri="{FF2B5EF4-FFF2-40B4-BE49-F238E27FC236}">
                <a16:creationId xmlns:a16="http://schemas.microsoft.com/office/drawing/2014/main" id="{06142A98-8C70-4559-BECA-81879418FE90}"/>
              </a:ext>
            </a:extLst>
          </p:cNvPr>
          <p:cNvSpPr/>
          <p:nvPr/>
        </p:nvSpPr>
        <p:spPr bwMode="auto">
          <a:xfrm>
            <a:off x="1815338" y="4037599"/>
            <a:ext cx="3529759" cy="711132"/>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El escaso conocimiento de uno mismo</a:t>
            </a:r>
          </a:p>
        </p:txBody>
      </p:sp>
      <p:sp>
        <p:nvSpPr>
          <p:cNvPr id="10" name="Rectángulo: esquinas redondeadas 9">
            <a:extLst>
              <a:ext uri="{FF2B5EF4-FFF2-40B4-BE49-F238E27FC236}">
                <a16:creationId xmlns:a16="http://schemas.microsoft.com/office/drawing/2014/main" id="{03E0950B-ED1C-49EC-A1B5-86E62F517197}"/>
              </a:ext>
            </a:extLst>
          </p:cNvPr>
          <p:cNvSpPr/>
          <p:nvPr/>
        </p:nvSpPr>
        <p:spPr bwMode="auto">
          <a:xfrm>
            <a:off x="1815338" y="4859477"/>
            <a:ext cx="3531126"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La deficiente regulación emocional </a:t>
            </a:r>
          </a:p>
        </p:txBody>
      </p:sp>
      <p:sp>
        <p:nvSpPr>
          <p:cNvPr id="11" name="Rectángulo: esquinas redondeadas 10">
            <a:extLst>
              <a:ext uri="{FF2B5EF4-FFF2-40B4-BE49-F238E27FC236}">
                <a16:creationId xmlns:a16="http://schemas.microsoft.com/office/drawing/2014/main" id="{144BE872-7616-497B-9998-FDFE0E22ABB4}"/>
              </a:ext>
            </a:extLst>
          </p:cNvPr>
          <p:cNvSpPr/>
          <p:nvPr/>
        </p:nvSpPr>
        <p:spPr bwMode="auto">
          <a:xfrm>
            <a:off x="1820100" y="5682943"/>
            <a:ext cx="3531127"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Mala lectura de las señales o de las situaciones sociales </a:t>
            </a:r>
          </a:p>
        </p:txBody>
      </p:sp>
      <p:sp>
        <p:nvSpPr>
          <p:cNvPr id="12" name="Rectángulo: esquinas redondeadas 11">
            <a:extLst>
              <a:ext uri="{FF2B5EF4-FFF2-40B4-BE49-F238E27FC236}">
                <a16:creationId xmlns:a16="http://schemas.microsoft.com/office/drawing/2014/main" id="{23FEBBBB-6012-4947-9F8A-82D6C3DF3F26}"/>
              </a:ext>
            </a:extLst>
          </p:cNvPr>
          <p:cNvSpPr/>
          <p:nvPr/>
        </p:nvSpPr>
        <p:spPr bwMode="auto">
          <a:xfrm>
            <a:off x="5497229" y="2372727"/>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Mala autoevaluación</a:t>
            </a:r>
          </a:p>
        </p:txBody>
      </p:sp>
      <p:sp>
        <p:nvSpPr>
          <p:cNvPr id="13" name="Rectángulo: esquinas redondeadas 12">
            <a:extLst>
              <a:ext uri="{FF2B5EF4-FFF2-40B4-BE49-F238E27FC236}">
                <a16:creationId xmlns:a16="http://schemas.microsoft.com/office/drawing/2014/main" id="{FCB53D62-C058-4747-8F4D-7D1232C053D3}"/>
              </a:ext>
            </a:extLst>
          </p:cNvPr>
          <p:cNvSpPr/>
          <p:nvPr/>
        </p:nvSpPr>
        <p:spPr bwMode="auto">
          <a:xfrm>
            <a:off x="5500404" y="3196193"/>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Dificultad en el control de las emociones </a:t>
            </a:r>
          </a:p>
        </p:txBody>
      </p:sp>
      <p:sp>
        <p:nvSpPr>
          <p:cNvPr id="14" name="Rectángulo: esquinas redondeadas 13">
            <a:extLst>
              <a:ext uri="{FF2B5EF4-FFF2-40B4-BE49-F238E27FC236}">
                <a16:creationId xmlns:a16="http://schemas.microsoft.com/office/drawing/2014/main" id="{C850871E-B484-4D94-939F-2A4D51023F7D}"/>
              </a:ext>
            </a:extLst>
          </p:cNvPr>
          <p:cNvSpPr/>
          <p:nvPr/>
        </p:nvSpPr>
        <p:spPr bwMode="auto">
          <a:xfrm>
            <a:off x="5503342" y="4018071"/>
            <a:ext cx="3531126"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Dificultas en el control de las emociones </a:t>
            </a:r>
          </a:p>
        </p:txBody>
      </p:sp>
      <p:sp>
        <p:nvSpPr>
          <p:cNvPr id="15" name="Rectángulo: esquinas redondeadas 14">
            <a:extLst>
              <a:ext uri="{FF2B5EF4-FFF2-40B4-BE49-F238E27FC236}">
                <a16:creationId xmlns:a16="http://schemas.microsoft.com/office/drawing/2014/main" id="{7DD3C24B-DAB9-40B7-9BB2-4600C840F395}"/>
              </a:ext>
            </a:extLst>
          </p:cNvPr>
          <p:cNvSpPr/>
          <p:nvPr/>
        </p:nvSpPr>
        <p:spPr bwMode="auto">
          <a:xfrm>
            <a:off x="5508104" y="4841537"/>
            <a:ext cx="3531127"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Dificultas para respetar promesas o secretos</a:t>
            </a:r>
          </a:p>
        </p:txBody>
      </p:sp>
      <p:sp>
        <p:nvSpPr>
          <p:cNvPr id="16" name="Rectángulo: esquinas redondeadas 15">
            <a:extLst>
              <a:ext uri="{FF2B5EF4-FFF2-40B4-BE49-F238E27FC236}">
                <a16:creationId xmlns:a16="http://schemas.microsoft.com/office/drawing/2014/main" id="{A509A864-3685-457F-BB08-7FEAA523A7EF}"/>
              </a:ext>
            </a:extLst>
          </p:cNvPr>
          <p:cNvSpPr/>
          <p:nvPr/>
        </p:nvSpPr>
        <p:spPr bwMode="auto">
          <a:xfrm>
            <a:off x="5508104" y="5665004"/>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Dificultades para respetar las normas y los límites</a:t>
            </a:r>
          </a:p>
        </p:txBody>
      </p:sp>
      <p:pic>
        <p:nvPicPr>
          <p:cNvPr id="17" name="Picture 4" descr="Dibujos Animados, Personajes De CÃ³mic">
            <a:extLst>
              <a:ext uri="{FF2B5EF4-FFF2-40B4-BE49-F238E27FC236}">
                <a16:creationId xmlns:a16="http://schemas.microsoft.com/office/drawing/2014/main" id="{783EA542-8BB7-47D4-A4DB-D3D78061F9D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617774"/>
            <a:ext cx="146526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INTERACCIÓN DEL TDAH Y RASGOS CARACTERÍSTICOS</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830997"/>
          </a:xfrm>
          <a:prstGeom prst="rect">
            <a:avLst/>
          </a:prstGeom>
          <a:noFill/>
        </p:spPr>
        <p:txBody>
          <a:bodyPr wrap="square" rtlCol="0">
            <a:spAutoFit/>
          </a:bodyPr>
          <a:lstStyle/>
          <a:p>
            <a:r>
              <a:rPr lang="es-ES" sz="2400" dirty="0"/>
              <a:t>Las dificultades para relacionase suponen que: </a:t>
            </a:r>
          </a:p>
          <a:p>
            <a:endParaRPr lang="es-ES" sz="2400" dirty="0"/>
          </a:p>
        </p:txBody>
      </p:sp>
      <p:sp>
        <p:nvSpPr>
          <p:cNvPr id="4" name="Rectángulo: esquinas redondeadas 3">
            <a:extLst>
              <a:ext uri="{FF2B5EF4-FFF2-40B4-BE49-F238E27FC236}">
                <a16:creationId xmlns:a16="http://schemas.microsoft.com/office/drawing/2014/main" id="{3B760AE9-C87F-430E-94D8-6416431B6595}"/>
              </a:ext>
            </a:extLst>
          </p:cNvPr>
          <p:cNvSpPr/>
          <p:nvPr/>
        </p:nvSpPr>
        <p:spPr bwMode="auto">
          <a:xfrm>
            <a:off x="921650" y="2342996"/>
            <a:ext cx="7273925" cy="103054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marL="260350" algn="ctr" eaLnBrk="1">
              <a:lnSpc>
                <a:spcPct val="93000"/>
              </a:lnSpc>
              <a:buClr>
                <a:srgbClr val="000000"/>
              </a:buClr>
              <a:buSzPct val="100000"/>
              <a:buFont typeface="Times New Roman" panose="02020603050405020304" pitchFamily="18" charset="0"/>
              <a:buNone/>
              <a:defRPr/>
            </a:pPr>
            <a:r>
              <a:rPr lang="es-ES" sz="2400" dirty="0">
                <a:latin typeface="Arial "/>
              </a:rPr>
              <a:t>Son invitados en menor medida a eventos sociales (cumples, acampadas, excursiones…)</a:t>
            </a:r>
          </a:p>
        </p:txBody>
      </p:sp>
      <p:sp>
        <p:nvSpPr>
          <p:cNvPr id="7" name="Rectángulo: esquinas redondeadas 6">
            <a:extLst>
              <a:ext uri="{FF2B5EF4-FFF2-40B4-BE49-F238E27FC236}">
                <a16:creationId xmlns:a16="http://schemas.microsoft.com/office/drawing/2014/main" id="{198967FD-74D3-4318-BB74-F196AE27BAFE}"/>
              </a:ext>
            </a:extLst>
          </p:cNvPr>
          <p:cNvSpPr/>
          <p:nvPr/>
        </p:nvSpPr>
        <p:spPr bwMode="auto">
          <a:xfrm>
            <a:off x="921649" y="3501008"/>
            <a:ext cx="7273925" cy="11969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marL="260350" algn="ctr" eaLnBrk="1">
              <a:lnSpc>
                <a:spcPct val="93000"/>
              </a:lnSpc>
              <a:buClr>
                <a:srgbClr val="000000"/>
              </a:buClr>
              <a:buSzPct val="100000"/>
              <a:buFont typeface="Times New Roman" panose="02020603050405020304" pitchFamily="18" charset="0"/>
              <a:buNone/>
              <a:defRPr/>
            </a:pPr>
            <a:r>
              <a:rPr lang="es-ES" sz="2400" dirty="0">
                <a:latin typeface="Arial "/>
              </a:rPr>
              <a:t>Participan menos en actividades extraescolares (problemas de comportamiento, falta de atención, rechazo de los iguales)</a:t>
            </a:r>
          </a:p>
        </p:txBody>
      </p:sp>
      <p:sp>
        <p:nvSpPr>
          <p:cNvPr id="8" name="Rectángulo: esquinas redondeadas 7">
            <a:extLst>
              <a:ext uri="{FF2B5EF4-FFF2-40B4-BE49-F238E27FC236}">
                <a16:creationId xmlns:a16="http://schemas.microsoft.com/office/drawing/2014/main" id="{ED156F3D-0D66-4857-9D4A-5F4352A3D795}"/>
              </a:ext>
            </a:extLst>
          </p:cNvPr>
          <p:cNvSpPr/>
          <p:nvPr/>
        </p:nvSpPr>
        <p:spPr bwMode="auto">
          <a:xfrm>
            <a:off x="935037" y="4797152"/>
            <a:ext cx="7273925" cy="103054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marL="260350" algn="ctr" eaLnBrk="1">
              <a:lnSpc>
                <a:spcPct val="93000"/>
              </a:lnSpc>
              <a:buClr>
                <a:srgbClr val="000000"/>
              </a:buClr>
              <a:buSzPct val="100000"/>
              <a:buFont typeface="Times New Roman" panose="02020603050405020304" pitchFamily="18" charset="0"/>
              <a:buNone/>
              <a:defRPr/>
            </a:pPr>
            <a:r>
              <a:rPr lang="es-ES" sz="2400" dirty="0">
                <a:latin typeface="Arial "/>
              </a:rPr>
              <a:t>Existe un mayor riesgo a ser victimas de bullying o de acoso escolar </a:t>
            </a:r>
          </a:p>
        </p:txBody>
      </p:sp>
      <p:pic>
        <p:nvPicPr>
          <p:cNvPr id="9" name="Picture 2">
            <a:extLst>
              <a:ext uri="{FF2B5EF4-FFF2-40B4-BE49-F238E27FC236}">
                <a16:creationId xmlns:a16="http://schemas.microsoft.com/office/drawing/2014/main" id="{C5A609F3-20C1-4AC9-8B82-6E3C1FC50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Dibujos Animados, Personajes De CÃ³mic">
            <a:extLst>
              <a:ext uri="{FF2B5EF4-FFF2-40B4-BE49-F238E27FC236}">
                <a16:creationId xmlns:a16="http://schemas.microsoft.com/office/drawing/2014/main" id="{0D3F1BE2-AE4B-4487-8141-C7698B11DBB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8962" y="5400232"/>
            <a:ext cx="935038" cy="145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73922"/>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INTERACCIÓN DEL TDAH Y RASGOS CARACTERÍSTICOS</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2180744"/>
            <a:ext cx="4618856" cy="3046988"/>
          </a:xfrm>
          <a:prstGeom prst="rect">
            <a:avLst/>
          </a:prstGeom>
          <a:noFill/>
        </p:spPr>
        <p:txBody>
          <a:bodyPr wrap="square" rtlCol="0">
            <a:spAutoFit/>
          </a:bodyPr>
          <a:lstStyle/>
          <a:p>
            <a:r>
              <a:rPr lang="es-ES" sz="2400" dirty="0"/>
              <a:t>Las niñas y niños con TDAH tienen un </a:t>
            </a:r>
            <a:r>
              <a:rPr lang="es-ES" sz="2400" b="1" dirty="0"/>
              <a:t>desarrollo madurativo menor </a:t>
            </a:r>
            <a:r>
              <a:rPr lang="es-ES" sz="2400" dirty="0"/>
              <a:t>al de sus coetáneos, por lo que son más inocentes. Esto los convierte en </a:t>
            </a:r>
            <a:r>
              <a:rPr lang="es-ES" sz="2400" b="1" dirty="0"/>
              <a:t>blancos fáciles </a:t>
            </a:r>
            <a:r>
              <a:rPr lang="es-ES" sz="2400" dirty="0"/>
              <a:t>para ser objeto de pillerías y de burlas debido a su impulsividad. </a:t>
            </a:r>
          </a:p>
        </p:txBody>
      </p:sp>
      <p:sp>
        <p:nvSpPr>
          <p:cNvPr id="2" name="CuadroTexto 1">
            <a:extLst>
              <a:ext uri="{FF2B5EF4-FFF2-40B4-BE49-F238E27FC236}">
                <a16:creationId xmlns:a16="http://schemas.microsoft.com/office/drawing/2014/main" id="{9CECB9A1-FEA8-4192-B234-7D35EA5A8C3A}"/>
              </a:ext>
            </a:extLst>
          </p:cNvPr>
          <p:cNvSpPr txBox="1"/>
          <p:nvPr/>
        </p:nvSpPr>
        <p:spPr>
          <a:xfrm>
            <a:off x="3347865" y="6532909"/>
            <a:ext cx="6192688" cy="307777"/>
          </a:xfrm>
          <a:prstGeom prst="rect">
            <a:avLst/>
          </a:prstGeom>
          <a:noFill/>
        </p:spPr>
        <p:txBody>
          <a:bodyPr wrap="square" rtlCol="0">
            <a:spAutoFit/>
          </a:bodyPr>
          <a:lstStyle/>
          <a:p>
            <a:r>
              <a:rPr lang="es-ES" sz="1400" dirty="0"/>
              <a:t>https://micolederiogordo.files.wordpress.com/2010/01/4016436-juul.pdf</a:t>
            </a:r>
          </a:p>
        </p:txBody>
      </p:sp>
      <p:pic>
        <p:nvPicPr>
          <p:cNvPr id="5" name="Picture 2">
            <a:extLst>
              <a:ext uri="{FF2B5EF4-FFF2-40B4-BE49-F238E27FC236}">
                <a16:creationId xmlns:a16="http://schemas.microsoft.com/office/drawing/2014/main" id="{350BD4D2-A0EE-4D56-8300-00AB8BD73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agen 5" descr="Imagen que contiene interior, mesa, silla, de madera&#10;&#10;Descripción generada automáticamente">
            <a:extLst>
              <a:ext uri="{FF2B5EF4-FFF2-40B4-BE49-F238E27FC236}">
                <a16:creationId xmlns:a16="http://schemas.microsoft.com/office/drawing/2014/main" id="{F8E7E8A3-2FDC-4622-9DFD-0F23CB009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528" y="2300932"/>
            <a:ext cx="2448272" cy="2930600"/>
          </a:xfrm>
          <a:prstGeom prst="rect">
            <a:avLst/>
          </a:prstGeom>
        </p:spPr>
      </p:pic>
    </p:spTree>
    <p:extLst>
      <p:ext uri="{BB962C8B-B14F-4D97-AF65-F5344CB8AC3E}">
        <p14:creationId xmlns:p14="http://schemas.microsoft.com/office/powerpoint/2010/main" val="463694451"/>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6F228CE-CAD2-4888-8122-056EDB57E581}"/>
              </a:ext>
            </a:extLst>
          </p:cNvPr>
          <p:cNvSpPr>
            <a:spLocks noGrp="1" noChangeArrowheads="1"/>
          </p:cNvSpPr>
          <p:nvPr>
            <p:ph type="title" idx="4294967295"/>
          </p:nvPr>
        </p:nvSpPr>
        <p:spPr>
          <a:xfrm>
            <a:off x="539750" y="2492375"/>
            <a:ext cx="8223250" cy="113665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400" b="1" dirty="0">
                <a:solidFill>
                  <a:srgbClr val="FF6600"/>
                </a:solidFill>
                <a:latin typeface="Calibri" panose="020F0502020204030204" pitchFamily="34" charset="0"/>
              </a:rPr>
              <a:t>ESTRATEGIAS GENERALES PARA FOMENTAR LA INTEGRACIÓN DEL ALUMN@ CON TDAH</a:t>
            </a:r>
          </a:p>
        </p:txBody>
      </p:sp>
      <p:pic>
        <p:nvPicPr>
          <p:cNvPr id="13315" name="Picture 2">
            <a:extLst>
              <a:ext uri="{FF2B5EF4-FFF2-40B4-BE49-F238E27FC236}">
                <a16:creationId xmlns:a16="http://schemas.microsoft.com/office/drawing/2014/main" id="{9EBB1B7B-8781-494C-8BF2-DCB35AFD6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4154984"/>
          </a:xfrm>
          <a:prstGeom prst="rect">
            <a:avLst/>
          </a:prstGeom>
          <a:noFill/>
        </p:spPr>
        <p:txBody>
          <a:bodyPr wrap="square" rtlCol="0">
            <a:spAutoFit/>
          </a:bodyPr>
          <a:lstStyle/>
          <a:p>
            <a:r>
              <a:rPr lang="es-ES" sz="2400" b="1" dirty="0"/>
              <a:t>Conviene mediar </a:t>
            </a:r>
            <a:r>
              <a:rPr lang="es-ES" sz="2400" dirty="0"/>
              <a:t>no solo cuando existe un aparente conflicto en el grupo-clase, sino mediar también en la relaciones de nuestros alumnos. No hay aprendizaje sin un clima adecuado. </a:t>
            </a:r>
          </a:p>
          <a:p>
            <a:endParaRPr lang="es-ES" sz="2400" dirty="0"/>
          </a:p>
          <a:p>
            <a:endParaRPr lang="es-ES" sz="2400" dirty="0"/>
          </a:p>
          <a:p>
            <a:r>
              <a:rPr lang="es-ES" sz="2400" b="1" dirty="0"/>
              <a:t>Mediante el sociograma</a:t>
            </a:r>
            <a:r>
              <a:rPr lang="es-ES" sz="2400" dirty="0"/>
              <a:t>, la observación </a:t>
            </a:r>
          </a:p>
          <a:p>
            <a:r>
              <a:rPr lang="es-ES" sz="2400" dirty="0"/>
              <a:t>de los comportamientos del grupo </a:t>
            </a:r>
          </a:p>
          <a:p>
            <a:r>
              <a:rPr lang="es-ES" sz="2400" dirty="0"/>
              <a:t>(acercamientos y rechazos) en el patio o en </a:t>
            </a:r>
          </a:p>
          <a:p>
            <a:r>
              <a:rPr lang="es-ES" sz="2400" dirty="0"/>
              <a:t>la clase de educación física comprobaremos si nuestros niños/as TDAH están o no integrados en el grupo. </a:t>
            </a:r>
          </a:p>
        </p:txBody>
      </p:sp>
      <p:pic>
        <p:nvPicPr>
          <p:cNvPr id="5" name="Picture 2">
            <a:extLst>
              <a:ext uri="{FF2B5EF4-FFF2-40B4-BE49-F238E27FC236}">
                <a16:creationId xmlns:a16="http://schemas.microsoft.com/office/drawing/2014/main" id="{83EB506D-DC04-4C5F-AFD2-97511DB17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descr="Medios De ComunicaciÃ³n Social, Conexiones, Redes">
            <a:extLst>
              <a:ext uri="{FF2B5EF4-FFF2-40B4-BE49-F238E27FC236}">
                <a16:creationId xmlns:a16="http://schemas.microsoft.com/office/drawing/2014/main" id="{41549580-BBBA-4AFA-B24A-B76802980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37" t="43752"/>
          <a:stretch/>
        </p:blipFill>
        <p:spPr bwMode="auto">
          <a:xfrm>
            <a:off x="6516216" y="2924944"/>
            <a:ext cx="2627784" cy="202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71041"/>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5698976" cy="4154984"/>
          </a:xfrm>
          <a:prstGeom prst="rect">
            <a:avLst/>
          </a:prstGeom>
          <a:noFill/>
        </p:spPr>
        <p:txBody>
          <a:bodyPr wrap="square" rtlCol="0">
            <a:spAutoFit/>
          </a:bodyPr>
          <a:lstStyle/>
          <a:p>
            <a:r>
              <a:rPr lang="es-ES" sz="2400" dirty="0"/>
              <a:t>De la misma forma que a los adultos nos ayuda </a:t>
            </a:r>
            <a:r>
              <a:rPr lang="es-ES" sz="2400" b="1" dirty="0"/>
              <a:t>conocer el diagnóstico de los niños </a:t>
            </a:r>
            <a:r>
              <a:rPr lang="es-ES" sz="2400" dirty="0"/>
              <a:t>y dejamos de interpretar su conducta como “mala educación” o desafío, lo mismo se sucede a la clase. </a:t>
            </a:r>
          </a:p>
          <a:p>
            <a:r>
              <a:rPr lang="es-ES" sz="2400" b="1" dirty="0"/>
              <a:t>Hablemos con la familia </a:t>
            </a:r>
            <a:r>
              <a:rPr lang="es-ES" sz="2400" dirty="0"/>
              <a:t>y expliquémosle a nuestro alumnado en </a:t>
            </a:r>
            <a:r>
              <a:rPr lang="es-ES" sz="2400" b="1" dirty="0"/>
              <a:t>qué consiste el TDAH </a:t>
            </a:r>
            <a:r>
              <a:rPr lang="es-ES" sz="2400" dirty="0"/>
              <a:t>y por qué este/a compañero/a es tan impulsivo/a y a veces mete la pata. Aumentaremos la aceptación del alumnado/a en el grupo. </a:t>
            </a:r>
          </a:p>
        </p:txBody>
      </p:sp>
      <p:pic>
        <p:nvPicPr>
          <p:cNvPr id="4" name="Picture 2">
            <a:extLst>
              <a:ext uri="{FF2B5EF4-FFF2-40B4-BE49-F238E27FC236}">
                <a16:creationId xmlns:a16="http://schemas.microsoft.com/office/drawing/2014/main" id="{55DF2309-94A6-4943-ABDD-13C66CAE7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upo 4">
            <a:extLst>
              <a:ext uri="{FF2B5EF4-FFF2-40B4-BE49-F238E27FC236}">
                <a16:creationId xmlns:a16="http://schemas.microsoft.com/office/drawing/2014/main" id="{A9F780F2-5D19-410B-A901-E261DEA85ED3}"/>
              </a:ext>
            </a:extLst>
          </p:cNvPr>
          <p:cNvGrpSpPr/>
          <p:nvPr/>
        </p:nvGrpSpPr>
        <p:grpSpPr>
          <a:xfrm>
            <a:off x="5972175" y="2348880"/>
            <a:ext cx="3171825" cy="3238500"/>
            <a:chOff x="5972175" y="2348880"/>
            <a:chExt cx="3171825" cy="3238500"/>
          </a:xfrm>
        </p:grpSpPr>
        <p:pic>
          <p:nvPicPr>
            <p:cNvPr id="22530" name="Picture 2" descr="La EducaciÃ³n, PresentaciÃ³n, Profesor">
              <a:extLst>
                <a:ext uri="{FF2B5EF4-FFF2-40B4-BE49-F238E27FC236}">
                  <a16:creationId xmlns:a16="http://schemas.microsoft.com/office/drawing/2014/main" id="{BD674E09-F0FF-410E-9E06-F3ABBA99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2348880"/>
              <a:ext cx="3171825"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A566B78-9967-4202-86A5-2942F44D9962}"/>
                </a:ext>
              </a:extLst>
            </p:cNvPr>
            <p:cNvSpPr txBox="1"/>
            <p:nvPr/>
          </p:nvSpPr>
          <p:spPr>
            <a:xfrm>
              <a:off x="8028384" y="2708920"/>
              <a:ext cx="1115616" cy="461665"/>
            </a:xfrm>
            <a:prstGeom prst="rect">
              <a:avLst/>
            </a:prstGeom>
            <a:noFill/>
          </p:spPr>
          <p:txBody>
            <a:bodyPr wrap="square" rtlCol="0">
              <a:spAutoFit/>
            </a:bodyPr>
            <a:lstStyle/>
            <a:p>
              <a:r>
                <a:rPr lang="es-ES" sz="2400" b="1" dirty="0">
                  <a:solidFill>
                    <a:srgbClr val="FF6600"/>
                  </a:solidFill>
                  <a:latin typeface="Century Gothic" panose="020B0502020202020204" pitchFamily="34" charset="0"/>
                </a:rPr>
                <a:t>TDAH</a:t>
              </a:r>
              <a:r>
                <a:rPr lang="es-ES" dirty="0">
                  <a:solidFill>
                    <a:srgbClr val="FF6600"/>
                  </a:solidFill>
                </a:rPr>
                <a:t> </a:t>
              </a:r>
            </a:p>
          </p:txBody>
        </p:sp>
      </p:grpSp>
    </p:spTree>
    <p:extLst>
      <p:ext uri="{BB962C8B-B14F-4D97-AF65-F5344CB8AC3E}">
        <p14:creationId xmlns:p14="http://schemas.microsoft.com/office/powerpoint/2010/main" val="2178639148"/>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2267744" y="2549914"/>
            <a:ext cx="6563072" cy="3046988"/>
          </a:xfrm>
          <a:prstGeom prst="rect">
            <a:avLst/>
          </a:prstGeom>
          <a:noFill/>
        </p:spPr>
        <p:txBody>
          <a:bodyPr wrap="square" rtlCol="0">
            <a:spAutoFit/>
          </a:bodyPr>
          <a:lstStyle/>
          <a:p>
            <a:r>
              <a:rPr lang="es-ES" sz="2400" dirty="0"/>
              <a:t>Podemos </a:t>
            </a:r>
            <a:r>
              <a:rPr lang="es-ES" sz="2400" b="1" dirty="0"/>
              <a:t>permitirle mostrarse y “brillar</a:t>
            </a:r>
            <a:r>
              <a:rPr lang="es-ES" sz="2400" dirty="0"/>
              <a:t>” en aquellas cosas que hace bien y no debemos perder la oportunidad de emplear la </a:t>
            </a:r>
            <a:r>
              <a:rPr lang="es-ES" sz="2400" b="1" dirty="0"/>
              <a:t>atención positiva y de felicitarle </a:t>
            </a:r>
            <a:r>
              <a:rPr lang="es-ES" sz="2400" dirty="0"/>
              <a:t>públicamente cuando se lo merezca. </a:t>
            </a:r>
          </a:p>
          <a:p>
            <a:r>
              <a:rPr lang="es-ES" sz="2400" dirty="0"/>
              <a:t>Si además esto lo hacemos en público ayudaremos a la aceptación por parte de sus compañeros y a su mejor autoconcepto. </a:t>
            </a:r>
          </a:p>
        </p:txBody>
      </p:sp>
      <p:pic>
        <p:nvPicPr>
          <p:cNvPr id="4" name="Picture 2">
            <a:extLst>
              <a:ext uri="{FF2B5EF4-FFF2-40B4-BE49-F238E27FC236}">
                <a16:creationId xmlns:a16="http://schemas.microsoft.com/office/drawing/2014/main" id="{8DD8B20B-C52C-4BD8-ACBC-2C77EE6C5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6" name="Picture 2" descr="VarÃ³n Blanco, Modelo 3D, Figura, Blanco">
            <a:extLst>
              <a:ext uri="{FF2B5EF4-FFF2-40B4-BE49-F238E27FC236}">
                <a16:creationId xmlns:a16="http://schemas.microsoft.com/office/drawing/2014/main" id="{EE628420-E3E9-4ADB-9AEF-F10C5DE1E96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82" y="1993702"/>
            <a:ext cx="4159413" cy="415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80233"/>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683568" y="1731466"/>
            <a:ext cx="4583782" cy="4154984"/>
          </a:xfrm>
          <a:prstGeom prst="rect">
            <a:avLst/>
          </a:prstGeom>
          <a:noFill/>
        </p:spPr>
        <p:txBody>
          <a:bodyPr wrap="square" rtlCol="0">
            <a:spAutoFit/>
          </a:bodyPr>
          <a:lstStyle/>
          <a:p>
            <a:r>
              <a:rPr lang="es-ES" sz="2400" dirty="0"/>
              <a:t>Podemos trabajar bajo el </a:t>
            </a:r>
            <a:r>
              <a:rPr lang="es-ES" sz="2400" b="1" dirty="0"/>
              <a:t>paradigma del CAMBIO DE SIGNO: </a:t>
            </a:r>
          </a:p>
          <a:p>
            <a:r>
              <a:rPr lang="es-ES" sz="2400" dirty="0"/>
              <a:t>Si el niño/a está acostumbrado a las reprimendas, al “no” y al castigo y le damos una responsabilidad o tarea que sea capaz de llevar adelante, de forma que se sienta fuerte y capaz, cambiaremos el signo negativo a positivo.  </a:t>
            </a:r>
          </a:p>
        </p:txBody>
      </p:sp>
      <p:pic>
        <p:nvPicPr>
          <p:cNvPr id="4" name="Picture 2">
            <a:extLst>
              <a:ext uri="{FF2B5EF4-FFF2-40B4-BE49-F238E27FC236}">
                <a16:creationId xmlns:a16="http://schemas.microsoft.com/office/drawing/2014/main" id="{8DD8B20B-C52C-4BD8-ACBC-2C77EE6C5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upo 5">
            <a:extLst>
              <a:ext uri="{FF2B5EF4-FFF2-40B4-BE49-F238E27FC236}">
                <a16:creationId xmlns:a16="http://schemas.microsoft.com/office/drawing/2014/main" id="{383496DD-5543-4F74-BD6B-0D7E52563F60}"/>
              </a:ext>
            </a:extLst>
          </p:cNvPr>
          <p:cNvGrpSpPr/>
          <p:nvPr/>
        </p:nvGrpSpPr>
        <p:grpSpPr>
          <a:xfrm>
            <a:off x="5267350" y="1772816"/>
            <a:ext cx="3695278" cy="4560321"/>
            <a:chOff x="5267350" y="1802544"/>
            <a:chExt cx="3695278" cy="4560321"/>
          </a:xfrm>
        </p:grpSpPr>
        <p:pic>
          <p:nvPicPr>
            <p:cNvPr id="41988" name="Picture 4" descr="Plus, MatemÃ¡ticas, Escuela, Contar">
              <a:extLst>
                <a:ext uri="{FF2B5EF4-FFF2-40B4-BE49-F238E27FC236}">
                  <a16:creationId xmlns:a16="http://schemas.microsoft.com/office/drawing/2014/main" id="{6ECEA935-A6FE-497B-8D5E-865A41168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124365"/>
              <a:ext cx="3238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lus, MatemÃ¡ticas, Escuela, Contar">
              <a:extLst>
                <a:ext uri="{FF2B5EF4-FFF2-40B4-BE49-F238E27FC236}">
                  <a16:creationId xmlns:a16="http://schemas.microsoft.com/office/drawing/2014/main" id="{7BAA0A48-6F23-4110-9669-F0E9B9C2E494}"/>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7350" y="1802544"/>
              <a:ext cx="1321821" cy="1321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lus, MatemÃ¡ticas, Escuela, Contar">
              <a:extLst>
                <a:ext uri="{FF2B5EF4-FFF2-40B4-BE49-F238E27FC236}">
                  <a16:creationId xmlns:a16="http://schemas.microsoft.com/office/drawing/2014/main" id="{46F1C817-A4B6-490C-B70D-60D4C53DC4F5}"/>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6913" t="14095" r="61296" b="58667"/>
            <a:stretch/>
          </p:blipFill>
          <p:spPr bwMode="auto">
            <a:xfrm rot="5400000">
              <a:off x="5776650" y="2401405"/>
              <a:ext cx="288033" cy="61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lus, MatemÃ¡ticas, Escuela, Contar">
              <a:extLst>
                <a:ext uri="{FF2B5EF4-FFF2-40B4-BE49-F238E27FC236}">
                  <a16:creationId xmlns:a16="http://schemas.microsoft.com/office/drawing/2014/main" id="{E3E403D6-9F01-42D0-A670-CBF07160A6D8}"/>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6913" t="14095" r="61296" b="58667"/>
            <a:stretch/>
          </p:blipFill>
          <p:spPr bwMode="auto">
            <a:xfrm rot="5400000">
              <a:off x="5776650" y="1927074"/>
              <a:ext cx="288033" cy="615034"/>
            </a:xfrm>
            <a:prstGeom prst="rect">
              <a:avLst/>
            </a:prstGeom>
            <a:noFill/>
            <a:extLst>
              <a:ext uri="{909E8E84-426E-40DD-AFC4-6F175D3DCCD1}">
                <a14:hiddenFill xmlns:a14="http://schemas.microsoft.com/office/drawing/2010/main">
                  <a:solidFill>
                    <a:srgbClr val="FFFFFF"/>
                  </a:solidFill>
                </a14:hiddenFill>
              </a:ext>
            </a:extLst>
          </p:spPr>
        </p:pic>
        <p:pic>
          <p:nvPicPr>
            <p:cNvPr id="13" name="Gráfico 3">
              <a:extLst>
                <a:ext uri="{FF2B5EF4-FFF2-40B4-BE49-F238E27FC236}">
                  <a16:creationId xmlns:a16="http://schemas.microsoft.com/office/drawing/2014/main" id="{0B3211DA-92D2-42B2-9A03-AA8689DFA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411959" flipH="1">
              <a:off x="6491382" y="2271044"/>
              <a:ext cx="1177902" cy="58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2328585"/>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43096" y="2060848"/>
            <a:ext cx="8229600" cy="2308324"/>
          </a:xfrm>
          <a:prstGeom prst="rect">
            <a:avLst/>
          </a:prstGeom>
          <a:noFill/>
        </p:spPr>
        <p:txBody>
          <a:bodyPr wrap="square" rtlCol="0">
            <a:spAutoFit/>
          </a:bodyPr>
          <a:lstStyle/>
          <a:p>
            <a:r>
              <a:rPr lang="es-ES" sz="2400" dirty="0"/>
              <a:t>Los niños y adolescentes con TDAH suelen tener el </a:t>
            </a:r>
            <a:r>
              <a:rPr lang="es-ES" sz="2400" b="1" dirty="0"/>
              <a:t>autoconcepto y la autoestima </a:t>
            </a:r>
            <a:r>
              <a:rPr lang="es-ES" sz="2400" dirty="0"/>
              <a:t>muy deteriorados, porque lo construyen comparándose con sus compañeros y amigos (con nota una numérica mayor que ellos tras menor esfuerzo en el estudio, mayor popularidad…). </a:t>
            </a:r>
          </a:p>
          <a:p>
            <a:endParaRPr lang="es-ES" sz="2400" dirty="0"/>
          </a:p>
        </p:txBody>
      </p:sp>
      <p:pic>
        <p:nvPicPr>
          <p:cNvPr id="4" name="Picture 2">
            <a:extLst>
              <a:ext uri="{FF2B5EF4-FFF2-40B4-BE49-F238E27FC236}">
                <a16:creationId xmlns:a16="http://schemas.microsoft.com/office/drawing/2014/main" id="{60F94ED8-A374-4486-AE0F-32D427537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2" name="Picture 2" descr="Comparar, ComparaciÃ³n, Escala">
            <a:extLst>
              <a:ext uri="{FF2B5EF4-FFF2-40B4-BE49-F238E27FC236}">
                <a16:creationId xmlns:a16="http://schemas.microsoft.com/office/drawing/2014/main" id="{156A3752-7F6C-4664-98DB-3DA58F4511F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8447" y="4149080"/>
            <a:ext cx="5287105" cy="329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76895"/>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3416320"/>
          </a:xfrm>
          <a:prstGeom prst="rect">
            <a:avLst/>
          </a:prstGeom>
          <a:noFill/>
        </p:spPr>
        <p:txBody>
          <a:bodyPr wrap="square" rtlCol="0">
            <a:spAutoFit/>
          </a:bodyPr>
          <a:lstStyle/>
          <a:p>
            <a:r>
              <a:rPr lang="es-ES" sz="2400" dirty="0"/>
              <a:t>Muchas veces, se dan cuenta de que </a:t>
            </a:r>
            <a:r>
              <a:rPr lang="es-ES" sz="2400" b="1" dirty="0"/>
              <a:t>solo haciendo el gamberro obtienen atención </a:t>
            </a:r>
            <a:r>
              <a:rPr lang="es-ES" sz="2400" dirty="0"/>
              <a:t>de sus compañeros y se agarran a este rol (hay que evitar esto a toda costa). </a:t>
            </a:r>
          </a:p>
          <a:p>
            <a:endParaRPr lang="es-ES" sz="2400" dirty="0"/>
          </a:p>
          <a:p>
            <a:r>
              <a:rPr lang="es-ES" sz="2400" dirty="0"/>
              <a:t>Pueden tener además episodios de </a:t>
            </a:r>
            <a:r>
              <a:rPr lang="es-ES" sz="2400" b="1" dirty="0"/>
              <a:t>descontrol emocional </a:t>
            </a:r>
            <a:r>
              <a:rPr lang="es-ES" sz="2400" dirty="0"/>
              <a:t>que describen como un “chip” que les salta a veces y que no comprenden, pero que hacen que sus emociones sean muy intensas y difíciles de gobernar durante los episodios. En estos casos no se puede razonar ni dialogar con ellos.  </a:t>
            </a:r>
          </a:p>
        </p:txBody>
      </p:sp>
      <p:pic>
        <p:nvPicPr>
          <p:cNvPr id="4" name="Picture 2">
            <a:extLst>
              <a:ext uri="{FF2B5EF4-FFF2-40B4-BE49-F238E27FC236}">
                <a16:creationId xmlns:a16="http://schemas.microsoft.com/office/drawing/2014/main" id="{60F94ED8-A374-4486-AE0F-32D427537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0" name="Picture 2" descr="LÃ­der, Multitud, Destacan, Grupo">
            <a:extLst>
              <a:ext uri="{FF2B5EF4-FFF2-40B4-BE49-F238E27FC236}">
                <a16:creationId xmlns:a16="http://schemas.microsoft.com/office/drawing/2014/main" id="{7AE44B18-5702-4F23-AC7F-D48E829BC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5019496"/>
            <a:ext cx="2995836" cy="18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85664"/>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24EA6BFE-E118-4378-A9CD-E6F9996EB1B2}"/>
              </a:ext>
            </a:extLst>
          </p:cNvPr>
          <p:cNvSpPr>
            <a:spLocks noGrp="1" noChangeArrowheads="1"/>
          </p:cNvSpPr>
          <p:nvPr>
            <p:ph type="title" idx="4294967295"/>
          </p:nvPr>
        </p:nvSpPr>
        <p:spPr>
          <a:xfrm>
            <a:off x="460375" y="1276350"/>
            <a:ext cx="8223250" cy="43053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b="1" dirty="0" err="1">
                <a:solidFill>
                  <a:srgbClr val="000000"/>
                </a:solidFill>
              </a:rPr>
              <a:t>Entiende</a:t>
            </a:r>
            <a:r>
              <a:rPr lang="en-GB" altLang="es-ES" b="1" dirty="0">
                <a:solidFill>
                  <a:srgbClr val="000000"/>
                </a:solidFill>
              </a:rPr>
              <a:t> </a:t>
            </a:r>
            <a:r>
              <a:rPr lang="en-GB" altLang="es-ES" b="1" dirty="0" err="1">
                <a:solidFill>
                  <a:srgbClr val="000000"/>
                </a:solidFill>
              </a:rPr>
              <a:t>todo</a:t>
            </a:r>
            <a:r>
              <a:rPr lang="en-GB" altLang="es-ES" b="1" dirty="0">
                <a:solidFill>
                  <a:srgbClr val="000000"/>
                </a:solidFill>
              </a:rPr>
              <a:t> </a:t>
            </a:r>
            <a:r>
              <a:rPr lang="en-GB" altLang="es-ES" b="1" dirty="0" err="1">
                <a:solidFill>
                  <a:srgbClr val="000000"/>
                </a:solidFill>
              </a:rPr>
              <a:t>aquello</a:t>
            </a:r>
            <a:r>
              <a:rPr lang="en-GB" altLang="es-ES" b="1" dirty="0">
                <a:solidFill>
                  <a:srgbClr val="000000"/>
                </a:solidFill>
              </a:rPr>
              <a:t> que se le </a:t>
            </a:r>
            <a:r>
              <a:rPr lang="en-GB" altLang="es-ES" b="1" dirty="0" err="1">
                <a:solidFill>
                  <a:srgbClr val="000000"/>
                </a:solidFill>
              </a:rPr>
              <a:t>explica</a:t>
            </a:r>
            <a:r>
              <a:rPr lang="en-GB" altLang="es-ES" b="1" dirty="0">
                <a:solidFill>
                  <a:srgbClr val="000000"/>
                </a:solidFill>
              </a:rPr>
              <a:t>.</a:t>
            </a:r>
            <a:br>
              <a:rPr lang="en-GB" altLang="es-ES" b="1" dirty="0">
                <a:solidFill>
                  <a:srgbClr val="000000"/>
                </a:solidFill>
              </a:rPr>
            </a:br>
            <a:br>
              <a:rPr lang="en-GB" altLang="es-ES" b="1" dirty="0">
                <a:solidFill>
                  <a:srgbClr val="000000"/>
                </a:solidFill>
              </a:rPr>
            </a:br>
            <a:r>
              <a:rPr lang="en-GB" altLang="es-ES" b="1" dirty="0" err="1">
                <a:solidFill>
                  <a:srgbClr val="000000"/>
                </a:solidFill>
              </a:rPr>
              <a:t>Utiliza</a:t>
            </a:r>
            <a:r>
              <a:rPr lang="en-GB" altLang="es-ES" b="1" dirty="0">
                <a:solidFill>
                  <a:srgbClr val="000000"/>
                </a:solidFill>
              </a:rPr>
              <a:t> el </a:t>
            </a:r>
            <a:r>
              <a:rPr lang="en-GB" altLang="es-ES" b="1" dirty="0" err="1">
                <a:solidFill>
                  <a:srgbClr val="000000"/>
                </a:solidFill>
              </a:rPr>
              <a:t>poder</a:t>
            </a:r>
            <a:r>
              <a:rPr lang="en-GB" altLang="es-ES" b="1" dirty="0">
                <a:solidFill>
                  <a:srgbClr val="000000"/>
                </a:solidFill>
              </a:rPr>
              <a:t> de la </a:t>
            </a:r>
            <a:r>
              <a:rPr lang="en-GB" altLang="es-ES" b="1" dirty="0" err="1">
                <a:solidFill>
                  <a:srgbClr val="000000"/>
                </a:solidFill>
              </a:rPr>
              <a:t>curiosidad</a:t>
            </a:r>
            <a:r>
              <a:rPr lang="en-GB" altLang="es-ES" b="1" dirty="0">
                <a:solidFill>
                  <a:srgbClr val="000000"/>
                </a:solidFill>
              </a:rPr>
              <a:t> y </a:t>
            </a:r>
            <a:r>
              <a:rPr lang="en-GB" altLang="es-ES" b="1" dirty="0" err="1">
                <a:solidFill>
                  <a:srgbClr val="000000"/>
                </a:solidFill>
              </a:rPr>
              <a:t>conecta</a:t>
            </a:r>
            <a:r>
              <a:rPr lang="en-GB" altLang="es-ES" b="1" dirty="0">
                <a:solidFill>
                  <a:srgbClr val="000000"/>
                </a:solidFill>
              </a:rPr>
              <a:t> con sus </a:t>
            </a:r>
            <a:r>
              <a:rPr lang="en-GB" altLang="es-ES" b="1" dirty="0" err="1">
                <a:solidFill>
                  <a:srgbClr val="000000"/>
                </a:solidFill>
              </a:rPr>
              <a:t>vidas</a:t>
            </a:r>
            <a:r>
              <a:rPr lang="en-GB" altLang="es-ES" b="1" dirty="0">
                <a:solidFill>
                  <a:srgbClr val="000000"/>
                </a:solidFill>
              </a:rPr>
              <a:t>. </a:t>
            </a:r>
            <a:br>
              <a:rPr lang="en-GB" altLang="es-ES" b="1" dirty="0">
                <a:solidFill>
                  <a:srgbClr val="000000"/>
                </a:solidFill>
              </a:rPr>
            </a:br>
            <a:br>
              <a:rPr lang="en-GB" altLang="es-ES" b="1" dirty="0">
                <a:solidFill>
                  <a:srgbClr val="000000"/>
                </a:solidFill>
              </a:rPr>
            </a:br>
            <a:r>
              <a:rPr lang="en-GB" altLang="es-ES" b="1" dirty="0">
                <a:solidFill>
                  <a:srgbClr val="000000"/>
                </a:solidFill>
              </a:rPr>
              <a:t>Se </a:t>
            </a:r>
            <a:r>
              <a:rPr lang="en-GB" altLang="es-ES" b="1" dirty="0" err="1">
                <a:solidFill>
                  <a:srgbClr val="000000"/>
                </a:solidFill>
              </a:rPr>
              <a:t>innova</a:t>
            </a:r>
            <a:r>
              <a:rPr lang="en-GB" altLang="es-ES" b="1" dirty="0">
                <a:solidFill>
                  <a:srgbClr val="000000"/>
                </a:solidFill>
              </a:rPr>
              <a:t> sin </a:t>
            </a:r>
            <a:r>
              <a:rPr lang="en-GB" altLang="es-ES" b="1" dirty="0" err="1">
                <a:solidFill>
                  <a:srgbClr val="000000"/>
                </a:solidFill>
              </a:rPr>
              <a:t>miedo</a:t>
            </a:r>
            <a:r>
              <a:rPr lang="en-GB" altLang="es-ES" b="1" dirty="0">
                <a:solidFill>
                  <a:srgbClr val="000000"/>
                </a:solidFill>
              </a:rPr>
              <a:t> </a:t>
            </a:r>
            <a:r>
              <a:rPr lang="en-GB" altLang="es-ES" b="1" dirty="0" err="1">
                <a:solidFill>
                  <a:srgbClr val="000000"/>
                </a:solidFill>
              </a:rPr>
              <a:t>en</a:t>
            </a:r>
            <a:r>
              <a:rPr lang="en-GB" altLang="es-ES" b="1" dirty="0">
                <a:solidFill>
                  <a:srgbClr val="000000"/>
                </a:solidFill>
              </a:rPr>
              <a:t> el aula y </a:t>
            </a:r>
            <a:r>
              <a:rPr lang="en-GB" altLang="es-ES" b="1" dirty="0" err="1">
                <a:solidFill>
                  <a:srgbClr val="000000"/>
                </a:solidFill>
              </a:rPr>
              <a:t>crea</a:t>
            </a:r>
            <a:r>
              <a:rPr lang="en-GB" altLang="es-ES" b="1" dirty="0">
                <a:solidFill>
                  <a:srgbClr val="000000"/>
                </a:solidFill>
              </a:rPr>
              <a:t> </a:t>
            </a:r>
            <a:r>
              <a:rPr lang="en-GB" altLang="es-ES" b="1" dirty="0" err="1">
                <a:solidFill>
                  <a:srgbClr val="000000"/>
                </a:solidFill>
              </a:rPr>
              <a:t>expectativas</a:t>
            </a:r>
            <a:br>
              <a:rPr lang="en-GB" altLang="es-ES" b="1" dirty="0">
                <a:solidFill>
                  <a:srgbClr val="000000"/>
                </a:solidFill>
              </a:rPr>
            </a:br>
            <a:br>
              <a:rPr lang="en-GB" altLang="es-ES" b="1" dirty="0">
                <a:solidFill>
                  <a:srgbClr val="000000"/>
                </a:solidFill>
              </a:rPr>
            </a:br>
            <a:r>
              <a:rPr lang="en-GB" altLang="es-ES" b="1" dirty="0">
                <a:solidFill>
                  <a:srgbClr val="000000"/>
                </a:solidFill>
              </a:rPr>
              <a:t>Les </a:t>
            </a:r>
            <a:r>
              <a:rPr lang="en-GB" altLang="es-ES" b="1" dirty="0" err="1">
                <a:solidFill>
                  <a:srgbClr val="000000"/>
                </a:solidFill>
              </a:rPr>
              <a:t>hacemos</a:t>
            </a:r>
            <a:r>
              <a:rPr lang="en-GB" altLang="es-ES" b="1" dirty="0">
                <a:solidFill>
                  <a:srgbClr val="000000"/>
                </a:solidFill>
              </a:rPr>
              <a:t>  </a:t>
            </a:r>
            <a:r>
              <a:rPr lang="en-GB" altLang="es-ES" b="1" dirty="0" err="1">
                <a:solidFill>
                  <a:srgbClr val="000000"/>
                </a:solidFill>
              </a:rPr>
              <a:t>sentirse</a:t>
            </a:r>
            <a:r>
              <a:rPr lang="en-GB" altLang="es-ES" b="1" dirty="0">
                <a:solidFill>
                  <a:srgbClr val="000000"/>
                </a:solidFill>
              </a:rPr>
              <a:t>  </a:t>
            </a:r>
            <a:r>
              <a:rPr lang="en-GB" altLang="es-ES" b="1" dirty="0" err="1">
                <a:solidFill>
                  <a:srgbClr val="000000"/>
                </a:solidFill>
              </a:rPr>
              <a:t>importantes</a:t>
            </a:r>
            <a:r>
              <a:rPr lang="en-GB" altLang="es-ES" b="1" dirty="0">
                <a:solidFill>
                  <a:srgbClr val="000000"/>
                </a:solidFill>
              </a:rPr>
              <a:t>.</a:t>
            </a:r>
            <a:br>
              <a:rPr lang="en-GB" altLang="es-ES" b="1" dirty="0">
                <a:solidFill>
                  <a:srgbClr val="000000"/>
                </a:solidFill>
              </a:rPr>
            </a:br>
            <a:br>
              <a:rPr lang="en-GB" altLang="es-ES" b="1" dirty="0">
                <a:solidFill>
                  <a:srgbClr val="000000"/>
                </a:solidFill>
              </a:rPr>
            </a:br>
            <a:r>
              <a:rPr lang="en-GB" altLang="es-ES" b="1" dirty="0">
                <a:solidFill>
                  <a:srgbClr val="000000"/>
                </a:solidFill>
              </a:rPr>
              <a:t>Se </a:t>
            </a:r>
            <a:r>
              <a:rPr lang="en-GB" altLang="es-ES" b="1" dirty="0" err="1">
                <a:solidFill>
                  <a:srgbClr val="000000"/>
                </a:solidFill>
              </a:rPr>
              <a:t>plantean</a:t>
            </a:r>
            <a:r>
              <a:rPr lang="en-GB" altLang="es-ES" b="1" dirty="0">
                <a:solidFill>
                  <a:srgbClr val="000000"/>
                </a:solidFill>
              </a:rPr>
              <a:t> </a:t>
            </a:r>
            <a:r>
              <a:rPr lang="en-GB" altLang="es-ES" b="1" dirty="0" err="1">
                <a:solidFill>
                  <a:srgbClr val="000000"/>
                </a:solidFill>
              </a:rPr>
              <a:t>objetivos</a:t>
            </a:r>
            <a:r>
              <a:rPr lang="en-GB" altLang="es-ES" b="1" dirty="0">
                <a:solidFill>
                  <a:srgbClr val="000000"/>
                </a:solidFill>
              </a:rPr>
              <a:t> </a:t>
            </a:r>
            <a:r>
              <a:rPr lang="en-GB" altLang="es-ES" b="1" dirty="0" err="1">
                <a:solidFill>
                  <a:srgbClr val="000000"/>
                </a:solidFill>
              </a:rPr>
              <a:t>exigentes</a:t>
            </a:r>
            <a:r>
              <a:rPr lang="en-GB" altLang="es-ES" b="1" dirty="0">
                <a:solidFill>
                  <a:srgbClr val="000000"/>
                </a:solidFill>
              </a:rPr>
              <a:t>, </a:t>
            </a:r>
            <a:r>
              <a:rPr lang="en-GB" altLang="es-ES" b="1" dirty="0" err="1">
                <a:solidFill>
                  <a:srgbClr val="000000"/>
                </a:solidFill>
              </a:rPr>
              <a:t>pero</a:t>
            </a:r>
            <a:r>
              <a:rPr lang="en-GB" altLang="es-ES" b="1" dirty="0">
                <a:solidFill>
                  <a:srgbClr val="000000"/>
                </a:solidFill>
              </a:rPr>
              <a:t> </a:t>
            </a:r>
            <a:r>
              <a:rPr lang="en-GB" altLang="es-ES" b="1" dirty="0" err="1">
                <a:solidFill>
                  <a:srgbClr val="000000"/>
                </a:solidFill>
              </a:rPr>
              <a:t>alcanzables</a:t>
            </a:r>
            <a:r>
              <a:rPr lang="en-GB" altLang="es-ES" b="1" dirty="0">
                <a:solidFill>
                  <a:srgbClr val="000000"/>
                </a:solidFill>
              </a:rPr>
              <a:t>, y </a:t>
            </a:r>
            <a:r>
              <a:rPr lang="en-GB" altLang="es-ES" b="1" dirty="0" err="1">
                <a:solidFill>
                  <a:srgbClr val="000000"/>
                </a:solidFill>
              </a:rPr>
              <a:t>ayúdales</a:t>
            </a:r>
            <a:r>
              <a:rPr lang="en-GB" altLang="es-ES" b="1" dirty="0">
                <a:solidFill>
                  <a:srgbClr val="000000"/>
                </a:solidFill>
              </a:rPr>
              <a:t> a </a:t>
            </a:r>
            <a:r>
              <a:rPr lang="en-GB" altLang="es-ES" b="1" dirty="0" err="1">
                <a:solidFill>
                  <a:srgbClr val="000000"/>
                </a:solidFill>
              </a:rPr>
              <a:t>superar</a:t>
            </a:r>
            <a:r>
              <a:rPr lang="en-GB" altLang="es-ES" b="1" dirty="0">
                <a:solidFill>
                  <a:srgbClr val="000000"/>
                </a:solidFill>
              </a:rPr>
              <a:t> el </a:t>
            </a:r>
            <a:r>
              <a:rPr lang="en-GB" altLang="es-ES" b="1" dirty="0" err="1">
                <a:solidFill>
                  <a:srgbClr val="000000"/>
                </a:solidFill>
              </a:rPr>
              <a:t>miedo</a:t>
            </a:r>
            <a:r>
              <a:rPr lang="en-GB" altLang="es-ES" b="1" dirty="0">
                <a:solidFill>
                  <a:srgbClr val="000000"/>
                </a:solidFill>
              </a:rPr>
              <a:t> a </a:t>
            </a:r>
            <a:r>
              <a:rPr lang="en-GB" altLang="es-ES" b="1" dirty="0" err="1">
                <a:solidFill>
                  <a:srgbClr val="000000"/>
                </a:solidFill>
              </a:rPr>
              <a:t>equivocarse</a:t>
            </a:r>
            <a:endParaRPr lang="en-GB" altLang="es-ES" b="1" dirty="0">
              <a:solidFill>
                <a:srgbClr val="000000"/>
              </a:solidFill>
            </a:endParaRPr>
          </a:p>
        </p:txBody>
      </p:sp>
      <p:pic>
        <p:nvPicPr>
          <p:cNvPr id="19459" name="Picture 2">
            <a:extLst>
              <a:ext uri="{FF2B5EF4-FFF2-40B4-BE49-F238E27FC236}">
                <a16:creationId xmlns:a16="http://schemas.microsoft.com/office/drawing/2014/main" id="{5B0FE1D3-51DE-45E5-805D-198208B04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2" descr="NiÃ±o, NiÃ±a, De La Mano, Kids, La Escuela">
            <a:extLst>
              <a:ext uri="{FF2B5EF4-FFF2-40B4-BE49-F238E27FC236}">
                <a16:creationId xmlns:a16="http://schemas.microsoft.com/office/drawing/2014/main" id="{529EE626-71C9-47DA-B4FC-13166125C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175"/>
          <a:stretch>
            <a:fillRect/>
          </a:stretch>
        </p:blipFill>
        <p:spPr bwMode="auto">
          <a:xfrm>
            <a:off x="7885113" y="5391150"/>
            <a:ext cx="12588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NiÃ±o, NiÃ±a, De La Mano, Kids, La Escuela">
            <a:extLst>
              <a:ext uri="{FF2B5EF4-FFF2-40B4-BE49-F238E27FC236}">
                <a16:creationId xmlns:a16="http://schemas.microsoft.com/office/drawing/2014/main" id="{C3106383-D618-4EA3-A1A9-75459414D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5397"/>
          <a:stretch>
            <a:fillRect/>
          </a:stretch>
        </p:blipFill>
        <p:spPr bwMode="auto">
          <a:xfrm>
            <a:off x="0" y="0"/>
            <a:ext cx="9715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3416320"/>
          </a:xfrm>
          <a:prstGeom prst="rect">
            <a:avLst/>
          </a:prstGeom>
          <a:noFill/>
        </p:spPr>
        <p:txBody>
          <a:bodyPr wrap="square" rtlCol="0">
            <a:spAutoFit/>
          </a:bodyPr>
          <a:lstStyle/>
          <a:p>
            <a:r>
              <a:rPr lang="es-ES" sz="2400" dirty="0"/>
              <a:t>Podemos promoverle como delegado de clase, de forma que </a:t>
            </a:r>
            <a:r>
              <a:rPr lang="es-ES" sz="2400" b="1" dirty="0"/>
              <a:t>aumentamos su estatus en el aula </a:t>
            </a:r>
            <a:r>
              <a:rPr lang="es-ES" sz="2400" dirty="0"/>
              <a:t>y las posibilidades de que se pueda mover de vez en cuando en el aula o de que vaya a hacernos algún recado si le vemos inquieto/a. </a:t>
            </a:r>
          </a:p>
          <a:p>
            <a:endParaRPr lang="es-ES" sz="2400" dirty="0"/>
          </a:p>
          <a:p>
            <a:r>
              <a:rPr lang="es-ES" sz="2400" dirty="0"/>
              <a:t>Podemos crear un </a:t>
            </a:r>
            <a:r>
              <a:rPr lang="es-ES" sz="2400" b="1" dirty="0"/>
              <a:t>grupo de “valientes” </a:t>
            </a:r>
            <a:r>
              <a:rPr lang="es-ES" sz="2400" dirty="0"/>
              <a:t>(y hacerle formar parte del mismo) que vigila en el recreo los comportamientos de rechazo, de acoso o de insolidaridad. </a:t>
            </a:r>
          </a:p>
        </p:txBody>
      </p:sp>
      <p:pic>
        <p:nvPicPr>
          <p:cNvPr id="4" name="Picture 2">
            <a:extLst>
              <a:ext uri="{FF2B5EF4-FFF2-40B4-BE49-F238E27FC236}">
                <a16:creationId xmlns:a16="http://schemas.microsoft.com/office/drawing/2014/main" id="{38AD0C7C-9BCC-4BA8-8491-E4947504C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LÃ­der, Multitud, Destacan, Grupo">
            <a:extLst>
              <a:ext uri="{FF2B5EF4-FFF2-40B4-BE49-F238E27FC236}">
                <a16:creationId xmlns:a16="http://schemas.microsoft.com/office/drawing/2014/main" id="{16F46B99-9708-44B7-9CCF-84A37BEE4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5019496"/>
            <a:ext cx="2995836" cy="18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13779"/>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539552" y="1988840"/>
            <a:ext cx="8291264" cy="4154984"/>
          </a:xfrm>
          <a:prstGeom prst="rect">
            <a:avLst/>
          </a:prstGeom>
          <a:noFill/>
        </p:spPr>
        <p:txBody>
          <a:bodyPr wrap="square" rtlCol="0">
            <a:spAutoFit/>
          </a:bodyPr>
          <a:lstStyle/>
          <a:p>
            <a:pPr algn="just"/>
            <a:r>
              <a:rPr lang="es-ES" sz="2400" dirty="0"/>
              <a:t>Tenemos que convencer a las familias de que (además de para su felicidad) el </a:t>
            </a:r>
            <a:r>
              <a:rPr lang="es-ES" sz="2400" b="1" dirty="0"/>
              <a:t>modelado y la experiencia </a:t>
            </a:r>
            <a:r>
              <a:rPr lang="es-ES" sz="2400" dirty="0"/>
              <a:t>que supone para los niños el estar rodeados de sus iguales es importantísimo.</a:t>
            </a:r>
          </a:p>
          <a:p>
            <a:pPr algn="just"/>
            <a:endParaRPr lang="es-ES" sz="2400" dirty="0"/>
          </a:p>
          <a:p>
            <a:pPr algn="just"/>
            <a:r>
              <a:rPr lang="es-ES" sz="2400" dirty="0"/>
              <a:t>Por eso no se les </a:t>
            </a:r>
          </a:p>
          <a:p>
            <a:pPr algn="just"/>
            <a:r>
              <a:rPr lang="es-ES" sz="2400" dirty="0"/>
              <a:t>puede retirar de las </a:t>
            </a:r>
          </a:p>
          <a:p>
            <a:pPr algn="just"/>
            <a:r>
              <a:rPr lang="es-ES" sz="2400" dirty="0"/>
              <a:t>situaciones sociales </a:t>
            </a:r>
          </a:p>
          <a:p>
            <a:pPr algn="just"/>
            <a:r>
              <a:rPr lang="es-ES" sz="2400" dirty="0"/>
              <a:t>con otros niños y niñas </a:t>
            </a:r>
          </a:p>
          <a:p>
            <a:pPr algn="just"/>
            <a:r>
              <a:rPr lang="es-ES" sz="2400" dirty="0"/>
              <a:t>fuera del cole. </a:t>
            </a:r>
          </a:p>
          <a:p>
            <a:pPr algn="just"/>
            <a:r>
              <a:rPr lang="es-ES" sz="2400" dirty="0"/>
              <a:t> </a:t>
            </a:r>
          </a:p>
        </p:txBody>
      </p:sp>
      <p:pic>
        <p:nvPicPr>
          <p:cNvPr id="4" name="Picture 2">
            <a:extLst>
              <a:ext uri="{FF2B5EF4-FFF2-40B4-BE49-F238E27FC236}">
                <a16:creationId xmlns:a16="http://schemas.microsoft.com/office/drawing/2014/main" id="{AFE5B2A7-951D-452A-B857-93364EB63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4" name="Picture 2" descr="Bicicleta, NiÃ±os, Ciclismo, Pases">
            <a:extLst>
              <a:ext uri="{FF2B5EF4-FFF2-40B4-BE49-F238E27FC236}">
                <a16:creationId xmlns:a16="http://schemas.microsoft.com/office/drawing/2014/main" id="{CD380E06-4889-4C18-A548-FED2ABE6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314" y="3619500"/>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48157"/>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FOMENTO DE LAS RELACIONES SOCIALES E INTEGRACIÓN</a:t>
            </a:r>
            <a:endParaRPr lang="es-ES" sz="40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395536" y="1916832"/>
            <a:ext cx="3744416" cy="3785652"/>
          </a:xfrm>
          <a:prstGeom prst="rect">
            <a:avLst/>
          </a:prstGeom>
          <a:noFill/>
        </p:spPr>
        <p:txBody>
          <a:bodyPr wrap="square" rtlCol="0">
            <a:spAutoFit/>
          </a:bodyPr>
          <a:lstStyle/>
          <a:p>
            <a:r>
              <a:rPr lang="es-ES" sz="2400" dirty="0"/>
              <a:t>Tienen que jugar en el parque y deberían poder </a:t>
            </a:r>
          </a:p>
          <a:p>
            <a:r>
              <a:rPr lang="es-ES" sz="2400" dirty="0"/>
              <a:t>ir a alguna </a:t>
            </a:r>
            <a:r>
              <a:rPr lang="es-ES" sz="2400" b="1" dirty="0"/>
              <a:t>actividad extraescolar. </a:t>
            </a:r>
          </a:p>
          <a:p>
            <a:r>
              <a:rPr lang="es-ES" sz="2400" dirty="0"/>
              <a:t>Además de que el ejercicio físico es importantísimo en estos niños/as en especial si reciben tratamiento farmacológico. </a:t>
            </a:r>
          </a:p>
        </p:txBody>
      </p:sp>
      <p:pic>
        <p:nvPicPr>
          <p:cNvPr id="4" name="Picture 2">
            <a:extLst>
              <a:ext uri="{FF2B5EF4-FFF2-40B4-BE49-F238E27FC236}">
                <a16:creationId xmlns:a16="http://schemas.microsoft.com/office/drawing/2014/main" id="{AFE5B2A7-951D-452A-B857-93364EB63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4" name="Picture 2" descr="Bicicleta, NiÃ±os, Ciclismo, Pases">
            <a:extLst>
              <a:ext uri="{FF2B5EF4-FFF2-40B4-BE49-F238E27FC236}">
                <a16:creationId xmlns:a16="http://schemas.microsoft.com/office/drawing/2014/main" id="{CD380E06-4889-4C18-A548-FED2ABE6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258" y="2190408"/>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498095"/>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6F228CE-CAD2-4888-8122-056EDB57E581}"/>
              </a:ext>
            </a:extLst>
          </p:cNvPr>
          <p:cNvSpPr>
            <a:spLocks noGrp="1" noChangeArrowheads="1"/>
          </p:cNvSpPr>
          <p:nvPr>
            <p:ph type="title" idx="4294967295"/>
          </p:nvPr>
        </p:nvSpPr>
        <p:spPr>
          <a:xfrm>
            <a:off x="539750" y="2492375"/>
            <a:ext cx="8223250" cy="113665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400" b="1" dirty="0">
                <a:solidFill>
                  <a:srgbClr val="FF6600"/>
                </a:solidFill>
                <a:latin typeface="+mj-lt"/>
              </a:rPr>
              <a:t>INTERVENCIONES EN EDUCACÍÓN PRIMARIA </a:t>
            </a:r>
          </a:p>
        </p:txBody>
      </p:sp>
      <p:pic>
        <p:nvPicPr>
          <p:cNvPr id="13315" name="Picture 2">
            <a:extLst>
              <a:ext uri="{FF2B5EF4-FFF2-40B4-BE49-F238E27FC236}">
                <a16:creationId xmlns:a16="http://schemas.microsoft.com/office/drawing/2014/main" id="{9EBB1B7B-8781-494C-8BF2-DCB35AFD6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97621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INTERACCIÓN DEL TDAH Y RASGOS CARACTERÍSTICOS</a:t>
            </a:r>
            <a:endParaRPr lang="es-ES" sz="4000" spc="-1" dirty="0">
              <a:solidFill>
                <a:srgbClr val="FF6600"/>
              </a:solidFill>
              <a:latin typeface="Arial"/>
              <a:cs typeface="+mn-cs"/>
            </a:endParaRPr>
          </a:p>
        </p:txBody>
      </p:sp>
      <p:graphicFrame>
        <p:nvGraphicFramePr>
          <p:cNvPr id="4" name="Tabla 4">
            <a:extLst>
              <a:ext uri="{FF2B5EF4-FFF2-40B4-BE49-F238E27FC236}">
                <a16:creationId xmlns:a16="http://schemas.microsoft.com/office/drawing/2014/main" id="{F559C9F1-6E53-4FAC-A68D-1EEDC739CD52}"/>
              </a:ext>
            </a:extLst>
          </p:cNvPr>
          <p:cNvGraphicFramePr>
            <a:graphicFrameLocks noGrp="1"/>
          </p:cNvGraphicFramePr>
          <p:nvPr>
            <p:extLst/>
          </p:nvPr>
        </p:nvGraphicFramePr>
        <p:xfrm>
          <a:off x="683568" y="2060848"/>
          <a:ext cx="7776864" cy="35661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155218563"/>
                    </a:ext>
                  </a:extLst>
                </a:gridCol>
                <a:gridCol w="5544616">
                  <a:extLst>
                    <a:ext uri="{9D8B030D-6E8A-4147-A177-3AD203B41FA5}">
                      <a16:colId xmlns:a16="http://schemas.microsoft.com/office/drawing/2014/main" val="111558222"/>
                    </a:ext>
                  </a:extLst>
                </a:gridCol>
              </a:tblGrid>
              <a:tr h="1141558">
                <a:tc>
                  <a:txBody>
                    <a:bodyPr/>
                    <a:lstStyle/>
                    <a:p>
                      <a:pPr algn="ctr"/>
                      <a:r>
                        <a:rPr lang="es-ES" b="1" dirty="0">
                          <a:solidFill>
                            <a:schemeClr val="tx1"/>
                          </a:solidFill>
                        </a:rPr>
                        <a:t>Estilo inhibido</a:t>
                      </a:r>
                    </a:p>
                  </a:txBody>
                  <a:tcPr anchor="ctr">
                    <a:lnB w="38100" cmpd="sng">
                      <a:noFill/>
                    </a:lnB>
                    <a:solidFill>
                      <a:schemeClr val="accent5">
                        <a:lumMod val="40000"/>
                        <a:lumOff val="60000"/>
                      </a:schemeClr>
                    </a:solidFill>
                  </a:tcPr>
                </a:tc>
                <a:tc>
                  <a:txBody>
                    <a:bodyPr/>
                    <a:lstStyle/>
                    <a:p>
                      <a:pPr marL="0" indent="0">
                        <a:buFont typeface="Arial" panose="020B0604020202020204" pitchFamily="34" charset="0"/>
                        <a:buNone/>
                      </a:pPr>
                      <a:r>
                        <a:rPr lang="es-ES" b="0" dirty="0">
                          <a:solidFill>
                            <a:schemeClr val="tx1"/>
                          </a:solidFill>
                        </a:rPr>
                        <a:t>No participa en clase </a:t>
                      </a:r>
                    </a:p>
                    <a:p>
                      <a:pPr marL="0" indent="0">
                        <a:buFont typeface="Arial" panose="020B0604020202020204" pitchFamily="34" charset="0"/>
                        <a:buNone/>
                      </a:pPr>
                      <a:r>
                        <a:rPr lang="es-ES" b="0" dirty="0">
                          <a:solidFill>
                            <a:schemeClr val="tx1"/>
                          </a:solidFill>
                        </a:rPr>
                        <a:t>No pregunta aunque tenga dudas o no comprenda enunciados de examen.</a:t>
                      </a:r>
                    </a:p>
                    <a:p>
                      <a:pPr marL="0" indent="0">
                        <a:buFont typeface="Arial" panose="020B0604020202020204" pitchFamily="34" charset="0"/>
                        <a:buNone/>
                      </a:pPr>
                      <a:r>
                        <a:rPr lang="es-ES" b="0" dirty="0">
                          <a:solidFill>
                            <a:schemeClr val="tx1"/>
                          </a:solidFill>
                        </a:rPr>
                        <a:t>Le cuesta hacer amigos </a:t>
                      </a:r>
                    </a:p>
                    <a:p>
                      <a:pPr marL="0" indent="0">
                        <a:buFont typeface="Arial" panose="020B0604020202020204" pitchFamily="34" charset="0"/>
                        <a:buNone/>
                      </a:pPr>
                      <a:r>
                        <a:rPr lang="es-ES" b="0" dirty="0">
                          <a:solidFill>
                            <a:schemeClr val="tx1"/>
                          </a:solidFill>
                        </a:rPr>
                        <a:t>Timidez e introversión </a:t>
                      </a:r>
                    </a:p>
                    <a:p>
                      <a:pPr marL="0" indent="0">
                        <a:buFont typeface="Arial" panose="020B0604020202020204" pitchFamily="34" charset="0"/>
                        <a:buNone/>
                      </a:pPr>
                      <a:r>
                        <a:rPr lang="es-ES" b="0" dirty="0">
                          <a:solidFill>
                            <a:schemeClr val="tx1"/>
                          </a:solidFill>
                        </a:rPr>
                        <a:t>Tiende a mimetizarse con la pared del aula </a:t>
                      </a:r>
                    </a:p>
                  </a:txBody>
                  <a:tcPr anchor="ctr">
                    <a:lnB w="38100" cmpd="sng">
                      <a:noFill/>
                    </a:lnB>
                    <a:solidFill>
                      <a:schemeClr val="accent5">
                        <a:lumMod val="40000"/>
                        <a:lumOff val="60000"/>
                      </a:schemeClr>
                    </a:solidFill>
                  </a:tcPr>
                </a:tc>
                <a:extLst>
                  <a:ext uri="{0D108BD9-81ED-4DB2-BD59-A6C34878D82A}">
                    <a16:rowId xmlns:a16="http://schemas.microsoft.com/office/drawing/2014/main" val="4076450613"/>
                  </a:ext>
                </a:extLst>
              </a:tr>
              <a:tr h="234280">
                <a:tc>
                  <a:txBody>
                    <a:bodyPr/>
                    <a:lstStyle/>
                    <a:p>
                      <a:pPr algn="ctr"/>
                      <a:endParaRPr lang="es-ES" b="1">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ES"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136465"/>
                  </a:ext>
                </a:extLst>
              </a:tr>
              <a:tr h="1157413">
                <a:tc>
                  <a:txBody>
                    <a:bodyPr/>
                    <a:lstStyle/>
                    <a:p>
                      <a:pPr algn="ctr"/>
                      <a:r>
                        <a:rPr lang="es-ES" b="1" dirty="0">
                          <a:solidFill>
                            <a:schemeClr val="tx1"/>
                          </a:solidFill>
                        </a:rPr>
                        <a:t>Estilo impulsivo</a:t>
                      </a:r>
                    </a:p>
                  </a:txBody>
                  <a:tcPr anchor="ctr">
                    <a:lnT w="12700" cmpd="sng">
                      <a:noFill/>
                    </a:lnT>
                    <a:solidFill>
                      <a:schemeClr val="accent5">
                        <a:lumMod val="40000"/>
                        <a:lumOff val="60000"/>
                      </a:schemeClr>
                    </a:solidFill>
                  </a:tcPr>
                </a:tc>
                <a:tc>
                  <a:txBody>
                    <a:bodyPr/>
                    <a:lstStyle/>
                    <a:p>
                      <a:r>
                        <a:rPr lang="es-ES" b="0" dirty="0">
                          <a:solidFill>
                            <a:schemeClr val="tx1"/>
                          </a:solidFill>
                        </a:rPr>
                        <a:t>Es el centro de atención en el aula </a:t>
                      </a:r>
                    </a:p>
                    <a:p>
                      <a:r>
                        <a:rPr lang="es-ES" b="0" dirty="0">
                          <a:solidFill>
                            <a:schemeClr val="tx1"/>
                          </a:solidFill>
                        </a:rPr>
                        <a:t>Tiene conductas disruptivas </a:t>
                      </a:r>
                    </a:p>
                    <a:p>
                      <a:r>
                        <a:rPr lang="es-ES" b="0" dirty="0">
                          <a:solidFill>
                            <a:schemeClr val="tx1"/>
                          </a:solidFill>
                        </a:rPr>
                        <a:t>Actitud de liderazgo</a:t>
                      </a:r>
                    </a:p>
                    <a:p>
                      <a:r>
                        <a:rPr lang="es-ES" b="0" dirty="0">
                          <a:solidFill>
                            <a:schemeClr val="tx1"/>
                          </a:solidFill>
                        </a:rPr>
                        <a:t>Extroversión y facilidad de palabra </a:t>
                      </a:r>
                    </a:p>
                    <a:p>
                      <a:r>
                        <a:rPr lang="es-ES" b="0" dirty="0">
                          <a:solidFill>
                            <a:schemeClr val="tx1"/>
                          </a:solidFill>
                        </a:rPr>
                        <a:t>Actitud desenfada y amigable </a:t>
                      </a:r>
                    </a:p>
                  </a:txBody>
                  <a:tcPr anchor="ctr">
                    <a:lnT w="12700" cmpd="sng">
                      <a:noFill/>
                    </a:lnT>
                    <a:solidFill>
                      <a:schemeClr val="accent5">
                        <a:lumMod val="40000"/>
                        <a:lumOff val="60000"/>
                      </a:schemeClr>
                    </a:solidFill>
                  </a:tcPr>
                </a:tc>
                <a:extLst>
                  <a:ext uri="{0D108BD9-81ED-4DB2-BD59-A6C34878D82A}">
                    <a16:rowId xmlns:a16="http://schemas.microsoft.com/office/drawing/2014/main" val="3613384623"/>
                  </a:ext>
                </a:extLst>
              </a:tr>
            </a:tbl>
          </a:graphicData>
        </a:graphic>
      </p:graphicFrame>
      <p:pic>
        <p:nvPicPr>
          <p:cNvPr id="7" name="Picture 2">
            <a:extLst>
              <a:ext uri="{FF2B5EF4-FFF2-40B4-BE49-F238E27FC236}">
                <a16:creationId xmlns:a16="http://schemas.microsoft.com/office/drawing/2014/main" id="{B8FCA567-8574-445C-9163-67DFC1773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4489898"/>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4000" b="1" spc="-1" dirty="0">
                <a:solidFill>
                  <a:srgbClr val="FF6600"/>
                </a:solidFill>
                <a:latin typeface="Arial"/>
                <a:cs typeface="+mn-cs"/>
              </a:rPr>
              <a:t>MEJORAR LAS HABILIDADES SOCIALES</a:t>
            </a: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3785652"/>
          </a:xfrm>
          <a:prstGeom prst="rect">
            <a:avLst/>
          </a:prstGeom>
          <a:noFill/>
        </p:spPr>
        <p:txBody>
          <a:bodyPr wrap="square" rtlCol="0">
            <a:spAutoFit/>
          </a:bodyPr>
          <a:lstStyle/>
          <a:p>
            <a:pPr marL="457200" indent="-457200">
              <a:buAutoNum type="arabicPeriod"/>
            </a:pPr>
            <a:r>
              <a:rPr lang="es-ES" sz="2400" b="1" dirty="0"/>
              <a:t>Dedicarle un tiempo </a:t>
            </a:r>
            <a:r>
              <a:rPr lang="es-ES" sz="2400" dirty="0"/>
              <a:t>en la rutina diaria a aprender sobre ellas, por ejemplo debatiendo sobre situaciones reales o imaginarias. </a:t>
            </a:r>
          </a:p>
          <a:p>
            <a:pPr marL="457200" indent="-457200">
              <a:buAutoNum type="arabicPeriod"/>
            </a:pPr>
            <a:endParaRPr lang="es-ES" sz="2400" dirty="0"/>
          </a:p>
          <a:p>
            <a:pPr marL="457200" indent="-457200">
              <a:buAutoNum type="arabicPeriod"/>
            </a:pPr>
            <a:r>
              <a:rPr lang="es-ES" sz="2400" dirty="0"/>
              <a:t>Ayudarle a </a:t>
            </a:r>
            <a:r>
              <a:rPr lang="es-ES" sz="2400" b="1" dirty="0"/>
              <a:t>entender las señales del entorno</a:t>
            </a:r>
            <a:r>
              <a:rPr lang="es-ES" sz="2400" dirty="0"/>
              <a:t>: expresiones faciales y gestos, señales de peligro, alternativas de respuesta adecuadas. </a:t>
            </a:r>
          </a:p>
          <a:p>
            <a:pPr marL="457200" indent="-457200">
              <a:buAutoNum type="arabicPeriod"/>
            </a:pPr>
            <a:endParaRPr lang="es-ES" sz="2400" dirty="0"/>
          </a:p>
          <a:p>
            <a:pPr marL="457200" indent="-457200">
              <a:buAutoNum type="arabicPeriod"/>
            </a:pPr>
            <a:r>
              <a:rPr lang="es-ES" sz="2400" dirty="0"/>
              <a:t>El </a:t>
            </a:r>
            <a:r>
              <a:rPr lang="es-ES" sz="2400" b="1" dirty="0"/>
              <a:t>aula como modelo </a:t>
            </a:r>
            <a:r>
              <a:rPr lang="es-ES" sz="2400" dirty="0"/>
              <a:t>con compromiso a la norma y empleando al profesor como guía/ejemplo a seguir. </a:t>
            </a:r>
          </a:p>
        </p:txBody>
      </p:sp>
      <p:pic>
        <p:nvPicPr>
          <p:cNvPr id="4" name="Picture 2">
            <a:extLst>
              <a:ext uri="{FF2B5EF4-FFF2-40B4-BE49-F238E27FC236}">
                <a16:creationId xmlns:a16="http://schemas.microsoft.com/office/drawing/2014/main" id="{AAA52A3A-1F54-4590-92ED-89A7C2C51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GÃ©nero, Clase, FormaciÃ³n, Entrenador">
            <a:extLst>
              <a:ext uri="{FF2B5EF4-FFF2-40B4-BE49-F238E27FC236}">
                <a16:creationId xmlns:a16="http://schemas.microsoft.com/office/drawing/2014/main" id="{09882124-4CB2-426C-AE0E-160A6588E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944" y="5234974"/>
            <a:ext cx="2193056" cy="163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025521"/>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441158"/>
            <a:ext cx="8229600" cy="4524315"/>
          </a:xfrm>
          <a:prstGeom prst="rect">
            <a:avLst/>
          </a:prstGeom>
          <a:noFill/>
        </p:spPr>
        <p:txBody>
          <a:bodyPr wrap="square" rtlCol="0">
            <a:spAutoFit/>
          </a:bodyPr>
          <a:lstStyle/>
          <a:p>
            <a:pPr algn="ctr"/>
            <a:r>
              <a:rPr lang="es-ES" sz="2400" b="1" dirty="0">
                <a:solidFill>
                  <a:srgbClr val="FF6600"/>
                </a:solidFill>
              </a:rPr>
              <a:t>Entrenamiento en asertividad </a:t>
            </a:r>
          </a:p>
          <a:p>
            <a:endParaRPr lang="es-ES" sz="2400" dirty="0">
              <a:solidFill>
                <a:srgbClr val="FF6600"/>
              </a:solidFill>
            </a:endParaRPr>
          </a:p>
          <a:p>
            <a:r>
              <a:rPr lang="es-ES" sz="2400" dirty="0"/>
              <a:t>Existen dos tipo de asertividad</a:t>
            </a:r>
          </a:p>
          <a:p>
            <a:pPr marL="457200" indent="-457200">
              <a:buAutoNum type="arabicPeriod"/>
            </a:pPr>
            <a:r>
              <a:rPr lang="es-ES" sz="2400" b="1" dirty="0"/>
              <a:t>Positiva: </a:t>
            </a:r>
            <a:r>
              <a:rPr lang="es-ES" sz="2400" dirty="0"/>
              <a:t>aprender a recibir valoraciones positivas de nuestro trabajo, apariencia física, etc. </a:t>
            </a:r>
          </a:p>
          <a:p>
            <a:pPr marL="457200" indent="-457200">
              <a:buAutoNum type="arabicPeriod"/>
            </a:pPr>
            <a:endParaRPr lang="es-ES" sz="2400" dirty="0"/>
          </a:p>
          <a:p>
            <a:pPr marL="457200" indent="-457200">
              <a:buAutoNum type="arabicPeriod"/>
            </a:pPr>
            <a:r>
              <a:rPr lang="es-ES" sz="2400" b="1" dirty="0"/>
              <a:t>Negativa: </a:t>
            </a:r>
            <a:r>
              <a:rPr lang="es-ES" sz="2400" dirty="0"/>
              <a:t>Defensa de nuestros derechos y opiniones respetando los derechos de los demás, pero haciéndonos respetar a nosotros mismo, sin usar la violencia. Consiste en poner límite a los demás, frenando la aparición de abusos emocionales y de todo tipo. </a:t>
            </a:r>
          </a:p>
        </p:txBody>
      </p:sp>
      <p:pic>
        <p:nvPicPr>
          <p:cNvPr id="4" name="Picture 2">
            <a:extLst>
              <a:ext uri="{FF2B5EF4-FFF2-40B4-BE49-F238E27FC236}">
                <a16:creationId xmlns:a16="http://schemas.microsoft.com/office/drawing/2014/main" id="{3833A742-E0EB-4092-AC7A-69AB8AE0F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1952568"/>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3785652"/>
          </a:xfrm>
          <a:prstGeom prst="rect">
            <a:avLst/>
          </a:prstGeom>
          <a:noFill/>
        </p:spPr>
        <p:txBody>
          <a:bodyPr wrap="square" rtlCol="0">
            <a:spAutoFit/>
          </a:bodyPr>
          <a:lstStyle/>
          <a:p>
            <a:pPr algn="ctr"/>
            <a:r>
              <a:rPr lang="es-ES" sz="2400" b="1" dirty="0">
                <a:solidFill>
                  <a:srgbClr val="FF6600"/>
                </a:solidFill>
              </a:rPr>
              <a:t>Entrenamiento en asertividad</a:t>
            </a:r>
          </a:p>
          <a:p>
            <a:endParaRPr lang="es-ES" sz="2400" dirty="0"/>
          </a:p>
          <a:p>
            <a:r>
              <a:rPr lang="es-ES" sz="2400" b="1" dirty="0"/>
              <a:t>¿Cómo la entrenamos?</a:t>
            </a:r>
          </a:p>
          <a:p>
            <a:pPr marL="457200" indent="-457200">
              <a:buAutoNum type="arabicPeriod"/>
            </a:pPr>
            <a:r>
              <a:rPr lang="es-ES" sz="2400" b="1" dirty="0"/>
              <a:t>Definiendo qué comportamientos son tolerable</a:t>
            </a:r>
            <a:r>
              <a:rPr lang="es-ES" sz="2400" dirty="0"/>
              <a:t>s y cuales no: bromas, apodos, intromisiones en la vida privada, emisión de opiniones no solicitadas…</a:t>
            </a:r>
          </a:p>
          <a:p>
            <a:pPr marL="457200" indent="-457200">
              <a:buAutoNum type="arabicPeriod"/>
            </a:pPr>
            <a:endParaRPr lang="es-ES" sz="2400" dirty="0"/>
          </a:p>
          <a:p>
            <a:pPr marL="457200" indent="-457200">
              <a:buAutoNum type="arabicPeriod"/>
            </a:pPr>
            <a:r>
              <a:rPr lang="es-ES" sz="2400" b="1" dirty="0"/>
              <a:t>Practicar “respuestas tipo” </a:t>
            </a:r>
            <a:r>
              <a:rPr lang="es-ES" sz="2400" dirty="0"/>
              <a:t>para cada límite que queramos establecer en función de la persona y la conducta a frenar: técnicas teatrales y role-</a:t>
            </a:r>
            <a:r>
              <a:rPr lang="es-ES" sz="2400" dirty="0" err="1"/>
              <a:t>playing</a:t>
            </a:r>
            <a:r>
              <a:rPr lang="es-ES" sz="2400" dirty="0"/>
              <a:t>. </a:t>
            </a:r>
          </a:p>
        </p:txBody>
      </p:sp>
      <p:pic>
        <p:nvPicPr>
          <p:cNvPr id="4" name="Picture 2">
            <a:extLst>
              <a:ext uri="{FF2B5EF4-FFF2-40B4-BE49-F238E27FC236}">
                <a16:creationId xmlns:a16="http://schemas.microsoft.com/office/drawing/2014/main" id="{16598E38-FDCF-4B92-8C21-F9DCFCE04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GÃ©nero, Clase, FormaciÃ³n, Entrenador">
            <a:extLst>
              <a:ext uri="{FF2B5EF4-FFF2-40B4-BE49-F238E27FC236}">
                <a16:creationId xmlns:a16="http://schemas.microsoft.com/office/drawing/2014/main" id="{3F0B8E77-39DA-49E4-88EB-D151086E3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944" y="5234974"/>
            <a:ext cx="2193056" cy="163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02094"/>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507288" cy="3416320"/>
          </a:xfrm>
          <a:prstGeom prst="rect">
            <a:avLst/>
          </a:prstGeom>
          <a:noFill/>
        </p:spPr>
        <p:txBody>
          <a:bodyPr wrap="square" rtlCol="0">
            <a:spAutoFit/>
          </a:bodyPr>
          <a:lstStyle/>
          <a:p>
            <a:pPr algn="ctr"/>
            <a:r>
              <a:rPr lang="es-ES" sz="2400" b="1" dirty="0">
                <a:solidFill>
                  <a:srgbClr val="FF6600"/>
                </a:solidFill>
              </a:rPr>
              <a:t>Entrenamiento en asertividad</a:t>
            </a:r>
          </a:p>
          <a:p>
            <a:endParaRPr lang="es-ES" sz="2400" dirty="0"/>
          </a:p>
          <a:p>
            <a:r>
              <a:rPr lang="es-ES" sz="2400" b="1" dirty="0"/>
              <a:t>¿Cómo la entrenamos?</a:t>
            </a:r>
          </a:p>
          <a:p>
            <a:endParaRPr lang="es-ES" sz="2400" b="1" dirty="0"/>
          </a:p>
          <a:p>
            <a:r>
              <a:rPr lang="es-ES" sz="2400" dirty="0"/>
              <a:t>3. Mantener la </a:t>
            </a:r>
            <a:r>
              <a:rPr lang="es-ES" sz="2400" b="1" dirty="0"/>
              <a:t>coherencia</a:t>
            </a:r>
            <a:r>
              <a:rPr lang="es-ES" sz="2400" dirty="0"/>
              <a:t> entre lo que expresamos verbal, emocional y físicamente. </a:t>
            </a:r>
          </a:p>
          <a:p>
            <a:endParaRPr lang="es-ES" sz="2400" dirty="0"/>
          </a:p>
          <a:p>
            <a:r>
              <a:rPr lang="es-ES" sz="2400" dirty="0"/>
              <a:t>4. Ponerlo en </a:t>
            </a:r>
            <a:r>
              <a:rPr lang="es-ES" sz="2400" b="1" dirty="0"/>
              <a:t>práctica</a:t>
            </a:r>
            <a:r>
              <a:rPr lang="es-ES" sz="2400" dirty="0"/>
              <a:t> en situaciones reales y practicar mucho. </a:t>
            </a:r>
          </a:p>
        </p:txBody>
      </p:sp>
      <p:pic>
        <p:nvPicPr>
          <p:cNvPr id="4" name="Picture 2">
            <a:extLst>
              <a:ext uri="{FF2B5EF4-FFF2-40B4-BE49-F238E27FC236}">
                <a16:creationId xmlns:a16="http://schemas.microsoft.com/office/drawing/2014/main" id="{16598E38-FDCF-4B92-8C21-F9DCFCE04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GÃ©nero, Clase, FormaciÃ³n, Entrenador">
            <a:extLst>
              <a:ext uri="{FF2B5EF4-FFF2-40B4-BE49-F238E27FC236}">
                <a16:creationId xmlns:a16="http://schemas.microsoft.com/office/drawing/2014/main" id="{A0AE87E0-C8AD-420D-950C-EC12FD5E0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944" y="5234974"/>
            <a:ext cx="2193056" cy="163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802062"/>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3785652"/>
          </a:xfrm>
          <a:prstGeom prst="rect">
            <a:avLst/>
          </a:prstGeom>
          <a:noFill/>
        </p:spPr>
        <p:txBody>
          <a:bodyPr wrap="square" rtlCol="0">
            <a:spAutoFit/>
          </a:bodyPr>
          <a:lstStyle/>
          <a:p>
            <a:pPr algn="ctr"/>
            <a:r>
              <a:rPr lang="es-ES" sz="2400" b="1" dirty="0">
                <a:solidFill>
                  <a:srgbClr val="FF6600"/>
                </a:solidFill>
              </a:rPr>
              <a:t>Entrenamiento en habilidades sociales</a:t>
            </a:r>
          </a:p>
          <a:p>
            <a:pPr algn="ctr"/>
            <a:endParaRPr lang="es-ES" sz="2400" b="1" dirty="0">
              <a:solidFill>
                <a:srgbClr val="F07F09"/>
              </a:solidFill>
            </a:endParaRPr>
          </a:p>
          <a:p>
            <a:r>
              <a:rPr lang="es-ES" sz="2400" dirty="0"/>
              <a:t>Los adultos somos el </a:t>
            </a:r>
            <a:r>
              <a:rPr lang="es-ES" sz="2400" b="1" dirty="0"/>
              <a:t>mejor ejemplo </a:t>
            </a:r>
            <a:r>
              <a:rPr lang="es-ES" sz="2400" dirty="0"/>
              <a:t>a seguir por estos niños, tanto en las habilidades sociales básicas, como complejas. </a:t>
            </a:r>
          </a:p>
          <a:p>
            <a:endParaRPr lang="es-ES" sz="2400" dirty="0"/>
          </a:p>
          <a:p>
            <a:r>
              <a:rPr lang="es-ES" sz="2400" dirty="0"/>
              <a:t>Por ello, trataremos de ponerlas en práctica diariamente e incitarlos a que ellos/as también lo pongan en práctica. </a:t>
            </a:r>
          </a:p>
          <a:p>
            <a:endParaRPr lang="es-ES" sz="2400" dirty="0"/>
          </a:p>
          <a:p>
            <a:r>
              <a:rPr lang="es-ES" sz="2400" dirty="0"/>
              <a:t>. </a:t>
            </a:r>
          </a:p>
        </p:txBody>
      </p:sp>
      <p:pic>
        <p:nvPicPr>
          <p:cNvPr id="4" name="Picture 2">
            <a:extLst>
              <a:ext uri="{FF2B5EF4-FFF2-40B4-BE49-F238E27FC236}">
                <a16:creationId xmlns:a16="http://schemas.microsoft.com/office/drawing/2014/main" id="{1CCF99C9-D961-4255-AD70-EC4A3FAAD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uadroTexto 1">
            <a:extLst>
              <a:ext uri="{FF2B5EF4-FFF2-40B4-BE49-F238E27FC236}">
                <a16:creationId xmlns:a16="http://schemas.microsoft.com/office/drawing/2014/main" id="{64FB3778-7C79-410C-8E88-38BC839D6400}"/>
              </a:ext>
            </a:extLst>
          </p:cNvPr>
          <p:cNvSpPr txBox="1"/>
          <p:nvPr/>
        </p:nvSpPr>
        <p:spPr>
          <a:xfrm>
            <a:off x="2267744" y="4882503"/>
            <a:ext cx="6624736" cy="1736646"/>
          </a:xfrm>
          <a:prstGeom prst="roundRect">
            <a:avLst/>
          </a:prstGeom>
          <a:noFill/>
          <a:ln w="38100">
            <a:solidFill>
              <a:srgbClr val="F07F09"/>
            </a:solidFill>
          </a:ln>
        </p:spPr>
        <p:txBody>
          <a:bodyPr wrap="square" rtlCol="0">
            <a:spAutoFit/>
          </a:bodyPr>
          <a:lstStyle/>
          <a:p>
            <a:r>
              <a:rPr lang="es-ES" sz="2400" b="1" dirty="0"/>
              <a:t>NOTA</a:t>
            </a:r>
            <a:r>
              <a:rPr lang="es-ES" sz="2400" dirty="0"/>
              <a:t>: recordad que sus dificultades a nivel social no son conductas intencionadas, por ello, cuando se corrijan, debe hacerse con cariño y tranquilidad. </a:t>
            </a:r>
          </a:p>
        </p:txBody>
      </p:sp>
      <p:pic>
        <p:nvPicPr>
          <p:cNvPr id="6" name="Imagen 5">
            <a:extLst>
              <a:ext uri="{FF2B5EF4-FFF2-40B4-BE49-F238E27FC236}">
                <a16:creationId xmlns:a16="http://schemas.microsoft.com/office/drawing/2014/main" id="{124D5BDE-2C5F-41A3-BA7F-AF9640207FC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10482">
            <a:off x="5220072" y="6031934"/>
            <a:ext cx="720080" cy="691979"/>
          </a:xfrm>
          <a:prstGeom prst="rect">
            <a:avLst/>
          </a:prstGeom>
        </p:spPr>
      </p:pic>
    </p:spTree>
    <p:extLst>
      <p:ext uri="{BB962C8B-B14F-4D97-AF65-F5344CB8AC3E}">
        <p14:creationId xmlns:p14="http://schemas.microsoft.com/office/powerpoint/2010/main" val="2281831793"/>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E5AC56D8-D310-4A47-B05E-622A88EA23EC}"/>
              </a:ext>
            </a:extLst>
          </p:cNvPr>
          <p:cNvSpPr>
            <a:spLocks noGrp="1" noChangeArrowheads="1"/>
          </p:cNvSpPr>
          <p:nvPr>
            <p:ph type="title" idx="4294967295"/>
          </p:nvPr>
        </p:nvSpPr>
        <p:spPr>
          <a:xfrm>
            <a:off x="457200" y="274638"/>
            <a:ext cx="8223250" cy="1136650"/>
          </a:xfrm>
        </p:spPr>
        <p:txBody>
          <a:bodyPr anchor="ct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000" b="1" dirty="0">
                <a:solidFill>
                  <a:srgbClr val="FF6600"/>
                </a:solidFill>
              </a:rPr>
              <a:t>RELACIÓN ENTRE MOTIVACIÓN Y TDAH</a:t>
            </a:r>
          </a:p>
        </p:txBody>
      </p:sp>
      <p:sp>
        <p:nvSpPr>
          <p:cNvPr id="15362" name="Text Box 2">
            <a:extLst>
              <a:ext uri="{FF2B5EF4-FFF2-40B4-BE49-F238E27FC236}">
                <a16:creationId xmlns:a16="http://schemas.microsoft.com/office/drawing/2014/main" id="{319EDD31-4906-4DE8-9313-1E341008776D}"/>
              </a:ext>
            </a:extLst>
          </p:cNvPr>
          <p:cNvSpPr txBox="1">
            <a:spLocks noChangeArrowheads="1"/>
          </p:cNvSpPr>
          <p:nvPr/>
        </p:nvSpPr>
        <p:spPr bwMode="auto">
          <a:xfrm>
            <a:off x="307975" y="1970088"/>
            <a:ext cx="8229600" cy="1395412"/>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marL="182563" indent="12700" algn="just" eaLnBrk="1">
              <a:spcBef>
                <a:spcPts val="800"/>
              </a:spcBef>
              <a:buClr>
                <a:srgbClr val="000000"/>
              </a:buClr>
              <a:buSzPct val="100000"/>
              <a:buFont typeface="Times New Roman" panose="02020603050405020304" pitchFamily="18" charset="0"/>
              <a:buNone/>
              <a:defRPr/>
            </a:pPr>
            <a:r>
              <a:rPr lang="en-GB" altLang="es-ES" sz="2400" dirty="0">
                <a:latin typeface="+mj-lt"/>
              </a:rPr>
              <a:t>TDAH </a:t>
            </a:r>
            <a:r>
              <a:rPr lang="en-GB" altLang="es-ES" sz="2400" dirty="0" err="1">
                <a:latin typeface="+mj-lt"/>
              </a:rPr>
              <a:t>tiene</a:t>
            </a:r>
            <a:r>
              <a:rPr lang="en-GB" altLang="es-ES" sz="2400" dirty="0">
                <a:latin typeface="+mj-lt"/>
              </a:rPr>
              <a:t> </a:t>
            </a:r>
            <a:r>
              <a:rPr lang="en-GB" altLang="es-ES" sz="2400" b="1" dirty="0" err="1">
                <a:latin typeface="+mj-lt"/>
              </a:rPr>
              <a:t>dificultad</a:t>
            </a:r>
            <a:r>
              <a:rPr lang="en-GB" altLang="es-ES" sz="2400" dirty="0">
                <a:latin typeface="+mj-lt"/>
              </a:rPr>
              <a:t> para </a:t>
            </a:r>
            <a:r>
              <a:rPr lang="en-GB" altLang="es-ES" sz="2400" dirty="0" err="1">
                <a:latin typeface="+mj-lt"/>
              </a:rPr>
              <a:t>tener</a:t>
            </a:r>
            <a:r>
              <a:rPr lang="en-GB" altLang="es-ES" sz="2400" dirty="0">
                <a:latin typeface="+mj-lt"/>
              </a:rPr>
              <a:t> una </a:t>
            </a:r>
            <a:r>
              <a:rPr lang="en-GB" altLang="es-ES" sz="2400" dirty="0" err="1">
                <a:latin typeface="+mj-lt"/>
              </a:rPr>
              <a:t>adecuada</a:t>
            </a:r>
            <a:r>
              <a:rPr lang="en-GB" altLang="es-ES" sz="2400" dirty="0">
                <a:latin typeface="+mj-lt"/>
              </a:rPr>
              <a:t> </a:t>
            </a:r>
            <a:r>
              <a:rPr lang="en-GB" altLang="es-ES" sz="2400" dirty="0" err="1">
                <a:latin typeface="+mj-lt"/>
              </a:rPr>
              <a:t>regulación</a:t>
            </a:r>
            <a:r>
              <a:rPr lang="en-GB" altLang="es-ES" sz="2400" dirty="0">
                <a:latin typeface="+mj-lt"/>
              </a:rPr>
              <a:t> </a:t>
            </a:r>
            <a:r>
              <a:rPr lang="en-GB" altLang="es-ES" sz="2400" dirty="0" err="1">
                <a:latin typeface="+mj-lt"/>
              </a:rPr>
              <a:t>interna</a:t>
            </a:r>
            <a:r>
              <a:rPr lang="en-GB" altLang="es-ES" sz="2400" dirty="0">
                <a:latin typeface="+mj-lt"/>
              </a:rPr>
              <a:t> de </a:t>
            </a:r>
            <a:r>
              <a:rPr lang="en-GB" altLang="es-ES" sz="2400" dirty="0" err="1">
                <a:latin typeface="+mj-lt"/>
              </a:rPr>
              <a:t>su</a:t>
            </a:r>
            <a:r>
              <a:rPr lang="en-GB" altLang="es-ES" sz="2400" dirty="0">
                <a:latin typeface="+mj-lt"/>
              </a:rPr>
              <a:t> </a:t>
            </a:r>
            <a:r>
              <a:rPr lang="en-GB" altLang="es-ES" sz="2400" dirty="0" err="1">
                <a:latin typeface="+mj-lt"/>
              </a:rPr>
              <a:t>motivación</a:t>
            </a:r>
            <a:r>
              <a:rPr lang="en-GB" altLang="es-ES" sz="2400" dirty="0">
                <a:latin typeface="+mj-lt"/>
              </a:rPr>
              <a:t>: </a:t>
            </a:r>
            <a:r>
              <a:rPr lang="en-GB" altLang="es-ES" sz="2400" dirty="0" err="1">
                <a:latin typeface="+mj-lt"/>
              </a:rPr>
              <a:t>hacer</a:t>
            </a:r>
            <a:r>
              <a:rPr lang="en-GB" altLang="es-ES" sz="2400" dirty="0">
                <a:latin typeface="+mj-lt"/>
              </a:rPr>
              <a:t> </a:t>
            </a:r>
            <a:r>
              <a:rPr lang="en-GB" altLang="es-ES" sz="2400" dirty="0" err="1">
                <a:latin typeface="+mj-lt"/>
              </a:rPr>
              <a:t>algo</a:t>
            </a:r>
            <a:r>
              <a:rPr lang="en-GB" altLang="es-ES" sz="2400" dirty="0">
                <a:latin typeface="+mj-lt"/>
              </a:rPr>
              <a:t> hoy para </a:t>
            </a:r>
            <a:r>
              <a:rPr lang="en-GB" altLang="es-ES" sz="2400" dirty="0" err="1">
                <a:latin typeface="+mj-lt"/>
              </a:rPr>
              <a:t>conseguir</a:t>
            </a:r>
            <a:r>
              <a:rPr lang="en-GB" altLang="es-ES" sz="2400" dirty="0">
                <a:latin typeface="+mj-lt"/>
              </a:rPr>
              <a:t> una </a:t>
            </a:r>
            <a:r>
              <a:rPr lang="en-GB" altLang="es-ES" sz="2400" dirty="0" err="1">
                <a:latin typeface="+mj-lt"/>
              </a:rPr>
              <a:t>gratificación</a:t>
            </a:r>
            <a:r>
              <a:rPr lang="en-GB" altLang="es-ES" sz="2400" dirty="0">
                <a:latin typeface="+mj-lt"/>
              </a:rPr>
              <a:t> </a:t>
            </a:r>
            <a:r>
              <a:rPr lang="en-GB" altLang="es-ES" sz="2400" dirty="0" err="1">
                <a:latin typeface="+mj-lt"/>
              </a:rPr>
              <a:t>mañana</a:t>
            </a:r>
            <a:r>
              <a:rPr lang="en-GB" altLang="es-ES" sz="2400" dirty="0">
                <a:latin typeface="+mj-lt"/>
              </a:rPr>
              <a:t>.</a:t>
            </a:r>
          </a:p>
        </p:txBody>
      </p:sp>
      <p:sp>
        <p:nvSpPr>
          <p:cNvPr id="21508" name="Rectangle 3">
            <a:extLst>
              <a:ext uri="{FF2B5EF4-FFF2-40B4-BE49-F238E27FC236}">
                <a16:creationId xmlns:a16="http://schemas.microsoft.com/office/drawing/2014/main" id="{2DEC2D46-E3A4-44D1-B001-56318008A915}"/>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09" name="Rectangle 4">
            <a:extLst>
              <a:ext uri="{FF2B5EF4-FFF2-40B4-BE49-F238E27FC236}">
                <a16:creationId xmlns:a16="http://schemas.microsoft.com/office/drawing/2014/main" id="{B962ADB7-16C8-4990-8414-A4214D5BC5B6}"/>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0" name="Rectangle 5">
            <a:extLst>
              <a:ext uri="{FF2B5EF4-FFF2-40B4-BE49-F238E27FC236}">
                <a16:creationId xmlns:a16="http://schemas.microsoft.com/office/drawing/2014/main" id="{8D150A75-1371-4D41-83EC-BA07EB12EB2D}"/>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1" name="Rectangle 6">
            <a:extLst>
              <a:ext uri="{FF2B5EF4-FFF2-40B4-BE49-F238E27FC236}">
                <a16:creationId xmlns:a16="http://schemas.microsoft.com/office/drawing/2014/main" id="{244F28CF-9191-43B2-87AB-214CE27B45E3}"/>
              </a:ext>
            </a:extLst>
          </p:cNvPr>
          <p:cNvSpPr>
            <a:spLocks noChangeArrowheads="1"/>
          </p:cNvSpPr>
          <p:nvPr/>
        </p:nvSpPr>
        <p:spPr bwMode="auto">
          <a:xfrm>
            <a:off x="612775" y="312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2" name="Rectangle 7">
            <a:extLst>
              <a:ext uri="{FF2B5EF4-FFF2-40B4-BE49-F238E27FC236}">
                <a16:creationId xmlns:a16="http://schemas.microsoft.com/office/drawing/2014/main" id="{85028955-53FA-4196-9121-F212BC31CB4D}"/>
              </a:ext>
            </a:extLst>
          </p:cNvPr>
          <p:cNvSpPr>
            <a:spLocks noChangeArrowheads="1"/>
          </p:cNvSpPr>
          <p:nvPr/>
        </p:nvSpPr>
        <p:spPr bwMode="auto">
          <a:xfrm>
            <a:off x="765175" y="4651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3" name="Rectangle 8">
            <a:extLst>
              <a:ext uri="{FF2B5EF4-FFF2-40B4-BE49-F238E27FC236}">
                <a16:creationId xmlns:a16="http://schemas.microsoft.com/office/drawing/2014/main" id="{44D785A6-48BF-4AA4-8BDE-2DCA435E4CB7}"/>
              </a:ext>
            </a:extLst>
          </p:cNvPr>
          <p:cNvSpPr>
            <a:spLocks noChangeArrowheads="1"/>
          </p:cNvSpPr>
          <p:nvPr/>
        </p:nvSpPr>
        <p:spPr bwMode="auto">
          <a:xfrm>
            <a:off x="917575" y="6175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4" name="Rectangle 9">
            <a:extLst>
              <a:ext uri="{FF2B5EF4-FFF2-40B4-BE49-F238E27FC236}">
                <a16:creationId xmlns:a16="http://schemas.microsoft.com/office/drawing/2014/main" id="{93A5729B-0BFD-4CEB-9628-F4EA93DF2486}"/>
              </a:ext>
            </a:extLst>
          </p:cNvPr>
          <p:cNvSpPr>
            <a:spLocks noChangeArrowheads="1"/>
          </p:cNvSpPr>
          <p:nvPr/>
        </p:nvSpPr>
        <p:spPr bwMode="auto">
          <a:xfrm>
            <a:off x="1069975" y="769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5" name="Rectangle 10">
            <a:extLst>
              <a:ext uri="{FF2B5EF4-FFF2-40B4-BE49-F238E27FC236}">
                <a16:creationId xmlns:a16="http://schemas.microsoft.com/office/drawing/2014/main" id="{31AA2B67-1C18-4EA5-8049-4128FCE1D7A8}"/>
              </a:ext>
            </a:extLst>
          </p:cNvPr>
          <p:cNvSpPr>
            <a:spLocks noChangeArrowheads="1"/>
          </p:cNvSpPr>
          <p:nvPr/>
        </p:nvSpPr>
        <p:spPr bwMode="auto">
          <a:xfrm>
            <a:off x="1222375" y="922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6" name="Rectangle 11">
            <a:extLst>
              <a:ext uri="{FF2B5EF4-FFF2-40B4-BE49-F238E27FC236}">
                <a16:creationId xmlns:a16="http://schemas.microsoft.com/office/drawing/2014/main" id="{4E7DB564-512D-4936-ABA1-1A379A59C337}"/>
              </a:ext>
            </a:extLst>
          </p:cNvPr>
          <p:cNvSpPr>
            <a:spLocks noChangeArrowheads="1"/>
          </p:cNvSpPr>
          <p:nvPr/>
        </p:nvSpPr>
        <p:spPr bwMode="auto">
          <a:xfrm>
            <a:off x="1374775" y="1074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1517" name="Rectangle 12">
            <a:extLst>
              <a:ext uri="{FF2B5EF4-FFF2-40B4-BE49-F238E27FC236}">
                <a16:creationId xmlns:a16="http://schemas.microsoft.com/office/drawing/2014/main" id="{A7625912-3692-4AB7-86B7-754A6A616398}"/>
              </a:ext>
            </a:extLst>
          </p:cNvPr>
          <p:cNvSpPr>
            <a:spLocks noChangeArrowheads="1"/>
          </p:cNvSpPr>
          <p:nvPr/>
        </p:nvSpPr>
        <p:spPr bwMode="auto">
          <a:xfrm>
            <a:off x="1527175" y="12271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graphicFrame>
        <p:nvGraphicFramePr>
          <p:cNvPr id="2" name="Diagrama 1">
            <a:extLst>
              <a:ext uri="{FF2B5EF4-FFF2-40B4-BE49-F238E27FC236}">
                <a16:creationId xmlns:a16="http://schemas.microsoft.com/office/drawing/2014/main" id="{C5567DD7-47B1-41C7-8722-D4CAEACD12F7}"/>
              </a:ext>
            </a:extLst>
          </p:cNvPr>
          <p:cNvGraphicFramePr/>
          <p:nvPr/>
        </p:nvGraphicFramePr>
        <p:xfrm>
          <a:off x="-324544" y="3364776"/>
          <a:ext cx="9143999" cy="3523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19" name="Picture 2">
            <a:extLst>
              <a:ext uri="{FF2B5EF4-FFF2-40B4-BE49-F238E27FC236}">
                <a16:creationId xmlns:a16="http://schemas.microsoft.com/office/drawing/2014/main" id="{F1146B93-A2CB-494A-A382-E8F216BF85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20" name="Picture 17" descr="Pulgar, Mano, Abajo, La Cara, EmociÃ³n">
            <a:extLst>
              <a:ext uri="{FF2B5EF4-FFF2-40B4-BE49-F238E27FC236}">
                <a16:creationId xmlns:a16="http://schemas.microsoft.com/office/drawing/2014/main" id="{F8B5E68E-83DE-491D-AC90-422C4D041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500" y="3165475"/>
            <a:ext cx="22225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539552" y="1573233"/>
            <a:ext cx="8229600" cy="461665"/>
          </a:xfrm>
          <a:prstGeom prst="rect">
            <a:avLst/>
          </a:prstGeom>
          <a:noFill/>
        </p:spPr>
        <p:txBody>
          <a:bodyPr wrap="square" rtlCol="0">
            <a:spAutoFit/>
          </a:bodyPr>
          <a:lstStyle/>
          <a:p>
            <a:pPr algn="ctr"/>
            <a:r>
              <a:rPr lang="es-ES" sz="2400" b="1" dirty="0">
                <a:solidFill>
                  <a:srgbClr val="FF6600"/>
                </a:solidFill>
              </a:rPr>
              <a:t>Entrenamiento en habilidades sociales</a:t>
            </a:r>
          </a:p>
        </p:txBody>
      </p:sp>
      <p:pic>
        <p:nvPicPr>
          <p:cNvPr id="4" name="Picture 2">
            <a:extLst>
              <a:ext uri="{FF2B5EF4-FFF2-40B4-BE49-F238E27FC236}">
                <a16:creationId xmlns:a16="http://schemas.microsoft.com/office/drawing/2014/main" id="{899302FB-9AA4-44D3-AD5E-90F92CD68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ángulo: esquinas redondeadas 4">
            <a:extLst>
              <a:ext uri="{FF2B5EF4-FFF2-40B4-BE49-F238E27FC236}">
                <a16:creationId xmlns:a16="http://schemas.microsoft.com/office/drawing/2014/main" id="{85B9B344-B0BA-4747-B3E3-AAD01F829832}"/>
              </a:ext>
            </a:extLst>
          </p:cNvPr>
          <p:cNvSpPr/>
          <p:nvPr/>
        </p:nvSpPr>
        <p:spPr bwMode="auto">
          <a:xfrm>
            <a:off x="1115616" y="2207106"/>
            <a:ext cx="7273925" cy="218267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r>
              <a:rPr lang="es-ES" sz="2400" b="1" dirty="0"/>
              <a:t>HHSS básicas: </a:t>
            </a:r>
            <a:r>
              <a:rPr lang="es-ES" sz="2400" dirty="0"/>
              <a:t>sonreír y reír, contacto ocular, saludar, presentaciones, favores, cortesía y amabilidad, dar las gracias, respeto de turnos de palabra, formular preguntas, despedirse, presentar a otros, hacer cumplidos, escuchar. </a:t>
            </a:r>
          </a:p>
        </p:txBody>
      </p:sp>
      <p:sp>
        <p:nvSpPr>
          <p:cNvPr id="6" name="Rectángulo: esquinas redondeadas 5">
            <a:extLst>
              <a:ext uri="{FF2B5EF4-FFF2-40B4-BE49-F238E27FC236}">
                <a16:creationId xmlns:a16="http://schemas.microsoft.com/office/drawing/2014/main" id="{50C6AA58-886F-4996-A29A-314CB3BEFD62}"/>
              </a:ext>
            </a:extLst>
          </p:cNvPr>
          <p:cNvSpPr/>
          <p:nvPr/>
        </p:nvSpPr>
        <p:spPr bwMode="auto">
          <a:xfrm>
            <a:off x="1115615" y="4517246"/>
            <a:ext cx="7273925" cy="11969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r>
              <a:rPr lang="es-ES" sz="2400" b="1" dirty="0"/>
              <a:t>HHSS complejas: </a:t>
            </a:r>
            <a:r>
              <a:rPr lang="es-ES" sz="2400" dirty="0"/>
              <a:t>participación, pedir ayuda, disculparse, convencer a los/las demás, resolver pequeños conflictos.</a:t>
            </a:r>
          </a:p>
        </p:txBody>
      </p:sp>
    </p:spTree>
    <p:extLst>
      <p:ext uri="{BB962C8B-B14F-4D97-AF65-F5344CB8AC3E}">
        <p14:creationId xmlns:p14="http://schemas.microsoft.com/office/powerpoint/2010/main" val="1313903119"/>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539552" y="1573233"/>
            <a:ext cx="8229600" cy="461665"/>
          </a:xfrm>
          <a:prstGeom prst="rect">
            <a:avLst/>
          </a:prstGeom>
          <a:noFill/>
        </p:spPr>
        <p:txBody>
          <a:bodyPr wrap="square" rtlCol="0">
            <a:spAutoFit/>
          </a:bodyPr>
          <a:lstStyle/>
          <a:p>
            <a:pPr algn="ctr"/>
            <a:r>
              <a:rPr lang="es-ES" sz="2400" b="1" dirty="0">
                <a:solidFill>
                  <a:srgbClr val="FF6600"/>
                </a:solidFill>
              </a:rPr>
              <a:t>Entrenamiento en habilidades sociales</a:t>
            </a:r>
          </a:p>
        </p:txBody>
      </p:sp>
      <p:pic>
        <p:nvPicPr>
          <p:cNvPr id="4" name="Picture 2">
            <a:extLst>
              <a:ext uri="{FF2B5EF4-FFF2-40B4-BE49-F238E27FC236}">
                <a16:creationId xmlns:a16="http://schemas.microsoft.com/office/drawing/2014/main" id="{899302FB-9AA4-44D3-AD5E-90F92CD68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ángulo: esquinas redondeadas 6">
            <a:extLst>
              <a:ext uri="{FF2B5EF4-FFF2-40B4-BE49-F238E27FC236}">
                <a16:creationId xmlns:a16="http://schemas.microsoft.com/office/drawing/2014/main" id="{9AF8F410-9CB7-41D8-9977-7688E2F947A0}"/>
              </a:ext>
            </a:extLst>
          </p:cNvPr>
          <p:cNvSpPr/>
          <p:nvPr/>
        </p:nvSpPr>
        <p:spPr bwMode="auto">
          <a:xfrm>
            <a:off x="921717" y="2359698"/>
            <a:ext cx="7273925" cy="150628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marL="260350" eaLnBrk="1">
              <a:lnSpc>
                <a:spcPct val="93000"/>
              </a:lnSpc>
              <a:buClr>
                <a:srgbClr val="000000"/>
              </a:buClr>
              <a:buSzPct val="100000"/>
              <a:defRPr/>
            </a:pPr>
            <a:r>
              <a:rPr lang="es-ES" sz="2400" b="1" dirty="0"/>
              <a:t>Conversacionales: </a:t>
            </a:r>
            <a:r>
              <a:rPr lang="es-ES" sz="2400" dirty="0"/>
              <a:t>iniciar, mantener y terminar conversaciones, unirse a conversaciones de los otros y establecer.</a:t>
            </a:r>
          </a:p>
        </p:txBody>
      </p:sp>
      <p:sp>
        <p:nvSpPr>
          <p:cNvPr id="8" name="Rectángulo: esquinas redondeadas 7">
            <a:extLst>
              <a:ext uri="{FF2B5EF4-FFF2-40B4-BE49-F238E27FC236}">
                <a16:creationId xmlns:a16="http://schemas.microsoft.com/office/drawing/2014/main" id="{C56857E6-14DA-4EDE-B72E-ED6CF50228F4}"/>
              </a:ext>
            </a:extLst>
          </p:cNvPr>
          <p:cNvSpPr/>
          <p:nvPr/>
        </p:nvSpPr>
        <p:spPr bwMode="auto">
          <a:xfrm>
            <a:off x="935037" y="3963407"/>
            <a:ext cx="7273925" cy="1728192"/>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r>
              <a:rPr lang="es-ES" sz="2400" b="1" dirty="0"/>
              <a:t>Expresar sentimientos emociones y opiniones: </a:t>
            </a:r>
            <a:r>
              <a:rPr lang="es-ES" sz="2400" dirty="0"/>
              <a:t>autoafirmaciones positivas, expresar y recibir emociones y defender los propios derechos y opiniones con asertividad. </a:t>
            </a:r>
          </a:p>
        </p:txBody>
      </p:sp>
    </p:spTree>
    <p:extLst>
      <p:ext uri="{BB962C8B-B14F-4D97-AF65-F5344CB8AC3E}">
        <p14:creationId xmlns:p14="http://schemas.microsoft.com/office/powerpoint/2010/main" val="2204506831"/>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461665"/>
          </a:xfrm>
          <a:prstGeom prst="rect">
            <a:avLst/>
          </a:prstGeom>
          <a:noFill/>
        </p:spPr>
        <p:txBody>
          <a:bodyPr wrap="square" rtlCol="0">
            <a:spAutoFit/>
          </a:bodyPr>
          <a:lstStyle/>
          <a:p>
            <a:r>
              <a:rPr lang="es-ES" sz="2400" dirty="0"/>
              <a:t>Entrenamiento en habilidades sociales </a:t>
            </a:r>
          </a:p>
        </p:txBody>
      </p:sp>
      <p:pic>
        <p:nvPicPr>
          <p:cNvPr id="4" name="Imagen 3" descr="Imagen que contiene texto&#10;&#10;Descripción generada automáticamente">
            <a:extLst>
              <a:ext uri="{FF2B5EF4-FFF2-40B4-BE49-F238E27FC236}">
                <a16:creationId xmlns:a16="http://schemas.microsoft.com/office/drawing/2014/main" id="{46DD0216-0ACE-48C4-A415-5F257A4FC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90465"/>
            <a:ext cx="4133139" cy="2726421"/>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3F24A693-3D7A-4EF6-92B0-753E74A0F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236" y="3865989"/>
            <a:ext cx="3827822" cy="2726421"/>
          </a:xfrm>
          <a:prstGeom prst="rect">
            <a:avLst/>
          </a:prstGeom>
        </p:spPr>
      </p:pic>
      <p:sp>
        <p:nvSpPr>
          <p:cNvPr id="7" name="CuadroTexto 6">
            <a:extLst>
              <a:ext uri="{FF2B5EF4-FFF2-40B4-BE49-F238E27FC236}">
                <a16:creationId xmlns:a16="http://schemas.microsoft.com/office/drawing/2014/main" id="{50C70865-69B0-47AC-AE1F-C7A2B6F6FD9E}"/>
              </a:ext>
            </a:extLst>
          </p:cNvPr>
          <p:cNvSpPr txBox="1"/>
          <p:nvPr/>
        </p:nvSpPr>
        <p:spPr>
          <a:xfrm>
            <a:off x="5175555" y="2499861"/>
            <a:ext cx="3546095" cy="1077218"/>
          </a:xfrm>
          <a:prstGeom prst="rect">
            <a:avLst/>
          </a:prstGeom>
          <a:noFill/>
        </p:spPr>
        <p:txBody>
          <a:bodyPr wrap="square" rtlCol="0">
            <a:spAutoFit/>
          </a:bodyPr>
          <a:lstStyle/>
          <a:p>
            <a:r>
              <a:rPr lang="es-ES" sz="1600" dirty="0"/>
              <a:t>Programa de educación para la convivencia. Cuaderno de habilidades sociales (Acosta, López, Megías, Segura y Rodríguez)</a:t>
            </a:r>
          </a:p>
        </p:txBody>
      </p:sp>
      <p:pic>
        <p:nvPicPr>
          <p:cNvPr id="9" name="Picture 2">
            <a:extLst>
              <a:ext uri="{FF2B5EF4-FFF2-40B4-BE49-F238E27FC236}">
                <a16:creationId xmlns:a16="http://schemas.microsoft.com/office/drawing/2014/main" id="{4C980D74-2008-41F8-8155-BE827B651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2824012"/>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6F228CE-CAD2-4888-8122-056EDB57E581}"/>
              </a:ext>
            </a:extLst>
          </p:cNvPr>
          <p:cNvSpPr>
            <a:spLocks noGrp="1" noChangeArrowheads="1"/>
          </p:cNvSpPr>
          <p:nvPr>
            <p:ph type="title" idx="4294967295"/>
          </p:nvPr>
        </p:nvSpPr>
        <p:spPr>
          <a:xfrm>
            <a:off x="539750" y="2492375"/>
            <a:ext cx="8223250" cy="113665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000" b="1" dirty="0">
                <a:solidFill>
                  <a:srgbClr val="FF6600"/>
                </a:solidFill>
                <a:latin typeface="+mj-lt"/>
              </a:rPr>
              <a:t>INTERVENCIONES EN EDUCACÍÓN SECUNDARIA </a:t>
            </a:r>
          </a:p>
        </p:txBody>
      </p:sp>
      <p:pic>
        <p:nvPicPr>
          <p:cNvPr id="13315" name="Picture 2">
            <a:extLst>
              <a:ext uri="{FF2B5EF4-FFF2-40B4-BE49-F238E27FC236}">
                <a16:creationId xmlns:a16="http://schemas.microsoft.com/office/drawing/2014/main" id="{9EBB1B7B-8781-494C-8BF2-DCB35AFD6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77535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B961D86-29A4-4D90-977F-FBB6C0854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INTERACCIÓN DEL TDAH Y RASGOS CARACTERÍSTICOS</a:t>
            </a:r>
            <a:endParaRPr lang="es-ES" sz="3600" spc="-1" dirty="0">
              <a:solidFill>
                <a:srgbClr val="FF6600"/>
              </a:solidFill>
              <a:latin typeface="Arial"/>
              <a:cs typeface="+mn-cs"/>
            </a:endParaRPr>
          </a:p>
        </p:txBody>
      </p:sp>
      <p:graphicFrame>
        <p:nvGraphicFramePr>
          <p:cNvPr id="4" name="Tabla 4">
            <a:extLst>
              <a:ext uri="{FF2B5EF4-FFF2-40B4-BE49-F238E27FC236}">
                <a16:creationId xmlns:a16="http://schemas.microsoft.com/office/drawing/2014/main" id="{F559C9F1-6E53-4FAC-A68D-1EEDC739CD52}"/>
              </a:ext>
            </a:extLst>
          </p:cNvPr>
          <p:cNvGraphicFramePr>
            <a:graphicFrameLocks noGrp="1"/>
          </p:cNvGraphicFramePr>
          <p:nvPr>
            <p:extLst/>
          </p:nvPr>
        </p:nvGraphicFramePr>
        <p:xfrm>
          <a:off x="341784" y="1628800"/>
          <a:ext cx="8460432" cy="4389120"/>
        </p:xfrm>
        <a:graphic>
          <a:graphicData uri="http://schemas.openxmlformats.org/drawingml/2006/table">
            <a:tbl>
              <a:tblPr firstRow="1" bandRow="1">
                <a:tableStyleId>{5C22544A-7EE6-4342-B048-85BDC9FD1C3A}</a:tableStyleId>
              </a:tblPr>
              <a:tblGrid>
                <a:gridCol w="2428457">
                  <a:extLst>
                    <a:ext uri="{9D8B030D-6E8A-4147-A177-3AD203B41FA5}">
                      <a16:colId xmlns:a16="http://schemas.microsoft.com/office/drawing/2014/main" val="155218563"/>
                    </a:ext>
                  </a:extLst>
                </a:gridCol>
                <a:gridCol w="6031975">
                  <a:extLst>
                    <a:ext uri="{9D8B030D-6E8A-4147-A177-3AD203B41FA5}">
                      <a16:colId xmlns:a16="http://schemas.microsoft.com/office/drawing/2014/main" val="111558222"/>
                    </a:ext>
                  </a:extLst>
                </a:gridCol>
              </a:tblGrid>
              <a:tr h="1141558">
                <a:tc>
                  <a:txBody>
                    <a:bodyPr/>
                    <a:lstStyle/>
                    <a:p>
                      <a:pPr algn="ctr"/>
                      <a:r>
                        <a:rPr lang="es-ES" b="1" dirty="0">
                          <a:solidFill>
                            <a:schemeClr val="tx1"/>
                          </a:solidFill>
                        </a:rPr>
                        <a:t>Estilo inhibido</a:t>
                      </a:r>
                    </a:p>
                  </a:txBody>
                  <a:tcPr anchor="ctr">
                    <a:lnB w="38100" cmpd="sng">
                      <a:noFill/>
                    </a:lnB>
                    <a:solidFill>
                      <a:schemeClr val="accent5">
                        <a:lumMod val="20000"/>
                        <a:lumOff val="80000"/>
                      </a:schemeClr>
                    </a:solidFill>
                  </a:tcPr>
                </a:tc>
                <a:tc>
                  <a:txBody>
                    <a:bodyPr/>
                    <a:lstStyle/>
                    <a:p>
                      <a:pPr marL="0" indent="0" algn="l">
                        <a:buFont typeface="Arial" panose="020B0604020202020204" pitchFamily="34" charset="0"/>
                        <a:buNone/>
                      </a:pPr>
                      <a:r>
                        <a:rPr lang="es-ES" b="0" dirty="0">
                          <a:solidFill>
                            <a:schemeClr val="tx1"/>
                          </a:solidFill>
                        </a:rPr>
                        <a:t>Similar a la etapa infantil </a:t>
                      </a:r>
                    </a:p>
                    <a:p>
                      <a:pPr marL="0" indent="0" algn="l">
                        <a:buFont typeface="Arial" panose="020B0604020202020204" pitchFamily="34" charset="0"/>
                        <a:buNone/>
                      </a:pPr>
                      <a:r>
                        <a:rPr lang="es-ES" b="0" dirty="0">
                          <a:solidFill>
                            <a:schemeClr val="tx1"/>
                          </a:solidFill>
                        </a:rPr>
                        <a:t>No participa en clase </a:t>
                      </a:r>
                    </a:p>
                    <a:p>
                      <a:pPr marL="0" indent="0" algn="l">
                        <a:buFont typeface="Arial" panose="020B0604020202020204" pitchFamily="34" charset="0"/>
                        <a:buNone/>
                      </a:pPr>
                      <a:r>
                        <a:rPr lang="es-ES" b="0" dirty="0">
                          <a:solidFill>
                            <a:schemeClr val="tx1"/>
                          </a:solidFill>
                        </a:rPr>
                        <a:t>No pregunta aunque tenga dudas o no comprenda enunciados de examen.</a:t>
                      </a:r>
                    </a:p>
                    <a:p>
                      <a:pPr marL="0" indent="0" algn="l">
                        <a:buFont typeface="Arial" panose="020B0604020202020204" pitchFamily="34" charset="0"/>
                        <a:buNone/>
                      </a:pPr>
                      <a:r>
                        <a:rPr lang="es-ES" b="0" dirty="0">
                          <a:solidFill>
                            <a:schemeClr val="tx1"/>
                          </a:solidFill>
                        </a:rPr>
                        <a:t>Le cuesta hacer amigos </a:t>
                      </a:r>
                    </a:p>
                    <a:p>
                      <a:pPr marL="0" indent="0" algn="l">
                        <a:buFont typeface="Arial" panose="020B0604020202020204" pitchFamily="34" charset="0"/>
                        <a:buNone/>
                      </a:pPr>
                      <a:r>
                        <a:rPr lang="es-ES" b="0" dirty="0">
                          <a:solidFill>
                            <a:schemeClr val="tx1"/>
                          </a:solidFill>
                        </a:rPr>
                        <a:t>Timidez e introversión </a:t>
                      </a:r>
                    </a:p>
                    <a:p>
                      <a:pPr marL="0" indent="0" algn="l">
                        <a:buFont typeface="Arial" panose="020B0604020202020204" pitchFamily="34" charset="0"/>
                        <a:buNone/>
                      </a:pPr>
                      <a:r>
                        <a:rPr lang="es-ES" b="0" dirty="0">
                          <a:solidFill>
                            <a:schemeClr val="tx1"/>
                          </a:solidFill>
                        </a:rPr>
                        <a:t>Tiende a mimetizarse con la pared del aula </a:t>
                      </a:r>
                    </a:p>
                  </a:txBody>
                  <a:tcPr>
                    <a:lnB w="38100" cmpd="sng">
                      <a:noFill/>
                    </a:lnB>
                    <a:solidFill>
                      <a:schemeClr val="accent5">
                        <a:lumMod val="20000"/>
                        <a:lumOff val="80000"/>
                      </a:schemeClr>
                    </a:solidFill>
                  </a:tcPr>
                </a:tc>
                <a:extLst>
                  <a:ext uri="{0D108BD9-81ED-4DB2-BD59-A6C34878D82A}">
                    <a16:rowId xmlns:a16="http://schemas.microsoft.com/office/drawing/2014/main" val="4076450613"/>
                  </a:ext>
                </a:extLst>
              </a:tr>
              <a:tr h="0">
                <a:tc>
                  <a:txBody>
                    <a:bodyPr/>
                    <a:lstStyle/>
                    <a:p>
                      <a:pPr algn="ctr"/>
                      <a:endParaRPr lang="es-ES" b="1">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s-ES"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136465"/>
                  </a:ext>
                </a:extLst>
              </a:tr>
              <a:tr h="1157413">
                <a:tc>
                  <a:txBody>
                    <a:bodyPr/>
                    <a:lstStyle/>
                    <a:p>
                      <a:pPr algn="ctr"/>
                      <a:r>
                        <a:rPr lang="es-ES" b="1" dirty="0">
                          <a:solidFill>
                            <a:schemeClr val="tx1"/>
                          </a:solidFill>
                        </a:rPr>
                        <a:t>Estilo impulsivo</a:t>
                      </a:r>
                    </a:p>
                  </a:txBody>
                  <a:tcPr anchor="ctr">
                    <a:lnT w="12700" cmpd="sng">
                      <a:noFill/>
                    </a:lnT>
                  </a:tcPr>
                </a:tc>
                <a:tc>
                  <a:txBody>
                    <a:bodyPr/>
                    <a:lstStyle/>
                    <a:p>
                      <a:r>
                        <a:rPr lang="es-ES" dirty="0"/>
                        <a:t>Conductas de riesgo </a:t>
                      </a:r>
                    </a:p>
                    <a:p>
                      <a:r>
                        <a:rPr lang="es-ES" dirty="0"/>
                        <a:t>Comportamiento desafiante </a:t>
                      </a:r>
                    </a:p>
                    <a:p>
                      <a:r>
                        <a:rPr lang="es-ES" dirty="0"/>
                        <a:t>Deterioro del estado de ánimo </a:t>
                      </a:r>
                    </a:p>
                    <a:p>
                      <a:r>
                        <a:rPr lang="es-ES" dirty="0"/>
                        <a:t>Dificultades en las relaciones con personas cercanas </a:t>
                      </a:r>
                    </a:p>
                    <a:p>
                      <a:r>
                        <a:rPr lang="es-ES" dirty="0"/>
                        <a:t>Acto delictivos</a:t>
                      </a:r>
                    </a:p>
                    <a:p>
                      <a:r>
                        <a:rPr lang="es-ES" dirty="0"/>
                        <a:t>Enfermedades de transmisión sexual (ETS)</a:t>
                      </a:r>
                    </a:p>
                    <a:p>
                      <a:r>
                        <a:rPr lang="es-ES" dirty="0"/>
                        <a:t>Embarazos no deseados </a:t>
                      </a:r>
                    </a:p>
                  </a:txBody>
                  <a:tcPr>
                    <a:lnT w="12700" cmpd="sng">
                      <a:noFill/>
                    </a:lnT>
                    <a:solidFill>
                      <a:schemeClr val="accent5">
                        <a:lumMod val="20000"/>
                        <a:lumOff val="80000"/>
                      </a:schemeClr>
                    </a:solidFill>
                  </a:tcPr>
                </a:tc>
                <a:extLst>
                  <a:ext uri="{0D108BD9-81ED-4DB2-BD59-A6C34878D82A}">
                    <a16:rowId xmlns:a16="http://schemas.microsoft.com/office/drawing/2014/main" val="3613384623"/>
                  </a:ext>
                </a:extLst>
              </a:tr>
            </a:tbl>
          </a:graphicData>
        </a:graphic>
      </p:graphicFrame>
    </p:spTree>
    <p:extLst>
      <p:ext uri="{BB962C8B-B14F-4D97-AF65-F5344CB8AC3E}">
        <p14:creationId xmlns:p14="http://schemas.microsoft.com/office/powerpoint/2010/main" val="2590725853"/>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a:t>
            </a:r>
          </a:p>
        </p:txBody>
      </p:sp>
      <p:sp>
        <p:nvSpPr>
          <p:cNvPr id="3" name="CuadroTexto 2">
            <a:extLst>
              <a:ext uri="{FF2B5EF4-FFF2-40B4-BE49-F238E27FC236}">
                <a16:creationId xmlns:a16="http://schemas.microsoft.com/office/drawing/2014/main" id="{7D42B5D8-60BC-4420-A951-6ED641C9F6FF}"/>
              </a:ext>
            </a:extLst>
          </p:cNvPr>
          <p:cNvSpPr txBox="1"/>
          <p:nvPr/>
        </p:nvSpPr>
        <p:spPr>
          <a:xfrm>
            <a:off x="809625" y="1700808"/>
            <a:ext cx="6635080" cy="4524315"/>
          </a:xfrm>
          <a:prstGeom prst="rect">
            <a:avLst/>
          </a:prstGeom>
          <a:noFill/>
        </p:spPr>
        <p:txBody>
          <a:bodyPr wrap="square" rtlCol="0">
            <a:spAutoFit/>
          </a:bodyPr>
          <a:lstStyle/>
          <a:p>
            <a:r>
              <a:rPr lang="es-ES" sz="2400" dirty="0"/>
              <a:t>El manejo de habilidades es indispensable para poder establecer una relación satisfactoria con otras personas. </a:t>
            </a:r>
          </a:p>
          <a:p>
            <a:r>
              <a:rPr lang="es-ES" sz="2400" dirty="0"/>
              <a:t>Sin embargo, los/as adolescentes con TDAH pueden presentar un </a:t>
            </a:r>
            <a:r>
              <a:rPr lang="es-ES" sz="2400" b="1" dirty="0"/>
              <a:t>déficit en este aspecto como consecuencia de los síntomas nucleares </a:t>
            </a:r>
            <a:r>
              <a:rPr lang="es-ES" sz="2400" dirty="0"/>
              <a:t>(inatención, impulsividad e hiperactividad): </a:t>
            </a:r>
          </a:p>
          <a:p>
            <a:pPr marL="720725" indent="-342900">
              <a:buFont typeface="Wingdings" panose="05000000000000000000" pitchFamily="2" charset="2"/>
              <a:buChar char="§"/>
            </a:pPr>
            <a:r>
              <a:rPr lang="es-ES" sz="2400" dirty="0"/>
              <a:t>Falta de empatía </a:t>
            </a:r>
          </a:p>
          <a:p>
            <a:pPr marL="720725" indent="-342900">
              <a:buFont typeface="Wingdings" panose="05000000000000000000" pitchFamily="2" charset="2"/>
              <a:buChar char="§"/>
            </a:pPr>
            <a:r>
              <a:rPr lang="es-ES" sz="2400" dirty="0"/>
              <a:t>Falta de asertividad </a:t>
            </a:r>
          </a:p>
          <a:p>
            <a:pPr marL="720725" indent="-342900">
              <a:buFont typeface="Wingdings" panose="05000000000000000000" pitchFamily="2" charset="2"/>
              <a:buChar char="§"/>
            </a:pPr>
            <a:r>
              <a:rPr lang="es-ES" sz="2400" dirty="0"/>
              <a:t>Dificultades en la comunicación verbal y no verbal </a:t>
            </a:r>
          </a:p>
        </p:txBody>
      </p:sp>
      <p:pic>
        <p:nvPicPr>
          <p:cNvPr id="4" name="Picture 2">
            <a:extLst>
              <a:ext uri="{FF2B5EF4-FFF2-40B4-BE49-F238E27FC236}">
                <a16:creationId xmlns:a16="http://schemas.microsoft.com/office/drawing/2014/main" id="{66A55C9C-49DD-4AEF-AF1A-14EB0F337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descr="NiÃ±a, Solo, Triste, Adolescente, Esbozo">
            <a:extLst>
              <a:ext uri="{FF2B5EF4-FFF2-40B4-BE49-F238E27FC236}">
                <a16:creationId xmlns:a16="http://schemas.microsoft.com/office/drawing/2014/main" id="{E65FFACB-E19C-4588-BC04-1F5F40686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13" y="3269792"/>
            <a:ext cx="3379680" cy="34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87866"/>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847910"/>
            <a:ext cx="8229600" cy="3416320"/>
          </a:xfrm>
          <a:prstGeom prst="rect">
            <a:avLst/>
          </a:prstGeom>
          <a:noFill/>
        </p:spPr>
        <p:txBody>
          <a:bodyPr wrap="square" rtlCol="0">
            <a:spAutoFit/>
          </a:bodyPr>
          <a:lstStyle/>
          <a:p>
            <a:pPr marL="342900" indent="-342900">
              <a:buFont typeface="Wingdings" panose="05000000000000000000" pitchFamily="2" charset="2"/>
              <a:buChar char="§"/>
            </a:pPr>
            <a:r>
              <a:rPr lang="es-ES" sz="2400" dirty="0"/>
              <a:t>Incidir en la realización de </a:t>
            </a:r>
            <a:r>
              <a:rPr lang="es-ES" sz="2400" b="1" dirty="0"/>
              <a:t>trabajos en grupo y de carácter cooperativo, </a:t>
            </a:r>
            <a:r>
              <a:rPr lang="es-ES" sz="2400" dirty="0"/>
              <a:t>donde el niño/a con TDAH pueda desenvolver algunos de sus puntos fuertes. </a:t>
            </a:r>
          </a:p>
          <a:p>
            <a:pPr marL="342900" indent="-342900">
              <a:buFont typeface="Wingdings" panose="05000000000000000000" pitchFamily="2" charset="2"/>
              <a:buChar char="§"/>
            </a:pPr>
            <a:r>
              <a:rPr lang="es-ES" sz="2400" dirty="0"/>
              <a:t>Realizar </a:t>
            </a:r>
            <a:r>
              <a:rPr lang="es-ES" sz="2400" b="1" dirty="0"/>
              <a:t>proyectos</a:t>
            </a:r>
            <a:r>
              <a:rPr lang="es-ES" sz="2400" dirty="0"/>
              <a:t> que impliquen al centro y en los que se puedan desenvolver más actividades que las académicas: grupos de teatro, meditación, investigación, proyectos multidisciplinares, </a:t>
            </a:r>
            <a:r>
              <a:rPr lang="es-ES" sz="2400" dirty="0" err="1"/>
              <a:t>etc</a:t>
            </a:r>
            <a:r>
              <a:rPr lang="es-ES" sz="2400" dirty="0"/>
              <a:t>… </a:t>
            </a:r>
          </a:p>
          <a:p>
            <a:endParaRPr lang="es-ES" sz="2400" dirty="0"/>
          </a:p>
          <a:p>
            <a:endParaRPr lang="es-ES" sz="2400" dirty="0"/>
          </a:p>
        </p:txBody>
      </p:sp>
      <p:pic>
        <p:nvPicPr>
          <p:cNvPr id="5" name="Picture 2">
            <a:extLst>
              <a:ext uri="{FF2B5EF4-FFF2-40B4-BE49-F238E27FC236}">
                <a16:creationId xmlns:a16="http://schemas.microsoft.com/office/drawing/2014/main" id="{C7C9FBB5-18BC-44C7-875C-2F003E7FE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descr="Mano, Unidos, Juntos, Personas, Unidad">
            <a:extLst>
              <a:ext uri="{FF2B5EF4-FFF2-40B4-BE49-F238E27FC236}">
                <a16:creationId xmlns:a16="http://schemas.microsoft.com/office/drawing/2014/main" id="{733E43CA-8496-4665-8DDA-292BF2E7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315" y="4427984"/>
            <a:ext cx="1942685" cy="14580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D0AE0E6-9D9A-4D7E-A8C5-83F483EA53D6}"/>
              </a:ext>
            </a:extLst>
          </p:cNvPr>
          <p:cNvSpPr txBox="1"/>
          <p:nvPr/>
        </p:nvSpPr>
        <p:spPr>
          <a:xfrm>
            <a:off x="1907704" y="5663961"/>
            <a:ext cx="7344816" cy="919401"/>
          </a:xfrm>
          <a:prstGeom prst="roundRect">
            <a:avLst/>
          </a:prstGeom>
          <a:noFill/>
          <a:ln w="38100">
            <a:solidFill>
              <a:srgbClr val="F07F09"/>
            </a:solidFill>
          </a:ln>
        </p:spPr>
        <p:txBody>
          <a:bodyPr wrap="square" rtlCol="0">
            <a:spAutoFit/>
          </a:bodyPr>
          <a:lstStyle/>
          <a:p>
            <a:r>
              <a:rPr lang="es-ES" sz="2400" b="1" dirty="0"/>
              <a:t>Ej.: </a:t>
            </a:r>
            <a:r>
              <a:rPr lang="es-ES" sz="2400" b="1" dirty="0" err="1"/>
              <a:t>Cinesón</a:t>
            </a:r>
            <a:r>
              <a:rPr lang="es-ES" sz="2400" b="1" dirty="0"/>
              <a:t>, IES Antón </a:t>
            </a:r>
            <a:r>
              <a:rPr lang="es-ES" sz="2400" b="1" dirty="0" err="1"/>
              <a:t>Alson</a:t>
            </a:r>
            <a:r>
              <a:rPr lang="es-ES" sz="2400" b="1" dirty="0"/>
              <a:t> Ríos</a:t>
            </a:r>
          </a:p>
          <a:p>
            <a:r>
              <a:rPr lang="es-ES" sz="2400" b="1" dirty="0"/>
              <a:t>https://www.youtube.com/watch?v=Yelrsq1BanU</a:t>
            </a:r>
          </a:p>
        </p:txBody>
      </p:sp>
    </p:spTree>
    <p:extLst>
      <p:ext uri="{BB962C8B-B14F-4D97-AF65-F5344CB8AC3E}">
        <p14:creationId xmlns:p14="http://schemas.microsoft.com/office/powerpoint/2010/main" val="2878095575"/>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logs, Equipo, Mujeres, NiÃ±a, Internet, Aislados">
            <a:extLst>
              <a:ext uri="{FF2B5EF4-FFF2-40B4-BE49-F238E27FC236}">
                <a16:creationId xmlns:a16="http://schemas.microsoft.com/office/drawing/2014/main" id="{2BB9815A-26CE-4A99-B9BA-269E0508E8B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889" r="14633"/>
          <a:stretch/>
        </p:blipFill>
        <p:spPr bwMode="auto">
          <a:xfrm>
            <a:off x="7199784" y="4434264"/>
            <a:ext cx="1944216" cy="2423736"/>
          </a:xfrm>
          <a:prstGeom prst="rect">
            <a:avLst/>
          </a:prstGeom>
          <a:noFill/>
          <a:extLst>
            <a:ext uri="{909E8E84-426E-40DD-AFC4-6F175D3DCCD1}">
              <a14:hiddenFill xmlns:a14="http://schemas.microsoft.com/office/drawing/2010/main">
                <a:solidFill>
                  <a:srgbClr val="FFFFFF"/>
                </a:solidFill>
              </a14:hiddenFill>
            </a:ext>
          </a:extLst>
        </p:spPr>
      </p:pic>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1200329"/>
          </a:xfrm>
          <a:prstGeom prst="rect">
            <a:avLst/>
          </a:prstGeom>
          <a:noFill/>
        </p:spPr>
        <p:txBody>
          <a:bodyPr wrap="square" rtlCol="0">
            <a:spAutoFit/>
          </a:bodyPr>
          <a:lstStyle/>
          <a:p>
            <a:pPr marL="342900" indent="-342900">
              <a:buFont typeface="Wingdings" panose="05000000000000000000" pitchFamily="2" charset="2"/>
              <a:buChar char="§"/>
            </a:pPr>
            <a:r>
              <a:rPr lang="es-ES" sz="2400" dirty="0"/>
              <a:t>Fomentar el pensamiento crítico, para resistir a la presión grupal hacia comportamientos de riesgo y la asertividad. </a:t>
            </a:r>
          </a:p>
        </p:txBody>
      </p:sp>
      <p:pic>
        <p:nvPicPr>
          <p:cNvPr id="4" name="Picture 2">
            <a:extLst>
              <a:ext uri="{FF2B5EF4-FFF2-40B4-BE49-F238E27FC236}">
                <a16:creationId xmlns:a16="http://schemas.microsoft.com/office/drawing/2014/main" id="{BC2F6205-4DA8-40B6-A476-423EF0A6A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uadroTexto 1">
            <a:extLst>
              <a:ext uri="{FF2B5EF4-FFF2-40B4-BE49-F238E27FC236}">
                <a16:creationId xmlns:a16="http://schemas.microsoft.com/office/drawing/2014/main" id="{83790C9F-3CFD-46D3-B3F5-0B6F1B0F85FD}"/>
              </a:ext>
            </a:extLst>
          </p:cNvPr>
          <p:cNvSpPr txBox="1"/>
          <p:nvPr/>
        </p:nvSpPr>
        <p:spPr>
          <a:xfrm>
            <a:off x="1547664" y="2795349"/>
            <a:ext cx="5184576" cy="4062651"/>
          </a:xfrm>
          <a:prstGeom prst="rect">
            <a:avLst/>
          </a:prstGeom>
          <a:noFill/>
        </p:spPr>
        <p:txBody>
          <a:bodyPr wrap="square" rtlCol="0">
            <a:spAutoFit/>
          </a:bodyPr>
          <a:lstStyle/>
          <a:p>
            <a:r>
              <a:rPr lang="es-ES" sz="2400" b="1" dirty="0"/>
              <a:t>	¿Cómo lo hacemos?</a:t>
            </a:r>
            <a:endParaRPr lang="es-ES" sz="2400" dirty="0"/>
          </a:p>
          <a:p>
            <a:pPr marL="457200" indent="-457200">
              <a:buFont typeface="+mj-lt"/>
              <a:buAutoNum type="arabicPeriod"/>
            </a:pPr>
            <a:r>
              <a:rPr lang="es-ES" dirty="0"/>
              <a:t>Entrenando a nuestros/as estudiantes e hijos en la pregunta, no tanto en la respuesta. </a:t>
            </a:r>
          </a:p>
          <a:p>
            <a:pPr marL="457200" indent="-457200">
              <a:buFont typeface="+mj-lt"/>
              <a:buAutoNum type="arabicPeriod"/>
            </a:pPr>
            <a:r>
              <a:rPr lang="es-ES" dirty="0"/>
              <a:t>Planteando debates en el aula y en casa y moderándolos adecuadamente. </a:t>
            </a:r>
          </a:p>
          <a:p>
            <a:pPr marL="457200" indent="-457200">
              <a:buFont typeface="+mj-lt"/>
              <a:buAutoNum type="arabicPeriod"/>
            </a:pPr>
            <a:r>
              <a:rPr lang="es-ES" dirty="0"/>
              <a:t>Para eso nuestros/as estudiantes e hijos deben disponer de toda la información posible y debéis de preocuparos de que disponga de ella. </a:t>
            </a:r>
          </a:p>
          <a:p>
            <a:pPr marL="457200" indent="-457200">
              <a:buFont typeface="+mj-lt"/>
              <a:buAutoNum type="arabicPeriod"/>
            </a:pPr>
            <a:r>
              <a:rPr lang="es-ES" dirty="0"/>
              <a:t>Se trata de que construyan un criterio propio; no copien el de su grupo de iguales o sus progenitores. </a:t>
            </a:r>
          </a:p>
          <a:p>
            <a:endParaRPr lang="es-ES" dirty="0"/>
          </a:p>
        </p:txBody>
      </p:sp>
    </p:spTree>
    <p:extLst>
      <p:ext uri="{BB962C8B-B14F-4D97-AF65-F5344CB8AC3E}">
        <p14:creationId xmlns:p14="http://schemas.microsoft.com/office/powerpoint/2010/main" val="622042923"/>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457200" y="1628800"/>
            <a:ext cx="8229600" cy="461665"/>
          </a:xfrm>
          <a:prstGeom prst="rect">
            <a:avLst/>
          </a:prstGeom>
          <a:noFill/>
        </p:spPr>
        <p:txBody>
          <a:bodyPr wrap="square" rtlCol="0">
            <a:spAutoFit/>
          </a:bodyPr>
          <a:lstStyle/>
          <a:p>
            <a:pPr algn="ctr"/>
            <a:r>
              <a:rPr lang="es-ES" sz="2400" b="1" dirty="0">
                <a:solidFill>
                  <a:srgbClr val="FF6600"/>
                </a:solidFill>
              </a:rPr>
              <a:t>Relaciones</a:t>
            </a:r>
            <a:r>
              <a:rPr lang="es-ES" sz="2400" dirty="0"/>
              <a:t> </a:t>
            </a:r>
          </a:p>
        </p:txBody>
      </p:sp>
      <p:graphicFrame>
        <p:nvGraphicFramePr>
          <p:cNvPr id="4" name="Group 2">
            <a:extLst>
              <a:ext uri="{FF2B5EF4-FFF2-40B4-BE49-F238E27FC236}">
                <a16:creationId xmlns:a16="http://schemas.microsoft.com/office/drawing/2014/main" id="{4A2DB5E8-FC10-4E08-8631-F46CC535A2DD}"/>
              </a:ext>
            </a:extLst>
          </p:cNvPr>
          <p:cNvGraphicFramePr>
            <a:graphicFrameLocks noGrp="1"/>
          </p:cNvGraphicFramePr>
          <p:nvPr>
            <p:extLst/>
          </p:nvPr>
        </p:nvGraphicFramePr>
        <p:xfrm>
          <a:off x="0" y="2114481"/>
          <a:ext cx="9137650" cy="4012931"/>
        </p:xfrm>
        <a:graphic>
          <a:graphicData uri="http://schemas.openxmlformats.org/drawingml/2006/table">
            <a:tbl>
              <a:tblPr/>
              <a:tblGrid>
                <a:gridCol w="4568825">
                  <a:extLst>
                    <a:ext uri="{9D8B030D-6E8A-4147-A177-3AD203B41FA5}">
                      <a16:colId xmlns:a16="http://schemas.microsoft.com/office/drawing/2014/main" val="20000"/>
                    </a:ext>
                  </a:extLst>
                </a:gridCol>
                <a:gridCol w="4568825">
                  <a:extLst>
                    <a:ext uri="{9D8B030D-6E8A-4147-A177-3AD203B41FA5}">
                      <a16:colId xmlns:a16="http://schemas.microsoft.com/office/drawing/2014/main" val="20001"/>
                    </a:ext>
                  </a:extLst>
                </a:gridCol>
              </a:tblGrid>
              <a:tr h="256448">
                <a:tc>
                  <a:txBody>
                    <a:bodyPr/>
                    <a:lstStyle>
                      <a:lvl1pPr marL="215900" indent="-215900"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1"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Modo intervención</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no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marL="215900" indent="-215900"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215900" marR="0" lvl="0" indent="-215900" algn="ctr" defTabSz="449263" rtl="0" eaLnBrk="1" fontAlgn="base" latinLnBrk="0" hangingPunct="1">
                        <a:lnSpc>
                          <a:spcPct val="90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1"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Finalidad</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no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2526279">
                <a:tc>
                  <a:txBody>
                    <a:bodyPr/>
                    <a:lstStyle>
                      <a:lvl1pPr marL="214313" indent="-214313"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287337" marR="0" lvl="0" indent="-285750" algn="l" defTabSz="449263" rtl="0" eaLnBrk="1" fontAlgn="base" latinLnBrk="0" hangingPunct="1">
                        <a:lnSpc>
                          <a:spcPct val="20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Solución de problemas sociales </a:t>
                      </a:r>
                    </a:p>
                    <a:p>
                      <a:pPr marL="287337" marR="0" lvl="0" indent="-285750" algn="l" defTabSz="449263" rtl="0" eaLnBrk="1" fontAlgn="base" latinLnBrk="0" hangingPunct="1">
                        <a:lnSpc>
                          <a:spcPct val="20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Trabajo cooperativo </a:t>
                      </a:r>
                    </a:p>
                    <a:p>
                      <a:pPr marL="287337" marR="0" lvl="0" indent="-285750" algn="l" defTabSz="449263" rtl="0" eaLnBrk="1" fontAlgn="base" latinLnBrk="0" hangingPunct="1">
                        <a:lnSpc>
                          <a:spcPct val="20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7 sombreros para pensar </a:t>
                      </a:r>
                    </a:p>
                    <a:p>
                      <a:pPr marL="287337" marR="0" lvl="0" indent="-285750" algn="l" defTabSz="449263" rtl="0" eaLnBrk="1" fontAlgn="base" latinLnBrk="0" hangingPunct="1">
                        <a:lnSpc>
                          <a:spcPct val="20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Amigo íntimo</a:t>
                      </a:r>
                    </a:p>
                  </a:txBody>
                  <a:tcPr marL="90003" marR="90003" marT="68408" marB="46805" horzOverflow="overflow">
                    <a:lnL w="11520" cap="flat" cmpd="sng" algn="ctr">
                      <a:noFill/>
                      <a:prstDash val="solid"/>
                      <a:round/>
                      <a:headEnd type="none" w="med" len="med"/>
                      <a:tailEnd type="none" w="med" len="med"/>
                    </a:lnL>
                    <a:lnR w="11520" cap="flat" cmpd="sng" algn="ctr">
                      <a:noFill/>
                      <a:prstDash val="solid"/>
                      <a:round/>
                      <a:headEnd type="none" w="med" len="med"/>
                      <a:tailEnd type="none" w="med" len="med"/>
                    </a:lnR>
                    <a:lnT w="11520" cap="flat" cmpd="sng" algn="ctr">
                      <a:noFill/>
                      <a:prstDash val="solid"/>
                      <a:round/>
                      <a:headEnd type="none" w="med" len="med"/>
                      <a:tailEnd type="none" w="med" len="med"/>
                    </a:lnT>
                    <a:lnB w="11520" cap="flat" cmpd="sng" algn="ctr">
                      <a:noFill/>
                      <a:prstDash val="solid"/>
                      <a:round/>
                      <a:headEnd type="none" w="med" len="med"/>
                      <a:tailEnd type="none" w="med" len="med"/>
                    </a:lnB>
                    <a:lnTlToBr>
                      <a:noFill/>
                    </a:lnTlToBr>
                    <a:lnBlToTr>
                      <a:noFill/>
                    </a:lnBlToTr>
                    <a:noFill/>
                  </a:tcPr>
                </a:tc>
                <a:tc>
                  <a:txBody>
                    <a:bodyPr/>
                    <a:lstStyle>
                      <a:lvl1pPr marL="214313" indent="-214313"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5750" algn="l" defTabSz="449263" rtl="0" eaLnBrk="1" fontAlgn="base" latinLnBrk="0" hangingPunct="1">
                        <a:lnSpc>
                          <a:spcPct val="20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Aceptación </a:t>
                      </a:r>
                    </a:p>
                    <a:p>
                      <a:pPr marL="285750" marR="0" lvl="0" indent="-285750" algn="l" defTabSz="449263" rtl="0" eaLnBrk="1" fontAlgn="base" latinLnBrk="0" hangingPunct="1">
                        <a:lnSpc>
                          <a:spcPct val="20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Tolerancia a la frustración </a:t>
                      </a:r>
                    </a:p>
                    <a:p>
                      <a:pPr marL="285750" marR="0" lvl="0" indent="-285750" algn="l" defTabSz="449263" rtl="0" eaLnBrk="1" fontAlgn="base" latinLnBrk="0" hangingPunct="1">
                        <a:lnSpc>
                          <a:spcPct val="20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Aumentar la comunicación social </a:t>
                      </a:r>
                    </a:p>
                    <a:p>
                      <a:pPr marL="285750" marR="0" lvl="0" indent="-285750" algn="l" defTabSz="449263" rtl="0" eaLnBrk="1" fontAlgn="base" latinLnBrk="0" hangingPunct="1">
                        <a:lnSpc>
                          <a:spcPct val="20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Sensibilidad ante el error </a:t>
                      </a:r>
                    </a:p>
                    <a:p>
                      <a:pPr marL="285750" marR="0" lvl="0" indent="-285750" algn="l" defTabSz="449263" rtl="0" eaLnBrk="1" fontAlgn="base" latinLnBrk="0" hangingPunct="1">
                        <a:lnSpc>
                          <a:spcPct val="20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Motivación </a:t>
                      </a:r>
                    </a:p>
                    <a:p>
                      <a:pPr marL="285750" marR="0" lvl="0" indent="-285750" algn="l" defTabSz="449263" rtl="0" eaLnBrk="1" fontAlgn="base" latinLnBrk="0" hangingPunct="1">
                        <a:lnSpc>
                          <a:spcPct val="20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20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Autoestima</a:t>
                      </a:r>
                    </a:p>
                  </a:txBody>
                  <a:tcPr marL="90003" marR="90003" marT="68408" marB="46805" horzOverflow="overflow">
                    <a:lnL w="11520" cap="flat" cmpd="sng" algn="ctr">
                      <a:noFill/>
                      <a:prstDash val="solid"/>
                      <a:round/>
                      <a:headEnd type="none" w="med" len="med"/>
                      <a:tailEnd type="none" w="med" len="med"/>
                    </a:lnL>
                    <a:lnR w="11520" cap="flat" cmpd="sng" algn="ctr">
                      <a:noFill/>
                      <a:prstDash val="solid"/>
                      <a:round/>
                      <a:headEnd type="none" w="med" len="med"/>
                      <a:tailEnd type="none" w="med" len="med"/>
                    </a:lnR>
                    <a:lnT w="11520" cap="flat" cmpd="sng" algn="ctr">
                      <a:noFill/>
                      <a:prstDash val="solid"/>
                      <a:round/>
                      <a:headEnd type="none" w="med" len="med"/>
                      <a:tailEnd type="none" w="med" len="med"/>
                    </a:lnT>
                    <a:lnB w="1152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 name="Picture 2">
            <a:extLst>
              <a:ext uri="{FF2B5EF4-FFF2-40B4-BE49-F238E27FC236}">
                <a16:creationId xmlns:a16="http://schemas.microsoft.com/office/drawing/2014/main" id="{DEE6508A-EC31-448A-AACB-9D091139C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7328585"/>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24901"/>
            <a:ext cx="8229600" cy="2376264"/>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METODOLOGÍAS DE APRENDIZAJE </a:t>
            </a:r>
            <a:endParaRPr lang="es-ES" sz="3600" spc="-1" dirty="0">
              <a:solidFill>
                <a:srgbClr val="FF6600"/>
              </a:solidFill>
              <a:latin typeface="Arial"/>
              <a:cs typeface="+mn-cs"/>
            </a:endParaRPr>
          </a:p>
        </p:txBody>
      </p:sp>
      <p:graphicFrame>
        <p:nvGraphicFramePr>
          <p:cNvPr id="4" name="Group 2">
            <a:extLst>
              <a:ext uri="{FF2B5EF4-FFF2-40B4-BE49-F238E27FC236}">
                <a16:creationId xmlns:a16="http://schemas.microsoft.com/office/drawing/2014/main" id="{4A2DB5E8-FC10-4E08-8631-F46CC535A2DD}"/>
              </a:ext>
            </a:extLst>
          </p:cNvPr>
          <p:cNvGraphicFramePr>
            <a:graphicFrameLocks noGrp="1"/>
          </p:cNvGraphicFramePr>
          <p:nvPr>
            <p:extLst/>
          </p:nvPr>
        </p:nvGraphicFramePr>
        <p:xfrm>
          <a:off x="6352" y="2924944"/>
          <a:ext cx="9137648" cy="2268509"/>
        </p:xfrm>
        <a:graphic>
          <a:graphicData uri="http://schemas.openxmlformats.org/drawingml/2006/table">
            <a:tbl>
              <a:tblPr/>
              <a:tblGrid>
                <a:gridCol w="1691680">
                  <a:extLst>
                    <a:ext uri="{9D8B030D-6E8A-4147-A177-3AD203B41FA5}">
                      <a16:colId xmlns:a16="http://schemas.microsoft.com/office/drawing/2014/main" val="20000"/>
                    </a:ext>
                  </a:extLst>
                </a:gridCol>
                <a:gridCol w="2448272">
                  <a:extLst>
                    <a:ext uri="{9D8B030D-6E8A-4147-A177-3AD203B41FA5}">
                      <a16:colId xmlns:a16="http://schemas.microsoft.com/office/drawing/2014/main" val="2684185587"/>
                    </a:ext>
                  </a:extLst>
                </a:gridCol>
                <a:gridCol w="2713284">
                  <a:extLst>
                    <a:ext uri="{9D8B030D-6E8A-4147-A177-3AD203B41FA5}">
                      <a16:colId xmlns:a16="http://schemas.microsoft.com/office/drawing/2014/main" val="874307399"/>
                    </a:ext>
                  </a:extLst>
                </a:gridCol>
                <a:gridCol w="2284412">
                  <a:extLst>
                    <a:ext uri="{9D8B030D-6E8A-4147-A177-3AD203B41FA5}">
                      <a16:colId xmlns:a16="http://schemas.microsoft.com/office/drawing/2014/main" val="20001"/>
                    </a:ext>
                  </a:extLst>
                </a:gridCol>
              </a:tblGrid>
              <a:tr h="256448">
                <a:tc>
                  <a:txBody>
                    <a:bodyPr/>
                    <a:lstStyle>
                      <a:lvl1pPr marL="215900" indent="-215900"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1"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HABILIDAD</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1" fontAlgn="base" latinLnBrk="0" hangingPunct="1">
                        <a:lnSpc>
                          <a:spcPct val="90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1"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OBJETIVOS</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49263" rtl="0" eaLnBrk="1" fontAlgn="base" latinLnBrk="0" hangingPunct="1">
                        <a:lnSpc>
                          <a:spcPct val="90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1"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CONTENIDOS </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lvl1pPr marL="215900" indent="-215900"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215900" marR="0" lvl="0" indent="-215900" algn="ctr" defTabSz="449263" rtl="0" eaLnBrk="1" fontAlgn="base" latinLnBrk="0" hangingPunct="1">
                        <a:lnSpc>
                          <a:spcPct val="90000"/>
                        </a:lnSpc>
                        <a:spcBef>
                          <a:spcPct val="0"/>
                        </a:spcBef>
                        <a:spcAft>
                          <a:spcPct val="0"/>
                        </a:spcAft>
                        <a:buClr>
                          <a:srgbClr val="000000"/>
                        </a:buClr>
                        <a:buSzPct val="45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1"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METODOLOGÍAS</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1933840">
                <a:tc>
                  <a:txBody>
                    <a:bodyPr/>
                    <a:lstStyle>
                      <a:lvl1pPr marL="214313" indent="-214313"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1587" marR="0" lvl="0" indent="0" algn="l" defTabSz="449263" rtl="0" eaLnBrk="1" fontAlgn="base" latinLnBrk="0" hangingPunct="1">
                        <a:lnSpc>
                          <a:spcPct val="200000"/>
                        </a:lnSpc>
                        <a:spcBef>
                          <a:spcPct val="0"/>
                        </a:spcBef>
                        <a:spcAft>
                          <a:spcPct val="0"/>
                        </a:spcAft>
                        <a:buClrTx/>
                        <a:buSzPct val="100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Comunicación </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1587" marR="0" lvl="0" indent="0" algn="l" defTabSz="449263" rtl="0" eaLnBrk="1" fontAlgn="base" latinLnBrk="0" hangingPunct="1">
                        <a:lnSpc>
                          <a:spcPct val="150000"/>
                        </a:lnSpc>
                        <a:spcBef>
                          <a:spcPct val="0"/>
                        </a:spcBef>
                        <a:spcAft>
                          <a:spcPct val="0"/>
                        </a:spcAft>
                        <a:buClrTx/>
                        <a:buSzPct val="100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Dominar distintas herramientas para una correcta comunicación, expresándose correcta y activamente</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p>
                      <a:pPr marL="1587" marR="0" lvl="0" indent="0" algn="l" defTabSz="449263" rtl="0" eaLnBrk="1" fontAlgn="base" latinLnBrk="0" hangingPunct="1">
                        <a:lnSpc>
                          <a:spcPct val="150000"/>
                        </a:lnSpc>
                        <a:spcBef>
                          <a:spcPct val="0"/>
                        </a:spcBef>
                        <a:spcAft>
                          <a:spcPct val="0"/>
                        </a:spcAft>
                        <a:buClrTx/>
                        <a:buSzPct val="100000"/>
                        <a:buFont typeface="Wingdings" panose="05000000000000000000"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Componentes de la comunicación interpersonal: </a:t>
                      </a:r>
                    </a:p>
                    <a:p>
                      <a:pPr marL="287337" marR="0" lvl="0" indent="-285750" algn="l" defTabSz="449263" rtl="0" eaLnBrk="1" fontAlgn="base" latinLnBrk="0" hangingPunct="1">
                        <a:lnSpc>
                          <a:spcPct val="15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Comunicación verbal </a:t>
                      </a:r>
                    </a:p>
                    <a:p>
                      <a:pPr marL="287337" marR="0" lvl="0" indent="-285750" algn="l" defTabSz="449263" rtl="0" eaLnBrk="1" fontAlgn="base" latinLnBrk="0" hangingPunct="1">
                        <a:lnSpc>
                          <a:spcPct val="15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Comunicación no verbal </a:t>
                      </a:r>
                    </a:p>
                    <a:p>
                      <a:pPr marL="287337" marR="0" lvl="0" indent="-285750" algn="l" defTabSz="449263" rtl="0" eaLnBrk="1" fontAlgn="base" latinLnBrk="0" hangingPunct="1">
                        <a:lnSpc>
                          <a:spcPct val="150000"/>
                        </a:lnSpc>
                        <a:spcBef>
                          <a:spcPct val="0"/>
                        </a:spcBef>
                        <a:spcAft>
                          <a:spcPct val="0"/>
                        </a:spcAft>
                        <a:buClrTx/>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Escucha activa</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marL="214313" indent="-214313" eaLnBrk="0">
                        <a:lnSpc>
                          <a:spcPct val="102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Calibri" panose="020F0502020204030204" pitchFamily="34" charset="0"/>
                          <a:ea typeface="Microsoft YaHei" panose="020B0503020204020204" pitchFamily="34" charset="-122"/>
                        </a:defRPr>
                      </a:lvl1pPr>
                      <a:lvl2pPr eaLnBrk="0">
                        <a:lnSpc>
                          <a:spcPct val="102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2pPr>
                      <a:lvl3pPr eaLnBrk="0">
                        <a:lnSpc>
                          <a:spcPct val="102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646B86"/>
                          </a:solidFill>
                          <a:latin typeface="Calibri" panose="020F0502020204030204" pitchFamily="34" charset="0"/>
                          <a:ea typeface="Microsoft YaHei" panose="020B0503020204020204" pitchFamily="34" charset="-122"/>
                        </a:defRPr>
                      </a:lvl3pPr>
                      <a:lvl4pPr eaLnBrk="0">
                        <a:lnSpc>
                          <a:spcPct val="102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Calibri" panose="020F0502020204030204" pitchFamily="34" charset="0"/>
                          <a:ea typeface="Microsoft YaHei" panose="020B0503020204020204" pitchFamily="34" charset="-122"/>
                        </a:defRPr>
                      </a:lvl4pPr>
                      <a:lvl5pPr eaLnBrk="0">
                        <a:lnSpc>
                          <a:spcPct val="102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Calibri" panose="020F0502020204030204" pitchFamily="34" charset="0"/>
                          <a:ea typeface="Microsoft YaHei" panose="020B0503020204020204" pitchFamily="34" charset="-122"/>
                        </a:defRPr>
                      </a:lvl9pPr>
                    </a:lstStyle>
                    <a:p>
                      <a:pPr marL="285750" marR="0" lvl="0" indent="-285750" algn="l" defTabSz="449263" rtl="0" eaLnBrk="1" fontAlgn="base" latinLnBrk="0" hangingPunct="1">
                        <a:lnSpc>
                          <a:spcPct val="15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Pensamiento lateral </a:t>
                      </a:r>
                    </a:p>
                    <a:p>
                      <a:pPr marL="285750" marR="0" lvl="0" indent="-285750" algn="l" defTabSz="449263" rtl="0" eaLnBrk="1" fontAlgn="base" latinLnBrk="0" hangingPunct="1">
                        <a:lnSpc>
                          <a:spcPct val="150000"/>
                        </a:lnSpc>
                        <a:spcBef>
                          <a:spcPct val="0"/>
                        </a:spcBef>
                        <a:spcAft>
                          <a:spcPct val="0"/>
                        </a:spcAft>
                        <a:buClr>
                          <a:srgbClr val="000000"/>
                        </a:buClr>
                        <a:buSzPct val="100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altLang="es-ES" sz="16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Trabajo cooperativo</a:t>
                      </a:r>
                    </a:p>
                  </a:txBody>
                  <a:tcPr marL="90003" marR="90003" marT="68408" marB="4680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2">
            <a:extLst>
              <a:ext uri="{FF2B5EF4-FFF2-40B4-BE49-F238E27FC236}">
                <a16:creationId xmlns:a16="http://schemas.microsoft.com/office/drawing/2014/main" id="{962CA471-FA55-4F76-9C33-2DDE8C4A1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9985237"/>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916435BA-764B-441B-9CF0-DABB9E44189E}"/>
              </a:ext>
            </a:extLst>
          </p:cNvPr>
          <p:cNvSpPr txBox="1">
            <a:spLocks noChangeArrowheads="1"/>
          </p:cNvSpPr>
          <p:nvPr/>
        </p:nvSpPr>
        <p:spPr bwMode="auto">
          <a:xfrm>
            <a:off x="325438" y="1636713"/>
            <a:ext cx="8499475" cy="2952750"/>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9pPr>
          </a:lstStyle>
          <a:p>
            <a:pPr marL="182563" indent="12700" algn="just" eaLnBrk="1">
              <a:spcBef>
                <a:spcPts val="800"/>
              </a:spcBef>
              <a:buClr>
                <a:srgbClr val="000000"/>
              </a:buClr>
              <a:buSzPct val="100000"/>
              <a:buFont typeface="Times New Roman" panose="02020603050405020304" pitchFamily="18" charset="0"/>
              <a:buNone/>
              <a:defRPr/>
            </a:pPr>
            <a:r>
              <a:rPr lang="en-GB" altLang="es-ES" sz="2200" dirty="0">
                <a:latin typeface="+mj-lt"/>
              </a:rPr>
              <a:t>Tiene</a:t>
            </a:r>
            <a:r>
              <a:rPr lang="en-GB" altLang="es-ES" sz="2200" b="1" dirty="0">
                <a:latin typeface="+mj-lt"/>
              </a:rPr>
              <a:t> </a:t>
            </a:r>
            <a:r>
              <a:rPr lang="en-GB" altLang="es-ES" sz="2200" dirty="0">
                <a:latin typeface="+mj-lt"/>
              </a:rPr>
              <a:t>una </a:t>
            </a:r>
            <a:r>
              <a:rPr lang="en-GB" altLang="es-ES" sz="2200" dirty="0" err="1">
                <a:latin typeface="+mj-lt"/>
              </a:rPr>
              <a:t>serie</a:t>
            </a:r>
            <a:r>
              <a:rPr lang="en-GB" altLang="es-ES" sz="2200" dirty="0">
                <a:latin typeface="+mj-lt"/>
              </a:rPr>
              <a:t> de </a:t>
            </a:r>
            <a:r>
              <a:rPr lang="en-GB" altLang="es-ES" sz="2200" b="1" dirty="0" err="1">
                <a:latin typeface="+mj-lt"/>
              </a:rPr>
              <a:t>experiencias</a:t>
            </a:r>
            <a:r>
              <a:rPr lang="en-GB" altLang="es-ES" sz="2200" b="1" dirty="0">
                <a:latin typeface="+mj-lt"/>
              </a:rPr>
              <a:t> </a:t>
            </a:r>
            <a:r>
              <a:rPr lang="en-GB" altLang="es-ES" sz="2200" b="1" dirty="0" err="1">
                <a:latin typeface="+mj-lt"/>
              </a:rPr>
              <a:t>negativas</a:t>
            </a:r>
            <a:r>
              <a:rPr lang="en-GB" altLang="es-ES" sz="2200" b="1" dirty="0">
                <a:latin typeface="+mj-lt"/>
              </a:rPr>
              <a:t> </a:t>
            </a:r>
            <a:r>
              <a:rPr lang="en-GB" altLang="es-ES" sz="2200" dirty="0" err="1">
                <a:latin typeface="+mj-lt"/>
              </a:rPr>
              <a:t>relacionadas</a:t>
            </a:r>
            <a:r>
              <a:rPr lang="en-GB" altLang="es-ES" sz="2200" dirty="0">
                <a:latin typeface="+mj-lt"/>
              </a:rPr>
              <a:t> con los </a:t>
            </a:r>
            <a:r>
              <a:rPr lang="en-GB" altLang="es-ES" sz="2200" dirty="0" err="1">
                <a:latin typeface="+mj-lt"/>
              </a:rPr>
              <a:t>estudios</a:t>
            </a:r>
            <a:r>
              <a:rPr lang="en-GB" altLang="es-ES" sz="2200" dirty="0">
                <a:latin typeface="+mj-lt"/>
              </a:rPr>
              <a:t>. </a:t>
            </a:r>
          </a:p>
          <a:p>
            <a:pPr marL="182563" indent="12700" algn="just" eaLnBrk="1">
              <a:spcBef>
                <a:spcPts val="800"/>
              </a:spcBef>
              <a:buClr>
                <a:srgbClr val="000000"/>
              </a:buClr>
              <a:buSzPct val="100000"/>
              <a:buFont typeface="Times New Roman" panose="02020603050405020304" pitchFamily="18" charset="0"/>
              <a:buNone/>
              <a:defRPr/>
            </a:pPr>
            <a:r>
              <a:rPr lang="en-GB" altLang="es-ES" sz="2200" dirty="0" err="1">
                <a:latin typeface="+mj-lt"/>
              </a:rPr>
              <a:t>Chicos</a:t>
            </a:r>
            <a:r>
              <a:rPr lang="en-GB" altLang="es-ES" sz="2200" dirty="0">
                <a:latin typeface="+mj-lt"/>
              </a:rPr>
              <a:t> y </a:t>
            </a:r>
            <a:r>
              <a:rPr lang="en-GB" altLang="es-ES" sz="2200" dirty="0" err="1">
                <a:latin typeface="+mj-lt"/>
              </a:rPr>
              <a:t>chicas</a:t>
            </a:r>
            <a:r>
              <a:rPr lang="en-GB" altLang="es-ES" sz="2200" dirty="0">
                <a:latin typeface="+mj-lt"/>
              </a:rPr>
              <a:t> que se </a:t>
            </a:r>
            <a:r>
              <a:rPr lang="en-GB" altLang="es-ES" sz="2200" dirty="0" err="1">
                <a:latin typeface="+mj-lt"/>
              </a:rPr>
              <a:t>han</a:t>
            </a:r>
            <a:r>
              <a:rPr lang="en-GB" altLang="es-ES" sz="2200" dirty="0">
                <a:latin typeface="+mj-lt"/>
              </a:rPr>
              <a:t> </a:t>
            </a:r>
            <a:r>
              <a:rPr lang="en-GB" altLang="es-ES" sz="2200" dirty="0" err="1">
                <a:latin typeface="+mj-lt"/>
              </a:rPr>
              <a:t>esforzado</a:t>
            </a:r>
            <a:r>
              <a:rPr lang="en-GB" altLang="es-ES" sz="2200" dirty="0">
                <a:latin typeface="+mj-lt"/>
              </a:rPr>
              <a:t> por </a:t>
            </a:r>
            <a:r>
              <a:rPr lang="en-GB" altLang="es-ES" sz="2200" dirty="0" err="1">
                <a:latin typeface="+mj-lt"/>
              </a:rPr>
              <a:t>conseguir</a:t>
            </a:r>
            <a:r>
              <a:rPr lang="en-GB" altLang="es-ES" sz="2200" dirty="0">
                <a:latin typeface="+mj-lt"/>
              </a:rPr>
              <a:t> los </a:t>
            </a:r>
            <a:r>
              <a:rPr lang="en-GB" altLang="es-ES" sz="2200" dirty="0" err="1">
                <a:latin typeface="+mj-lt"/>
              </a:rPr>
              <a:t>objetivos</a:t>
            </a:r>
            <a:r>
              <a:rPr lang="en-GB" altLang="es-ES" sz="2200" dirty="0">
                <a:latin typeface="+mj-lt"/>
              </a:rPr>
              <a:t>, </a:t>
            </a:r>
            <a:r>
              <a:rPr lang="en-GB" altLang="es-ES" sz="2200" dirty="0" err="1">
                <a:latin typeface="+mj-lt"/>
              </a:rPr>
              <a:t>pero</a:t>
            </a:r>
            <a:r>
              <a:rPr lang="en-GB" altLang="es-ES" sz="2200" dirty="0">
                <a:latin typeface="+mj-lt"/>
              </a:rPr>
              <a:t> que ante una </a:t>
            </a:r>
            <a:r>
              <a:rPr lang="en-GB" altLang="es-ES" sz="2200" dirty="0" err="1">
                <a:latin typeface="+mj-lt"/>
              </a:rPr>
              <a:t>falta</a:t>
            </a:r>
            <a:r>
              <a:rPr lang="en-GB" altLang="es-ES" sz="2200" dirty="0">
                <a:latin typeface="+mj-lt"/>
              </a:rPr>
              <a:t> de </a:t>
            </a:r>
            <a:r>
              <a:rPr lang="en-GB" altLang="es-ES" sz="2200" dirty="0" err="1">
                <a:latin typeface="+mj-lt"/>
              </a:rPr>
              <a:t>técnicas</a:t>
            </a:r>
            <a:r>
              <a:rPr lang="en-GB" altLang="es-ES" sz="2200" dirty="0">
                <a:latin typeface="+mj-lt"/>
              </a:rPr>
              <a:t> </a:t>
            </a:r>
            <a:r>
              <a:rPr lang="en-GB" altLang="es-ES" sz="2200" dirty="0" err="1">
                <a:latin typeface="+mj-lt"/>
              </a:rPr>
              <a:t>eficaces</a:t>
            </a:r>
            <a:r>
              <a:rPr lang="en-GB" altLang="es-ES" sz="2200" dirty="0">
                <a:latin typeface="+mj-lt"/>
              </a:rPr>
              <a:t>, ese </a:t>
            </a:r>
            <a:r>
              <a:rPr lang="en-GB" altLang="es-ES" sz="2200" dirty="0" err="1">
                <a:latin typeface="+mj-lt"/>
              </a:rPr>
              <a:t>estudio</a:t>
            </a:r>
            <a:r>
              <a:rPr lang="en-GB" altLang="es-ES" sz="2200" dirty="0">
                <a:latin typeface="+mj-lt"/>
              </a:rPr>
              <a:t> no ha </a:t>
            </a:r>
            <a:r>
              <a:rPr lang="en-GB" altLang="es-ES" sz="2200" dirty="0" err="1">
                <a:latin typeface="+mj-lt"/>
              </a:rPr>
              <a:t>sido</a:t>
            </a:r>
            <a:r>
              <a:rPr lang="en-GB" altLang="es-ES" sz="2200" dirty="0">
                <a:latin typeface="+mj-lt"/>
              </a:rPr>
              <a:t> </a:t>
            </a:r>
            <a:r>
              <a:rPr lang="en-GB" altLang="es-ES" sz="2200" dirty="0" err="1">
                <a:latin typeface="+mj-lt"/>
              </a:rPr>
              <a:t>todo</a:t>
            </a:r>
            <a:r>
              <a:rPr lang="en-GB" altLang="es-ES" sz="2200" dirty="0">
                <a:latin typeface="+mj-lt"/>
              </a:rPr>
              <a:t> lo </a:t>
            </a:r>
            <a:r>
              <a:rPr lang="en-GB" altLang="es-ES" sz="2200" dirty="0" err="1">
                <a:latin typeface="+mj-lt"/>
              </a:rPr>
              <a:t>eficaz</a:t>
            </a:r>
            <a:r>
              <a:rPr lang="en-GB" altLang="es-ES" sz="2200" dirty="0">
                <a:latin typeface="+mj-lt"/>
              </a:rPr>
              <a:t> que </a:t>
            </a:r>
            <a:r>
              <a:rPr lang="en-GB" altLang="es-ES" sz="2200" dirty="0" err="1">
                <a:latin typeface="+mj-lt"/>
              </a:rPr>
              <a:t>debería</a:t>
            </a:r>
            <a:r>
              <a:rPr lang="en-GB" altLang="es-ES" sz="2200" dirty="0">
                <a:latin typeface="+mj-lt"/>
              </a:rPr>
              <a:t> no </a:t>
            </a:r>
            <a:r>
              <a:rPr lang="en-GB" altLang="es-ES" sz="2200" dirty="0" err="1">
                <a:latin typeface="+mj-lt"/>
              </a:rPr>
              <a:t>habiendo</a:t>
            </a:r>
            <a:r>
              <a:rPr lang="en-GB" altLang="es-ES" sz="2200" dirty="0">
                <a:latin typeface="+mj-lt"/>
              </a:rPr>
              <a:t> </a:t>
            </a:r>
            <a:r>
              <a:rPr lang="en-GB" altLang="es-ES" sz="2200" dirty="0" err="1">
                <a:latin typeface="+mj-lt"/>
              </a:rPr>
              <a:t>optimizado</a:t>
            </a:r>
            <a:r>
              <a:rPr lang="en-GB" altLang="es-ES" sz="2200" dirty="0">
                <a:latin typeface="+mj-lt"/>
              </a:rPr>
              <a:t> el </a:t>
            </a:r>
            <a:r>
              <a:rPr lang="en-GB" altLang="es-ES" sz="2200" dirty="0" err="1">
                <a:latin typeface="+mj-lt"/>
              </a:rPr>
              <a:t>tiempo</a:t>
            </a:r>
            <a:r>
              <a:rPr lang="en-GB" altLang="es-ES" sz="2200" dirty="0">
                <a:latin typeface="+mj-lt"/>
              </a:rPr>
              <a:t> y </a:t>
            </a:r>
            <a:r>
              <a:rPr lang="en-GB" altLang="es-ES" sz="2200" dirty="0" err="1">
                <a:latin typeface="+mj-lt"/>
              </a:rPr>
              <a:t>cosechando</a:t>
            </a:r>
            <a:r>
              <a:rPr lang="en-GB" altLang="es-ES" sz="2200" dirty="0">
                <a:latin typeface="+mj-lt"/>
              </a:rPr>
              <a:t> </a:t>
            </a:r>
            <a:r>
              <a:rPr lang="en-GB" altLang="es-ES" sz="2200" dirty="0" err="1">
                <a:latin typeface="+mj-lt"/>
              </a:rPr>
              <a:t>resultados</a:t>
            </a:r>
            <a:r>
              <a:rPr lang="en-GB" altLang="es-ES" sz="2200" dirty="0">
                <a:latin typeface="+mj-lt"/>
              </a:rPr>
              <a:t> </a:t>
            </a:r>
            <a:r>
              <a:rPr lang="en-GB" altLang="es-ES" sz="2200" dirty="0" err="1">
                <a:latin typeface="+mj-lt"/>
              </a:rPr>
              <a:t>negativos</a:t>
            </a:r>
            <a:r>
              <a:rPr lang="en-GB" altLang="es-ES" sz="2200" dirty="0">
                <a:latin typeface="+mj-lt"/>
              </a:rPr>
              <a:t> lo que les </a:t>
            </a:r>
            <a:r>
              <a:rPr lang="en-GB" altLang="es-ES" sz="2200" dirty="0" err="1">
                <a:latin typeface="+mj-lt"/>
              </a:rPr>
              <a:t>invitan</a:t>
            </a:r>
            <a:r>
              <a:rPr lang="en-GB" altLang="es-ES" sz="2200" dirty="0">
                <a:latin typeface="+mj-lt"/>
              </a:rPr>
              <a:t> a </a:t>
            </a:r>
            <a:r>
              <a:rPr lang="en-GB" altLang="es-ES" sz="2200" dirty="0" err="1">
                <a:latin typeface="+mj-lt"/>
              </a:rPr>
              <a:t>tirar</a:t>
            </a:r>
            <a:r>
              <a:rPr lang="en-GB" altLang="es-ES" sz="2200" dirty="0">
                <a:latin typeface="+mj-lt"/>
              </a:rPr>
              <a:t> la </a:t>
            </a:r>
            <a:r>
              <a:rPr lang="en-GB" altLang="es-ES" sz="2200" dirty="0" err="1">
                <a:latin typeface="+mj-lt"/>
              </a:rPr>
              <a:t>toalla</a:t>
            </a:r>
            <a:r>
              <a:rPr lang="en-GB" altLang="es-ES" sz="2200" dirty="0">
                <a:latin typeface="+mj-lt"/>
              </a:rPr>
              <a:t>.</a:t>
            </a:r>
          </a:p>
        </p:txBody>
      </p:sp>
      <p:sp>
        <p:nvSpPr>
          <p:cNvPr id="23555" name="Rectangle 2">
            <a:extLst>
              <a:ext uri="{FF2B5EF4-FFF2-40B4-BE49-F238E27FC236}">
                <a16:creationId xmlns:a16="http://schemas.microsoft.com/office/drawing/2014/main" id="{397627EC-BCE9-4A0A-BD1B-6EBB0D78BF3E}"/>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3556" name="Rectangle 3">
            <a:extLst>
              <a:ext uri="{FF2B5EF4-FFF2-40B4-BE49-F238E27FC236}">
                <a16:creationId xmlns:a16="http://schemas.microsoft.com/office/drawing/2014/main" id="{E4CDBFC0-C02D-4DB8-9D27-606EEB0B8403}"/>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3557" name="Rectangle 4">
            <a:extLst>
              <a:ext uri="{FF2B5EF4-FFF2-40B4-BE49-F238E27FC236}">
                <a16:creationId xmlns:a16="http://schemas.microsoft.com/office/drawing/2014/main" id="{0AA26BA4-8FE7-44BE-860A-E4C2776E29E1}"/>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3558" name="Rectangle 5">
            <a:extLst>
              <a:ext uri="{FF2B5EF4-FFF2-40B4-BE49-F238E27FC236}">
                <a16:creationId xmlns:a16="http://schemas.microsoft.com/office/drawing/2014/main" id="{2A6AF249-1688-4267-B810-303600A5F87F}"/>
              </a:ext>
            </a:extLst>
          </p:cNvPr>
          <p:cNvSpPr>
            <a:spLocks noChangeArrowheads="1"/>
          </p:cNvSpPr>
          <p:nvPr/>
        </p:nvSpPr>
        <p:spPr bwMode="auto">
          <a:xfrm>
            <a:off x="612775" y="312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pic>
        <p:nvPicPr>
          <p:cNvPr id="23559" name="Picture 6">
            <a:extLst>
              <a:ext uri="{FF2B5EF4-FFF2-40B4-BE49-F238E27FC236}">
                <a16:creationId xmlns:a16="http://schemas.microsoft.com/office/drawing/2014/main" id="{0BAF3295-9DD3-456E-9D68-0578B10AB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89463"/>
            <a:ext cx="2736850" cy="206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0" name="Picture 2">
            <a:extLst>
              <a:ext uri="{FF2B5EF4-FFF2-40B4-BE49-F238E27FC236}">
                <a16:creationId xmlns:a16="http://schemas.microsoft.com/office/drawing/2014/main" id="{EC4A7B2E-7B73-467E-A3DF-5460A3A77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1" name="Rectangle 1">
            <a:extLst>
              <a:ext uri="{FF2B5EF4-FFF2-40B4-BE49-F238E27FC236}">
                <a16:creationId xmlns:a16="http://schemas.microsoft.com/office/drawing/2014/main" id="{545A3C6F-CB3B-4CEF-8E9C-D66CB0C61D06}"/>
              </a:ext>
            </a:extLst>
          </p:cNvPr>
          <p:cNvSpPr txBox="1">
            <a:spLocks noChangeArrowheads="1"/>
          </p:cNvSpPr>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sz="3600" b="1" dirty="0">
                <a:solidFill>
                  <a:srgbClr val="FF6600"/>
                </a:solidFill>
                <a:latin typeface="Arial" panose="020B0604020202020204" pitchFamily="34" charset="0"/>
              </a:rPr>
              <a:t>RELACIÓN ENTRE MOTIVACIÓN Y TDAH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1023CF1-6FD8-405B-8641-01055A604783}"/>
              </a:ext>
            </a:extLst>
          </p:cNvPr>
          <p:cNvSpPr txBox="1"/>
          <p:nvPr/>
        </p:nvSpPr>
        <p:spPr>
          <a:xfrm>
            <a:off x="460568" y="2358914"/>
            <a:ext cx="8363272" cy="461665"/>
          </a:xfrm>
          <a:prstGeom prst="rect">
            <a:avLst/>
          </a:prstGeom>
          <a:noFill/>
        </p:spPr>
        <p:txBody>
          <a:bodyPr wrap="square" rtlCol="0">
            <a:spAutoFit/>
          </a:bodyPr>
          <a:lstStyle/>
          <a:p>
            <a:pPr algn="ctr"/>
            <a:r>
              <a:rPr lang="es-ES" sz="2400" b="1" dirty="0">
                <a:solidFill>
                  <a:srgbClr val="FF6600"/>
                </a:solidFill>
              </a:rPr>
              <a:t>Dinámicas de trabajo cooperativo</a:t>
            </a:r>
          </a:p>
        </p:txBody>
      </p:sp>
      <p:pic>
        <p:nvPicPr>
          <p:cNvPr id="5" name="Picture 2">
            <a:extLst>
              <a:ext uri="{FF2B5EF4-FFF2-40B4-BE49-F238E27FC236}">
                <a16:creationId xmlns:a16="http://schemas.microsoft.com/office/drawing/2014/main" id="{3239644D-273A-48E1-942D-47220E471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ángulo: esquinas redondeadas 5">
            <a:extLst>
              <a:ext uri="{FF2B5EF4-FFF2-40B4-BE49-F238E27FC236}">
                <a16:creationId xmlns:a16="http://schemas.microsoft.com/office/drawing/2014/main" id="{9B2CD3A7-7560-426C-B0AE-0DE728831389}"/>
              </a:ext>
            </a:extLst>
          </p:cNvPr>
          <p:cNvSpPr/>
          <p:nvPr/>
        </p:nvSpPr>
        <p:spPr bwMode="auto">
          <a:xfrm>
            <a:off x="1103195" y="2922346"/>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Conocimiento</a:t>
            </a:r>
          </a:p>
        </p:txBody>
      </p:sp>
      <p:sp>
        <p:nvSpPr>
          <p:cNvPr id="7" name="Rectángulo: esquinas redondeadas 6">
            <a:extLst>
              <a:ext uri="{FF2B5EF4-FFF2-40B4-BE49-F238E27FC236}">
                <a16:creationId xmlns:a16="http://schemas.microsoft.com/office/drawing/2014/main" id="{672E83BF-A1A6-4F6F-8066-EB9255906AC0}"/>
              </a:ext>
            </a:extLst>
          </p:cNvPr>
          <p:cNvSpPr/>
          <p:nvPr/>
        </p:nvSpPr>
        <p:spPr bwMode="auto">
          <a:xfrm>
            <a:off x="1092083" y="3745812"/>
            <a:ext cx="3531126"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Cohesión </a:t>
            </a:r>
          </a:p>
        </p:txBody>
      </p:sp>
      <p:sp>
        <p:nvSpPr>
          <p:cNvPr id="8" name="Rectángulo: esquinas redondeadas 7">
            <a:extLst>
              <a:ext uri="{FF2B5EF4-FFF2-40B4-BE49-F238E27FC236}">
                <a16:creationId xmlns:a16="http://schemas.microsoft.com/office/drawing/2014/main" id="{490473BE-F830-49CC-9B5A-16D967C9F362}"/>
              </a:ext>
            </a:extLst>
          </p:cNvPr>
          <p:cNvSpPr/>
          <p:nvPr/>
        </p:nvSpPr>
        <p:spPr bwMode="auto">
          <a:xfrm>
            <a:off x="1095258" y="4569278"/>
            <a:ext cx="3529759" cy="711132"/>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Relajación</a:t>
            </a:r>
          </a:p>
        </p:txBody>
      </p:sp>
      <p:sp>
        <p:nvSpPr>
          <p:cNvPr id="9" name="Rectángulo: esquinas redondeadas 8">
            <a:extLst>
              <a:ext uri="{FF2B5EF4-FFF2-40B4-BE49-F238E27FC236}">
                <a16:creationId xmlns:a16="http://schemas.microsoft.com/office/drawing/2014/main" id="{CB33FDE5-68D4-49DC-AD27-DB995E0B2EE2}"/>
              </a:ext>
            </a:extLst>
          </p:cNvPr>
          <p:cNvSpPr/>
          <p:nvPr/>
        </p:nvSpPr>
        <p:spPr bwMode="auto">
          <a:xfrm>
            <a:off x="1095258" y="5391156"/>
            <a:ext cx="3531126"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Importancia del trabajo cooperativo</a:t>
            </a:r>
          </a:p>
        </p:txBody>
      </p:sp>
      <p:sp>
        <p:nvSpPr>
          <p:cNvPr id="11" name="Rectángulo: esquinas redondeadas 10">
            <a:extLst>
              <a:ext uri="{FF2B5EF4-FFF2-40B4-BE49-F238E27FC236}">
                <a16:creationId xmlns:a16="http://schemas.microsoft.com/office/drawing/2014/main" id="{E4809743-07B4-41BA-99DB-4D0A2BBB6FD5}"/>
              </a:ext>
            </a:extLst>
          </p:cNvPr>
          <p:cNvSpPr/>
          <p:nvPr/>
        </p:nvSpPr>
        <p:spPr bwMode="auto">
          <a:xfrm>
            <a:off x="4777149" y="2904406"/>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Afirmación</a:t>
            </a:r>
          </a:p>
        </p:txBody>
      </p:sp>
      <p:sp>
        <p:nvSpPr>
          <p:cNvPr id="12" name="Rectángulo: esquinas redondeadas 11">
            <a:extLst>
              <a:ext uri="{FF2B5EF4-FFF2-40B4-BE49-F238E27FC236}">
                <a16:creationId xmlns:a16="http://schemas.microsoft.com/office/drawing/2014/main" id="{6A5B5F9D-5C9D-46A7-8244-7AC9754A2CE7}"/>
              </a:ext>
            </a:extLst>
          </p:cNvPr>
          <p:cNvSpPr/>
          <p:nvPr/>
        </p:nvSpPr>
        <p:spPr bwMode="auto">
          <a:xfrm>
            <a:off x="4780324" y="3727872"/>
            <a:ext cx="3531127" cy="71309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Concentración</a:t>
            </a:r>
          </a:p>
        </p:txBody>
      </p:sp>
      <p:sp>
        <p:nvSpPr>
          <p:cNvPr id="13" name="Rectángulo: esquinas redondeadas 12">
            <a:extLst>
              <a:ext uri="{FF2B5EF4-FFF2-40B4-BE49-F238E27FC236}">
                <a16:creationId xmlns:a16="http://schemas.microsoft.com/office/drawing/2014/main" id="{158AFB29-C097-486C-BAF1-DAB96E846302}"/>
              </a:ext>
            </a:extLst>
          </p:cNvPr>
          <p:cNvSpPr/>
          <p:nvPr/>
        </p:nvSpPr>
        <p:spPr bwMode="auto">
          <a:xfrm>
            <a:off x="4783262" y="4549750"/>
            <a:ext cx="3531126"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Confianza</a:t>
            </a:r>
          </a:p>
        </p:txBody>
      </p:sp>
      <p:sp>
        <p:nvSpPr>
          <p:cNvPr id="14" name="Rectángulo: esquinas redondeadas 13">
            <a:extLst>
              <a:ext uri="{FF2B5EF4-FFF2-40B4-BE49-F238E27FC236}">
                <a16:creationId xmlns:a16="http://schemas.microsoft.com/office/drawing/2014/main" id="{F73447EF-0C91-41E7-85E7-58F8922B8D9E}"/>
              </a:ext>
            </a:extLst>
          </p:cNvPr>
          <p:cNvSpPr/>
          <p:nvPr/>
        </p:nvSpPr>
        <p:spPr bwMode="auto">
          <a:xfrm>
            <a:off x="4788024" y="5373216"/>
            <a:ext cx="3531127" cy="713097"/>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buFont typeface="Times New Roman" panose="02020603050405020304" pitchFamily="18" charset="0"/>
              <a:buNone/>
              <a:defRPr/>
            </a:pPr>
            <a:r>
              <a:rPr lang="es-ES" sz="2000" dirty="0">
                <a:latin typeface="Arial" panose="020B0604020202020204" pitchFamily="34" charset="0"/>
                <a:ea typeface="Microsoft YaHei" panose="020B0503020204020204" pitchFamily="34" charset="-122"/>
              </a:rPr>
              <a:t>Celebración</a:t>
            </a:r>
          </a:p>
        </p:txBody>
      </p:sp>
      <p:pic>
        <p:nvPicPr>
          <p:cNvPr id="16" name="Picture 2" descr="Mano, Unidos, Juntos, Personas, Unidad">
            <a:extLst>
              <a:ext uri="{FF2B5EF4-FFF2-40B4-BE49-F238E27FC236}">
                <a16:creationId xmlns:a16="http://schemas.microsoft.com/office/drawing/2014/main" id="{CCDECB6E-68F0-4765-A526-289DB1A00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315" y="5399914"/>
            <a:ext cx="1942685" cy="14580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Shape 1">
            <a:extLst>
              <a:ext uri="{FF2B5EF4-FFF2-40B4-BE49-F238E27FC236}">
                <a16:creationId xmlns:a16="http://schemas.microsoft.com/office/drawing/2014/main" id="{FBE31C9C-26E6-48A2-8823-FD10FCF887EA}"/>
              </a:ext>
            </a:extLst>
          </p:cNvPr>
          <p:cNvSpPr txBox="1"/>
          <p:nvPr/>
        </p:nvSpPr>
        <p:spPr>
          <a:xfrm>
            <a:off x="457200" y="224901"/>
            <a:ext cx="8229600" cy="2376264"/>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MEJORAR LAS HABILIDADES SOCIALES: METODOLOGÍAS DE APRENDIZAJE </a:t>
            </a:r>
            <a:endParaRPr lang="es-ES" sz="3600" spc="-1" dirty="0">
              <a:solidFill>
                <a:srgbClr val="FF6600"/>
              </a:solidFill>
              <a:latin typeface="Arial"/>
              <a:cs typeface="+mn-cs"/>
            </a:endParaRPr>
          </a:p>
        </p:txBody>
      </p:sp>
    </p:spTree>
    <p:extLst>
      <p:ext uri="{BB962C8B-B14F-4D97-AF65-F5344CB8AC3E}">
        <p14:creationId xmlns:p14="http://schemas.microsoft.com/office/powerpoint/2010/main" val="3598771309"/>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6F228CE-CAD2-4888-8122-056EDB57E581}"/>
              </a:ext>
            </a:extLst>
          </p:cNvPr>
          <p:cNvSpPr>
            <a:spLocks noGrp="1" noChangeArrowheads="1"/>
          </p:cNvSpPr>
          <p:nvPr>
            <p:ph type="title" idx="4294967295"/>
          </p:nvPr>
        </p:nvSpPr>
        <p:spPr>
          <a:xfrm>
            <a:off x="539750" y="2492375"/>
            <a:ext cx="8223250" cy="113665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s-ES" sz="4000" b="1" dirty="0">
                <a:solidFill>
                  <a:srgbClr val="FF6600"/>
                </a:solidFill>
                <a:latin typeface="+mj-lt"/>
              </a:rPr>
              <a:t>ESFERA EMOCIONAL: AUTOESTIMA Y AUTOCONCEPTO EN EL TDAH</a:t>
            </a:r>
          </a:p>
        </p:txBody>
      </p:sp>
      <p:pic>
        <p:nvPicPr>
          <p:cNvPr id="13315" name="Picture 2">
            <a:extLst>
              <a:ext uri="{FF2B5EF4-FFF2-40B4-BE49-F238E27FC236}">
                <a16:creationId xmlns:a16="http://schemas.microsoft.com/office/drawing/2014/main" id="{9EBB1B7B-8781-494C-8BF2-DCB35AFD6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5521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INTERACCIÓN DEL TDAH Y RASGOS CARACTERÍSTICOS</a:t>
            </a:r>
            <a:endParaRPr lang="es-ES" sz="3600" spc="-1" dirty="0">
              <a:solidFill>
                <a:srgbClr val="FF6600"/>
              </a:solidFill>
              <a:latin typeface="Arial"/>
              <a:cs typeface="+mn-cs"/>
            </a:endParaRPr>
          </a:p>
        </p:txBody>
      </p:sp>
      <p:pic>
        <p:nvPicPr>
          <p:cNvPr id="4" name="Picture 2">
            <a:extLst>
              <a:ext uri="{FF2B5EF4-FFF2-40B4-BE49-F238E27FC236}">
                <a16:creationId xmlns:a16="http://schemas.microsoft.com/office/drawing/2014/main" id="{F72A0CFE-D761-4408-B11A-987F0E86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ángulo: esquinas redondeadas 4">
            <a:extLst>
              <a:ext uri="{FF2B5EF4-FFF2-40B4-BE49-F238E27FC236}">
                <a16:creationId xmlns:a16="http://schemas.microsoft.com/office/drawing/2014/main" id="{B1E313D3-D4B1-4BF1-A28E-CBDB31424211}"/>
              </a:ext>
            </a:extLst>
          </p:cNvPr>
          <p:cNvSpPr/>
          <p:nvPr/>
        </p:nvSpPr>
        <p:spPr bwMode="auto">
          <a:xfrm>
            <a:off x="764215" y="1945612"/>
            <a:ext cx="3743463" cy="1204333"/>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Baja autoestima: </a:t>
            </a:r>
            <a:r>
              <a:rPr lang="es-ES" dirty="0"/>
              <a:t>recibir calificativos de malos o vagos </a:t>
            </a:r>
          </a:p>
        </p:txBody>
      </p:sp>
      <p:sp>
        <p:nvSpPr>
          <p:cNvPr id="6" name="Rectángulo: esquinas redondeadas 5">
            <a:extLst>
              <a:ext uri="{FF2B5EF4-FFF2-40B4-BE49-F238E27FC236}">
                <a16:creationId xmlns:a16="http://schemas.microsoft.com/office/drawing/2014/main" id="{6E910E69-EC19-47CE-8161-9247E52CEA24}"/>
              </a:ext>
            </a:extLst>
          </p:cNvPr>
          <p:cNvSpPr/>
          <p:nvPr/>
        </p:nvSpPr>
        <p:spPr bwMode="auto">
          <a:xfrm>
            <a:off x="742423" y="3353500"/>
            <a:ext cx="3743462" cy="126736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eaLnBrk="1">
              <a:lnSpc>
                <a:spcPct val="93000"/>
              </a:lnSpc>
              <a:buClr>
                <a:srgbClr val="000000"/>
              </a:buClr>
              <a:buSzPct val="100000"/>
              <a:defRPr/>
            </a:pPr>
            <a:r>
              <a:rPr lang="es-ES" b="1" dirty="0"/>
              <a:t>Descontrol y mala gestión emocional: </a:t>
            </a:r>
            <a:r>
              <a:rPr lang="es-ES" dirty="0"/>
              <a:t>“explosiones de ira”</a:t>
            </a:r>
          </a:p>
        </p:txBody>
      </p:sp>
      <p:sp>
        <p:nvSpPr>
          <p:cNvPr id="7" name="Rectángulo: esquinas redondeadas 6">
            <a:extLst>
              <a:ext uri="{FF2B5EF4-FFF2-40B4-BE49-F238E27FC236}">
                <a16:creationId xmlns:a16="http://schemas.microsoft.com/office/drawing/2014/main" id="{5929BA58-1BD6-46A7-8A75-E3DA09BCAAC1}"/>
              </a:ext>
            </a:extLst>
          </p:cNvPr>
          <p:cNvSpPr/>
          <p:nvPr/>
        </p:nvSpPr>
        <p:spPr bwMode="auto">
          <a:xfrm>
            <a:off x="765666" y="4824419"/>
            <a:ext cx="3742012" cy="127085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Trastornos ansiosos: </a:t>
            </a:r>
            <a:r>
              <a:rPr lang="es-ES" dirty="0"/>
              <a:t>nervios, angustias, intranquilidad, fobias, preocupación. </a:t>
            </a:r>
          </a:p>
        </p:txBody>
      </p:sp>
      <p:sp>
        <p:nvSpPr>
          <p:cNvPr id="9" name="Rectángulo: esquinas redondeadas 8">
            <a:extLst>
              <a:ext uri="{FF2B5EF4-FFF2-40B4-BE49-F238E27FC236}">
                <a16:creationId xmlns:a16="http://schemas.microsoft.com/office/drawing/2014/main" id="{D564C3B7-665A-4964-87F6-153B5EE04232}"/>
              </a:ext>
            </a:extLst>
          </p:cNvPr>
          <p:cNvSpPr/>
          <p:nvPr/>
        </p:nvSpPr>
        <p:spPr bwMode="auto">
          <a:xfrm>
            <a:off x="4797254" y="1945612"/>
            <a:ext cx="3743463" cy="1207825"/>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Pobre autoconcepto: </a:t>
            </a:r>
            <a:r>
              <a:rPr lang="es-ES" dirty="0"/>
              <a:t>visión desvalorizada de uno mismo. “soy un desastre, no valgo para nada”</a:t>
            </a:r>
          </a:p>
        </p:txBody>
      </p:sp>
      <p:sp>
        <p:nvSpPr>
          <p:cNvPr id="10" name="Rectángulo: esquinas redondeadas 9">
            <a:extLst>
              <a:ext uri="{FF2B5EF4-FFF2-40B4-BE49-F238E27FC236}">
                <a16:creationId xmlns:a16="http://schemas.microsoft.com/office/drawing/2014/main" id="{0EBE4091-758B-4CE2-B564-205AB7AC914A}"/>
              </a:ext>
            </a:extLst>
          </p:cNvPr>
          <p:cNvSpPr/>
          <p:nvPr/>
        </p:nvSpPr>
        <p:spPr bwMode="auto">
          <a:xfrm>
            <a:off x="4788024" y="3356992"/>
            <a:ext cx="3743463" cy="126736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Autorregulación emociona deficiente: </a:t>
            </a:r>
            <a:r>
              <a:rPr lang="es-ES" dirty="0"/>
              <a:t>apatía vs. Intensidad emocional desbordante. </a:t>
            </a:r>
          </a:p>
        </p:txBody>
      </p:sp>
      <p:sp>
        <p:nvSpPr>
          <p:cNvPr id="11" name="Rectángulo: esquinas redondeadas 10">
            <a:extLst>
              <a:ext uri="{FF2B5EF4-FFF2-40B4-BE49-F238E27FC236}">
                <a16:creationId xmlns:a16="http://schemas.microsoft.com/office/drawing/2014/main" id="{4A90A4F4-610F-47BE-891E-D3F62AB04E1D}"/>
              </a:ext>
            </a:extLst>
          </p:cNvPr>
          <p:cNvSpPr/>
          <p:nvPr/>
        </p:nvSpPr>
        <p:spPr bwMode="auto">
          <a:xfrm>
            <a:off x="4788024" y="4827911"/>
            <a:ext cx="3743462" cy="126736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Trastornos depresivos: </a:t>
            </a:r>
            <a:r>
              <a:rPr lang="es-ES" dirty="0"/>
              <a:t>tristeza, desmotivación </a:t>
            </a:r>
          </a:p>
          <a:p>
            <a:pPr algn="ctr"/>
            <a:r>
              <a:rPr lang="es-ES" dirty="0"/>
              <a:t>Comportamiento disruptivo: irritabilidad. </a:t>
            </a:r>
          </a:p>
        </p:txBody>
      </p:sp>
      <p:pic>
        <p:nvPicPr>
          <p:cNvPr id="13" name="Picture 4" descr="Dibujos Animados, Personajes De CÃ³mic">
            <a:extLst>
              <a:ext uri="{FF2B5EF4-FFF2-40B4-BE49-F238E27FC236}">
                <a16:creationId xmlns:a16="http://schemas.microsoft.com/office/drawing/2014/main" id="{DD30420A-517B-408F-8E99-84BE1946E6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5588" y="5632444"/>
            <a:ext cx="742423" cy="115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467304"/>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defRPr/>
            </a:pPr>
            <a:r>
              <a:rPr lang="es-ES" sz="3600" b="1" spc="-1" dirty="0">
                <a:solidFill>
                  <a:srgbClr val="FF6600"/>
                </a:solidFill>
                <a:latin typeface="Arial"/>
                <a:cs typeface="+mn-cs"/>
              </a:rPr>
              <a:t>INTERACCIÓN DEL TDAH Y RASGOS CARACTERÍSTICOS</a:t>
            </a:r>
            <a:endParaRPr lang="es-ES" sz="3600" spc="-1" dirty="0">
              <a:solidFill>
                <a:srgbClr val="FF6600"/>
              </a:solidFill>
              <a:latin typeface="Arial"/>
              <a:cs typeface="+mn-cs"/>
            </a:endParaRPr>
          </a:p>
        </p:txBody>
      </p:sp>
      <p:pic>
        <p:nvPicPr>
          <p:cNvPr id="4" name="Picture 2">
            <a:extLst>
              <a:ext uri="{FF2B5EF4-FFF2-40B4-BE49-F238E27FC236}">
                <a16:creationId xmlns:a16="http://schemas.microsoft.com/office/drawing/2014/main" id="{F72A0CFE-D761-4408-B11A-987F0E86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ángulo: esquinas redondeadas 4">
            <a:extLst>
              <a:ext uri="{FF2B5EF4-FFF2-40B4-BE49-F238E27FC236}">
                <a16:creationId xmlns:a16="http://schemas.microsoft.com/office/drawing/2014/main" id="{B1E313D3-D4B1-4BF1-A28E-CBDB31424211}"/>
              </a:ext>
            </a:extLst>
          </p:cNvPr>
          <p:cNvSpPr/>
          <p:nvPr/>
        </p:nvSpPr>
        <p:spPr bwMode="auto">
          <a:xfrm>
            <a:off x="764215" y="1945612"/>
            <a:ext cx="3743463" cy="1204333"/>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Frustración: </a:t>
            </a:r>
            <a:r>
              <a:rPr lang="es-ES" dirty="0"/>
              <a:t>rendirse fácilmente ante las dificultades evitando hacer alfo o restándole importancia. </a:t>
            </a:r>
          </a:p>
        </p:txBody>
      </p:sp>
      <p:sp>
        <p:nvSpPr>
          <p:cNvPr id="6" name="Rectángulo: esquinas redondeadas 5">
            <a:extLst>
              <a:ext uri="{FF2B5EF4-FFF2-40B4-BE49-F238E27FC236}">
                <a16:creationId xmlns:a16="http://schemas.microsoft.com/office/drawing/2014/main" id="{6E910E69-EC19-47CE-8161-9247E52CEA24}"/>
              </a:ext>
            </a:extLst>
          </p:cNvPr>
          <p:cNvSpPr/>
          <p:nvPr/>
        </p:nvSpPr>
        <p:spPr bwMode="auto">
          <a:xfrm>
            <a:off x="742423" y="3353500"/>
            <a:ext cx="3743462" cy="126736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Falta de confianza: </a:t>
            </a:r>
            <a:r>
              <a:rPr lang="es-ES" dirty="0"/>
              <a:t>“no sé, no me acuerdo, no me sale nada, etc.”</a:t>
            </a:r>
          </a:p>
        </p:txBody>
      </p:sp>
      <p:sp>
        <p:nvSpPr>
          <p:cNvPr id="7" name="Rectángulo: esquinas redondeadas 6">
            <a:extLst>
              <a:ext uri="{FF2B5EF4-FFF2-40B4-BE49-F238E27FC236}">
                <a16:creationId xmlns:a16="http://schemas.microsoft.com/office/drawing/2014/main" id="{5929BA58-1BD6-46A7-8A75-E3DA09BCAAC1}"/>
              </a:ext>
            </a:extLst>
          </p:cNvPr>
          <p:cNvSpPr/>
          <p:nvPr/>
        </p:nvSpPr>
        <p:spPr bwMode="auto">
          <a:xfrm>
            <a:off x="2700994" y="4824419"/>
            <a:ext cx="3742012" cy="127085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r>
              <a:rPr lang="es-ES" b="1" dirty="0"/>
              <a:t>Sensibilidad emocional</a:t>
            </a:r>
            <a:r>
              <a:rPr lang="es-ES" dirty="0"/>
              <a:t>: sentirse herido a la más leve crítica. </a:t>
            </a:r>
          </a:p>
        </p:txBody>
      </p:sp>
      <p:sp>
        <p:nvSpPr>
          <p:cNvPr id="9" name="Rectángulo: esquinas redondeadas 8">
            <a:extLst>
              <a:ext uri="{FF2B5EF4-FFF2-40B4-BE49-F238E27FC236}">
                <a16:creationId xmlns:a16="http://schemas.microsoft.com/office/drawing/2014/main" id="{D564C3B7-665A-4964-87F6-153B5EE04232}"/>
              </a:ext>
            </a:extLst>
          </p:cNvPr>
          <p:cNvSpPr/>
          <p:nvPr/>
        </p:nvSpPr>
        <p:spPr bwMode="auto">
          <a:xfrm>
            <a:off x="4797254" y="1945612"/>
            <a:ext cx="3743463" cy="1207825"/>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Conflictos familiares y escolares: </a:t>
            </a:r>
            <a:r>
              <a:rPr lang="es-ES" dirty="0"/>
              <a:t>sensación de estar “quemados”</a:t>
            </a:r>
          </a:p>
        </p:txBody>
      </p:sp>
      <p:sp>
        <p:nvSpPr>
          <p:cNvPr id="10" name="Rectángulo: esquinas redondeadas 9">
            <a:extLst>
              <a:ext uri="{FF2B5EF4-FFF2-40B4-BE49-F238E27FC236}">
                <a16:creationId xmlns:a16="http://schemas.microsoft.com/office/drawing/2014/main" id="{0EBE4091-758B-4CE2-B564-205AB7AC914A}"/>
              </a:ext>
            </a:extLst>
          </p:cNvPr>
          <p:cNvSpPr/>
          <p:nvPr/>
        </p:nvSpPr>
        <p:spPr bwMode="auto">
          <a:xfrm>
            <a:off x="4788024" y="3356992"/>
            <a:ext cx="3743463" cy="1267364"/>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b="1" dirty="0"/>
              <a:t>Empatía deficitaria: </a:t>
            </a:r>
            <a:r>
              <a:rPr lang="es-ES" dirty="0"/>
              <a:t>no ser capaz de entender el efecto que tiene su conducta en los demás. </a:t>
            </a:r>
          </a:p>
        </p:txBody>
      </p:sp>
      <p:sp>
        <p:nvSpPr>
          <p:cNvPr id="12" name="CuadroTexto 11">
            <a:extLst>
              <a:ext uri="{FF2B5EF4-FFF2-40B4-BE49-F238E27FC236}">
                <a16:creationId xmlns:a16="http://schemas.microsoft.com/office/drawing/2014/main" id="{AFABD8D5-2B92-4EEC-A72B-F05BD1EB4901}"/>
              </a:ext>
            </a:extLst>
          </p:cNvPr>
          <p:cNvSpPr txBox="1"/>
          <p:nvPr/>
        </p:nvSpPr>
        <p:spPr>
          <a:xfrm>
            <a:off x="8686800" y="3717032"/>
            <a:ext cx="8229600" cy="461665"/>
          </a:xfrm>
          <a:prstGeom prst="rect">
            <a:avLst/>
          </a:prstGeom>
          <a:noFill/>
        </p:spPr>
        <p:txBody>
          <a:bodyPr wrap="square" rtlCol="0">
            <a:spAutoFit/>
          </a:bodyPr>
          <a:lstStyle/>
          <a:p>
            <a:r>
              <a:rPr lang="es-ES" sz="2400" dirty="0"/>
              <a:t>. </a:t>
            </a:r>
          </a:p>
        </p:txBody>
      </p:sp>
      <p:pic>
        <p:nvPicPr>
          <p:cNvPr id="13" name="Picture 4" descr="Dibujos Animados, Personajes De CÃ³mic">
            <a:extLst>
              <a:ext uri="{FF2B5EF4-FFF2-40B4-BE49-F238E27FC236}">
                <a16:creationId xmlns:a16="http://schemas.microsoft.com/office/drawing/2014/main" id="{E33CFDBB-3873-4F30-ADF6-1DAE81C296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5546" y="4437112"/>
            <a:ext cx="146526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264239"/>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166299"/>
            <a:ext cx="8229600" cy="1143000"/>
          </a:xfrm>
          <a:prstGeom prst="rect">
            <a:avLst/>
          </a:prstGeom>
          <a:noFill/>
          <a:ln w="9360">
            <a:noFill/>
          </a:ln>
        </p:spPr>
        <p:txBody>
          <a:bodyPr anchor="ctr"/>
          <a:lstStyle/>
          <a:p>
            <a:pPr algn="ctr" eaLnBrk="1" fontAlgn="auto" hangingPunct="1">
              <a:spcBef>
                <a:spcPts val="0"/>
              </a:spcBef>
              <a:spcAft>
                <a:spcPts val="0"/>
              </a:spcAft>
              <a:tabLst>
                <a:tab pos="5294313" algn="l"/>
              </a:tabLst>
              <a:defRPr/>
            </a:pPr>
            <a:r>
              <a:rPr lang="es-ES" sz="3600" b="1" spc="-1" dirty="0">
                <a:solidFill>
                  <a:srgbClr val="FF6600"/>
                </a:solidFill>
                <a:latin typeface="Arial"/>
                <a:cs typeface="+mn-cs"/>
              </a:rPr>
              <a:t>MEJORAR SU AUTOESTIMA</a:t>
            </a:r>
            <a:endParaRPr lang="es-ES" sz="3600" spc="-1" dirty="0">
              <a:solidFill>
                <a:srgbClr val="FF6600"/>
              </a:solidFill>
              <a:latin typeface="Arial"/>
              <a:cs typeface="+mn-cs"/>
            </a:endParaRPr>
          </a:p>
        </p:txBody>
      </p:sp>
      <p:sp>
        <p:nvSpPr>
          <p:cNvPr id="4" name="CuadroTexto 3">
            <a:extLst>
              <a:ext uri="{FF2B5EF4-FFF2-40B4-BE49-F238E27FC236}">
                <a16:creationId xmlns:a16="http://schemas.microsoft.com/office/drawing/2014/main" id="{A2FFDA8F-7216-4FFF-8EA4-429AD59645E0}"/>
              </a:ext>
            </a:extLst>
          </p:cNvPr>
          <p:cNvSpPr txBox="1"/>
          <p:nvPr/>
        </p:nvSpPr>
        <p:spPr>
          <a:xfrm>
            <a:off x="457200" y="1628800"/>
            <a:ext cx="8229600" cy="4154984"/>
          </a:xfrm>
          <a:prstGeom prst="rect">
            <a:avLst/>
          </a:prstGeom>
          <a:noFill/>
        </p:spPr>
        <p:txBody>
          <a:bodyPr wrap="square" rtlCol="0">
            <a:spAutoFit/>
          </a:bodyPr>
          <a:lstStyle/>
          <a:p>
            <a:r>
              <a:rPr lang="es-ES" sz="2400" b="1" dirty="0"/>
              <a:t>Indispensable:</a:t>
            </a:r>
            <a:r>
              <a:rPr lang="es-ES" sz="2400" dirty="0"/>
              <a:t> trabajar la </a:t>
            </a:r>
            <a:r>
              <a:rPr lang="es-ES" sz="2400" b="1" dirty="0"/>
              <a:t>educación emocional</a:t>
            </a:r>
          </a:p>
          <a:p>
            <a:pPr marL="881062" indent="-342900">
              <a:buFont typeface="Wingdings" panose="05000000000000000000" pitchFamily="2" charset="2"/>
              <a:buChar char="§"/>
            </a:pPr>
            <a:r>
              <a:rPr lang="es-ES" sz="2400" dirty="0"/>
              <a:t>	Miedo al fracaso</a:t>
            </a:r>
          </a:p>
          <a:p>
            <a:pPr marL="881062" indent="-342900">
              <a:buFont typeface="Wingdings" panose="05000000000000000000" pitchFamily="2" charset="2"/>
              <a:buChar char="§"/>
            </a:pPr>
            <a:r>
              <a:rPr lang="es-ES" sz="2400" dirty="0"/>
              <a:t>	Temor a no ser aceptado</a:t>
            </a:r>
          </a:p>
          <a:p>
            <a:pPr marL="881062" indent="-342900">
              <a:buFont typeface="Wingdings" panose="05000000000000000000" pitchFamily="2" charset="2"/>
              <a:buChar char="§"/>
            </a:pPr>
            <a:r>
              <a:rPr lang="es-ES" sz="2400" dirty="0"/>
              <a:t>	Inestabilidad emocional y cambios de humor </a:t>
            </a:r>
          </a:p>
          <a:p>
            <a:endParaRPr lang="es-ES" sz="2400" dirty="0"/>
          </a:p>
          <a:p>
            <a:r>
              <a:rPr lang="es-ES" sz="2400" dirty="0"/>
              <a:t>Uso de una </a:t>
            </a:r>
            <a:r>
              <a:rPr lang="es-ES" sz="2400" b="1" dirty="0"/>
              <a:t>comunicación</a:t>
            </a:r>
            <a:r>
              <a:rPr lang="es-ES" sz="2400" dirty="0"/>
              <a:t> asertiva y empática </a:t>
            </a:r>
          </a:p>
          <a:p>
            <a:pPr marL="881062" indent="-342900">
              <a:buFont typeface="Wingdings" panose="05000000000000000000" pitchFamily="2" charset="2"/>
              <a:buChar char="§"/>
            </a:pPr>
            <a:r>
              <a:rPr lang="es-ES" sz="2400" dirty="0"/>
              <a:t>	Contacto visual </a:t>
            </a:r>
          </a:p>
          <a:p>
            <a:pPr marL="881062" indent="-342900">
              <a:buFont typeface="Wingdings" panose="05000000000000000000" pitchFamily="2" charset="2"/>
              <a:buChar char="§"/>
            </a:pPr>
            <a:r>
              <a:rPr lang="es-ES" sz="2400" dirty="0"/>
              <a:t>	Uso de palabras de colaboración </a:t>
            </a:r>
          </a:p>
          <a:p>
            <a:pPr marL="881062" indent="-342900">
              <a:buFont typeface="Wingdings" panose="05000000000000000000" pitchFamily="2" charset="2"/>
              <a:buChar char="§"/>
            </a:pPr>
            <a:r>
              <a:rPr lang="es-ES" sz="2400" dirty="0"/>
              <a:t>	Demostrar interés por el otro </a:t>
            </a:r>
          </a:p>
          <a:p>
            <a:pPr marL="881062" indent="-342900">
              <a:buFont typeface="Wingdings" panose="05000000000000000000" pitchFamily="2" charset="2"/>
              <a:buChar char="§"/>
            </a:pPr>
            <a:r>
              <a:rPr lang="es-ES" sz="2400" dirty="0"/>
              <a:t>	Descubrir sus canales de expresión y emplearlos en nuestro favor (dibujos, inventar historias, música…)</a:t>
            </a:r>
          </a:p>
        </p:txBody>
      </p:sp>
      <p:pic>
        <p:nvPicPr>
          <p:cNvPr id="5" name="Picture 2">
            <a:extLst>
              <a:ext uri="{FF2B5EF4-FFF2-40B4-BE49-F238E27FC236}">
                <a16:creationId xmlns:a16="http://schemas.microsoft.com/office/drawing/2014/main" id="{43845AE1-5332-41C8-A4B1-7AD317CAB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descr="LÃ¡pices De Colores, Plumas, BolÃ­grafos">
            <a:extLst>
              <a:ext uri="{FF2B5EF4-FFF2-40B4-BE49-F238E27FC236}">
                <a16:creationId xmlns:a16="http://schemas.microsoft.com/office/drawing/2014/main" id="{0DBF3D23-4C0E-4149-B4C2-EEA4987F4748}"/>
              </a:ext>
            </a:extLst>
          </p:cNvPr>
          <p:cNvPicPr>
            <a:picLocks noChangeAspect="1" noChangeArrowheads="1"/>
          </p:cNvPicPr>
          <p:nvPr/>
        </p:nvPicPr>
        <p:blipFill>
          <a:blip r:embed="rId3">
            <a:clrChange>
              <a:clrFrom>
                <a:srgbClr val="FCFCFC"/>
              </a:clrFrom>
              <a:clrTo>
                <a:srgbClr val="FCFCFC">
                  <a:alpha val="0"/>
                </a:srgbClr>
              </a:clrTo>
            </a:clrChange>
            <a:alphaModFix amt="50000"/>
            <a:extLst>
              <a:ext uri="{28A0092B-C50C-407E-A947-70E740481C1C}">
                <a14:useLocalDpi xmlns:a14="http://schemas.microsoft.com/office/drawing/2010/main" val="0"/>
              </a:ext>
            </a:extLst>
          </a:blip>
          <a:srcRect/>
          <a:stretch>
            <a:fillRect/>
          </a:stretch>
        </p:blipFill>
        <p:spPr bwMode="auto">
          <a:xfrm rot="16200000">
            <a:off x="6251560" y="576064"/>
            <a:ext cx="345638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Ã¡pices De Colores, Plumas, BolÃ­grafos">
            <a:extLst>
              <a:ext uri="{FF2B5EF4-FFF2-40B4-BE49-F238E27FC236}">
                <a16:creationId xmlns:a16="http://schemas.microsoft.com/office/drawing/2014/main" id="{1EB24B3F-4B35-4281-82D4-668C40DC2865}"/>
              </a:ext>
            </a:extLst>
          </p:cNvPr>
          <p:cNvPicPr>
            <a:picLocks noChangeAspect="1" noChangeArrowheads="1"/>
          </p:cNvPicPr>
          <p:nvPr/>
        </p:nvPicPr>
        <p:blipFill>
          <a:blip r:embed="rId3">
            <a:clrChange>
              <a:clrFrom>
                <a:srgbClr val="FCFCFC"/>
              </a:clrFrom>
              <a:clrTo>
                <a:srgbClr val="FCFCFC">
                  <a:alpha val="0"/>
                </a:srgbClr>
              </a:clrTo>
            </a:clrChange>
            <a:alphaModFix amt="50000"/>
            <a:extLst>
              <a:ext uri="{28A0092B-C50C-407E-A947-70E740481C1C}">
                <a14:useLocalDpi xmlns:a14="http://schemas.microsoft.com/office/drawing/2010/main" val="0"/>
              </a:ext>
            </a:extLst>
          </a:blip>
          <a:srcRect/>
          <a:stretch>
            <a:fillRect/>
          </a:stretch>
        </p:blipFill>
        <p:spPr bwMode="auto">
          <a:xfrm rot="5400000" flipV="1">
            <a:off x="6251560" y="4005065"/>
            <a:ext cx="345638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6683"/>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tabLst>
                <a:tab pos="5294313" algn="l"/>
              </a:tabLst>
              <a:defRPr/>
            </a:pPr>
            <a:r>
              <a:rPr lang="es-ES" sz="3600" b="1" spc="-1" dirty="0">
                <a:solidFill>
                  <a:srgbClr val="FF6600"/>
                </a:solidFill>
                <a:latin typeface="Arial"/>
                <a:cs typeface="+mn-cs"/>
              </a:rPr>
              <a:t>MEJORAR SU AUTOESTIMA: INTERVENCIONES</a:t>
            </a:r>
            <a:endParaRPr lang="es-ES" sz="3600" spc="-1" dirty="0">
              <a:solidFill>
                <a:srgbClr val="FF6600"/>
              </a:solidFill>
              <a:latin typeface="Arial"/>
              <a:cs typeface="+mn-cs"/>
            </a:endParaRPr>
          </a:p>
        </p:txBody>
      </p:sp>
      <p:pic>
        <p:nvPicPr>
          <p:cNvPr id="5" name="Picture 2">
            <a:extLst>
              <a:ext uri="{FF2B5EF4-FFF2-40B4-BE49-F238E27FC236}">
                <a16:creationId xmlns:a16="http://schemas.microsoft.com/office/drawing/2014/main" id="{2682AB92-BDD6-4C96-8838-49D115338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ángulo: esquinas redondeadas 5">
            <a:extLst>
              <a:ext uri="{FF2B5EF4-FFF2-40B4-BE49-F238E27FC236}">
                <a16:creationId xmlns:a16="http://schemas.microsoft.com/office/drawing/2014/main" id="{DAF9A485-FC5E-49CB-9AF8-7F3AEBB0C118}"/>
              </a:ext>
            </a:extLst>
          </p:cNvPr>
          <p:cNvSpPr/>
          <p:nvPr/>
        </p:nvSpPr>
        <p:spPr bwMode="auto">
          <a:xfrm>
            <a:off x="593278" y="1680395"/>
            <a:ext cx="7957443" cy="1748606"/>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sz="2400" b="1" dirty="0"/>
              <a:t>Autoestima y autoconcepto: </a:t>
            </a:r>
            <a:r>
              <a:rPr lang="es-ES" sz="2400" dirty="0"/>
              <a:t>Halago, reforzamiento social, dejar destaquen en un campo, explorar la creatividad, cargos de relevancia (delegado/a, hermano/a mayor en actividades de lectura). </a:t>
            </a:r>
          </a:p>
        </p:txBody>
      </p:sp>
      <p:sp>
        <p:nvSpPr>
          <p:cNvPr id="7" name="Rectángulo: esquinas redondeadas 6">
            <a:extLst>
              <a:ext uri="{FF2B5EF4-FFF2-40B4-BE49-F238E27FC236}">
                <a16:creationId xmlns:a16="http://schemas.microsoft.com/office/drawing/2014/main" id="{3FC4B81D-238D-4AB0-9CEE-0CA07934B374}"/>
              </a:ext>
            </a:extLst>
          </p:cNvPr>
          <p:cNvSpPr/>
          <p:nvPr/>
        </p:nvSpPr>
        <p:spPr bwMode="auto">
          <a:xfrm>
            <a:off x="593278" y="3573016"/>
            <a:ext cx="7957443" cy="1200329"/>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sz="2400" b="1" dirty="0"/>
              <a:t>Regulación emocional: </a:t>
            </a:r>
            <a:r>
              <a:rPr lang="es-ES" sz="2400" dirty="0"/>
              <a:t>identificación de emociones, mediante teatro o cuento, role-</a:t>
            </a:r>
            <a:r>
              <a:rPr lang="es-ES" sz="2400" dirty="0" err="1"/>
              <a:t>playing</a:t>
            </a:r>
            <a:r>
              <a:rPr lang="es-ES" sz="2400" dirty="0"/>
              <a:t>, técnica del árbol. </a:t>
            </a:r>
          </a:p>
        </p:txBody>
      </p:sp>
      <p:sp>
        <p:nvSpPr>
          <p:cNvPr id="8" name="Rectángulo: esquinas redondeadas 7">
            <a:extLst>
              <a:ext uri="{FF2B5EF4-FFF2-40B4-BE49-F238E27FC236}">
                <a16:creationId xmlns:a16="http://schemas.microsoft.com/office/drawing/2014/main" id="{341AAF9C-506F-4800-A744-D1E72E2B57C0}"/>
              </a:ext>
            </a:extLst>
          </p:cNvPr>
          <p:cNvSpPr/>
          <p:nvPr/>
        </p:nvSpPr>
        <p:spPr bwMode="auto">
          <a:xfrm>
            <a:off x="593278" y="4905475"/>
            <a:ext cx="7957443" cy="1200329"/>
          </a:xfrm>
          <a:prstGeom prst="roundRect">
            <a:avLst/>
          </a:prstGeom>
          <a:ln w="38100">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es-ES" sz="2400" b="1" dirty="0"/>
              <a:t>Empatía: </a:t>
            </a:r>
            <a:r>
              <a:rPr lang="es-ES" sz="2400" dirty="0"/>
              <a:t>comprensión mediante cuentos o </a:t>
            </a:r>
          </a:p>
          <a:p>
            <a:pPr algn="ctr"/>
            <a:r>
              <a:rPr lang="es-ES" sz="2400" dirty="0"/>
              <a:t>cómic, teatro y role-</a:t>
            </a:r>
            <a:r>
              <a:rPr lang="es-ES" sz="2400" dirty="0" err="1"/>
              <a:t>playing</a:t>
            </a:r>
            <a:r>
              <a:rPr lang="es-ES" sz="2400" dirty="0"/>
              <a:t> </a:t>
            </a:r>
          </a:p>
        </p:txBody>
      </p:sp>
      <p:pic>
        <p:nvPicPr>
          <p:cNvPr id="2050" name="Picture 2" descr="NiÃ±o, NiÃ±a, De La Mano, Kids, La Escuela">
            <a:extLst>
              <a:ext uri="{FF2B5EF4-FFF2-40B4-BE49-F238E27FC236}">
                <a16:creationId xmlns:a16="http://schemas.microsoft.com/office/drawing/2014/main" id="{89A8A83E-A67F-41BF-AA22-5810778CF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85" y="5376128"/>
            <a:ext cx="2201016" cy="148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8791"/>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a:extLst>
              <a:ext uri="{FF2B5EF4-FFF2-40B4-BE49-F238E27FC236}">
                <a16:creationId xmlns:a16="http://schemas.microsoft.com/office/drawing/2014/main" id="{41F15EE3-E085-496A-993C-D5FB53E11CD0}"/>
              </a:ext>
            </a:extLst>
          </p:cNvPr>
          <p:cNvSpPr txBox="1"/>
          <p:nvPr/>
        </p:nvSpPr>
        <p:spPr>
          <a:xfrm>
            <a:off x="457200" y="274638"/>
            <a:ext cx="8229600" cy="1143000"/>
          </a:xfrm>
          <a:prstGeom prst="rect">
            <a:avLst/>
          </a:prstGeom>
          <a:noFill/>
          <a:ln w="9360">
            <a:noFill/>
          </a:ln>
        </p:spPr>
        <p:txBody>
          <a:bodyPr anchor="ctr"/>
          <a:lstStyle/>
          <a:p>
            <a:pPr algn="ctr" eaLnBrk="1" fontAlgn="auto" hangingPunct="1">
              <a:spcBef>
                <a:spcPts val="0"/>
              </a:spcBef>
              <a:spcAft>
                <a:spcPts val="0"/>
              </a:spcAft>
              <a:tabLst>
                <a:tab pos="5294313" algn="l"/>
              </a:tabLst>
              <a:defRPr/>
            </a:pPr>
            <a:r>
              <a:rPr lang="es-ES" sz="3600" b="1" spc="-1" dirty="0">
                <a:solidFill>
                  <a:srgbClr val="FF6600"/>
                </a:solidFill>
                <a:latin typeface="Arial"/>
                <a:cs typeface="+mn-cs"/>
              </a:rPr>
              <a:t>MEJORAR SU AUTOESTIMA: INTERVENCIONES</a:t>
            </a:r>
            <a:endParaRPr lang="es-ES" sz="3600" spc="-1" dirty="0">
              <a:solidFill>
                <a:srgbClr val="FF6600"/>
              </a:solidFill>
              <a:latin typeface="Arial"/>
              <a:cs typeface="+mn-cs"/>
            </a:endParaRPr>
          </a:p>
        </p:txBody>
      </p:sp>
      <p:sp>
        <p:nvSpPr>
          <p:cNvPr id="3" name="CuadroTexto 2">
            <a:extLst>
              <a:ext uri="{FF2B5EF4-FFF2-40B4-BE49-F238E27FC236}">
                <a16:creationId xmlns:a16="http://schemas.microsoft.com/office/drawing/2014/main" id="{7D42B5D8-60BC-4420-A951-6ED641C9F6FF}"/>
              </a:ext>
            </a:extLst>
          </p:cNvPr>
          <p:cNvSpPr txBox="1"/>
          <p:nvPr/>
        </p:nvSpPr>
        <p:spPr>
          <a:xfrm>
            <a:off x="137914" y="2132856"/>
            <a:ext cx="3714006" cy="3231654"/>
          </a:xfrm>
          <a:prstGeom prst="rect">
            <a:avLst/>
          </a:prstGeom>
          <a:noFill/>
        </p:spPr>
        <p:txBody>
          <a:bodyPr wrap="square" rtlCol="0">
            <a:spAutoFit/>
          </a:bodyPr>
          <a:lstStyle/>
          <a:p>
            <a:r>
              <a:rPr lang="es-ES" sz="2400" dirty="0">
                <a:solidFill>
                  <a:srgbClr val="002060"/>
                </a:solidFill>
                <a:latin typeface="+mj-lt"/>
              </a:rPr>
              <a:t>¡Y más práctica!</a:t>
            </a:r>
          </a:p>
          <a:p>
            <a:endParaRPr lang="es-ES" sz="2400" dirty="0">
              <a:solidFill>
                <a:srgbClr val="FF6600"/>
              </a:solidFill>
              <a:latin typeface="+mj-lt"/>
            </a:endParaRPr>
          </a:p>
          <a:p>
            <a:endParaRPr lang="es-ES" sz="2400" dirty="0">
              <a:solidFill>
                <a:srgbClr val="FF6600"/>
              </a:solidFill>
              <a:latin typeface="+mj-lt"/>
            </a:endParaRPr>
          </a:p>
          <a:p>
            <a:r>
              <a:rPr lang="es-ES" sz="4400" b="1" dirty="0">
                <a:solidFill>
                  <a:srgbClr val="FF6600"/>
                </a:solidFill>
                <a:latin typeface="+mj-lt"/>
              </a:rPr>
              <a:t>EL JUEGO DE LAS ETIQUETAS</a:t>
            </a:r>
          </a:p>
        </p:txBody>
      </p:sp>
      <p:pic>
        <p:nvPicPr>
          <p:cNvPr id="4" name="Picture 2">
            <a:extLst>
              <a:ext uri="{FF2B5EF4-FFF2-40B4-BE49-F238E27FC236}">
                <a16:creationId xmlns:a16="http://schemas.microsoft.com/office/drawing/2014/main" id="{D9D324A4-8B91-4831-8D22-0C09220A1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Post It, Notas De, Notas, InformaciÃ³n">
            <a:extLst>
              <a:ext uri="{FF2B5EF4-FFF2-40B4-BE49-F238E27FC236}">
                <a16:creationId xmlns:a16="http://schemas.microsoft.com/office/drawing/2014/main" id="{CDACFDC2-1D21-4544-AB20-0E493181A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002" y="2111380"/>
            <a:ext cx="5256584" cy="402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27259"/>
      </p:ext>
    </p:extLst>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DAA5F26A-A807-4DB8-80DA-90A13432CDC5}"/>
              </a:ext>
            </a:extLst>
          </p:cNvPr>
          <p:cNvSpPr>
            <a:spLocks noChangeArrowheads="1"/>
          </p:cNvSpPr>
          <p:nvPr/>
        </p:nvSpPr>
        <p:spPr bwMode="auto">
          <a:xfrm>
            <a:off x="685800" y="2693987"/>
            <a:ext cx="7772400" cy="1470025"/>
          </a:xfrm>
          <a:prstGeom prst="rect">
            <a:avLst/>
          </a:prstGeom>
          <a:noFill/>
          <a:ln>
            <a:noFill/>
          </a:ln>
          <a:effec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0000"/>
              </a:lnSpc>
              <a:defRPr/>
            </a:pPr>
            <a:r>
              <a:rPr lang="es-ES" altLang="es-ES" sz="6600" b="1" dirty="0">
                <a:solidFill>
                  <a:srgbClr val="FF6600"/>
                </a:solidFill>
                <a:effectLst>
                  <a:outerShdw blurRad="38100" dist="38100" dir="2700000" algn="tl">
                    <a:srgbClr val="000000">
                      <a:alpha val="43137"/>
                    </a:srgbClr>
                  </a:outerShdw>
                </a:effectLst>
                <a:latin typeface="+mj-lt"/>
              </a:rPr>
              <a:t>¡GRACIAS!</a:t>
            </a:r>
          </a:p>
        </p:txBody>
      </p:sp>
      <p:pic>
        <p:nvPicPr>
          <p:cNvPr id="106499" name="Picture 2">
            <a:extLst>
              <a:ext uri="{FF2B5EF4-FFF2-40B4-BE49-F238E27FC236}">
                <a16:creationId xmlns:a16="http://schemas.microsoft.com/office/drawing/2014/main" id="{DE32A7F5-5D84-4490-97BA-3748A02E1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189619CE-930B-4F45-805B-05272E94CC5E}"/>
              </a:ext>
            </a:extLst>
          </p:cNvPr>
          <p:cNvSpPr txBox="1">
            <a:spLocks noChangeArrowheads="1"/>
          </p:cNvSpPr>
          <p:nvPr/>
        </p:nvSpPr>
        <p:spPr bwMode="auto">
          <a:xfrm>
            <a:off x="460375" y="1601788"/>
            <a:ext cx="8223250" cy="1655762"/>
          </a:xfrm>
          <a:prstGeom prst="rect">
            <a:avLst/>
          </a:prstGeom>
          <a:noFill/>
          <a:ln>
            <a:noFill/>
          </a:ln>
          <a:effectLst/>
        </p:spPr>
        <p:txBody>
          <a:bodyPr lIns="90000" tIns="45000" rIns="90000" bIns="45000"/>
          <a:lstStyle>
            <a:lvl1pPr marL="342900" indent="-341313">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marL="176213" indent="11113" eaLnBrk="1">
              <a:lnSpc>
                <a:spcPct val="100000"/>
              </a:lnSpc>
              <a:spcBef>
                <a:spcPts val="800"/>
              </a:spcBef>
              <a:defRPr/>
            </a:pPr>
            <a:r>
              <a:rPr lang="en-GB" altLang="es-ES" sz="2400" dirty="0">
                <a:solidFill>
                  <a:srgbClr val="000000"/>
                </a:solidFill>
                <a:latin typeface="+mj-lt"/>
              </a:rPr>
              <a:t>Por </a:t>
            </a:r>
            <a:r>
              <a:rPr lang="en-GB" altLang="es-ES" sz="2400" dirty="0" err="1">
                <a:solidFill>
                  <a:srgbClr val="000000"/>
                </a:solidFill>
                <a:latin typeface="+mj-lt"/>
              </a:rPr>
              <a:t>término</a:t>
            </a:r>
            <a:r>
              <a:rPr lang="en-GB" altLang="es-ES" sz="2400" dirty="0">
                <a:solidFill>
                  <a:srgbClr val="000000"/>
                </a:solidFill>
                <a:latin typeface="+mj-lt"/>
              </a:rPr>
              <a:t> general, </a:t>
            </a:r>
            <a:r>
              <a:rPr lang="en-GB" altLang="es-ES" sz="2400" dirty="0" err="1">
                <a:solidFill>
                  <a:srgbClr val="000000"/>
                </a:solidFill>
                <a:latin typeface="+mj-lt"/>
              </a:rPr>
              <a:t>desde</a:t>
            </a:r>
            <a:r>
              <a:rPr lang="en-GB" altLang="es-ES" sz="2400" dirty="0">
                <a:solidFill>
                  <a:srgbClr val="000000"/>
                </a:solidFill>
                <a:latin typeface="+mj-lt"/>
              </a:rPr>
              <a:t> que se </a:t>
            </a:r>
            <a:r>
              <a:rPr lang="en-GB" altLang="es-ES" sz="2400" dirty="0" err="1">
                <a:solidFill>
                  <a:srgbClr val="000000"/>
                </a:solidFill>
                <a:latin typeface="+mj-lt"/>
              </a:rPr>
              <a:t>levantan</a:t>
            </a:r>
            <a:r>
              <a:rPr lang="en-GB" altLang="es-ES" sz="2400" dirty="0">
                <a:solidFill>
                  <a:srgbClr val="000000"/>
                </a:solidFill>
                <a:latin typeface="+mj-lt"/>
              </a:rPr>
              <a:t> es </a:t>
            </a:r>
            <a:r>
              <a:rPr lang="en-GB" altLang="es-ES" sz="2400" dirty="0" err="1">
                <a:solidFill>
                  <a:srgbClr val="000000"/>
                </a:solidFill>
                <a:latin typeface="+mj-lt"/>
              </a:rPr>
              <a:t>muy</a:t>
            </a:r>
            <a:r>
              <a:rPr lang="en-GB" altLang="es-ES" sz="2400" dirty="0">
                <a:solidFill>
                  <a:srgbClr val="000000"/>
                </a:solidFill>
                <a:latin typeface="+mj-lt"/>
              </a:rPr>
              <a:t> probable que </a:t>
            </a:r>
            <a:r>
              <a:rPr lang="en-GB" altLang="es-ES" sz="2400" dirty="0" err="1">
                <a:solidFill>
                  <a:srgbClr val="000000"/>
                </a:solidFill>
                <a:latin typeface="+mj-lt"/>
              </a:rPr>
              <a:t>vayan</a:t>
            </a:r>
            <a:r>
              <a:rPr lang="en-GB" altLang="es-ES" sz="2400" dirty="0">
                <a:solidFill>
                  <a:srgbClr val="000000"/>
                </a:solidFill>
                <a:latin typeface="+mj-lt"/>
              </a:rPr>
              <a:t> </a:t>
            </a:r>
            <a:r>
              <a:rPr lang="en-GB" altLang="es-ES" sz="2400" dirty="0" err="1">
                <a:solidFill>
                  <a:srgbClr val="000000"/>
                </a:solidFill>
                <a:latin typeface="+mj-lt"/>
              </a:rPr>
              <a:t>experimentando</a:t>
            </a:r>
            <a:r>
              <a:rPr lang="en-GB" altLang="es-ES" sz="2400" dirty="0">
                <a:solidFill>
                  <a:srgbClr val="000000"/>
                </a:solidFill>
                <a:latin typeface="+mj-lt"/>
              </a:rPr>
              <a:t> </a:t>
            </a:r>
            <a:r>
              <a:rPr lang="en-GB" altLang="es-ES" sz="2400" b="1" dirty="0" err="1">
                <a:solidFill>
                  <a:srgbClr val="000000"/>
                </a:solidFill>
                <a:latin typeface="+mj-lt"/>
              </a:rPr>
              <a:t>fracaso</a:t>
            </a:r>
            <a:r>
              <a:rPr lang="en-GB" altLang="es-ES" sz="2400" b="1" dirty="0">
                <a:solidFill>
                  <a:srgbClr val="000000"/>
                </a:solidFill>
                <a:latin typeface="+mj-lt"/>
              </a:rPr>
              <a:t> </a:t>
            </a:r>
            <a:r>
              <a:rPr lang="en-GB" altLang="es-ES" sz="2400" b="1" dirty="0" err="1">
                <a:solidFill>
                  <a:srgbClr val="000000"/>
                </a:solidFill>
                <a:latin typeface="+mj-lt"/>
              </a:rPr>
              <a:t>tras</a:t>
            </a:r>
            <a:r>
              <a:rPr lang="en-GB" altLang="es-ES" sz="2400" b="1" dirty="0">
                <a:solidFill>
                  <a:srgbClr val="000000"/>
                </a:solidFill>
                <a:latin typeface="+mj-lt"/>
              </a:rPr>
              <a:t> </a:t>
            </a:r>
            <a:r>
              <a:rPr lang="en-GB" altLang="es-ES" sz="2400" b="1" dirty="0" err="1">
                <a:solidFill>
                  <a:srgbClr val="000000"/>
                </a:solidFill>
                <a:latin typeface="+mj-lt"/>
              </a:rPr>
              <a:t>fracaso</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el colegio, </a:t>
            </a:r>
            <a:r>
              <a:rPr lang="en-GB" altLang="es-ES" sz="2400" dirty="0" err="1">
                <a:solidFill>
                  <a:srgbClr val="000000"/>
                </a:solidFill>
                <a:latin typeface="+mj-lt"/>
              </a:rPr>
              <a:t>durante</a:t>
            </a:r>
            <a:r>
              <a:rPr lang="en-GB" altLang="es-ES" sz="2400" dirty="0">
                <a:solidFill>
                  <a:srgbClr val="000000"/>
                </a:solidFill>
                <a:latin typeface="+mj-lt"/>
              </a:rPr>
              <a:t> las </a:t>
            </a:r>
            <a:r>
              <a:rPr lang="en-GB" altLang="es-ES" sz="2400" dirty="0" err="1">
                <a:solidFill>
                  <a:srgbClr val="000000"/>
                </a:solidFill>
                <a:latin typeface="+mj-lt"/>
              </a:rPr>
              <a:t>comidas</a:t>
            </a:r>
            <a:r>
              <a:rPr lang="en-GB" altLang="es-ES" sz="2400" dirty="0">
                <a:solidFill>
                  <a:srgbClr val="000000"/>
                </a:solidFill>
                <a:latin typeface="+mj-lt"/>
              </a:rPr>
              <a:t>, </a:t>
            </a:r>
            <a:r>
              <a:rPr lang="en-GB" altLang="es-ES" sz="2400" dirty="0" err="1">
                <a:solidFill>
                  <a:srgbClr val="000000"/>
                </a:solidFill>
                <a:latin typeface="+mj-lt"/>
              </a:rPr>
              <a:t>en</a:t>
            </a:r>
            <a:r>
              <a:rPr lang="en-GB" altLang="es-ES" sz="2400" dirty="0">
                <a:solidFill>
                  <a:srgbClr val="000000"/>
                </a:solidFill>
                <a:latin typeface="+mj-lt"/>
              </a:rPr>
              <a:t> las </a:t>
            </a:r>
            <a:r>
              <a:rPr lang="en-GB" altLang="es-ES" sz="2400" dirty="0" err="1">
                <a:solidFill>
                  <a:srgbClr val="000000"/>
                </a:solidFill>
                <a:latin typeface="+mj-lt"/>
              </a:rPr>
              <a:t>tareas</a:t>
            </a:r>
            <a:r>
              <a:rPr lang="en-GB" altLang="es-ES" sz="2400" dirty="0">
                <a:solidFill>
                  <a:srgbClr val="000000"/>
                </a:solidFill>
                <a:latin typeface="+mj-lt"/>
              </a:rPr>
              <a:t>,..etc.</a:t>
            </a:r>
          </a:p>
        </p:txBody>
      </p:sp>
      <p:sp>
        <p:nvSpPr>
          <p:cNvPr id="25603" name="Rectangle 2">
            <a:extLst>
              <a:ext uri="{FF2B5EF4-FFF2-40B4-BE49-F238E27FC236}">
                <a16:creationId xmlns:a16="http://schemas.microsoft.com/office/drawing/2014/main" id="{5478D0EE-C711-4260-A8B7-255CBFEDBF3F}"/>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5604" name="Rectangle 3">
            <a:extLst>
              <a:ext uri="{FF2B5EF4-FFF2-40B4-BE49-F238E27FC236}">
                <a16:creationId xmlns:a16="http://schemas.microsoft.com/office/drawing/2014/main" id="{D8428B90-496B-48FA-9EAA-70F83AD48129}"/>
              </a:ext>
            </a:extLst>
          </p:cNvPr>
          <p:cNvSpPr>
            <a:spLocks noChangeArrowheads="1"/>
          </p:cNvSpPr>
          <p:nvPr/>
        </p:nvSpPr>
        <p:spPr bwMode="auto">
          <a:xfrm>
            <a:off x="307975" y="79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5605" name="Rectangle 4">
            <a:extLst>
              <a:ext uri="{FF2B5EF4-FFF2-40B4-BE49-F238E27FC236}">
                <a16:creationId xmlns:a16="http://schemas.microsoft.com/office/drawing/2014/main" id="{3D8A5AF1-6C2D-4213-90D1-79C94A301EE0}"/>
              </a:ext>
            </a:extLst>
          </p:cNvPr>
          <p:cNvSpPr>
            <a:spLocks noChangeArrowheads="1"/>
          </p:cNvSpPr>
          <p:nvPr/>
        </p:nvSpPr>
        <p:spPr bwMode="auto">
          <a:xfrm>
            <a:off x="460375" y="1603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5606" name="Rectangle 5">
            <a:extLst>
              <a:ext uri="{FF2B5EF4-FFF2-40B4-BE49-F238E27FC236}">
                <a16:creationId xmlns:a16="http://schemas.microsoft.com/office/drawing/2014/main" id="{5CBAD460-ABF2-4E7B-A443-B5622F6DCA3D}"/>
              </a:ext>
            </a:extLst>
          </p:cNvPr>
          <p:cNvSpPr>
            <a:spLocks noChangeArrowheads="1"/>
          </p:cNvSpPr>
          <p:nvPr/>
        </p:nvSpPr>
        <p:spPr bwMode="auto">
          <a:xfrm>
            <a:off x="612775" y="3127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5607" name="Rectangle 6">
            <a:extLst>
              <a:ext uri="{FF2B5EF4-FFF2-40B4-BE49-F238E27FC236}">
                <a16:creationId xmlns:a16="http://schemas.microsoft.com/office/drawing/2014/main" id="{FCC0CB98-DE61-4807-8EC4-370F3049ED60}"/>
              </a:ext>
            </a:extLst>
          </p:cNvPr>
          <p:cNvSpPr>
            <a:spLocks noChangeArrowheads="1"/>
          </p:cNvSpPr>
          <p:nvPr/>
        </p:nvSpPr>
        <p:spPr bwMode="auto">
          <a:xfrm>
            <a:off x="765175" y="4651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sp>
        <p:nvSpPr>
          <p:cNvPr id="25608" name="Rectangle 7">
            <a:extLst>
              <a:ext uri="{FF2B5EF4-FFF2-40B4-BE49-F238E27FC236}">
                <a16:creationId xmlns:a16="http://schemas.microsoft.com/office/drawing/2014/main" id="{42811E4F-4636-479A-9FD7-5A50B7B09AE6}"/>
              </a:ext>
            </a:extLst>
          </p:cNvPr>
          <p:cNvSpPr>
            <a:spLocks noChangeArrowheads="1"/>
          </p:cNvSpPr>
          <p:nvPr/>
        </p:nvSpPr>
        <p:spPr bwMode="auto">
          <a:xfrm>
            <a:off x="917575" y="617538"/>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ES" altLang="es-ES"/>
          </a:p>
        </p:txBody>
      </p:sp>
      <p:pic>
        <p:nvPicPr>
          <p:cNvPr id="25609" name="Picture 8">
            <a:extLst>
              <a:ext uri="{FF2B5EF4-FFF2-40B4-BE49-F238E27FC236}">
                <a16:creationId xmlns:a16="http://schemas.microsoft.com/office/drawing/2014/main" id="{5D921DE8-14AF-48A7-B6E7-26443B393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3448050"/>
            <a:ext cx="4775200" cy="269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0" name="Picture 2">
            <a:extLst>
              <a:ext uri="{FF2B5EF4-FFF2-40B4-BE49-F238E27FC236}">
                <a16:creationId xmlns:a16="http://schemas.microsoft.com/office/drawing/2014/main" id="{DABA22FF-2CEC-4645-8454-60A8E6D06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86450"/>
            <a:ext cx="1619250"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1" name="Rectangle 1">
            <a:extLst>
              <a:ext uri="{FF2B5EF4-FFF2-40B4-BE49-F238E27FC236}">
                <a16:creationId xmlns:a16="http://schemas.microsoft.com/office/drawing/2014/main" id="{2F188FF9-081D-4DCC-A5BC-3CCA76C57E7A}"/>
              </a:ext>
            </a:extLst>
          </p:cNvPr>
          <p:cNvSpPr txBox="1">
            <a:spLocks noChangeArrowheads="1"/>
          </p:cNvSpPr>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cs typeface="Noto Sans CJK SC Regular" charset="0"/>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cs typeface="Noto Sans CJK SC Regular" charset="0"/>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cs typeface="Noto Sans CJK SC Regular" charset="0"/>
              </a:defRPr>
            </a:lvl9pPr>
          </a:lstStyle>
          <a:p>
            <a:pPr algn="ctr" eaLnBrk="1">
              <a:lnSpc>
                <a:spcPct val="100000"/>
              </a:lnSpc>
              <a:spcAft>
                <a:spcPct val="0"/>
              </a:spcAft>
            </a:pPr>
            <a:r>
              <a:rPr lang="en-GB" altLang="es-ES" sz="3600" b="1" dirty="0">
                <a:solidFill>
                  <a:srgbClr val="FF6600"/>
                </a:solidFill>
                <a:latin typeface="Arial" panose="020B0604020202020204" pitchFamily="34" charset="0"/>
              </a:rPr>
              <a:t>RELACIÓN ENTRE MOTIVACIÓN Y TDAH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
        <a:cs typeface="Noto Sans CJK SC Regular"/>
      </a:majorFont>
      <a:minorFont>
        <a:latin typeface="Calibri"/>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3304</Words>
  <Application>Microsoft Office PowerPoint</Application>
  <PresentationFormat>Presentación en pantalla (4:3)</PresentationFormat>
  <Paragraphs>451</Paragraphs>
  <Slides>87</Slides>
  <Notes>52</Notes>
  <HiddenSlides>0</HiddenSlides>
  <MMClips>0</MMClips>
  <ScaleCrop>false</ScaleCrop>
  <HeadingPairs>
    <vt:vector size="6" baseType="variant">
      <vt:variant>
        <vt:lpstr>Fuentes usadas</vt:lpstr>
      </vt:variant>
      <vt:variant>
        <vt:i4>7</vt:i4>
      </vt:variant>
      <vt:variant>
        <vt:lpstr>Tema</vt:lpstr>
      </vt:variant>
      <vt:variant>
        <vt:i4>7</vt:i4>
      </vt:variant>
      <vt:variant>
        <vt:lpstr>Títulos de diapositiva</vt:lpstr>
      </vt:variant>
      <vt:variant>
        <vt:i4>87</vt:i4>
      </vt:variant>
    </vt:vector>
  </HeadingPairs>
  <TitlesOfParts>
    <vt:vector size="101" baseType="lpstr">
      <vt:lpstr>Arial</vt:lpstr>
      <vt:lpstr>Arial </vt:lpstr>
      <vt:lpstr>Bradley Hand ITC</vt:lpstr>
      <vt:lpstr>Calibri</vt:lpstr>
      <vt:lpstr>Century Gothic</vt:lpstr>
      <vt:lpstr>Times New Roman</vt:lpstr>
      <vt:lpstr>Wingdings</vt:lpstr>
      <vt:lpstr>Tema de Office</vt:lpstr>
      <vt:lpstr>Tema de Office</vt:lpstr>
      <vt:lpstr>Tema de Office</vt:lpstr>
      <vt:lpstr>Tema de Office</vt:lpstr>
      <vt:lpstr>Tema de Office</vt:lpstr>
      <vt:lpstr>Tema de Office</vt:lpstr>
      <vt:lpstr>Tema de Office</vt:lpstr>
      <vt:lpstr>Presentación de PowerPoint</vt:lpstr>
      <vt:lpstr>¿QUÉ ES LA MOTIVACIÓN?</vt:lpstr>
      <vt:lpstr>CUÁNDO UN ALUMNO ESTÁ MOTIVADO...</vt:lpstr>
      <vt:lpstr>…aprende porque disfruta del proceso y acto de aprender, y por lo tanto no necesita ser obligado a ello.  …se hace responsables de su proceso de aprendizaje y tratan de superar sus metas.  …muestra interés y curiosidad por los contenidos.  …es protagonistas activos de su propio proceso de aprendizaje.  …no teme fracasar, ya que lo que le importa es lo que aprende y no la nota que ha de sacar o no. … se implican, participan, agilizan y transforman el proceso de aprendizaje. … se encuentra a gusto y cómodo en clase, se encuentra cómodo aprendiendo. …dota de significado a lo que aprenden.</vt:lpstr>
      <vt:lpstr>PERO, UN ALUMNO ESTÁ MOTIVADO CUANDO…</vt:lpstr>
      <vt:lpstr>Entiende todo aquello que se le explica.  Utiliza el poder de la curiosidad y conecta con sus vidas.   Se innova sin miedo en el aula y crea expectativas  Les hacemos  sentirse  importantes.  Se plantean objetivos exigentes, pero alcanzables, y ayúdales a superar el miedo a equivocarse</vt:lpstr>
      <vt:lpstr>RELACIÓN ENTRE MOTIVACIÓN Y TDAH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Y ahora, ¿Qué hacemos?</vt:lpstr>
      <vt:lpstr>1. La actitud influye en la motivación  La investigación ha demostrado que la interacción entre el profesor y el alumno es más importante para el proceso de aprendizaje que los factores estructurales, como los materiales educativos y el tamaño de la clase.    </vt:lpstr>
      <vt:lpstr>  2. Valora el esfuerzo  Es mucho más importante valorar el esfuerzo que el producto final.   ¿Cómo fomentar la motivación?: Céntrate en el proceso de aprendizaje de los niños, animando a esforzarse y premiando a los que se esfuerzan mucho: “Estás muy concentrado, se nota que estás disfrutando”, o “Te estás esforzando, vas a aprender un montón”.  </vt:lpstr>
      <vt:lpstr>3. Mantén a los niños implicados  Si los niños sienten que son útiles y que tienen responsabilidades, van a estar mucho más motivados.  ¿Cómo fomentar la motivación?:  Da responsabilidades a los alumnos, haz la participación en clase algo divertido.</vt:lpstr>
      <vt:lpstr>4. Utiliza incentivos  Aunque sea más importante reforzar y premiar el esfuerzo, los niños necesitan ciertas recompensas tangibles por un buen resultado.  ¿Cómo fomentar la motivación?:  Establece pequeñas recompensas, en función de los logros de los niños, pueden ser privilegios especiales o pequeñas cosas que a los niños les encanten, sin saturarles de recompensas porque si no, estas perderían su valor</vt:lpstr>
      <vt:lpstr>¿Cómo fomentar la motivación?: Se creativo. Utiliza diferentes estructuras en clase</vt:lpstr>
      <vt:lpstr>Presentación de PowerPoint</vt:lpstr>
      <vt:lpstr>Presentación de PowerPoint</vt:lpstr>
      <vt:lpstr>Presentación de PowerPoint</vt:lpstr>
      <vt:lpstr>Presentación de PowerPoint</vt:lpstr>
      <vt:lpstr>MOTIVAR AL ALUMNO PARA QUE TRABAJE</vt:lpstr>
      <vt:lpstr>Presentación de PowerPoint</vt:lpstr>
      <vt:lpstr>Presentación de PowerPoint</vt:lpstr>
      <vt:lpstr>Presentación de PowerPoint</vt:lpstr>
      <vt:lpstr>Presentación de PowerPoint</vt:lpstr>
      <vt:lpstr>Y,  ¿El sistema de Recompensas?</vt:lpstr>
      <vt:lpstr>Mantener la disciplina con niños con TDAH puede ser complicado.  Para los profesores puede ser realmente difícil manejar su comportamiento en las distintas situaciones.  Las estrategias que proponemos a continuación, como el uso de sistema de recompensas o la utilización de técnicas de refuerzo positivo pueden  ser de gran ayuda.</vt:lpstr>
      <vt:lpstr>Presentación de PowerPoint</vt:lpstr>
      <vt:lpstr>Centrarse en lo positivo puede ser bueno para mantener la disciplina</vt:lpstr>
      <vt:lpstr>Los comentarios positivos pueden ser importantes para mejorar el comportamiento de los niños con TDAH; además, pueden ser una forma eficaz de gestionar los posibles conflictos cuando la disciplina es necesaria.  Resulta de utilidad que los profesores consideren la disciplina no como un método de castigo a un niño por su mal comportamiento, sino como una manera de enseñarle a actuar de forma responsable y adecuada.</vt:lpstr>
      <vt:lpstr>El castigo es una técnica de la terapia conductual para evitar el mal comportamiento y favorecer el bueno. Conviene no olvidar que los castigos no se imponen para que el padre o profesor se sienta menos frustrado o menos enfadado.</vt:lpstr>
      <vt:lpstr>  Ya sea en el colegio o en casa donde se plantee la necesidad de disciplina, puede ser útil determinar los  pasos que han dado lugar al conflicto,     la gestión eficaz       y las ventajas de un sistema de recompensas…</vt:lpstr>
      <vt:lpstr>1. No actuar en los momentos de ira. Esperar a que las emociones estén controladas para aplicar la disciplina.  2. Mantener la serenidad. Al hablar con calma es más probable que el niño preste atención y la mantenga.   3. Ser conciso. Al hablar demasiado, es posible que el niño “desconecte” y deje de escuchar. Escoger detenidamente unas pocas palabras para explicarse. </vt:lpstr>
      <vt:lpstr>4. Explicar con claridad que el comportamiento en cuestión es inaceptable. El niño tiene que comprender claramente lo que ha hecho y por qué su comportamiento es inaceptable.  5. Decir lo que se espera del niño. Mantener el contacto visual y hablar con claridad y firmeza.   6. Pedir al niño que repita las expectativas que se le acaban de explicar. Al pedir al niño que exprese verbalmente cómo debería comportarse se refuerza la acción. </vt:lpstr>
      <vt:lpstr>7. Explicar las consecuencias de no responder a las expectativas. Procurar que las consecuencias resulten lógicas y asegurarse de que el niño entienda todo lo que implican. Las consecuencias pueden incluir restricciones a la libertad de movimientos del niño o ponerle más deberes para casa.  8. Explicar las recompensas que lleva implícito el cumplimiento de las expectativas. Reforzar el tipo de recompensa que el niño podría recibir si la conducta no se repite y se porta bien.  </vt:lpstr>
      <vt:lpstr>9. Tiempo muerto. Después de explicar el motivo del conflicto o la necesidad de disciplina, concluir la conversación o la actividad y dejar algún “tiempo muerto”. De este modo se puede ayudar al niño a que reflexione sobre los sentimientos o creencias que pueden haber contribuido a la situación.   </vt:lpstr>
      <vt:lpstr>10. Aplicar un sistema de recompensas. Si el niño no repite el comportamiento que hizo necesaria la disciplina, aplicar de inmediato el sistema de recompensas y explicar las razones para ello. Es importante que el niño entienda el porqué de la recompensa.  11. Castigar sólo la mala conducta, no castigar la personalidad del niño    </vt:lpstr>
      <vt:lpstr>12. No imponer castigos desproporcionados. Después de pasar por alto varias veces la mala conducta, no castigar al niño por todo en conjunto, sino sólo por el último mal comportamiento, de lo contrario el niño puede pensar que se le está tratando injustamente y reaccionará contra un castigo excesivo.     </vt:lpstr>
      <vt:lpstr>Presentación de PowerPoint</vt:lpstr>
      <vt:lpstr> Es importante que los niños con TDAH también estén incluidos en los sistemas de recompensas de la clase, o en casa de todos los hermanos, para que estén integrados y no se sientan excluidos.   Pero es importante tener en cuenta que:   </vt:lpstr>
      <vt:lpstr>El niño debe participar en el sistema general del grupo (ya sea en clase o en casa), pero debería haber un elemento adicional para cubrir objetivos específicos para ellos.   Al usar un sistema de recompensas diferente para los niños con TDAH, el padre o profesor debe tener cuidado de no estigmatizar o hacerles destacar indebidamente del resto de los alumnos.</vt:lpstr>
      <vt:lpstr>Presentación de PowerPoint</vt:lpstr>
      <vt:lpstr>Presentación de PowerPoint</vt:lpstr>
      <vt:lpstr>Presentación de PowerPoint</vt:lpstr>
      <vt:lpstr>Presentación de PowerPoint</vt:lpstr>
      <vt:lpstr>Presentación de PowerPoint</vt:lpstr>
      <vt:lpstr>ESTRATEGIAS GENERALES PARA FOMENTAR LA INTEGRACIÓN DEL ALUMN@ CON TDAH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INTERVENCIONES EN EDUCACÍÓN PRIMARIA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INTERVENCIONES EN EDUCACÍÓN SECUNDARIA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ESFERA EMOCIONAL: AUTOESTIMA Y AUTOCONCEPTO EN EL TDAH</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Javier Capllonch Ferrer</cp:lastModifiedBy>
  <cp:revision>29</cp:revision>
  <cp:lastPrinted>1601-01-01T00:00:00Z</cp:lastPrinted>
  <dcterms:created xsi:type="dcterms:W3CDTF">1601-01-01T00:00:00Z</dcterms:created>
  <dcterms:modified xsi:type="dcterms:W3CDTF">2019-09-25T20:07:15Z</dcterms:modified>
</cp:coreProperties>
</file>