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6503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29614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5597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459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1717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1279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0335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0787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642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8213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1803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97C5F-49CA-4819-89F2-2358F4482EAB}" type="datetimeFigureOut">
              <a:rPr lang="es-ES" smtClean="0"/>
              <a:pPr/>
              <a:t>24/11/2015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CEE74-0070-48DA-935B-87DE4D8CABC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89248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sz="8000" b="1" dirty="0" smtClean="0">
                <a:solidFill>
                  <a:srgbClr val="7030A0"/>
                </a:solidFill>
              </a:rPr>
              <a:t>SEIS ERAN SEIS</a:t>
            </a:r>
            <a:endParaRPr lang="es-ES" sz="8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416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9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96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7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79" tmFilter="0, 0; 0.125,0.2665; 0.25,0.4; 0.375,0.465; 0.5,0.5;  0.625,0.535; 0.75,0.6; 0.875,0.7335; 1,1">
                                          <p:stCondLst>
                                            <p:cond delay="107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39" tmFilter="0, 0; 0.125,0.2665; 0.25,0.4; 0.375,0.465; 0.5,0.5;  0.625,0.535; 0.75,0.6; 0.875,0.7335; 1,1">
                                          <p:stCondLst>
                                            <p:cond delay="21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67" tmFilter="0, 0; 0.125,0.2665; 0.25,0.4; 0.375,0.465; 0.5,0.5;  0.625,0.535; 0.75,0.6; 0.875,0.7335; 1,1">
                                          <p:stCondLst>
                                            <p:cond delay="269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42">
                                          <p:stCondLst>
                                            <p:cond delay="10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70" decel="50000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42">
                                          <p:stCondLst>
                                            <p:cond delay="21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70" decel="50000">
                                          <p:stCondLst>
                                            <p:cond delay="217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42">
                                          <p:stCondLst>
                                            <p:cond delay="2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70" decel="50000">
                                          <p:stCondLst>
                                            <p:cond delay="27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42">
                                          <p:stCondLst>
                                            <p:cond delay="29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70" decel="50000">
                                          <p:stCondLst>
                                            <p:cond delay="298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7030A0"/>
                </a:solidFill>
              </a:rPr>
              <a:t>¿</a:t>
            </a:r>
            <a:r>
              <a:rPr lang="es-ES" b="1" dirty="0" err="1" smtClean="0">
                <a:solidFill>
                  <a:srgbClr val="7030A0"/>
                </a:solidFill>
              </a:rPr>
              <a:t>Quen</a:t>
            </a:r>
            <a:r>
              <a:rPr lang="es-ES" b="1" dirty="0" smtClean="0">
                <a:solidFill>
                  <a:srgbClr val="7030A0"/>
                </a:solidFill>
              </a:rPr>
              <a:t> son?</a:t>
            </a:r>
            <a:endParaRPr lang="es-ES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4000" dirty="0" smtClean="0"/>
              <a:t>Camilla e </a:t>
            </a:r>
            <a:r>
              <a:rPr lang="es-ES" sz="4000" dirty="0" err="1" smtClean="0"/>
              <a:t>Kaconitta</a:t>
            </a:r>
            <a:r>
              <a:rPr lang="es-ES" sz="4000" dirty="0" smtClean="0"/>
              <a:t> son </a:t>
            </a:r>
            <a:r>
              <a:rPr lang="es-ES" sz="4000" dirty="0" err="1" smtClean="0"/>
              <a:t>nomes</a:t>
            </a:r>
            <a:r>
              <a:rPr lang="es-ES" sz="4000" dirty="0" smtClean="0"/>
              <a:t> que non significan nada para min.</a:t>
            </a:r>
          </a:p>
          <a:p>
            <a:r>
              <a:rPr lang="es-ES" sz="4000" dirty="0" smtClean="0"/>
              <a:t>Ningún </a:t>
            </a:r>
            <a:r>
              <a:rPr lang="es-ES" sz="4000" dirty="0" err="1" smtClean="0"/>
              <a:t>coñecido</a:t>
            </a:r>
            <a:r>
              <a:rPr lang="es-ES" sz="4000" dirty="0" smtClean="0"/>
              <a:t> </a:t>
            </a:r>
            <a:r>
              <a:rPr lang="es-ES" sz="4000" dirty="0" err="1" smtClean="0"/>
              <a:t>meu</a:t>
            </a:r>
            <a:r>
              <a:rPr lang="es-ES" sz="4000" dirty="0" smtClean="0"/>
              <a:t> ten </a:t>
            </a:r>
            <a:r>
              <a:rPr lang="es-ES" sz="4000" dirty="0" err="1" smtClean="0"/>
              <a:t>unha</a:t>
            </a:r>
            <a:r>
              <a:rPr lang="es-ES" sz="4000" dirty="0" smtClean="0"/>
              <a:t> estatua en </a:t>
            </a:r>
            <a:r>
              <a:rPr lang="es-ES" sz="4000" dirty="0" err="1" smtClean="0"/>
              <a:t>Redondela</a:t>
            </a:r>
            <a:r>
              <a:rPr lang="es-ES" sz="4000" dirty="0" smtClean="0"/>
              <a:t>.</a:t>
            </a:r>
          </a:p>
          <a:p>
            <a:r>
              <a:rPr lang="es-ES" sz="4000" dirty="0" smtClean="0"/>
              <a:t>O cedro non é </a:t>
            </a:r>
            <a:r>
              <a:rPr lang="es-ES" sz="4000" dirty="0" err="1" smtClean="0"/>
              <a:t>unha</a:t>
            </a:r>
            <a:r>
              <a:rPr lang="es-ES" sz="4000" dirty="0" smtClean="0"/>
              <a:t> </a:t>
            </a:r>
            <a:r>
              <a:rPr lang="es-ES" sz="4000" dirty="0" err="1" smtClean="0"/>
              <a:t>árbore</a:t>
            </a:r>
            <a:r>
              <a:rPr lang="es-ES" sz="4000" dirty="0" smtClean="0"/>
              <a:t> que me inspire.</a:t>
            </a:r>
          </a:p>
          <a:p>
            <a:r>
              <a:rPr lang="es-ES" sz="4000" dirty="0" smtClean="0"/>
              <a:t>Se </a:t>
            </a:r>
            <a:r>
              <a:rPr lang="es-ES" sz="4000" dirty="0" err="1" smtClean="0"/>
              <a:t>tivera</a:t>
            </a:r>
            <a:r>
              <a:rPr lang="es-ES" sz="4000" dirty="0" smtClean="0"/>
              <a:t> un barco, non o bautizaría </a:t>
            </a:r>
            <a:r>
              <a:rPr lang="es-ES" sz="4000" dirty="0" err="1" smtClean="0"/>
              <a:t>co</a:t>
            </a:r>
            <a:r>
              <a:rPr lang="es-ES" sz="4000" dirty="0" smtClean="0"/>
              <a:t> </a:t>
            </a:r>
            <a:r>
              <a:rPr lang="es-ES" sz="4000" dirty="0" err="1" smtClean="0"/>
              <a:t>nome</a:t>
            </a:r>
            <a:r>
              <a:rPr lang="es-ES" sz="4000" dirty="0" smtClean="0"/>
              <a:t> de “San Miguel”.</a:t>
            </a:r>
          </a:p>
          <a:p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xmlns="" val="395236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7030A0"/>
                </a:solidFill>
              </a:rPr>
              <a:t>¿</a:t>
            </a:r>
            <a:r>
              <a:rPr lang="es-ES" b="1" dirty="0" err="1" smtClean="0">
                <a:solidFill>
                  <a:srgbClr val="7030A0"/>
                </a:solidFill>
              </a:rPr>
              <a:t>Quen</a:t>
            </a:r>
            <a:r>
              <a:rPr lang="es-ES" b="1" dirty="0" smtClean="0">
                <a:solidFill>
                  <a:srgbClr val="7030A0"/>
                </a:solidFill>
              </a:rPr>
              <a:t> son?</a:t>
            </a:r>
            <a:endParaRPr lang="es-ES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4000" dirty="0" err="1" smtClean="0"/>
              <a:t>Nalgunha</a:t>
            </a:r>
            <a:r>
              <a:rPr lang="es-ES" sz="4000" dirty="0" smtClean="0"/>
              <a:t> das </a:t>
            </a:r>
            <a:r>
              <a:rPr lang="es-ES" sz="4000" dirty="0" err="1" smtClean="0"/>
              <a:t>miñas</a:t>
            </a:r>
            <a:r>
              <a:rPr lang="es-ES" sz="4000" dirty="0" smtClean="0"/>
              <a:t> obras, </a:t>
            </a:r>
            <a:r>
              <a:rPr lang="es-ES" sz="4000" dirty="0" err="1" smtClean="0"/>
              <a:t>viaxei</a:t>
            </a:r>
            <a:r>
              <a:rPr lang="es-ES" sz="4000" dirty="0" smtClean="0"/>
              <a:t> a través do tempo.</a:t>
            </a:r>
          </a:p>
          <a:p>
            <a:r>
              <a:rPr lang="es-ES_tradnl" sz="4000" dirty="0" smtClean="0"/>
              <a:t>Non </a:t>
            </a:r>
            <a:r>
              <a:rPr lang="es-ES_tradnl" sz="4000" dirty="0" err="1" smtClean="0"/>
              <a:t>coñezo</a:t>
            </a:r>
            <a:r>
              <a:rPr lang="es-ES_tradnl" sz="4000" dirty="0" smtClean="0"/>
              <a:t> a </a:t>
            </a:r>
            <a:r>
              <a:rPr lang="es-ES_tradnl" sz="4000" dirty="0" err="1" smtClean="0"/>
              <a:t>ninguén</a:t>
            </a:r>
            <a:r>
              <a:rPr lang="es-ES_tradnl" sz="4000" dirty="0" smtClean="0"/>
              <a:t> chamado </a:t>
            </a:r>
            <a:r>
              <a:rPr lang="es-ES_tradnl" sz="4000" dirty="0" err="1" smtClean="0"/>
              <a:t>Tenzing</a:t>
            </a:r>
            <a:r>
              <a:rPr lang="es-ES_tradnl" sz="4000" dirty="0" smtClean="0"/>
              <a:t>.</a:t>
            </a:r>
            <a:endParaRPr lang="es-ES" sz="4000" dirty="0" smtClean="0"/>
          </a:p>
          <a:p>
            <a:r>
              <a:rPr lang="es-ES" sz="4000" dirty="0" err="1" smtClean="0"/>
              <a:t>Xamáis</a:t>
            </a:r>
            <a:r>
              <a:rPr lang="es-ES" sz="4000" dirty="0" smtClean="0"/>
              <a:t> </a:t>
            </a:r>
            <a:r>
              <a:rPr lang="es-ES" sz="4000" dirty="0" err="1" smtClean="0"/>
              <a:t>pertencín</a:t>
            </a:r>
            <a:r>
              <a:rPr lang="es-ES" sz="4000" dirty="0" smtClean="0"/>
              <a:t> </a:t>
            </a:r>
            <a:r>
              <a:rPr lang="es-ES" sz="4000" dirty="0" err="1" smtClean="0"/>
              <a:t>ao</a:t>
            </a:r>
            <a:r>
              <a:rPr lang="es-ES" sz="4000" dirty="0" smtClean="0"/>
              <a:t> grupo “Os once </a:t>
            </a:r>
            <a:r>
              <a:rPr lang="es-ES" sz="4000" dirty="0" err="1" smtClean="0"/>
              <a:t>sen</a:t>
            </a:r>
            <a:r>
              <a:rPr lang="es-ES" sz="4000" dirty="0" smtClean="0"/>
              <a:t> dona”.</a:t>
            </a:r>
          </a:p>
          <a:p>
            <a:r>
              <a:rPr lang="es-ES" sz="4000" dirty="0" smtClean="0"/>
              <a:t>Non son o TUSITALA.</a:t>
            </a:r>
          </a:p>
          <a:p>
            <a:r>
              <a:rPr lang="es-ES" sz="4000" dirty="0" err="1" smtClean="0"/>
              <a:t>Meu</a:t>
            </a:r>
            <a:r>
              <a:rPr lang="es-ES" sz="4000" dirty="0" smtClean="0"/>
              <a:t> número favorito é par.</a:t>
            </a:r>
          </a:p>
          <a:p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xmlns="" val="144437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Por tanto, </a:t>
            </a:r>
            <a:r>
              <a:rPr lang="es-ES" b="1" dirty="0" err="1" smtClean="0"/>
              <a:t>meu</a:t>
            </a:r>
            <a:r>
              <a:rPr lang="es-ES" b="1" dirty="0" smtClean="0"/>
              <a:t> </a:t>
            </a:r>
            <a:r>
              <a:rPr lang="es-ES" b="1" dirty="0" err="1" smtClean="0"/>
              <a:t>nome</a:t>
            </a:r>
            <a:r>
              <a:rPr lang="es-ES" b="1" dirty="0" smtClean="0"/>
              <a:t> é…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4000" b="1" dirty="0">
                <a:solidFill>
                  <a:srgbClr val="FF0000"/>
                </a:solidFill>
              </a:rPr>
              <a:t>Samuel </a:t>
            </a:r>
            <a:r>
              <a:rPr lang="es-ES" sz="4000" b="1" dirty="0" err="1">
                <a:solidFill>
                  <a:srgbClr val="FF0000"/>
                </a:solidFill>
              </a:rPr>
              <a:t>Langhorne</a:t>
            </a:r>
            <a:r>
              <a:rPr lang="es-ES" sz="4000" b="1" dirty="0">
                <a:solidFill>
                  <a:srgbClr val="FF0000"/>
                </a:solidFill>
              </a:rPr>
              <a:t> </a:t>
            </a:r>
            <a:r>
              <a:rPr lang="es-ES" sz="4000" b="1" dirty="0" smtClean="0">
                <a:solidFill>
                  <a:srgbClr val="FF0000"/>
                </a:solidFill>
              </a:rPr>
              <a:t>Clemens</a:t>
            </a:r>
            <a:r>
              <a:rPr lang="es-ES" b="1" dirty="0" smtClean="0"/>
              <a:t>, é </a:t>
            </a:r>
            <a:r>
              <a:rPr lang="es-ES" b="1" dirty="0" err="1" smtClean="0"/>
              <a:t>dicir</a:t>
            </a:r>
            <a:endParaRPr lang="es-ES" b="1" dirty="0" smtClean="0"/>
          </a:p>
          <a:p>
            <a:pPr marL="0" indent="0">
              <a:buNone/>
            </a:pPr>
            <a:endParaRPr lang="es-ES" b="1" dirty="0"/>
          </a:p>
          <a:p>
            <a:pPr marL="0" indent="0" algn="ctr">
              <a:buNone/>
            </a:pPr>
            <a:r>
              <a:rPr lang="es-ES" sz="6000" b="1" dirty="0" smtClean="0">
                <a:solidFill>
                  <a:srgbClr val="7030A0"/>
                </a:solidFill>
              </a:rPr>
              <a:t>MARK TWAIN</a:t>
            </a:r>
            <a:endParaRPr lang="es-ES" sz="6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230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err="1" smtClean="0">
                <a:solidFill>
                  <a:srgbClr val="7030A0"/>
                </a:solidFill>
              </a:rPr>
              <a:t>Roald</a:t>
            </a:r>
            <a:r>
              <a:rPr lang="es-ES_tradnl" b="1" dirty="0" smtClean="0">
                <a:solidFill>
                  <a:srgbClr val="7030A0"/>
                </a:solidFill>
              </a:rPr>
              <a:t> </a:t>
            </a:r>
            <a:r>
              <a:rPr lang="es-ES_tradnl" b="1" dirty="0" err="1" smtClean="0">
                <a:solidFill>
                  <a:srgbClr val="7030A0"/>
                </a:solidFill>
              </a:rPr>
              <a:t>Amundsen</a:t>
            </a:r>
            <a:endParaRPr lang="es-ES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Documents and Settings\Pc\Escritorio\curso OU 15-16\LIM AVENTUREIROS\AMUNDS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82664"/>
            <a:ext cx="3456384" cy="485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328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7030A0"/>
                </a:solidFill>
              </a:rPr>
              <a:t>Edmund Hillary</a:t>
            </a:r>
            <a:endParaRPr lang="es-ES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Documents and Settings\Pc\Escritorio\curso OU 15-16\LIM AVENTUREIROS\HILL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16704"/>
            <a:ext cx="3744416" cy="474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8922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7030A0"/>
                </a:solidFill>
              </a:rPr>
              <a:t>Yuri Gagarin</a:t>
            </a:r>
            <a:endParaRPr lang="es-ES" b="1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Documents and Settings\Pc\Escritorio\curso OU 15-16\LIM AVENTUREIROS\GAGAR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491330"/>
            <a:ext cx="3312368" cy="481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605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7030A0"/>
                </a:solidFill>
              </a:rPr>
              <a:t>Julio Verne</a:t>
            </a:r>
            <a:endParaRPr lang="es-ES" b="1" dirty="0">
              <a:solidFill>
                <a:srgbClr val="7030A0"/>
              </a:solidFill>
            </a:endParaRPr>
          </a:p>
        </p:txBody>
      </p:sp>
      <p:pic>
        <p:nvPicPr>
          <p:cNvPr id="4098" name="Picture 2" descr="C:\Documents and Settings\Pc\Escritorio\curso OU 15-16\LIM AVENTUREIROS\JULES VER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185610"/>
            <a:ext cx="3600402" cy="503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267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7030A0"/>
                </a:solidFill>
              </a:rPr>
              <a:t>Mark </a:t>
            </a:r>
            <a:r>
              <a:rPr lang="es-ES_tradnl" b="1" dirty="0" err="1" smtClean="0">
                <a:solidFill>
                  <a:srgbClr val="7030A0"/>
                </a:solidFill>
              </a:rPr>
              <a:t>Twain</a:t>
            </a:r>
            <a:endParaRPr lang="es-ES" b="1" dirty="0">
              <a:solidFill>
                <a:srgbClr val="7030A0"/>
              </a:solidFill>
            </a:endParaRPr>
          </a:p>
        </p:txBody>
      </p:sp>
      <p:pic>
        <p:nvPicPr>
          <p:cNvPr id="5122" name="Picture 2" descr="C:\Documents and Settings\Pc\Escritorio\curso OU 15-16\LIM AVENTUREIROS\MARK TW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10656"/>
            <a:ext cx="3456384" cy="485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198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solidFill>
                  <a:srgbClr val="7030A0"/>
                </a:solidFill>
              </a:rPr>
              <a:t>Robert Louis Stevenson</a:t>
            </a:r>
            <a:endParaRPr lang="es-ES" b="1" dirty="0">
              <a:solidFill>
                <a:srgbClr val="7030A0"/>
              </a:solidFill>
            </a:endParaRPr>
          </a:p>
        </p:txBody>
      </p:sp>
      <p:pic>
        <p:nvPicPr>
          <p:cNvPr id="6146" name="Picture 2" descr="C:\Documents and Settings\Pc\Escritorio\curso OU 15-16\LIM AVENTUREIROS\R L STEVEN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140454"/>
            <a:ext cx="3456384" cy="516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3039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7030A0"/>
                </a:solidFill>
              </a:rPr>
              <a:t>¿</a:t>
            </a:r>
            <a:r>
              <a:rPr lang="es-ES" b="1" dirty="0" err="1" smtClean="0">
                <a:solidFill>
                  <a:srgbClr val="7030A0"/>
                </a:solidFill>
              </a:rPr>
              <a:t>Quen</a:t>
            </a:r>
            <a:r>
              <a:rPr lang="es-ES" b="1" dirty="0" smtClean="0">
                <a:solidFill>
                  <a:srgbClr val="7030A0"/>
                </a:solidFill>
              </a:rPr>
              <a:t> son?</a:t>
            </a:r>
            <a:endParaRPr lang="es-ES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 smtClean="0"/>
              <a:t>Non </a:t>
            </a:r>
            <a:r>
              <a:rPr lang="es-ES" sz="4000" dirty="0" err="1" smtClean="0"/>
              <a:t>fixen</a:t>
            </a:r>
            <a:r>
              <a:rPr lang="es-ES" sz="4000" dirty="0" smtClean="0"/>
              <a:t> </a:t>
            </a:r>
            <a:r>
              <a:rPr lang="es-ES" sz="4000" dirty="0" err="1" smtClean="0"/>
              <a:t>unha</a:t>
            </a:r>
            <a:r>
              <a:rPr lang="es-ES" sz="4000" dirty="0" smtClean="0"/>
              <a:t> vez o que </a:t>
            </a:r>
            <a:r>
              <a:rPr lang="es-ES" sz="4000" dirty="0" err="1" smtClean="0"/>
              <a:t>meu</a:t>
            </a:r>
            <a:r>
              <a:rPr lang="es-ES" sz="4000" dirty="0" smtClean="0"/>
              <a:t> </a:t>
            </a:r>
            <a:r>
              <a:rPr lang="es-ES" sz="4000" dirty="0" err="1" smtClean="0"/>
              <a:t>fillo</a:t>
            </a:r>
            <a:r>
              <a:rPr lang="es-ES" sz="4000" dirty="0" smtClean="0"/>
              <a:t> </a:t>
            </a:r>
            <a:r>
              <a:rPr lang="es-ES" sz="4000" dirty="0" err="1" smtClean="0"/>
              <a:t>fixo</a:t>
            </a:r>
            <a:r>
              <a:rPr lang="es-ES" sz="4000" dirty="0" smtClean="0"/>
              <a:t> dúas.</a:t>
            </a:r>
          </a:p>
          <a:p>
            <a:r>
              <a:rPr lang="es-ES" sz="4000" dirty="0" smtClean="0"/>
              <a:t>Non </a:t>
            </a:r>
            <a:r>
              <a:rPr lang="es-ES" sz="4000" dirty="0" err="1" smtClean="0"/>
              <a:t>teño</a:t>
            </a:r>
            <a:r>
              <a:rPr lang="es-ES" sz="4000" dirty="0" smtClean="0"/>
              <a:t> doble </a:t>
            </a:r>
            <a:r>
              <a:rPr lang="es-ES" sz="4000" dirty="0" err="1" smtClean="0"/>
              <a:t>personalidade</a:t>
            </a:r>
            <a:r>
              <a:rPr lang="es-ES" sz="4000" dirty="0" smtClean="0"/>
              <a:t>.</a:t>
            </a:r>
          </a:p>
          <a:p>
            <a:r>
              <a:rPr lang="es-ES" sz="4000" dirty="0" smtClean="0"/>
              <a:t>Non son tan pequeño. Mido </a:t>
            </a:r>
            <a:r>
              <a:rPr lang="es-ES" sz="4000" dirty="0" err="1" smtClean="0"/>
              <a:t>máis</a:t>
            </a:r>
            <a:r>
              <a:rPr lang="es-ES" sz="4000" dirty="0" smtClean="0"/>
              <a:t> de 1,60.</a:t>
            </a:r>
          </a:p>
          <a:p>
            <a:r>
              <a:rPr lang="es-ES" sz="4000" dirty="0" err="1" smtClean="0"/>
              <a:t>Meu</a:t>
            </a:r>
            <a:r>
              <a:rPr lang="es-ES" sz="4000" dirty="0" smtClean="0"/>
              <a:t> </a:t>
            </a:r>
            <a:r>
              <a:rPr lang="es-ES" sz="4000" dirty="0" err="1" smtClean="0"/>
              <a:t>apelido</a:t>
            </a:r>
            <a:r>
              <a:rPr lang="es-ES" sz="4000" dirty="0" smtClean="0"/>
              <a:t> non </a:t>
            </a:r>
            <a:r>
              <a:rPr lang="es-ES" sz="4000" dirty="0" err="1" smtClean="0"/>
              <a:t>empeza</a:t>
            </a:r>
            <a:r>
              <a:rPr lang="es-ES" sz="4000" dirty="0" smtClean="0"/>
              <a:t> por “T”.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xmlns="" val="303547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7030A0"/>
                </a:solidFill>
              </a:rPr>
              <a:t>¿</a:t>
            </a:r>
            <a:r>
              <a:rPr lang="es-ES" b="1" dirty="0" err="1" smtClean="0">
                <a:solidFill>
                  <a:srgbClr val="7030A0"/>
                </a:solidFill>
              </a:rPr>
              <a:t>Quen</a:t>
            </a:r>
            <a:r>
              <a:rPr lang="es-ES" b="1" dirty="0" smtClean="0">
                <a:solidFill>
                  <a:srgbClr val="7030A0"/>
                </a:solidFill>
              </a:rPr>
              <a:t> son?</a:t>
            </a:r>
            <a:endParaRPr lang="es-ES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4000" dirty="0" smtClean="0"/>
              <a:t>Non </a:t>
            </a:r>
            <a:r>
              <a:rPr lang="es-ES" sz="4000" dirty="0" err="1" smtClean="0"/>
              <a:t>teño</a:t>
            </a:r>
            <a:r>
              <a:rPr lang="es-ES" sz="4000" dirty="0" smtClean="0"/>
              <a:t> especial </a:t>
            </a:r>
            <a:r>
              <a:rPr lang="es-ES" sz="4000" dirty="0" err="1" smtClean="0"/>
              <a:t>agradecemento</a:t>
            </a:r>
            <a:r>
              <a:rPr lang="es-ES" sz="4000" dirty="0" smtClean="0"/>
              <a:t> a ningún can, </a:t>
            </a:r>
            <a:r>
              <a:rPr lang="es-ES" sz="4000" dirty="0" err="1" smtClean="0"/>
              <a:t>nin</a:t>
            </a:r>
            <a:r>
              <a:rPr lang="es-ES" sz="4000" dirty="0" smtClean="0"/>
              <a:t> </a:t>
            </a:r>
            <a:r>
              <a:rPr lang="es-ES" sz="4000" dirty="0" err="1" smtClean="0"/>
              <a:t>sequera</a:t>
            </a:r>
            <a:r>
              <a:rPr lang="es-ES" sz="4000" dirty="0" smtClean="0"/>
              <a:t> a “</a:t>
            </a:r>
            <a:r>
              <a:rPr lang="es-ES" sz="4000" dirty="0" err="1" smtClean="0"/>
              <a:t>Etah</a:t>
            </a:r>
            <a:r>
              <a:rPr lang="es-ES" sz="4000" dirty="0" smtClean="0"/>
              <a:t>”.</a:t>
            </a:r>
          </a:p>
          <a:p>
            <a:r>
              <a:rPr lang="es-ES" sz="4000" dirty="0" smtClean="0"/>
              <a:t>¿Esperanto? Non, </a:t>
            </a:r>
            <a:r>
              <a:rPr lang="es-ES" sz="4000" dirty="0" err="1" smtClean="0"/>
              <a:t>grazas</a:t>
            </a:r>
            <a:r>
              <a:rPr lang="es-ES" sz="4000" dirty="0" smtClean="0"/>
              <a:t>.</a:t>
            </a:r>
          </a:p>
          <a:p>
            <a:r>
              <a:rPr lang="es-ES" sz="4000" dirty="0" smtClean="0"/>
              <a:t>Non </a:t>
            </a:r>
            <a:r>
              <a:rPr lang="es-ES" sz="4000" dirty="0" err="1" smtClean="0"/>
              <a:t>rescatei</a:t>
            </a:r>
            <a:r>
              <a:rPr lang="es-ES" sz="4000" dirty="0" smtClean="0"/>
              <a:t> a ningún piloto na II Guerra Mundial.</a:t>
            </a:r>
          </a:p>
          <a:p>
            <a:r>
              <a:rPr lang="es-ES" sz="4000" dirty="0" smtClean="0"/>
              <a:t>O 16 de </a:t>
            </a:r>
            <a:r>
              <a:rPr lang="es-ES" sz="4000" dirty="0" err="1" smtClean="0"/>
              <a:t>decembro</a:t>
            </a:r>
            <a:r>
              <a:rPr lang="es-ES" sz="4000" dirty="0" smtClean="0"/>
              <a:t> é para min un día como </a:t>
            </a:r>
            <a:r>
              <a:rPr lang="es-ES" sz="4000" dirty="0" err="1" smtClean="0"/>
              <a:t>outro</a:t>
            </a:r>
            <a:r>
              <a:rPr lang="es-ES" sz="4000" dirty="0" smtClean="0"/>
              <a:t> </a:t>
            </a:r>
            <a:r>
              <a:rPr lang="es-ES" sz="4000" dirty="0" err="1" smtClean="0"/>
              <a:t>calquera</a:t>
            </a:r>
            <a:r>
              <a:rPr lang="es-ES" sz="4000" dirty="0" smtClean="0"/>
              <a:t>.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xmlns="" val="270979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210</Words>
  <Application>Microsoft Office PowerPoint</Application>
  <PresentationFormat>Presentación en pantalla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SEIS ERAN SEIS</vt:lpstr>
      <vt:lpstr>Roald Amundsen</vt:lpstr>
      <vt:lpstr>Edmund Hillary</vt:lpstr>
      <vt:lpstr>Yuri Gagarin</vt:lpstr>
      <vt:lpstr>Julio Verne</vt:lpstr>
      <vt:lpstr>Mark Twain</vt:lpstr>
      <vt:lpstr>Robert Louis Stevenson</vt:lpstr>
      <vt:lpstr>¿Quen son?</vt:lpstr>
      <vt:lpstr>¿Quen son?</vt:lpstr>
      <vt:lpstr>¿Quen son?</vt:lpstr>
      <vt:lpstr>¿Quen son?</vt:lpstr>
      <vt:lpstr>Por tanto, meu nome é…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SEIS ERAN SEIS</dc:title>
  <dc:creator>Pc</dc:creator>
  <cp:lastModifiedBy>Aula_2</cp:lastModifiedBy>
  <cp:revision>11</cp:revision>
  <dcterms:created xsi:type="dcterms:W3CDTF">2015-11-17T09:43:23Z</dcterms:created>
  <dcterms:modified xsi:type="dcterms:W3CDTF">2015-11-24T17:36:56Z</dcterms:modified>
</cp:coreProperties>
</file>