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7" r:id="rId4"/>
    <p:sldId id="258" r:id="rId5"/>
    <p:sldId id="261" r:id="rId6"/>
    <p:sldId id="278" r:id="rId7"/>
    <p:sldId id="279" r:id="rId8"/>
    <p:sldId id="280" r:id="rId9"/>
    <p:sldId id="281" r:id="rId10"/>
    <p:sldId id="282" r:id="rId11"/>
    <p:sldId id="283" r:id="rId12"/>
    <p:sldId id="284" r:id="rId13"/>
    <p:sldId id="285" r:id="rId14"/>
    <p:sldId id="286" r:id="rId15"/>
    <p:sldId id="297" r:id="rId16"/>
    <p:sldId id="293" r:id="rId17"/>
    <p:sldId id="294" r:id="rId18"/>
    <p:sldId id="295" r:id="rId19"/>
  </p:sldIdLst>
  <p:sldSz cx="10080625" cy="7559675"/>
  <p:notesSz cx="7559675" cy="10691813"/>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9319" autoAdjust="0"/>
  </p:normalViewPr>
  <p:slideViewPr>
    <p:cSldViewPr snapToGrid="0" snapToObjects="1">
      <p:cViewPr varScale="1">
        <p:scale>
          <a:sx n="102" d="100"/>
          <a:sy n="102" d="100"/>
        </p:scale>
        <p:origin x="-1470" y="-96"/>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p:cNvSpPr>
          <p:nvPr>
            <p:ph type="body"/>
          </p:nvPr>
        </p:nvSpPr>
        <p:spPr>
          <a:xfrm>
            <a:off x="756000" y="5078520"/>
            <a:ext cx="6048000" cy="4811040"/>
          </a:xfrm>
          <a:prstGeom prst="rect">
            <a:avLst/>
          </a:prstGeom>
        </p:spPr>
        <p:txBody>
          <a:bodyPr lIns="0" tIns="0" rIns="0" bIns="0"/>
          <a:lstStyle/>
          <a:p>
            <a:r>
              <a:rPr lang="es-ES" sz="2810" b="0" strike="noStrike" spc="-1">
                <a:solidFill>
                  <a:srgbClr val="000000"/>
                </a:solidFill>
                <a:uFill>
                  <a:solidFill>
                    <a:srgbClr val="FFFFFF"/>
                  </a:solidFill>
                </a:uFill>
                <a:latin typeface="Arial"/>
              </a:rPr>
              <a:t>Pulse para editar el formato de las notas</a:t>
            </a:r>
          </a:p>
        </p:txBody>
      </p:sp>
      <p:sp>
        <p:nvSpPr>
          <p:cNvPr id="84"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solidFill>
                  <a:srgbClr val="000000"/>
                </a:solidFill>
                <a:uFill>
                  <a:solidFill>
                    <a:srgbClr val="FFFFFF"/>
                  </a:solidFill>
                </a:uFill>
                <a:latin typeface="Times New Roman"/>
              </a:rPr>
              <a:t>&lt;cabecera&gt;</a:t>
            </a:r>
          </a:p>
        </p:txBody>
      </p:sp>
      <p:sp>
        <p:nvSpPr>
          <p:cNvPr id="85"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solidFill>
                  <a:srgbClr val="000000"/>
                </a:solidFill>
                <a:uFill>
                  <a:solidFill>
                    <a:srgbClr val="FFFFFF"/>
                  </a:solidFill>
                </a:uFill>
                <a:latin typeface="Times New Roman"/>
              </a:rPr>
              <a:t>&lt;fecha/hora&gt;</a:t>
            </a:r>
          </a:p>
        </p:txBody>
      </p:sp>
      <p:sp>
        <p:nvSpPr>
          <p:cNvPr id="86"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solidFill>
                  <a:srgbClr val="000000"/>
                </a:solidFill>
                <a:uFill>
                  <a:solidFill>
                    <a:srgbClr val="FFFFFF"/>
                  </a:solidFill>
                </a:uFill>
                <a:latin typeface="Times New Roman"/>
              </a:rPr>
              <a:t>&lt;pie de página&gt;</a:t>
            </a:r>
          </a:p>
        </p:txBody>
      </p:sp>
      <p:sp>
        <p:nvSpPr>
          <p:cNvPr id="87" name="PlaceHolder 5"/>
          <p:cNvSpPr>
            <a:spLocks noGrp="1"/>
          </p:cNvSpPr>
          <p:nvPr>
            <p:ph type="sldNum"/>
          </p:nvPr>
        </p:nvSpPr>
        <p:spPr>
          <a:xfrm>
            <a:off x="4278960" y="10157400"/>
            <a:ext cx="3280680" cy="534240"/>
          </a:xfrm>
          <a:prstGeom prst="rect">
            <a:avLst/>
          </a:prstGeom>
        </p:spPr>
        <p:txBody>
          <a:bodyPr lIns="0" tIns="0" rIns="0" bIns="0" anchor="b"/>
          <a:lstStyle/>
          <a:p>
            <a:pPr algn="r"/>
            <a:fld id="{6D8BF910-C6C3-46CE-9082-3DE15860CAED}" type="slidenum">
              <a:rPr lang="es-ES" sz="1400" b="0" strike="noStrike" spc="-1">
                <a:solidFill>
                  <a:srgbClr val="000000"/>
                </a:solidFill>
                <a:uFill>
                  <a:solidFill>
                    <a:srgbClr val="FFFFFF"/>
                  </a:solidFill>
                </a:uFill>
                <a:latin typeface="Times New Roman"/>
              </a:rPr>
              <a:pPr algn="r"/>
              <a:t>‹Nº›</a:t>
            </a:fld>
            <a:endParaRPr lang="es-E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543045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TextShape 1"/>
          <p:cNvSpPr txBox="1"/>
          <p:nvPr/>
        </p:nvSpPr>
        <p:spPr>
          <a:xfrm>
            <a:off x="3884760" y="8685360"/>
            <a:ext cx="2971440" cy="458280"/>
          </a:xfrm>
          <a:prstGeom prst="rect">
            <a:avLst/>
          </a:prstGeom>
          <a:noFill/>
          <a:ln>
            <a:noFill/>
          </a:ln>
        </p:spPr>
        <p:txBody>
          <a:bodyPr anchor="b"/>
          <a:lstStyle/>
          <a:p>
            <a:pPr algn="r">
              <a:lnSpc>
                <a:spcPct val="100000"/>
              </a:lnSpc>
            </a:pPr>
            <a:fld id="{E90D2B30-8179-4936-BB35-145ADFA87B35}" type="slidenum">
              <a:rPr lang="es-ES" sz="1200" b="0" strike="noStrike" spc="-1">
                <a:solidFill>
                  <a:srgbClr val="000000"/>
                </a:solidFill>
                <a:uFill>
                  <a:solidFill>
                    <a:srgbClr val="FFFFFF"/>
                  </a:solidFill>
                </a:uFill>
                <a:latin typeface="Times New Roman"/>
                <a:ea typeface="ＭＳ Ｐゴシック"/>
              </a:rPr>
              <a:pPr algn="r">
                <a:lnSpc>
                  <a:spcPct val="100000"/>
                </a:lnSpc>
              </a:pPr>
              <a:t>4</a:t>
            </a:fld>
            <a:endParaRPr lang="es-ES" sz="2400" b="0" strike="noStrike" spc="-1">
              <a:solidFill>
                <a:srgbClr val="000000"/>
              </a:solidFill>
              <a:uFill>
                <a:solidFill>
                  <a:srgbClr val="FFFFFF"/>
                </a:solidFill>
              </a:uFill>
              <a:latin typeface="Times New Roman"/>
            </a:endParaRPr>
          </a:p>
        </p:txBody>
      </p:sp>
      <p:sp>
        <p:nvSpPr>
          <p:cNvPr id="473" name="PlaceHolder 2"/>
          <p:cNvSpPr>
            <a:spLocks noGrp="1"/>
          </p:cNvSpPr>
          <p:nvPr>
            <p:ph type="body"/>
          </p:nvPr>
        </p:nvSpPr>
        <p:spPr>
          <a:xfrm>
            <a:off x="255600" y="3686040"/>
            <a:ext cx="5665320" cy="2785680"/>
          </a:xfrm>
          <a:prstGeom prst="rect">
            <a:avLst/>
          </a:prstGeom>
        </p:spPr>
        <p:txBody>
          <a:bodyPr lIns="90000" rIns="90000"/>
          <a:lstStyle/>
          <a:p>
            <a:r>
              <a:rPr lang="es-ES" sz="2000" b="0" strike="noStrike" spc="-1">
                <a:solidFill>
                  <a:srgbClr val="000000"/>
                </a:solidFill>
                <a:uFill>
                  <a:solidFill>
                    <a:srgbClr val="FFFFFF"/>
                  </a:solidFill>
                </a:uFill>
                <a:latin typeface="Times New Roman"/>
                <a:ea typeface="ＭＳ Ｐゴシック"/>
              </a:rPr>
              <a:t>The chain of survival concept represents the sequence of four events that must occur quickly to optimize a person's chance of surviving a cardiac arrest. The four links of the chain:</a:t>
            </a:r>
            <a:endParaRPr lang="es-ES" sz="2810" b="0" strike="noStrike" spc="-1">
              <a:solidFill>
                <a:srgbClr val="000000"/>
              </a:solidFill>
              <a:uFill>
                <a:solidFill>
                  <a:srgbClr val="FFFFFF"/>
                </a:solidFill>
              </a:uFill>
              <a:latin typeface="Arial"/>
            </a:endParaRPr>
          </a:p>
          <a:p>
            <a:pPr marL="458640" indent="-228240">
              <a:lnSpc>
                <a:spcPct val="100000"/>
              </a:lnSpc>
            </a:pPr>
            <a:r>
              <a:rPr lang="es-ES" sz="2000" b="0" strike="noStrike" spc="-1">
                <a:solidFill>
                  <a:srgbClr val="000000"/>
                </a:solidFill>
                <a:uFill>
                  <a:solidFill>
                    <a:srgbClr val="FFFFFF"/>
                  </a:solidFill>
                </a:uFill>
                <a:latin typeface="Times New Roman"/>
                <a:ea typeface="ＭＳ Ｐゴシック"/>
              </a:rPr>
              <a:t>•	Early Access, the first link, has two components: educating citizens to recognize cardiac arrest and having an emergency dispatch system in place to send trained personnel and equipment to the scene quickly.</a:t>
            </a:r>
            <a:endParaRPr lang="es-ES" sz="2810" b="0" strike="noStrike" spc="-1">
              <a:solidFill>
                <a:srgbClr val="000000"/>
              </a:solidFill>
              <a:uFill>
                <a:solidFill>
                  <a:srgbClr val="FFFFFF"/>
                </a:solidFill>
              </a:uFill>
              <a:latin typeface="Arial"/>
            </a:endParaRPr>
          </a:p>
          <a:p>
            <a:pPr marL="458640" indent="-228240">
              <a:lnSpc>
                <a:spcPct val="100000"/>
              </a:lnSpc>
            </a:pPr>
            <a:r>
              <a:rPr lang="es-ES" sz="2000" b="0" strike="noStrike" spc="-1">
                <a:solidFill>
                  <a:srgbClr val="000000"/>
                </a:solidFill>
                <a:uFill>
                  <a:solidFill>
                    <a:srgbClr val="FFFFFF"/>
                  </a:solidFill>
                </a:uFill>
                <a:latin typeface="Times New Roman"/>
                <a:ea typeface="ＭＳ Ｐゴシック"/>
              </a:rPr>
              <a:t>•	Early CPR should be initiated by the person discovering the cardiac arrest. CPR buys time for the patient until arrival of the defibrillator and advanced care.</a:t>
            </a:r>
            <a:endParaRPr lang="es-ES" sz="2810" b="0" strike="noStrike" spc="-1">
              <a:solidFill>
                <a:srgbClr val="000000"/>
              </a:solidFill>
              <a:uFill>
                <a:solidFill>
                  <a:srgbClr val="FFFFFF"/>
                </a:solidFill>
              </a:uFill>
              <a:latin typeface="Arial"/>
            </a:endParaRPr>
          </a:p>
          <a:p>
            <a:pPr marL="458640" indent="-228240">
              <a:lnSpc>
                <a:spcPct val="100000"/>
              </a:lnSpc>
            </a:pPr>
            <a:r>
              <a:rPr lang="es-ES" sz="2000" b="0" strike="noStrike" spc="-1">
                <a:solidFill>
                  <a:srgbClr val="000000"/>
                </a:solidFill>
                <a:uFill>
                  <a:solidFill>
                    <a:srgbClr val="FFFFFF"/>
                  </a:solidFill>
                </a:uFill>
                <a:latin typeface="Times New Roman"/>
                <a:ea typeface="ＭＳ Ｐゴシック"/>
              </a:rPr>
              <a:t>•	Early Defibrillation can establish a normal heart rhythm to a person suffering a cardiac arrest. It is most effective when it is performed in the first few minutes of a cardiac arrest.</a:t>
            </a:r>
            <a:endParaRPr lang="es-ES" sz="2810" b="0" strike="noStrike" spc="-1">
              <a:solidFill>
                <a:srgbClr val="000000"/>
              </a:solidFill>
              <a:uFill>
                <a:solidFill>
                  <a:srgbClr val="FFFFFF"/>
                </a:solidFill>
              </a:uFill>
              <a:latin typeface="Arial"/>
            </a:endParaRPr>
          </a:p>
          <a:p>
            <a:pPr marL="458640" indent="-228240">
              <a:lnSpc>
                <a:spcPct val="100000"/>
              </a:lnSpc>
            </a:pPr>
            <a:r>
              <a:rPr lang="es-ES" sz="2000" b="0" strike="noStrike" spc="-1">
                <a:solidFill>
                  <a:srgbClr val="000000"/>
                </a:solidFill>
                <a:uFill>
                  <a:solidFill>
                    <a:srgbClr val="FFFFFF"/>
                  </a:solidFill>
                </a:uFill>
                <a:latin typeface="Times New Roman"/>
                <a:ea typeface="ＭＳ Ｐゴシック"/>
              </a:rPr>
              <a:t>•	Early Advanced Cardiac Life Support means that more advanced support such as drugs and intubation can be quickly given if necessary by more advanced care providers such as paramedics, nurses and physicians.</a:t>
            </a:r>
            <a:endParaRPr lang="es-ES" sz="2810" b="0" strike="noStrike" spc="-1">
              <a:solidFill>
                <a:srgbClr val="000000"/>
              </a:solidFill>
              <a:uFill>
                <a:solidFill>
                  <a:srgbClr val="FFFFFF"/>
                </a:solidFill>
              </a:uFill>
              <a:latin typeface="Arial"/>
            </a:endParaRPr>
          </a:p>
          <a:p>
            <a:pPr marL="458640" indent="-228240">
              <a:lnSpc>
                <a:spcPct val="100000"/>
              </a:lnSpc>
            </a:pPr>
            <a:endParaRPr lang="es-ES" sz="2810" b="0" strike="noStrike" spc="-1">
              <a:solidFill>
                <a:srgbClr val="000000"/>
              </a:solidFill>
              <a:uFill>
                <a:solidFill>
                  <a:srgbClr val="FFFFFF"/>
                </a:solidFill>
              </a:uFill>
              <a:latin typeface="Arial"/>
            </a:endParaRPr>
          </a:p>
        </p:txBody>
      </p:sp>
      <p:sp>
        <p:nvSpPr>
          <p:cNvPr id="474" name="CustomShape 3"/>
          <p:cNvSpPr/>
          <p:nvPr/>
        </p:nvSpPr>
        <p:spPr>
          <a:xfrm>
            <a:off x="5506920" y="9350280"/>
            <a:ext cx="409320" cy="244080"/>
          </a:xfrm>
          <a:prstGeom prst="rect">
            <a:avLst/>
          </a:prstGeom>
          <a:noFill/>
          <a:ln>
            <a:noFill/>
          </a:ln>
        </p:spPr>
        <p:style>
          <a:lnRef idx="0">
            <a:scrgbClr r="0" g="0" b="0"/>
          </a:lnRef>
          <a:fillRef idx="0">
            <a:scrgbClr r="0" g="0" b="0"/>
          </a:fillRef>
          <a:effectRef idx="0">
            <a:scrgbClr r="0" g="0" b="0"/>
          </a:effectRef>
          <a:fontRef idx="minor"/>
        </p:style>
        <p:txBody>
          <a:bodyPr lIns="90000" rIns="90000"/>
          <a:lstStyle/>
          <a:p>
            <a:pPr algn="r">
              <a:lnSpc>
                <a:spcPct val="100000"/>
              </a:lnSpc>
            </a:pPr>
            <a:r>
              <a:rPr lang="es-ES" sz="1000" b="0" strike="noStrike" spc="-1">
                <a:solidFill>
                  <a:srgbClr val="000000"/>
                </a:solidFill>
                <a:uFill>
                  <a:solidFill>
                    <a:srgbClr val="FFFFFF"/>
                  </a:solidFill>
                </a:uFill>
                <a:latin typeface="Arial"/>
                <a:ea typeface="ＭＳ Ｐゴシック"/>
              </a:rPr>
              <a:t>2</a:t>
            </a:r>
            <a:endParaRPr lang="es-ES"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907164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000"/>
            <a:ext cx="907164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00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00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8680"/>
            <a:ext cx="907164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8680"/>
            <a:ext cx="907164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pic>
        <p:nvPicPr>
          <p:cNvPr id="37" name="Imagen 36"/>
          <p:cNvPicPr/>
          <p:nvPr/>
        </p:nvPicPr>
        <p:blipFill>
          <a:blip r:embed="rId2" cstate="print"/>
          <a:stretch/>
        </p:blipFill>
        <p:spPr>
          <a:xfrm>
            <a:off x="2291760" y="1768320"/>
            <a:ext cx="5495400" cy="4384440"/>
          </a:xfrm>
          <a:prstGeom prst="rect">
            <a:avLst/>
          </a:prstGeom>
          <a:ln>
            <a:noFill/>
          </a:ln>
        </p:spPr>
      </p:pic>
      <p:pic>
        <p:nvPicPr>
          <p:cNvPr id="38" name="Imagen 37"/>
          <p:cNvPicPr/>
          <p:nvPr/>
        </p:nvPicPr>
        <p:blipFill>
          <a:blip r:embed="rId2" cstate="print"/>
          <a:stretch/>
        </p:blipFill>
        <p:spPr>
          <a:xfrm>
            <a:off x="2291760" y="1768320"/>
            <a:ext cx="5495400" cy="438444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50" name="PlaceHolder 2"/>
          <p:cNvSpPr>
            <a:spLocks noGrp="1"/>
          </p:cNvSpPr>
          <p:nvPr>
            <p:ph type="subTitle"/>
          </p:nvPr>
        </p:nvSpPr>
        <p:spPr>
          <a:xfrm>
            <a:off x="504000" y="1768680"/>
            <a:ext cx="9071640" cy="43844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504000" y="1768680"/>
            <a:ext cx="907164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504000" y="1768680"/>
            <a:ext cx="442692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5152680" y="1768680"/>
            <a:ext cx="442692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59" name="PlaceHolder 2"/>
          <p:cNvSpPr>
            <a:spLocks noGrp="1"/>
          </p:cNvSpPr>
          <p:nvPr>
            <p:ph type="body"/>
          </p:nvPr>
        </p:nvSpPr>
        <p:spPr>
          <a:xfrm>
            <a:off x="50400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60" name="PlaceHolder 3"/>
          <p:cNvSpPr>
            <a:spLocks noGrp="1"/>
          </p:cNvSpPr>
          <p:nvPr>
            <p:ph type="body"/>
          </p:nvPr>
        </p:nvSpPr>
        <p:spPr>
          <a:xfrm>
            <a:off x="504000" y="405900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61" name="PlaceHolder 4"/>
          <p:cNvSpPr>
            <a:spLocks noGrp="1"/>
          </p:cNvSpPr>
          <p:nvPr>
            <p:ph type="body"/>
          </p:nvPr>
        </p:nvSpPr>
        <p:spPr>
          <a:xfrm>
            <a:off x="5152680" y="1768680"/>
            <a:ext cx="442692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8680"/>
            <a:ext cx="9071640" cy="43844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504000" y="1768680"/>
            <a:ext cx="442692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515268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5152680" y="405900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50400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515268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69" name="PlaceHolder 4"/>
          <p:cNvSpPr>
            <a:spLocks noGrp="1"/>
          </p:cNvSpPr>
          <p:nvPr>
            <p:ph type="body"/>
          </p:nvPr>
        </p:nvSpPr>
        <p:spPr>
          <a:xfrm>
            <a:off x="504000" y="4059000"/>
            <a:ext cx="907164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71" name="PlaceHolder 2"/>
          <p:cNvSpPr>
            <a:spLocks noGrp="1"/>
          </p:cNvSpPr>
          <p:nvPr>
            <p:ph type="body"/>
          </p:nvPr>
        </p:nvSpPr>
        <p:spPr>
          <a:xfrm>
            <a:off x="504000" y="1768680"/>
            <a:ext cx="907164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72" name="PlaceHolder 3"/>
          <p:cNvSpPr>
            <a:spLocks noGrp="1"/>
          </p:cNvSpPr>
          <p:nvPr>
            <p:ph type="body"/>
          </p:nvPr>
        </p:nvSpPr>
        <p:spPr>
          <a:xfrm>
            <a:off x="504000" y="4059000"/>
            <a:ext cx="907164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50400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515268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76" name="PlaceHolder 4"/>
          <p:cNvSpPr>
            <a:spLocks noGrp="1"/>
          </p:cNvSpPr>
          <p:nvPr>
            <p:ph type="body"/>
          </p:nvPr>
        </p:nvSpPr>
        <p:spPr>
          <a:xfrm>
            <a:off x="5152680" y="405900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77" name="PlaceHolder 5"/>
          <p:cNvSpPr>
            <a:spLocks noGrp="1"/>
          </p:cNvSpPr>
          <p:nvPr>
            <p:ph type="body"/>
          </p:nvPr>
        </p:nvSpPr>
        <p:spPr>
          <a:xfrm>
            <a:off x="504000" y="405900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504000" y="1768680"/>
            <a:ext cx="907164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504000" y="1768680"/>
            <a:ext cx="907164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pic>
        <p:nvPicPr>
          <p:cNvPr id="81" name="Imagen 80"/>
          <p:cNvPicPr/>
          <p:nvPr/>
        </p:nvPicPr>
        <p:blipFill>
          <a:blip r:embed="rId2" cstate="print"/>
          <a:stretch/>
        </p:blipFill>
        <p:spPr>
          <a:xfrm>
            <a:off x="2291760" y="1768320"/>
            <a:ext cx="5495400" cy="4384440"/>
          </a:xfrm>
          <a:prstGeom prst="rect">
            <a:avLst/>
          </a:prstGeom>
          <a:ln>
            <a:noFill/>
          </a:ln>
        </p:spPr>
      </p:pic>
      <p:pic>
        <p:nvPicPr>
          <p:cNvPr id="82" name="Imagen 81"/>
          <p:cNvPicPr/>
          <p:nvPr/>
        </p:nvPicPr>
        <p:blipFill>
          <a:blip r:embed="rId2" cstate="print"/>
          <a:stretch/>
        </p:blipFill>
        <p:spPr>
          <a:xfrm>
            <a:off x="2291760" y="1768320"/>
            <a:ext cx="5495400" cy="438444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8680"/>
            <a:ext cx="907164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8680"/>
            <a:ext cx="442692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8680"/>
            <a:ext cx="442692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00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8680"/>
            <a:ext cx="442692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8680"/>
            <a:ext cx="4426920" cy="43844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00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s-ES" sz="485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8680"/>
            <a:ext cx="442692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000"/>
            <a:ext cx="9071640" cy="2091240"/>
          </a:xfrm>
          <a:prstGeom prst="rect">
            <a:avLst/>
          </a:prstGeom>
        </p:spPr>
        <p:txBody>
          <a:bodyPr lIns="0" tIns="0" rIns="0" bIns="0"/>
          <a:lstStyle/>
          <a:p>
            <a:endParaRPr lang="es-ES" sz="353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es-ES" sz="1400" b="0" strike="noStrike" spc="-1">
                <a:solidFill>
                  <a:srgbClr val="000000"/>
                </a:solidFill>
                <a:uFill>
                  <a:solidFill>
                    <a:srgbClr val="FFFFFF"/>
                  </a:solidFill>
                </a:uFill>
                <a:latin typeface="Times New Roman"/>
              </a:rPr>
              <a:t>&lt;fecha/hora&gt;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es-ES" sz="1400" b="0" strike="noStrike" spc="-1">
                <a:solidFill>
                  <a:srgbClr val="000000"/>
                </a:solidFill>
                <a:uFill>
                  <a:solidFill>
                    <a:srgbClr val="FFFFFF"/>
                  </a:solidFill>
                </a:uFill>
                <a:latin typeface="Times New Roman"/>
              </a:rPr>
              <a:t>&lt;pie de página&gt;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C308DCD2-7E8D-4DAC-991D-D0596D8B61F3}" type="slidenum">
              <a:rPr lang="es-ES" sz="1400" b="0" strike="noStrike" spc="-1">
                <a:solidFill>
                  <a:srgbClr val="000000"/>
                </a:solidFill>
                <a:uFill>
                  <a:solidFill>
                    <a:srgbClr val="FFFFFF"/>
                  </a:solidFill>
                </a:uFill>
                <a:latin typeface="Times New Roman"/>
              </a:rPr>
              <a:pPr algn="r"/>
              <a:t>‹Nº›</a:t>
            </a:fld>
            <a:endParaRPr lang="es-E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Imagen 38"/>
          <p:cNvPicPr/>
          <p:nvPr/>
        </p:nvPicPr>
        <p:blipFill>
          <a:blip r:embed="rId14" cstate="print"/>
          <a:stretch/>
        </p:blipFill>
        <p:spPr>
          <a:xfrm>
            <a:off x="3569760" y="7056000"/>
            <a:ext cx="881640" cy="321480"/>
          </a:xfrm>
          <a:prstGeom prst="rect">
            <a:avLst/>
          </a:prstGeom>
          <a:ln>
            <a:noFill/>
          </a:ln>
        </p:spPr>
      </p:pic>
      <p:sp>
        <p:nvSpPr>
          <p:cNvPr id="40" name="CustomShape 1"/>
          <p:cNvSpPr/>
          <p:nvPr/>
        </p:nvSpPr>
        <p:spPr>
          <a:xfrm rot="20254800">
            <a:off x="1091880" y="2183040"/>
            <a:ext cx="7474680" cy="3495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9600" b="0" strike="noStrike" spc="-1">
                <a:solidFill>
                  <a:srgbClr val="CCCCFF"/>
                </a:solidFill>
                <a:uFill>
                  <a:solidFill>
                    <a:srgbClr val="FFFFFF"/>
                  </a:solidFill>
                </a:uFill>
                <a:latin typeface="Futura Md BT"/>
                <a:ea typeface="DejaVu Sans"/>
              </a:rPr>
              <a:t>061</a:t>
            </a:r>
            <a:endParaRPr lang="es-ES" sz="1800" b="0" strike="noStrike" spc="-1">
              <a:solidFill>
                <a:srgbClr val="000000"/>
              </a:solidFill>
              <a:uFill>
                <a:solidFill>
                  <a:srgbClr val="FFFFFF"/>
                </a:solidFill>
              </a:uFill>
              <a:latin typeface="Arial"/>
            </a:endParaRPr>
          </a:p>
        </p:txBody>
      </p:sp>
      <p:sp>
        <p:nvSpPr>
          <p:cNvPr id="41" name="Line 2"/>
          <p:cNvSpPr/>
          <p:nvPr/>
        </p:nvSpPr>
        <p:spPr>
          <a:xfrm>
            <a:off x="1277280" y="407880"/>
            <a:ext cx="6366240" cy="0"/>
          </a:xfrm>
          <a:prstGeom prst="line">
            <a:avLst/>
          </a:prstGeom>
          <a:ln w="28440">
            <a:solidFill>
              <a:srgbClr val="FF6600"/>
            </a:solidFill>
            <a:round/>
          </a:ln>
        </p:spPr>
        <p:style>
          <a:lnRef idx="0">
            <a:scrgbClr r="0" g="0" b="0"/>
          </a:lnRef>
          <a:fillRef idx="0">
            <a:scrgbClr r="0" g="0" b="0"/>
          </a:fillRef>
          <a:effectRef idx="0">
            <a:scrgbClr r="0" g="0" b="0"/>
          </a:effectRef>
          <a:fontRef idx="minor"/>
        </p:style>
      </p:sp>
      <p:sp>
        <p:nvSpPr>
          <p:cNvPr id="42" name="Line 3"/>
          <p:cNvSpPr/>
          <p:nvPr/>
        </p:nvSpPr>
        <p:spPr>
          <a:xfrm>
            <a:off x="1079280" y="83520"/>
            <a:ext cx="561960" cy="504000"/>
          </a:xfrm>
          <a:prstGeom prst="line">
            <a:avLst/>
          </a:prstGeom>
          <a:ln w="28440">
            <a:solidFill>
              <a:srgbClr val="000080"/>
            </a:solidFill>
            <a:round/>
          </a:ln>
        </p:spPr>
        <p:style>
          <a:lnRef idx="0">
            <a:scrgbClr r="0" g="0" b="0"/>
          </a:lnRef>
          <a:fillRef idx="0">
            <a:scrgbClr r="0" g="0" b="0"/>
          </a:fillRef>
          <a:effectRef idx="0">
            <a:scrgbClr r="0" g="0" b="0"/>
          </a:effectRef>
          <a:fontRef idx="minor"/>
        </p:style>
      </p:sp>
      <p:sp>
        <p:nvSpPr>
          <p:cNvPr id="43" name="CustomShape 4"/>
          <p:cNvSpPr/>
          <p:nvPr/>
        </p:nvSpPr>
        <p:spPr>
          <a:xfrm>
            <a:off x="1400040" y="136440"/>
            <a:ext cx="4341240" cy="2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18000"/>
          <a:lstStyle/>
          <a:p>
            <a:pPr>
              <a:lnSpc>
                <a:spcPct val="100000"/>
              </a:lnSpc>
            </a:pPr>
            <a:r>
              <a:rPr lang="es-ES" sz="1000" b="1" strike="noStrike" spc="-1">
                <a:solidFill>
                  <a:srgbClr val="000080"/>
                </a:solidFill>
                <a:uFill>
                  <a:solidFill>
                    <a:srgbClr val="FFFFFF"/>
                  </a:solidFill>
                </a:uFill>
                <a:latin typeface="Futura Md BT"/>
                <a:ea typeface="DejaVu Sans"/>
              </a:rPr>
              <a:t>Fundación Pública Urxencias Sanitarias de Galicia-061</a:t>
            </a:r>
            <a:endParaRPr lang="es-ES" sz="1800" b="0" strike="noStrike" spc="-1">
              <a:solidFill>
                <a:srgbClr val="000000"/>
              </a:solidFill>
              <a:uFill>
                <a:solidFill>
                  <a:srgbClr val="FFFFFF"/>
                </a:solidFill>
              </a:uFill>
              <a:latin typeface="Arial"/>
            </a:endParaRPr>
          </a:p>
        </p:txBody>
      </p:sp>
      <p:sp>
        <p:nvSpPr>
          <p:cNvPr id="44" name="Line 5"/>
          <p:cNvSpPr/>
          <p:nvPr/>
        </p:nvSpPr>
        <p:spPr>
          <a:xfrm>
            <a:off x="419760" y="209880"/>
            <a:ext cx="980280" cy="0"/>
          </a:xfrm>
          <a:prstGeom prst="line">
            <a:avLst/>
          </a:prstGeom>
          <a:ln w="28440">
            <a:solidFill>
              <a:srgbClr val="FF6600"/>
            </a:solidFill>
            <a:round/>
          </a:ln>
        </p:spPr>
        <p:style>
          <a:lnRef idx="0">
            <a:scrgbClr r="0" g="0" b="0"/>
          </a:lnRef>
          <a:fillRef idx="0">
            <a:scrgbClr r="0" g="0" b="0"/>
          </a:fillRef>
          <a:effectRef idx="0">
            <a:scrgbClr r="0" g="0" b="0"/>
          </a:effectRef>
          <a:fontRef idx="minor"/>
        </p:style>
      </p:sp>
      <p:pic>
        <p:nvPicPr>
          <p:cNvPr id="45" name="12 Imagen"/>
          <p:cNvPicPr/>
          <p:nvPr/>
        </p:nvPicPr>
        <p:blipFill>
          <a:blip r:embed="rId15" cstate="print"/>
          <a:stretch/>
        </p:blipFill>
        <p:spPr>
          <a:xfrm>
            <a:off x="5040000" y="6955200"/>
            <a:ext cx="1794600" cy="554040"/>
          </a:xfrm>
          <a:prstGeom prst="rect">
            <a:avLst/>
          </a:prstGeom>
          <a:ln>
            <a:noFill/>
          </a:ln>
        </p:spPr>
      </p:pic>
      <p:pic>
        <p:nvPicPr>
          <p:cNvPr id="46" name="Imagen 45"/>
          <p:cNvPicPr/>
          <p:nvPr/>
        </p:nvPicPr>
        <p:blipFill>
          <a:blip r:embed="rId14" cstate="print"/>
          <a:stretch/>
        </p:blipFill>
        <p:spPr>
          <a:xfrm>
            <a:off x="3569760" y="7056000"/>
            <a:ext cx="881640" cy="321480"/>
          </a:xfrm>
          <a:prstGeom prst="rect">
            <a:avLst/>
          </a:prstGeom>
          <a:ln>
            <a:noFill/>
          </a:ln>
        </p:spPr>
      </p:pic>
      <p:sp>
        <p:nvSpPr>
          <p:cNvPr id="47" name="PlaceHolder 6"/>
          <p:cNvSpPr>
            <a:spLocks noGrp="1"/>
          </p:cNvSpPr>
          <p:nvPr>
            <p:ph type="title"/>
          </p:nvPr>
        </p:nvSpPr>
        <p:spPr>
          <a:xfrm>
            <a:off x="504000" y="301320"/>
            <a:ext cx="9071640" cy="1262160"/>
          </a:xfrm>
          <a:prstGeom prst="rect">
            <a:avLst/>
          </a:prstGeom>
        </p:spPr>
        <p:txBody>
          <a:bodyPr lIns="0" tIns="0" rIns="0" bIns="0" anchor="ctr"/>
          <a:lstStyle/>
          <a:p>
            <a:pPr algn="ctr"/>
            <a:r>
              <a:rPr lang="es-ES" sz="4850" b="0" strike="noStrike" spc="-1">
                <a:solidFill>
                  <a:srgbClr val="000000"/>
                </a:solidFill>
                <a:uFill>
                  <a:solidFill>
                    <a:srgbClr val="FFFFFF"/>
                  </a:solidFill>
                </a:uFill>
                <a:latin typeface="Arial"/>
              </a:rPr>
              <a:t>Pulse para editar el formato del texto de título</a:t>
            </a:r>
          </a:p>
        </p:txBody>
      </p:sp>
      <p:sp>
        <p:nvSpPr>
          <p:cNvPr id="48" name="PlaceHolder 7"/>
          <p:cNvSpPr>
            <a:spLocks noGrp="1"/>
          </p:cNvSpPr>
          <p:nvPr>
            <p:ph type="body"/>
          </p:nvPr>
        </p:nvSpPr>
        <p:spPr>
          <a:xfrm>
            <a:off x="504000" y="1768680"/>
            <a:ext cx="9071640" cy="4384440"/>
          </a:xfrm>
          <a:prstGeom prst="rect">
            <a:avLst/>
          </a:prstGeom>
        </p:spPr>
        <p:txBody>
          <a:bodyPr lIns="0" tIns="0" rIns="0" bIns="0"/>
          <a:lstStyle/>
          <a:p>
            <a:pPr marL="432000" indent="-324000">
              <a:buClr>
                <a:srgbClr val="000000"/>
              </a:buClr>
              <a:buSzPct val="45000"/>
              <a:buFont typeface="Wingdings" charset="2"/>
              <a:buChar char=""/>
            </a:pPr>
            <a:r>
              <a:rPr lang="es-ES" sz="353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309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65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21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21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21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21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tiff"/><Relationship Id="rId9" Type="http://schemas.openxmlformats.org/officeDocument/2006/relationships/image" Target="../media/image10.tiff"/></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2664316" y="1546717"/>
            <a:ext cx="6889320" cy="2395800"/>
          </a:xfrm>
          <a:prstGeom prst="rect">
            <a:avLst/>
          </a:prstGeom>
          <a:noFill/>
          <a:ln>
            <a:noFill/>
          </a:ln>
        </p:spPr>
        <p:txBody>
          <a:bodyPr anchor="ctr"/>
          <a:lstStyle/>
          <a:p>
            <a:pPr algn="ctr">
              <a:lnSpc>
                <a:spcPct val="100000"/>
              </a:lnSpc>
            </a:pPr>
            <a:r>
              <a:rPr lang="es-ES" sz="4000" b="1" strike="noStrike" cap="all" spc="-1" dirty="0">
                <a:solidFill>
                  <a:srgbClr val="0B5484"/>
                </a:solidFill>
                <a:uFill>
                  <a:solidFill>
                    <a:srgbClr val="FFFFFF"/>
                  </a:solidFill>
                </a:uFill>
                <a:latin typeface="Calibri"/>
                <a:ea typeface="Calibri"/>
              </a:rPr>
              <a:t>SOPORTE VITAL BÁSICO
RCP NA AULA</a:t>
            </a:r>
            <a:endParaRPr lang="es-ES" sz="4850" b="0" strike="noStrike" spc="-1" dirty="0">
              <a:solidFill>
                <a:srgbClr val="000000"/>
              </a:solidFill>
              <a:uFill>
                <a:solidFill>
                  <a:srgbClr val="FFFFFF"/>
                </a:solidFill>
              </a:uFill>
              <a:latin typeface="Arial"/>
            </a:endParaRPr>
          </a:p>
        </p:txBody>
      </p:sp>
      <p:sp>
        <p:nvSpPr>
          <p:cNvPr id="90" name="CustomShape 3"/>
          <p:cNvSpPr/>
          <p:nvPr/>
        </p:nvSpPr>
        <p:spPr>
          <a:xfrm>
            <a:off x="9129600" y="5892480"/>
            <a:ext cx="626400" cy="299520"/>
          </a:xfrm>
          <a:prstGeom prst="rect">
            <a:avLst/>
          </a:prstGeom>
          <a:noFill/>
          <a:ln>
            <a:noFill/>
          </a:ln>
        </p:spPr>
        <p:style>
          <a:lnRef idx="0">
            <a:scrgbClr r="0" g="0" b="0"/>
          </a:lnRef>
          <a:fillRef idx="0">
            <a:scrgbClr r="0" g="0" b="0"/>
          </a:fillRef>
          <a:effectRef idx="0">
            <a:scrgbClr r="0" g="0" b="0"/>
          </a:effectRef>
          <a:fontRef idx="minor"/>
        </p:style>
      </p:sp>
      <p:grpSp>
        <p:nvGrpSpPr>
          <p:cNvPr id="2" name="Agrupar 1"/>
          <p:cNvGrpSpPr/>
          <p:nvPr/>
        </p:nvGrpSpPr>
        <p:grpSpPr>
          <a:xfrm>
            <a:off x="3636000" y="4038544"/>
            <a:ext cx="4983120" cy="1859400"/>
            <a:chOff x="3636000" y="4262656"/>
            <a:chExt cx="4983120" cy="1859400"/>
          </a:xfrm>
        </p:grpSpPr>
        <p:sp>
          <p:nvSpPr>
            <p:cNvPr id="89" name="CustomShape 2"/>
            <p:cNvSpPr/>
            <p:nvPr/>
          </p:nvSpPr>
          <p:spPr>
            <a:xfrm>
              <a:off x="3636000" y="4262656"/>
              <a:ext cx="4983120" cy="1859400"/>
            </a:xfrm>
            <a:prstGeom prst="rect">
              <a:avLst/>
            </a:prstGeom>
            <a:solidFill>
              <a:srgbClr val="729FCF"/>
            </a:solidFill>
            <a:ln>
              <a:solidFill>
                <a:srgbClr val="729FCF"/>
              </a:solidFill>
            </a:ln>
          </p:spPr>
          <p:style>
            <a:lnRef idx="0">
              <a:scrgbClr r="0" g="0" b="0"/>
            </a:lnRef>
            <a:fillRef idx="0">
              <a:scrgbClr r="0" g="0" b="0"/>
            </a:fillRef>
            <a:effectRef idx="0">
              <a:scrgbClr r="0" g="0" b="0"/>
            </a:effectRef>
            <a:fontRef idx="minor"/>
          </p:style>
        </p:sp>
        <p:sp>
          <p:nvSpPr>
            <p:cNvPr id="91" name="CustomShape 4"/>
            <p:cNvSpPr/>
            <p:nvPr/>
          </p:nvSpPr>
          <p:spPr>
            <a:xfrm>
              <a:off x="4020120" y="4590360"/>
              <a:ext cx="1302840" cy="1265040"/>
            </a:xfrm>
            <a:prstGeom prst="ellipse">
              <a:avLst/>
            </a:prstGeom>
            <a:noFill/>
            <a:ln w="127080">
              <a:solidFill>
                <a:srgbClr val="FFFFFF"/>
              </a:solidFill>
              <a:round/>
            </a:ln>
          </p:spPr>
          <p:style>
            <a:lnRef idx="0">
              <a:scrgbClr r="0" g="0" b="0"/>
            </a:lnRef>
            <a:fillRef idx="0">
              <a:scrgbClr r="0" g="0" b="0"/>
            </a:fillRef>
            <a:effectRef idx="0">
              <a:scrgbClr r="0" g="0" b="0"/>
            </a:effectRef>
            <a:fontRef idx="minor"/>
          </p:style>
        </p:sp>
        <p:sp>
          <p:nvSpPr>
            <p:cNvPr id="92" name="CustomShape 5"/>
            <p:cNvSpPr/>
            <p:nvPr/>
          </p:nvSpPr>
          <p:spPr>
            <a:xfrm>
              <a:off x="4995360" y="4590360"/>
              <a:ext cx="1292760" cy="1265040"/>
            </a:xfrm>
            <a:prstGeom prst="ellipse">
              <a:avLst/>
            </a:prstGeom>
            <a:noFill/>
            <a:ln w="127080">
              <a:solidFill>
                <a:srgbClr val="FFFFFF"/>
              </a:solidFill>
              <a:round/>
            </a:ln>
          </p:spPr>
          <p:style>
            <a:lnRef idx="0">
              <a:scrgbClr r="0" g="0" b="0"/>
            </a:lnRef>
            <a:fillRef idx="0">
              <a:scrgbClr r="0" g="0" b="0"/>
            </a:fillRef>
            <a:effectRef idx="0">
              <a:scrgbClr r="0" g="0" b="0"/>
            </a:effectRef>
            <a:fontRef idx="minor"/>
          </p:style>
        </p:sp>
        <p:sp>
          <p:nvSpPr>
            <p:cNvPr id="93" name="CustomShape 6"/>
            <p:cNvSpPr/>
            <p:nvPr/>
          </p:nvSpPr>
          <p:spPr>
            <a:xfrm>
              <a:off x="5970240" y="4590360"/>
              <a:ext cx="1293120" cy="1265040"/>
            </a:xfrm>
            <a:prstGeom prst="ellipse">
              <a:avLst/>
            </a:prstGeom>
            <a:noFill/>
            <a:ln w="127080">
              <a:solidFill>
                <a:srgbClr val="FFFFFF"/>
              </a:solidFill>
              <a:round/>
            </a:ln>
          </p:spPr>
          <p:style>
            <a:lnRef idx="0">
              <a:scrgbClr r="0" g="0" b="0"/>
            </a:lnRef>
            <a:fillRef idx="0">
              <a:scrgbClr r="0" g="0" b="0"/>
            </a:fillRef>
            <a:effectRef idx="0">
              <a:scrgbClr r="0" g="0" b="0"/>
            </a:effectRef>
            <a:fontRef idx="minor"/>
          </p:style>
        </p:sp>
        <p:sp>
          <p:nvSpPr>
            <p:cNvPr id="94" name="CustomShape 7"/>
            <p:cNvSpPr/>
            <p:nvPr/>
          </p:nvSpPr>
          <p:spPr>
            <a:xfrm>
              <a:off x="6935400" y="4590360"/>
              <a:ext cx="1302840" cy="1265040"/>
            </a:xfrm>
            <a:prstGeom prst="ellipse">
              <a:avLst/>
            </a:prstGeom>
            <a:noFill/>
            <a:ln w="127080">
              <a:solidFill>
                <a:srgbClr val="FFFFFF"/>
              </a:solidFill>
              <a:round/>
            </a:ln>
          </p:spPr>
          <p:style>
            <a:lnRef idx="0">
              <a:scrgbClr r="0" g="0" b="0"/>
            </a:lnRef>
            <a:fillRef idx="0">
              <a:scrgbClr r="0" g="0" b="0"/>
            </a:fillRef>
            <a:effectRef idx="0">
              <a:scrgbClr r="0" g="0" b="0"/>
            </a:effectRef>
            <a:fontRef idx="minor"/>
          </p:style>
        </p:sp>
        <p:sp>
          <p:nvSpPr>
            <p:cNvPr id="95" name="CustomShape 8"/>
            <p:cNvSpPr/>
            <p:nvPr/>
          </p:nvSpPr>
          <p:spPr>
            <a:xfrm>
              <a:off x="6416280" y="5088600"/>
              <a:ext cx="191880" cy="325800"/>
            </a:xfrm>
            <a:custGeom>
              <a:avLst/>
              <a:gdLst/>
              <a:ahLst/>
              <a:cxnLst/>
              <a:rect l="l" t="t" r="r" b="b"/>
              <a:pathLst>
                <a:path w="151" h="262">
                  <a:moveTo>
                    <a:pt x="150" y="30"/>
                  </a:moveTo>
                  <a:lnTo>
                    <a:pt x="150" y="261"/>
                  </a:lnTo>
                  <a:lnTo>
                    <a:pt x="22" y="142"/>
                  </a:lnTo>
                  <a:lnTo>
                    <a:pt x="0" y="104"/>
                  </a:lnTo>
                  <a:lnTo>
                    <a:pt x="0" y="59"/>
                  </a:lnTo>
                  <a:lnTo>
                    <a:pt x="22" y="22"/>
                  </a:lnTo>
                  <a:lnTo>
                    <a:pt x="60" y="0"/>
                  </a:lnTo>
                  <a:lnTo>
                    <a:pt x="105" y="0"/>
                  </a:lnTo>
                  <a:lnTo>
                    <a:pt x="150" y="30"/>
                  </a:lnTo>
                </a:path>
              </a:pathLst>
            </a:custGeom>
            <a:solidFill>
              <a:srgbClr val="FF0000"/>
            </a:solidFill>
            <a:ln>
              <a:noFill/>
            </a:ln>
          </p:spPr>
          <p:style>
            <a:lnRef idx="0">
              <a:scrgbClr r="0" g="0" b="0"/>
            </a:lnRef>
            <a:fillRef idx="0">
              <a:scrgbClr r="0" g="0" b="0"/>
            </a:fillRef>
            <a:effectRef idx="0">
              <a:scrgbClr r="0" g="0" b="0"/>
            </a:effectRef>
            <a:fontRef idx="minor"/>
          </p:style>
        </p:sp>
        <p:sp>
          <p:nvSpPr>
            <p:cNvPr id="96" name="CustomShape 9"/>
            <p:cNvSpPr/>
            <p:nvPr/>
          </p:nvSpPr>
          <p:spPr>
            <a:xfrm>
              <a:off x="6607800" y="5088600"/>
              <a:ext cx="182160" cy="325800"/>
            </a:xfrm>
            <a:custGeom>
              <a:avLst/>
              <a:gdLst/>
              <a:ahLst/>
              <a:cxnLst/>
              <a:rect l="l" t="t" r="r" b="b"/>
              <a:pathLst>
                <a:path w="143" h="262">
                  <a:moveTo>
                    <a:pt x="0" y="30"/>
                  </a:moveTo>
                  <a:lnTo>
                    <a:pt x="0" y="261"/>
                  </a:lnTo>
                  <a:lnTo>
                    <a:pt x="127" y="142"/>
                  </a:lnTo>
                  <a:lnTo>
                    <a:pt x="142" y="104"/>
                  </a:lnTo>
                  <a:lnTo>
                    <a:pt x="142" y="59"/>
                  </a:lnTo>
                  <a:lnTo>
                    <a:pt x="119" y="22"/>
                  </a:lnTo>
                  <a:lnTo>
                    <a:pt x="82" y="0"/>
                  </a:lnTo>
                  <a:lnTo>
                    <a:pt x="37" y="0"/>
                  </a:lnTo>
                  <a:lnTo>
                    <a:pt x="0" y="30"/>
                  </a:lnTo>
                </a:path>
              </a:pathLst>
            </a:custGeom>
            <a:solidFill>
              <a:srgbClr val="FF0000"/>
            </a:solidFill>
            <a:ln>
              <a:noFill/>
            </a:ln>
          </p:spPr>
          <p:style>
            <a:lnRef idx="0">
              <a:scrgbClr r="0" g="0" b="0"/>
            </a:lnRef>
            <a:fillRef idx="0">
              <a:scrgbClr r="0" g="0" b="0"/>
            </a:fillRef>
            <a:effectRef idx="0">
              <a:scrgbClr r="0" g="0" b="0"/>
            </a:effectRef>
            <a:fontRef idx="minor"/>
          </p:style>
        </p:sp>
        <p:sp>
          <p:nvSpPr>
            <p:cNvPr id="97" name="CustomShape 10"/>
            <p:cNvSpPr/>
            <p:nvPr/>
          </p:nvSpPr>
          <p:spPr>
            <a:xfrm>
              <a:off x="6712200" y="4986360"/>
              <a:ext cx="201240" cy="325800"/>
            </a:xfrm>
            <a:custGeom>
              <a:avLst/>
              <a:gdLst/>
              <a:ahLst/>
              <a:cxnLst/>
              <a:rect l="l" t="t" r="r" b="b"/>
              <a:pathLst>
                <a:path w="158" h="262">
                  <a:moveTo>
                    <a:pt x="45" y="0"/>
                  </a:moveTo>
                  <a:lnTo>
                    <a:pt x="120" y="0"/>
                  </a:lnTo>
                  <a:lnTo>
                    <a:pt x="112" y="97"/>
                  </a:lnTo>
                  <a:lnTo>
                    <a:pt x="157" y="97"/>
                  </a:lnTo>
                  <a:lnTo>
                    <a:pt x="30" y="261"/>
                  </a:lnTo>
                  <a:lnTo>
                    <a:pt x="45" y="127"/>
                  </a:lnTo>
                  <a:lnTo>
                    <a:pt x="0" y="127"/>
                  </a:lnTo>
                  <a:lnTo>
                    <a:pt x="45" y="0"/>
                  </a:lnTo>
                </a:path>
              </a:pathLst>
            </a:custGeom>
            <a:solidFill>
              <a:srgbClr val="FFFFFF"/>
            </a:solidFill>
            <a:ln w="12600">
              <a:solidFill>
                <a:srgbClr val="000000"/>
              </a:solidFill>
              <a:round/>
            </a:ln>
          </p:spPr>
          <p:style>
            <a:lnRef idx="0">
              <a:scrgbClr r="0" g="0" b="0"/>
            </a:lnRef>
            <a:fillRef idx="0">
              <a:scrgbClr r="0" g="0" b="0"/>
            </a:fillRef>
            <a:effectRef idx="0">
              <a:scrgbClr r="0" g="0" b="0"/>
            </a:effectRef>
            <a:fontRef idx="minor"/>
          </p:style>
        </p:sp>
        <p:sp>
          <p:nvSpPr>
            <p:cNvPr id="98" name="CustomShape 11"/>
            <p:cNvSpPr/>
            <p:nvPr/>
          </p:nvSpPr>
          <p:spPr>
            <a:xfrm>
              <a:off x="7591680" y="5097240"/>
              <a:ext cx="192600" cy="335880"/>
            </a:xfrm>
            <a:custGeom>
              <a:avLst/>
              <a:gdLst/>
              <a:ahLst/>
              <a:cxnLst/>
              <a:rect l="l" t="t" r="r" b="b"/>
              <a:pathLst>
                <a:path w="151" h="270">
                  <a:moveTo>
                    <a:pt x="0" y="30"/>
                  </a:moveTo>
                  <a:lnTo>
                    <a:pt x="0" y="269"/>
                  </a:lnTo>
                  <a:lnTo>
                    <a:pt x="135" y="149"/>
                  </a:lnTo>
                  <a:lnTo>
                    <a:pt x="150" y="112"/>
                  </a:lnTo>
                  <a:lnTo>
                    <a:pt x="150" y="67"/>
                  </a:lnTo>
                  <a:lnTo>
                    <a:pt x="127" y="23"/>
                  </a:lnTo>
                  <a:lnTo>
                    <a:pt x="90" y="0"/>
                  </a:lnTo>
                  <a:lnTo>
                    <a:pt x="45" y="0"/>
                  </a:lnTo>
                  <a:lnTo>
                    <a:pt x="0" y="30"/>
                  </a:lnTo>
                </a:path>
              </a:pathLst>
            </a:custGeom>
            <a:solidFill>
              <a:srgbClr val="FF0000"/>
            </a:solidFill>
            <a:ln>
              <a:noFill/>
            </a:ln>
          </p:spPr>
          <p:style>
            <a:lnRef idx="0">
              <a:scrgbClr r="0" g="0" b="0"/>
            </a:lnRef>
            <a:fillRef idx="0">
              <a:scrgbClr r="0" g="0" b="0"/>
            </a:fillRef>
            <a:effectRef idx="0">
              <a:scrgbClr r="0" g="0" b="0"/>
            </a:effectRef>
            <a:fontRef idx="minor"/>
          </p:style>
        </p:sp>
        <p:sp>
          <p:nvSpPr>
            <p:cNvPr id="99" name="CustomShape 12"/>
            <p:cNvSpPr/>
            <p:nvPr/>
          </p:nvSpPr>
          <p:spPr>
            <a:xfrm>
              <a:off x="7400160" y="5097240"/>
              <a:ext cx="192240" cy="335880"/>
            </a:xfrm>
            <a:custGeom>
              <a:avLst/>
              <a:gdLst/>
              <a:ahLst/>
              <a:cxnLst/>
              <a:rect l="l" t="t" r="r" b="b"/>
              <a:pathLst>
                <a:path w="151" h="270">
                  <a:moveTo>
                    <a:pt x="150" y="30"/>
                  </a:moveTo>
                  <a:lnTo>
                    <a:pt x="150" y="269"/>
                  </a:lnTo>
                  <a:lnTo>
                    <a:pt x="23" y="149"/>
                  </a:lnTo>
                  <a:lnTo>
                    <a:pt x="0" y="112"/>
                  </a:lnTo>
                  <a:lnTo>
                    <a:pt x="8" y="67"/>
                  </a:lnTo>
                  <a:lnTo>
                    <a:pt x="30" y="23"/>
                  </a:lnTo>
                  <a:lnTo>
                    <a:pt x="68" y="0"/>
                  </a:lnTo>
                  <a:lnTo>
                    <a:pt x="112" y="0"/>
                  </a:lnTo>
                  <a:lnTo>
                    <a:pt x="150" y="30"/>
                  </a:lnTo>
                </a:path>
              </a:pathLst>
            </a:custGeom>
            <a:solidFill>
              <a:srgbClr val="FF0000"/>
            </a:solidFill>
            <a:ln>
              <a:noFill/>
            </a:ln>
          </p:spPr>
          <p:style>
            <a:lnRef idx="0">
              <a:scrgbClr r="0" g="0" b="0"/>
            </a:lnRef>
            <a:fillRef idx="0">
              <a:scrgbClr r="0" g="0" b="0"/>
            </a:fillRef>
            <a:effectRef idx="0">
              <a:scrgbClr r="0" g="0" b="0"/>
            </a:effectRef>
            <a:fontRef idx="minor"/>
          </p:style>
        </p:sp>
        <p:sp>
          <p:nvSpPr>
            <p:cNvPr id="100" name="CustomShape 13"/>
            <p:cNvSpPr/>
            <p:nvPr/>
          </p:nvSpPr>
          <p:spPr>
            <a:xfrm>
              <a:off x="7734600" y="5042520"/>
              <a:ext cx="77400" cy="361800"/>
            </a:xfrm>
            <a:custGeom>
              <a:avLst/>
              <a:gdLst/>
              <a:ahLst/>
              <a:cxnLst/>
              <a:rect l="l" t="t" r="r" b="b"/>
              <a:pathLst>
                <a:path w="61" h="291">
                  <a:moveTo>
                    <a:pt x="0" y="0"/>
                  </a:moveTo>
                  <a:lnTo>
                    <a:pt x="60" y="0"/>
                  </a:lnTo>
                  <a:lnTo>
                    <a:pt x="60" y="290"/>
                  </a:lnTo>
                  <a:lnTo>
                    <a:pt x="0" y="290"/>
                  </a:lnTo>
                  <a:lnTo>
                    <a:pt x="0"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101" name="CustomShape 14"/>
            <p:cNvSpPr/>
            <p:nvPr/>
          </p:nvSpPr>
          <p:spPr>
            <a:xfrm>
              <a:off x="7739640" y="5047560"/>
              <a:ext cx="76320" cy="3610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2" name="CustomShape 15"/>
            <p:cNvSpPr/>
            <p:nvPr/>
          </p:nvSpPr>
          <p:spPr>
            <a:xfrm>
              <a:off x="7734600" y="5013720"/>
              <a:ext cx="77400" cy="29880"/>
            </a:xfrm>
            <a:custGeom>
              <a:avLst/>
              <a:gdLst/>
              <a:ahLst/>
              <a:cxnLst/>
              <a:rect l="l" t="t" r="r" b="b"/>
              <a:pathLst>
                <a:path w="61" h="24">
                  <a:moveTo>
                    <a:pt x="60" y="23"/>
                  </a:moveTo>
                  <a:lnTo>
                    <a:pt x="38" y="0"/>
                  </a:lnTo>
                  <a:lnTo>
                    <a:pt x="15" y="0"/>
                  </a:lnTo>
                  <a:lnTo>
                    <a:pt x="0" y="23"/>
                  </a:lnTo>
                  <a:lnTo>
                    <a:pt x="60" y="23"/>
                  </a:lnTo>
                </a:path>
              </a:pathLst>
            </a:custGeom>
            <a:solidFill>
              <a:srgbClr val="000000"/>
            </a:solidFill>
            <a:ln w="12600">
              <a:solidFill>
                <a:srgbClr val="000000"/>
              </a:solidFill>
              <a:round/>
            </a:ln>
          </p:spPr>
          <p:style>
            <a:lnRef idx="0">
              <a:scrgbClr r="0" g="0" b="0"/>
            </a:lnRef>
            <a:fillRef idx="0">
              <a:scrgbClr r="0" g="0" b="0"/>
            </a:fillRef>
            <a:effectRef idx="0">
              <a:scrgbClr r="0" g="0" b="0"/>
            </a:effectRef>
            <a:fontRef idx="minor"/>
          </p:style>
        </p:sp>
        <p:sp>
          <p:nvSpPr>
            <p:cNvPr id="103" name="Line 16"/>
            <p:cNvSpPr/>
            <p:nvPr/>
          </p:nvSpPr>
          <p:spPr>
            <a:xfrm flipV="1">
              <a:off x="7763760" y="4884120"/>
              <a:ext cx="360" cy="13932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04" name="CustomShape 17"/>
            <p:cNvSpPr/>
            <p:nvPr/>
          </p:nvSpPr>
          <p:spPr>
            <a:xfrm>
              <a:off x="7754040" y="5403600"/>
              <a:ext cx="30240" cy="29520"/>
            </a:xfrm>
            <a:custGeom>
              <a:avLst/>
              <a:gdLst/>
              <a:ahLst/>
              <a:cxnLst/>
              <a:rect l="l" t="t" r="r" b="b"/>
              <a:pathLst>
                <a:path w="24" h="24">
                  <a:moveTo>
                    <a:pt x="0" y="0"/>
                  </a:moveTo>
                  <a:lnTo>
                    <a:pt x="23" y="0"/>
                  </a:lnTo>
                  <a:lnTo>
                    <a:pt x="23" y="23"/>
                  </a:lnTo>
                  <a:lnTo>
                    <a:pt x="0" y="23"/>
                  </a:lnTo>
                  <a:lnTo>
                    <a:pt x="0"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105" name="CustomShape 18"/>
            <p:cNvSpPr/>
            <p:nvPr/>
          </p:nvSpPr>
          <p:spPr>
            <a:xfrm>
              <a:off x="7758720" y="5408640"/>
              <a:ext cx="27720" cy="2700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6" name="CustomShape 19"/>
            <p:cNvSpPr/>
            <p:nvPr/>
          </p:nvSpPr>
          <p:spPr>
            <a:xfrm>
              <a:off x="5431680" y="5050800"/>
              <a:ext cx="201600" cy="353520"/>
            </a:xfrm>
            <a:custGeom>
              <a:avLst/>
              <a:gdLst/>
              <a:ahLst/>
              <a:cxnLst/>
              <a:rect l="l" t="t" r="r" b="b"/>
              <a:pathLst>
                <a:path w="158" h="284">
                  <a:moveTo>
                    <a:pt x="157" y="37"/>
                  </a:moveTo>
                  <a:lnTo>
                    <a:pt x="157" y="283"/>
                  </a:lnTo>
                  <a:lnTo>
                    <a:pt x="22" y="157"/>
                  </a:lnTo>
                  <a:lnTo>
                    <a:pt x="7" y="142"/>
                  </a:lnTo>
                  <a:lnTo>
                    <a:pt x="0" y="119"/>
                  </a:lnTo>
                  <a:lnTo>
                    <a:pt x="0" y="67"/>
                  </a:lnTo>
                  <a:lnTo>
                    <a:pt x="22" y="30"/>
                  </a:lnTo>
                  <a:lnTo>
                    <a:pt x="45" y="15"/>
                  </a:lnTo>
                  <a:lnTo>
                    <a:pt x="60" y="0"/>
                  </a:lnTo>
                  <a:lnTo>
                    <a:pt x="112" y="7"/>
                  </a:lnTo>
                  <a:lnTo>
                    <a:pt x="157" y="37"/>
                  </a:lnTo>
                </a:path>
              </a:pathLst>
            </a:custGeom>
            <a:solidFill>
              <a:srgbClr val="FF0000"/>
            </a:solidFill>
            <a:ln>
              <a:noFill/>
            </a:ln>
          </p:spPr>
          <p:style>
            <a:lnRef idx="0">
              <a:scrgbClr r="0" g="0" b="0"/>
            </a:lnRef>
            <a:fillRef idx="0">
              <a:scrgbClr r="0" g="0" b="0"/>
            </a:fillRef>
            <a:effectRef idx="0">
              <a:scrgbClr r="0" g="0" b="0"/>
            </a:effectRef>
            <a:fontRef idx="minor"/>
          </p:style>
        </p:sp>
        <p:sp>
          <p:nvSpPr>
            <p:cNvPr id="107" name="CustomShape 20"/>
            <p:cNvSpPr/>
            <p:nvPr/>
          </p:nvSpPr>
          <p:spPr>
            <a:xfrm>
              <a:off x="5632200" y="5050800"/>
              <a:ext cx="201240" cy="353520"/>
            </a:xfrm>
            <a:custGeom>
              <a:avLst/>
              <a:gdLst/>
              <a:ahLst/>
              <a:cxnLst/>
              <a:rect l="l" t="t" r="r" b="b"/>
              <a:pathLst>
                <a:path w="158" h="284">
                  <a:moveTo>
                    <a:pt x="0" y="37"/>
                  </a:moveTo>
                  <a:lnTo>
                    <a:pt x="0" y="283"/>
                  </a:lnTo>
                  <a:lnTo>
                    <a:pt x="135" y="157"/>
                  </a:lnTo>
                  <a:lnTo>
                    <a:pt x="150" y="142"/>
                  </a:lnTo>
                  <a:lnTo>
                    <a:pt x="157" y="119"/>
                  </a:lnTo>
                  <a:lnTo>
                    <a:pt x="157" y="67"/>
                  </a:lnTo>
                  <a:lnTo>
                    <a:pt x="135" y="30"/>
                  </a:lnTo>
                  <a:lnTo>
                    <a:pt x="112" y="15"/>
                  </a:lnTo>
                  <a:lnTo>
                    <a:pt x="90" y="0"/>
                  </a:lnTo>
                  <a:lnTo>
                    <a:pt x="37" y="7"/>
                  </a:lnTo>
                  <a:lnTo>
                    <a:pt x="0" y="37"/>
                  </a:lnTo>
                </a:path>
              </a:pathLst>
            </a:custGeom>
            <a:solidFill>
              <a:srgbClr val="FF0000"/>
            </a:solidFill>
            <a:ln>
              <a:noFill/>
            </a:ln>
          </p:spPr>
          <p:style>
            <a:lnRef idx="0">
              <a:scrgbClr r="0" g="0" b="0"/>
            </a:lnRef>
            <a:fillRef idx="0">
              <a:scrgbClr r="0" g="0" b="0"/>
            </a:fillRef>
            <a:effectRef idx="0">
              <a:scrgbClr r="0" g="0" b="0"/>
            </a:effectRef>
            <a:fontRef idx="minor"/>
          </p:style>
        </p:sp>
        <p:sp>
          <p:nvSpPr>
            <p:cNvPr id="108" name="CustomShape 21"/>
            <p:cNvSpPr/>
            <p:nvPr/>
          </p:nvSpPr>
          <p:spPr>
            <a:xfrm>
              <a:off x="5489280" y="5134680"/>
              <a:ext cx="297000" cy="288720"/>
            </a:xfrm>
            <a:custGeom>
              <a:avLst/>
              <a:gdLst/>
              <a:ahLst/>
              <a:cxnLst/>
              <a:rect l="l" t="t" r="r" b="b"/>
              <a:pathLst>
                <a:path w="233" h="232">
                  <a:moveTo>
                    <a:pt x="232" y="187"/>
                  </a:moveTo>
                  <a:lnTo>
                    <a:pt x="209" y="209"/>
                  </a:lnTo>
                  <a:lnTo>
                    <a:pt x="157" y="231"/>
                  </a:lnTo>
                  <a:lnTo>
                    <a:pt x="127" y="216"/>
                  </a:lnTo>
                  <a:lnTo>
                    <a:pt x="97" y="209"/>
                  </a:lnTo>
                  <a:lnTo>
                    <a:pt x="59" y="201"/>
                  </a:lnTo>
                  <a:lnTo>
                    <a:pt x="37" y="187"/>
                  </a:lnTo>
                  <a:lnTo>
                    <a:pt x="15" y="179"/>
                  </a:lnTo>
                  <a:lnTo>
                    <a:pt x="15" y="164"/>
                  </a:lnTo>
                  <a:lnTo>
                    <a:pt x="52" y="172"/>
                  </a:lnTo>
                  <a:lnTo>
                    <a:pt x="74" y="157"/>
                  </a:lnTo>
                  <a:lnTo>
                    <a:pt x="44" y="105"/>
                  </a:lnTo>
                  <a:lnTo>
                    <a:pt x="0" y="45"/>
                  </a:lnTo>
                  <a:lnTo>
                    <a:pt x="15" y="45"/>
                  </a:lnTo>
                  <a:lnTo>
                    <a:pt x="37" y="60"/>
                  </a:lnTo>
                  <a:lnTo>
                    <a:pt x="82" y="105"/>
                  </a:lnTo>
                  <a:lnTo>
                    <a:pt x="44" y="60"/>
                  </a:lnTo>
                  <a:lnTo>
                    <a:pt x="15" y="30"/>
                  </a:lnTo>
                  <a:lnTo>
                    <a:pt x="7" y="15"/>
                  </a:lnTo>
                  <a:lnTo>
                    <a:pt x="59" y="30"/>
                  </a:lnTo>
                  <a:lnTo>
                    <a:pt x="112" y="82"/>
                  </a:lnTo>
                  <a:lnTo>
                    <a:pt x="74" y="37"/>
                  </a:lnTo>
                  <a:lnTo>
                    <a:pt x="44" y="15"/>
                  </a:lnTo>
                  <a:lnTo>
                    <a:pt x="44" y="0"/>
                  </a:lnTo>
                  <a:lnTo>
                    <a:pt x="89" y="22"/>
                  </a:lnTo>
                  <a:lnTo>
                    <a:pt x="134" y="67"/>
                  </a:lnTo>
                  <a:lnTo>
                    <a:pt x="112" y="37"/>
                  </a:lnTo>
                  <a:lnTo>
                    <a:pt x="97" y="8"/>
                  </a:lnTo>
                  <a:lnTo>
                    <a:pt x="134" y="30"/>
                  </a:lnTo>
                  <a:lnTo>
                    <a:pt x="157" y="52"/>
                  </a:lnTo>
                  <a:lnTo>
                    <a:pt x="194" y="105"/>
                  </a:lnTo>
                  <a:lnTo>
                    <a:pt x="232" y="187"/>
                  </a:lnTo>
                </a:path>
              </a:pathLst>
            </a:custGeom>
            <a:solidFill>
              <a:srgbClr val="FFFFFF"/>
            </a:solidFill>
            <a:ln w="12600">
              <a:solidFill>
                <a:srgbClr val="000000"/>
              </a:solidFill>
              <a:round/>
            </a:ln>
          </p:spPr>
          <p:style>
            <a:lnRef idx="0">
              <a:scrgbClr r="0" g="0" b="0"/>
            </a:lnRef>
            <a:fillRef idx="0">
              <a:scrgbClr r="0" g="0" b="0"/>
            </a:fillRef>
            <a:effectRef idx="0">
              <a:scrgbClr r="0" g="0" b="0"/>
            </a:effectRef>
            <a:fontRef idx="minor"/>
          </p:style>
        </p:sp>
        <p:sp>
          <p:nvSpPr>
            <p:cNvPr id="109" name="CustomShape 22"/>
            <p:cNvSpPr/>
            <p:nvPr/>
          </p:nvSpPr>
          <p:spPr>
            <a:xfrm>
              <a:off x="5440680" y="5162040"/>
              <a:ext cx="326520" cy="261360"/>
            </a:xfrm>
            <a:custGeom>
              <a:avLst/>
              <a:gdLst/>
              <a:ahLst/>
              <a:cxnLst/>
              <a:rect l="l" t="t" r="r" b="b"/>
              <a:pathLst>
                <a:path w="256" h="210">
                  <a:moveTo>
                    <a:pt x="0" y="135"/>
                  </a:moveTo>
                  <a:lnTo>
                    <a:pt x="15" y="142"/>
                  </a:lnTo>
                  <a:lnTo>
                    <a:pt x="38" y="165"/>
                  </a:lnTo>
                  <a:lnTo>
                    <a:pt x="53" y="209"/>
                  </a:lnTo>
                  <a:lnTo>
                    <a:pt x="90" y="194"/>
                  </a:lnTo>
                  <a:lnTo>
                    <a:pt x="127" y="194"/>
                  </a:lnTo>
                  <a:lnTo>
                    <a:pt x="157" y="194"/>
                  </a:lnTo>
                  <a:lnTo>
                    <a:pt x="187" y="187"/>
                  </a:lnTo>
                  <a:lnTo>
                    <a:pt x="210" y="179"/>
                  </a:lnTo>
                  <a:lnTo>
                    <a:pt x="210" y="172"/>
                  </a:lnTo>
                  <a:lnTo>
                    <a:pt x="172" y="165"/>
                  </a:lnTo>
                  <a:lnTo>
                    <a:pt x="165" y="157"/>
                  </a:lnTo>
                  <a:lnTo>
                    <a:pt x="165" y="142"/>
                  </a:lnTo>
                  <a:lnTo>
                    <a:pt x="202" y="105"/>
                  </a:lnTo>
                  <a:lnTo>
                    <a:pt x="255" y="60"/>
                  </a:lnTo>
                  <a:lnTo>
                    <a:pt x="217" y="60"/>
                  </a:lnTo>
                  <a:lnTo>
                    <a:pt x="157" y="97"/>
                  </a:lnTo>
                  <a:lnTo>
                    <a:pt x="210" y="60"/>
                  </a:lnTo>
                  <a:lnTo>
                    <a:pt x="247" y="38"/>
                  </a:lnTo>
                  <a:lnTo>
                    <a:pt x="255" y="23"/>
                  </a:lnTo>
                  <a:lnTo>
                    <a:pt x="210" y="30"/>
                  </a:lnTo>
                  <a:lnTo>
                    <a:pt x="135" y="68"/>
                  </a:lnTo>
                  <a:lnTo>
                    <a:pt x="187" y="30"/>
                  </a:lnTo>
                  <a:lnTo>
                    <a:pt x="217" y="15"/>
                  </a:lnTo>
                  <a:lnTo>
                    <a:pt x="232" y="15"/>
                  </a:lnTo>
                  <a:lnTo>
                    <a:pt x="225" y="0"/>
                  </a:lnTo>
                  <a:lnTo>
                    <a:pt x="172" y="15"/>
                  </a:lnTo>
                  <a:lnTo>
                    <a:pt x="120" y="45"/>
                  </a:lnTo>
                  <a:lnTo>
                    <a:pt x="150" y="23"/>
                  </a:lnTo>
                  <a:lnTo>
                    <a:pt x="165" y="8"/>
                  </a:lnTo>
                  <a:lnTo>
                    <a:pt x="172" y="0"/>
                  </a:lnTo>
                  <a:lnTo>
                    <a:pt x="150" y="8"/>
                  </a:lnTo>
                  <a:lnTo>
                    <a:pt x="127" y="15"/>
                  </a:lnTo>
                  <a:lnTo>
                    <a:pt x="105" y="30"/>
                  </a:lnTo>
                  <a:lnTo>
                    <a:pt x="53" y="68"/>
                  </a:lnTo>
                  <a:lnTo>
                    <a:pt x="0" y="135"/>
                  </a:lnTo>
                </a:path>
              </a:pathLst>
            </a:custGeom>
            <a:solidFill>
              <a:srgbClr val="FFFFFF"/>
            </a:solidFill>
            <a:ln w="12600">
              <a:solidFill>
                <a:srgbClr val="000000"/>
              </a:solidFill>
              <a:round/>
            </a:ln>
          </p:spPr>
          <p:style>
            <a:lnRef idx="0">
              <a:scrgbClr r="0" g="0" b="0"/>
            </a:lnRef>
            <a:fillRef idx="0">
              <a:scrgbClr r="0" g="0" b="0"/>
            </a:fillRef>
            <a:effectRef idx="0">
              <a:scrgbClr r="0" g="0" b="0"/>
            </a:effectRef>
            <a:fontRef idx="minor"/>
          </p:style>
        </p:sp>
        <p:sp>
          <p:nvSpPr>
            <p:cNvPr id="110" name="CustomShape 23"/>
            <p:cNvSpPr/>
            <p:nvPr/>
          </p:nvSpPr>
          <p:spPr>
            <a:xfrm>
              <a:off x="4465800" y="5050800"/>
              <a:ext cx="211320" cy="353520"/>
            </a:xfrm>
            <a:custGeom>
              <a:avLst/>
              <a:gdLst/>
              <a:ahLst/>
              <a:cxnLst/>
              <a:rect l="l" t="t" r="r" b="b"/>
              <a:pathLst>
                <a:path w="166" h="284">
                  <a:moveTo>
                    <a:pt x="165" y="30"/>
                  </a:moveTo>
                  <a:lnTo>
                    <a:pt x="165" y="283"/>
                  </a:lnTo>
                  <a:lnTo>
                    <a:pt x="23" y="157"/>
                  </a:lnTo>
                  <a:lnTo>
                    <a:pt x="8" y="134"/>
                  </a:lnTo>
                  <a:lnTo>
                    <a:pt x="0" y="112"/>
                  </a:lnTo>
                  <a:lnTo>
                    <a:pt x="8" y="67"/>
                  </a:lnTo>
                  <a:lnTo>
                    <a:pt x="30" y="22"/>
                  </a:lnTo>
                  <a:lnTo>
                    <a:pt x="45" y="7"/>
                  </a:lnTo>
                  <a:lnTo>
                    <a:pt x="68" y="0"/>
                  </a:lnTo>
                  <a:lnTo>
                    <a:pt x="120" y="0"/>
                  </a:lnTo>
                  <a:lnTo>
                    <a:pt x="165" y="30"/>
                  </a:lnTo>
                </a:path>
              </a:pathLst>
            </a:custGeom>
            <a:solidFill>
              <a:srgbClr val="FF0000"/>
            </a:solidFill>
            <a:ln>
              <a:noFill/>
            </a:ln>
          </p:spPr>
          <p:style>
            <a:lnRef idx="0">
              <a:scrgbClr r="0" g="0" b="0"/>
            </a:lnRef>
            <a:fillRef idx="0">
              <a:scrgbClr r="0" g="0" b="0"/>
            </a:fillRef>
            <a:effectRef idx="0">
              <a:scrgbClr r="0" g="0" b="0"/>
            </a:effectRef>
            <a:fontRef idx="minor"/>
          </p:style>
        </p:sp>
        <p:sp>
          <p:nvSpPr>
            <p:cNvPr id="111" name="CustomShape 24"/>
            <p:cNvSpPr/>
            <p:nvPr/>
          </p:nvSpPr>
          <p:spPr>
            <a:xfrm>
              <a:off x="4676040" y="5050800"/>
              <a:ext cx="201600" cy="353520"/>
            </a:xfrm>
            <a:custGeom>
              <a:avLst/>
              <a:gdLst/>
              <a:ahLst/>
              <a:cxnLst/>
              <a:rect l="l" t="t" r="r" b="b"/>
              <a:pathLst>
                <a:path w="158" h="284">
                  <a:moveTo>
                    <a:pt x="0" y="30"/>
                  </a:moveTo>
                  <a:lnTo>
                    <a:pt x="0" y="283"/>
                  </a:lnTo>
                  <a:lnTo>
                    <a:pt x="135" y="157"/>
                  </a:lnTo>
                  <a:lnTo>
                    <a:pt x="150" y="134"/>
                  </a:lnTo>
                  <a:lnTo>
                    <a:pt x="157" y="112"/>
                  </a:lnTo>
                  <a:lnTo>
                    <a:pt x="150" y="67"/>
                  </a:lnTo>
                  <a:lnTo>
                    <a:pt x="127" y="22"/>
                  </a:lnTo>
                  <a:lnTo>
                    <a:pt x="112" y="7"/>
                  </a:lnTo>
                  <a:lnTo>
                    <a:pt x="90" y="0"/>
                  </a:lnTo>
                  <a:lnTo>
                    <a:pt x="38" y="0"/>
                  </a:lnTo>
                  <a:lnTo>
                    <a:pt x="0" y="30"/>
                  </a:lnTo>
                </a:path>
              </a:pathLst>
            </a:custGeom>
            <a:solidFill>
              <a:srgbClr val="FF0000"/>
            </a:solidFill>
            <a:ln>
              <a:noFill/>
            </a:ln>
          </p:spPr>
          <p:style>
            <a:lnRef idx="0">
              <a:scrgbClr r="0" g="0" b="0"/>
            </a:lnRef>
            <a:fillRef idx="0">
              <a:scrgbClr r="0" g="0" b="0"/>
            </a:fillRef>
            <a:effectRef idx="0">
              <a:scrgbClr r="0" g="0" b="0"/>
            </a:effectRef>
            <a:fontRef idx="minor"/>
          </p:style>
        </p:sp>
        <p:sp>
          <p:nvSpPr>
            <p:cNvPr id="112" name="CustomShape 25"/>
            <p:cNvSpPr/>
            <p:nvPr/>
          </p:nvSpPr>
          <p:spPr>
            <a:xfrm>
              <a:off x="7715520" y="5432040"/>
              <a:ext cx="106920" cy="20880"/>
            </a:xfrm>
            <a:custGeom>
              <a:avLst/>
              <a:gdLst/>
              <a:ahLst/>
              <a:cxnLst/>
              <a:rect l="l" t="t" r="r" b="b"/>
              <a:pathLst>
                <a:path w="84" h="17">
                  <a:moveTo>
                    <a:pt x="0" y="0"/>
                  </a:moveTo>
                  <a:lnTo>
                    <a:pt x="83" y="0"/>
                  </a:lnTo>
                  <a:lnTo>
                    <a:pt x="83" y="16"/>
                  </a:lnTo>
                  <a:lnTo>
                    <a:pt x="0" y="16"/>
                  </a:lnTo>
                  <a:lnTo>
                    <a:pt x="0"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113" name="CustomShape 26"/>
            <p:cNvSpPr/>
            <p:nvPr/>
          </p:nvSpPr>
          <p:spPr>
            <a:xfrm>
              <a:off x="7720560" y="5437440"/>
              <a:ext cx="104400" cy="16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14" name="CustomShape 27"/>
            <p:cNvSpPr/>
            <p:nvPr/>
          </p:nvSpPr>
          <p:spPr>
            <a:xfrm>
              <a:off x="4360680" y="4967640"/>
              <a:ext cx="135000" cy="418320"/>
            </a:xfrm>
            <a:custGeom>
              <a:avLst/>
              <a:gdLst/>
              <a:ahLst/>
              <a:cxnLst/>
              <a:rect l="l" t="t" r="r" b="b"/>
              <a:pathLst>
                <a:path w="106" h="336">
                  <a:moveTo>
                    <a:pt x="105" y="0"/>
                  </a:moveTo>
                  <a:lnTo>
                    <a:pt x="52" y="0"/>
                  </a:lnTo>
                  <a:lnTo>
                    <a:pt x="30" y="15"/>
                  </a:lnTo>
                  <a:lnTo>
                    <a:pt x="15" y="67"/>
                  </a:lnTo>
                  <a:lnTo>
                    <a:pt x="0" y="164"/>
                  </a:lnTo>
                  <a:lnTo>
                    <a:pt x="15" y="261"/>
                  </a:lnTo>
                  <a:lnTo>
                    <a:pt x="30" y="313"/>
                  </a:lnTo>
                  <a:lnTo>
                    <a:pt x="52" y="328"/>
                  </a:lnTo>
                  <a:lnTo>
                    <a:pt x="105" y="335"/>
                  </a:lnTo>
                  <a:lnTo>
                    <a:pt x="105" y="261"/>
                  </a:lnTo>
                  <a:lnTo>
                    <a:pt x="60" y="246"/>
                  </a:lnTo>
                  <a:lnTo>
                    <a:pt x="52" y="164"/>
                  </a:lnTo>
                  <a:lnTo>
                    <a:pt x="60" y="82"/>
                  </a:lnTo>
                  <a:lnTo>
                    <a:pt x="105" y="74"/>
                  </a:lnTo>
                  <a:lnTo>
                    <a:pt x="105" y="0"/>
                  </a:lnTo>
                </a:path>
              </a:pathLst>
            </a:custGeom>
            <a:solidFill>
              <a:srgbClr val="FFFFFF"/>
            </a:solidFill>
            <a:ln w="12600">
              <a:solidFill>
                <a:srgbClr val="000000"/>
              </a:solidFill>
              <a:round/>
            </a:ln>
          </p:spPr>
          <p:style>
            <a:lnRef idx="0">
              <a:scrgbClr r="0" g="0" b="0"/>
            </a:lnRef>
            <a:fillRef idx="0">
              <a:scrgbClr r="0" g="0" b="0"/>
            </a:fillRef>
            <a:effectRef idx="0">
              <a:scrgbClr r="0" g="0" b="0"/>
            </a:effectRef>
            <a:fontRef idx="minor"/>
          </p:style>
        </p:sp>
        <p:sp>
          <p:nvSpPr>
            <p:cNvPr id="115" name="Line 28"/>
            <p:cNvSpPr/>
            <p:nvPr/>
          </p:nvSpPr>
          <p:spPr>
            <a:xfrm>
              <a:off x="4475520" y="4967640"/>
              <a:ext cx="360" cy="9216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16" name="Line 29"/>
            <p:cNvSpPr/>
            <p:nvPr/>
          </p:nvSpPr>
          <p:spPr>
            <a:xfrm>
              <a:off x="4475520" y="5292360"/>
              <a:ext cx="360" cy="9216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17" name="Line 30"/>
            <p:cNvSpPr/>
            <p:nvPr/>
          </p:nvSpPr>
          <p:spPr>
            <a:xfrm>
              <a:off x="4456440" y="5441040"/>
              <a:ext cx="28080" cy="36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18" name="Line 31"/>
            <p:cNvSpPr/>
            <p:nvPr/>
          </p:nvSpPr>
          <p:spPr>
            <a:xfrm>
              <a:off x="4446360" y="5459400"/>
              <a:ext cx="38160" cy="1008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19" name="Line 32"/>
            <p:cNvSpPr/>
            <p:nvPr/>
          </p:nvSpPr>
          <p:spPr>
            <a:xfrm>
              <a:off x="4446360" y="5486760"/>
              <a:ext cx="38160" cy="1008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20" name="Line 33"/>
            <p:cNvSpPr/>
            <p:nvPr/>
          </p:nvSpPr>
          <p:spPr>
            <a:xfrm>
              <a:off x="4456440" y="5384880"/>
              <a:ext cx="360" cy="2844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21" name="Line 34"/>
            <p:cNvSpPr/>
            <p:nvPr/>
          </p:nvSpPr>
          <p:spPr>
            <a:xfrm>
              <a:off x="4456440" y="5413320"/>
              <a:ext cx="28080" cy="360"/>
            </a:xfrm>
            <a:prstGeom prst="line">
              <a:avLst/>
            </a:prstGeom>
            <a:ln w="12600">
              <a:solidFill>
                <a:srgbClr val="000000"/>
              </a:solidFill>
              <a:round/>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Imagen 1"/>
          <p:cNvPicPr/>
          <p:nvPr/>
        </p:nvPicPr>
        <p:blipFill>
          <a:blip r:embed="rId2" cstate="print"/>
          <a:stretch/>
        </p:blipFill>
        <p:spPr>
          <a:xfrm>
            <a:off x="1098720" y="1899360"/>
            <a:ext cx="3113280" cy="4292640"/>
          </a:xfrm>
          <a:prstGeom prst="rect">
            <a:avLst/>
          </a:prstGeom>
          <a:ln>
            <a:noFill/>
          </a:ln>
        </p:spPr>
      </p:pic>
      <p:sp>
        <p:nvSpPr>
          <p:cNvPr id="412" name="TextShape 1"/>
          <p:cNvSpPr txBox="1"/>
          <p:nvPr/>
        </p:nvSpPr>
        <p:spPr>
          <a:xfrm>
            <a:off x="5292000" y="1582200"/>
            <a:ext cx="3312000" cy="1936440"/>
          </a:xfrm>
          <a:prstGeom prst="rect">
            <a:avLst/>
          </a:prstGeom>
          <a:noFill/>
          <a:ln>
            <a:noFill/>
          </a:ln>
        </p:spPr>
        <p:txBody>
          <a:bodyPr lIns="90000" tIns="45000" rIns="90000" bIns="45000"/>
          <a:lstStyle/>
          <a:p>
            <a:pPr algn="ctr">
              <a:lnSpc>
                <a:spcPct val="115000"/>
              </a:lnSpc>
            </a:pPr>
            <a:r>
              <a:rPr lang="es-ES" sz="3600" b="0" strike="noStrike" spc="-1">
                <a:solidFill>
                  <a:srgbClr val="3E5C83"/>
                </a:solidFill>
                <a:uFill>
                  <a:solidFill>
                    <a:srgbClr val="FFFFFF"/>
                  </a:solidFill>
                </a:uFill>
                <a:latin typeface="Calibri"/>
                <a:ea typeface="Calibri"/>
              </a:rPr>
              <a:t>NON RESPONDE</a:t>
            </a:r>
            <a:endParaRPr lang="es-ES" sz="1800" b="0" strike="noStrike" spc="-1">
              <a:solidFill>
                <a:srgbClr val="000000"/>
              </a:solidFill>
              <a:uFill>
                <a:solidFill>
                  <a:srgbClr val="FFFFFF"/>
                </a:solidFill>
              </a:uFill>
              <a:latin typeface="Arial"/>
            </a:endParaRPr>
          </a:p>
          <a:p>
            <a:pPr algn="ctr">
              <a:lnSpc>
                <a:spcPct val="115000"/>
              </a:lnSpc>
            </a:pPr>
            <a:r>
              <a:rPr lang="es-ES" sz="3600" b="0" strike="noStrike" spc="-1">
                <a:solidFill>
                  <a:srgbClr val="3E5C83"/>
                </a:solidFill>
                <a:uFill>
                  <a:solidFill>
                    <a:srgbClr val="FFFFFF"/>
                  </a:solidFill>
                </a:uFill>
                <a:latin typeface="Calibri"/>
                <a:ea typeface="Calibri"/>
              </a:rPr>
              <a:t>NON RESPIRA NORMALMENTE</a:t>
            </a:r>
            <a:endParaRPr lang="es-ES" sz="1800" b="0" strike="noStrike" spc="-1">
              <a:solidFill>
                <a:srgbClr val="000000"/>
              </a:solidFill>
              <a:uFill>
                <a:solidFill>
                  <a:srgbClr val="FFFFFF"/>
                </a:solidFill>
              </a:uFill>
              <a:latin typeface="Arial"/>
            </a:endParaRPr>
          </a:p>
        </p:txBody>
      </p:sp>
      <p:sp>
        <p:nvSpPr>
          <p:cNvPr id="413" name="TextShape 2"/>
          <p:cNvSpPr txBox="1"/>
          <p:nvPr/>
        </p:nvSpPr>
        <p:spPr>
          <a:xfrm>
            <a:off x="6768000" y="4752000"/>
            <a:ext cx="3628080" cy="1350000"/>
          </a:xfrm>
          <a:prstGeom prst="rect">
            <a:avLst/>
          </a:prstGeom>
          <a:noFill/>
          <a:ln>
            <a:noFill/>
          </a:ln>
        </p:spPr>
      </p:sp>
      <p:sp>
        <p:nvSpPr>
          <p:cNvPr id="414" name="TextShape 3"/>
          <p:cNvSpPr txBox="1"/>
          <p:nvPr/>
        </p:nvSpPr>
        <p:spPr>
          <a:xfrm>
            <a:off x="5382720" y="3987000"/>
            <a:ext cx="3168000" cy="2313000"/>
          </a:xfrm>
          <a:prstGeom prst="rect">
            <a:avLst/>
          </a:prstGeom>
          <a:solidFill>
            <a:srgbClr val="FFFF66"/>
          </a:solidFill>
          <a:ln>
            <a:noFill/>
          </a:ln>
        </p:spPr>
        <p:txBody>
          <a:bodyPr lIns="90000" tIns="45000" rIns="90000" bIns="45000" anchor="ctr"/>
          <a:lstStyle/>
          <a:p>
            <a:pPr algn="ctr">
              <a:lnSpc>
                <a:spcPct val="100000"/>
              </a:lnSpc>
              <a:spcAft>
                <a:spcPts val="1200"/>
              </a:spcAft>
            </a:pPr>
            <a:r>
              <a:rPr lang="es-ES" sz="2400" b="0" strike="noStrike" spc="-1" dirty="0">
                <a:solidFill>
                  <a:srgbClr val="000000"/>
                </a:solidFill>
                <a:uFill>
                  <a:solidFill>
                    <a:srgbClr val="FFFFFF"/>
                  </a:solidFill>
                </a:uFill>
                <a:latin typeface="Calibri"/>
              </a:rPr>
              <a:t>CHAMAR </a:t>
            </a:r>
            <a:r>
              <a:rPr lang="es-ES" sz="2400" b="0" strike="noStrike" spc="-1" dirty="0" smtClean="0">
                <a:solidFill>
                  <a:srgbClr val="000000"/>
                </a:solidFill>
                <a:uFill>
                  <a:solidFill>
                    <a:srgbClr val="FFFFFF"/>
                  </a:solidFill>
                </a:uFill>
                <a:latin typeface="Calibri"/>
              </a:rPr>
              <a:t>AO </a:t>
            </a:r>
            <a:r>
              <a:rPr lang="es-ES" sz="2400" b="0" strike="noStrike" spc="-1" dirty="0">
                <a:solidFill>
                  <a:srgbClr val="000000"/>
                </a:solidFill>
                <a:uFill>
                  <a:solidFill>
                    <a:srgbClr val="FFFFFF"/>
                  </a:solidFill>
                </a:uFill>
                <a:latin typeface="Calibri"/>
              </a:rPr>
              <a:t>061</a:t>
            </a:r>
            <a:endParaRPr lang="es-ES" sz="1800" b="0" strike="noStrike" spc="-1" dirty="0">
              <a:solidFill>
                <a:srgbClr val="000000"/>
              </a:solidFill>
              <a:uFill>
                <a:solidFill>
                  <a:srgbClr val="FFFFFF"/>
                </a:solidFill>
              </a:uFill>
              <a:latin typeface="Arial"/>
            </a:endParaRPr>
          </a:p>
          <a:p>
            <a:pPr algn="ctr">
              <a:lnSpc>
                <a:spcPct val="100000"/>
              </a:lnSpc>
              <a:spcAft>
                <a:spcPts val="1200"/>
              </a:spcAft>
            </a:pPr>
            <a:r>
              <a:rPr lang="es-ES" sz="2400" b="0" strike="noStrike" spc="-1" dirty="0">
                <a:solidFill>
                  <a:srgbClr val="000000"/>
                </a:solidFill>
                <a:uFill>
                  <a:solidFill>
                    <a:srgbClr val="FFFFFF"/>
                  </a:solidFill>
                </a:uFill>
                <a:latin typeface="Calibri"/>
              </a:rPr>
              <a:t>NON ABANDONAR </a:t>
            </a:r>
            <a:r>
              <a:rPr lang="es-ES" sz="2400" b="0" strike="noStrike" spc="-1" dirty="0" smtClean="0">
                <a:solidFill>
                  <a:srgbClr val="000000"/>
                </a:solidFill>
                <a:uFill>
                  <a:solidFill>
                    <a:srgbClr val="FFFFFF"/>
                  </a:solidFill>
                </a:uFill>
                <a:latin typeface="Calibri"/>
              </a:rPr>
              <a:t>VÍTIMA</a:t>
            </a:r>
            <a:endParaRPr lang="es-ES" sz="1800" b="0" strike="noStrike" spc="-1" dirty="0">
              <a:solidFill>
                <a:srgbClr val="000000"/>
              </a:solidFill>
              <a:uFill>
                <a:solidFill>
                  <a:srgbClr val="FFFFFF"/>
                </a:solidFill>
              </a:uFill>
              <a:latin typeface="Arial"/>
            </a:endParaRPr>
          </a:p>
          <a:p>
            <a:pPr algn="ctr">
              <a:lnSpc>
                <a:spcPct val="100000"/>
              </a:lnSpc>
              <a:spcAft>
                <a:spcPts val="1200"/>
              </a:spcAft>
            </a:pPr>
            <a:r>
              <a:rPr lang="es-ES" sz="2400" b="0" strike="noStrike" spc="-1" dirty="0">
                <a:solidFill>
                  <a:srgbClr val="000000"/>
                </a:solidFill>
                <a:uFill>
                  <a:solidFill>
                    <a:srgbClr val="FFFFFF"/>
                  </a:solidFill>
                </a:uFill>
                <a:latin typeface="Calibri"/>
              </a:rPr>
              <a:t>MANS LIBRES</a:t>
            </a:r>
            <a:endParaRPr lang="es-ES"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 name="Imagen5"/>
          <p:cNvPicPr/>
          <p:nvPr/>
        </p:nvPicPr>
        <p:blipFill>
          <a:blip r:embed="rId2" cstate="print"/>
          <a:stretch/>
        </p:blipFill>
        <p:spPr>
          <a:xfrm>
            <a:off x="1097640" y="2052000"/>
            <a:ext cx="3006360" cy="4023720"/>
          </a:xfrm>
          <a:prstGeom prst="rect">
            <a:avLst/>
          </a:prstGeom>
          <a:ln>
            <a:noFill/>
          </a:ln>
        </p:spPr>
      </p:pic>
      <p:sp>
        <p:nvSpPr>
          <p:cNvPr id="416" name="CustomShape 1"/>
          <p:cNvSpPr/>
          <p:nvPr/>
        </p:nvSpPr>
        <p:spPr>
          <a:xfrm>
            <a:off x="6458760" y="2277720"/>
            <a:ext cx="11732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s-ES" sz="3600" b="1" strike="noStrike" spc="-1">
                <a:solidFill>
                  <a:srgbClr val="3E5C83"/>
                </a:solidFill>
                <a:uFill>
                  <a:solidFill>
                    <a:srgbClr val="FFFFFF"/>
                  </a:solidFill>
                </a:uFill>
                <a:latin typeface="Calibri"/>
                <a:ea typeface="Calibri"/>
              </a:rPr>
              <a:t>DESA</a:t>
            </a:r>
            <a:endParaRPr lang="es-ES" sz="1800" b="0" strike="noStrike" spc="-1">
              <a:solidFill>
                <a:srgbClr val="000000"/>
              </a:solidFill>
              <a:uFill>
                <a:solidFill>
                  <a:srgbClr val="FFFFFF"/>
                </a:solidFill>
              </a:uFill>
              <a:latin typeface="Arial"/>
            </a:endParaRPr>
          </a:p>
        </p:txBody>
      </p:sp>
      <p:sp>
        <p:nvSpPr>
          <p:cNvPr id="417" name="TextShape 2"/>
          <p:cNvSpPr txBox="1"/>
          <p:nvPr/>
        </p:nvSpPr>
        <p:spPr>
          <a:xfrm>
            <a:off x="5472001" y="3276000"/>
            <a:ext cx="3075922" cy="2739960"/>
          </a:xfrm>
          <a:prstGeom prst="rect">
            <a:avLst/>
          </a:prstGeom>
          <a:solidFill>
            <a:srgbClr val="CFE7F5"/>
          </a:solidFill>
          <a:ln>
            <a:noFill/>
          </a:ln>
        </p:spPr>
        <p:txBody>
          <a:bodyPr lIns="90000" tIns="45000" rIns="90000" bIns="45000" anchor="ctr"/>
          <a:lstStyle/>
          <a:p>
            <a:pPr marL="108000" algn="ctr">
              <a:lnSpc>
                <a:spcPct val="100000"/>
              </a:lnSpc>
              <a:spcAft>
                <a:spcPts val="1800"/>
              </a:spcAft>
            </a:pPr>
            <a:r>
              <a:rPr lang="es-ES" sz="2600" b="0" strike="noStrike" spc="-1" dirty="0">
                <a:solidFill>
                  <a:srgbClr val="000000"/>
                </a:solidFill>
                <a:uFill>
                  <a:solidFill>
                    <a:srgbClr val="FFFFFF"/>
                  </a:solidFill>
                </a:uFill>
                <a:latin typeface="Calibri"/>
              </a:rPr>
              <a:t>ENVIE A ALGUÉN A POR UN DESA</a:t>
            </a:r>
            <a:endParaRPr lang="es-ES" sz="1800" b="0" strike="noStrike" spc="-1" dirty="0">
              <a:solidFill>
                <a:srgbClr val="000000"/>
              </a:solidFill>
              <a:uFill>
                <a:solidFill>
                  <a:srgbClr val="FFFFFF"/>
                </a:solidFill>
              </a:uFill>
              <a:latin typeface="Arial"/>
            </a:endParaRPr>
          </a:p>
          <a:p>
            <a:pPr marL="108000" algn="ctr">
              <a:lnSpc>
                <a:spcPct val="100000"/>
              </a:lnSpc>
              <a:spcAft>
                <a:spcPts val="1800"/>
              </a:spcAft>
            </a:pPr>
            <a:r>
              <a:rPr lang="es-ES" sz="2600" b="0" strike="noStrike" spc="-1" dirty="0">
                <a:solidFill>
                  <a:srgbClr val="000000"/>
                </a:solidFill>
                <a:uFill>
                  <a:solidFill>
                    <a:srgbClr val="FFFFFF"/>
                  </a:solidFill>
                </a:uFill>
                <a:latin typeface="Calibri"/>
              </a:rPr>
              <a:t>SI ESTÁ SÓ </a:t>
            </a:r>
            <a:r>
              <a:rPr lang="es-ES" sz="2600" b="0" strike="noStrike" spc="-1" dirty="0" smtClean="0">
                <a:solidFill>
                  <a:srgbClr val="000000"/>
                </a:solidFill>
                <a:uFill>
                  <a:solidFill>
                    <a:srgbClr val="FFFFFF"/>
                  </a:solidFill>
                </a:uFill>
                <a:latin typeface="Calibri"/>
              </a:rPr>
              <a:t>COMENCE </a:t>
            </a:r>
            <a:r>
              <a:rPr lang="es-ES" sz="2600" b="0" strike="noStrike" spc="-1" dirty="0">
                <a:solidFill>
                  <a:srgbClr val="000000"/>
                </a:solidFill>
                <a:uFill>
                  <a:solidFill>
                    <a:srgbClr val="FFFFFF"/>
                  </a:solidFill>
                </a:uFill>
                <a:latin typeface="Calibri"/>
              </a:rPr>
              <a:t>MANOBRAS</a:t>
            </a:r>
            <a:endParaRPr lang="es-ES"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Imagen 1"/>
          <p:cNvPicPr/>
          <p:nvPr/>
        </p:nvPicPr>
        <p:blipFill>
          <a:blip r:embed="rId2" cstate="print"/>
          <a:stretch/>
        </p:blipFill>
        <p:spPr>
          <a:xfrm>
            <a:off x="1081080" y="1344960"/>
            <a:ext cx="2358360" cy="2547360"/>
          </a:xfrm>
          <a:prstGeom prst="rect">
            <a:avLst/>
          </a:prstGeom>
          <a:ln>
            <a:noFill/>
          </a:ln>
        </p:spPr>
      </p:pic>
      <p:sp>
        <p:nvSpPr>
          <p:cNvPr id="419" name="CustomShape 1"/>
          <p:cNvSpPr/>
          <p:nvPr/>
        </p:nvSpPr>
        <p:spPr>
          <a:xfrm>
            <a:off x="4211280" y="1739880"/>
            <a:ext cx="4644720" cy="485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s-ES" sz="2600" b="0" strike="noStrike" spc="-1">
                <a:solidFill>
                  <a:srgbClr val="3E5C83"/>
                </a:solidFill>
                <a:uFill>
                  <a:solidFill>
                    <a:srgbClr val="FFFFFF"/>
                  </a:solidFill>
                </a:uFill>
                <a:latin typeface="Calibri"/>
                <a:ea typeface="Calibri"/>
              </a:rPr>
              <a:t>INICIE COMPRESIÓNS TORÁCICAS</a:t>
            </a:r>
            <a:endParaRPr lang="es-ES" sz="1800" b="0" strike="noStrike" spc="-1">
              <a:solidFill>
                <a:srgbClr val="000000"/>
              </a:solidFill>
              <a:uFill>
                <a:solidFill>
                  <a:srgbClr val="FFFFFF"/>
                </a:solidFill>
              </a:uFill>
              <a:latin typeface="Arial"/>
            </a:endParaRPr>
          </a:p>
        </p:txBody>
      </p:sp>
      <p:pic>
        <p:nvPicPr>
          <p:cNvPr id="420" name="Imagen 3"/>
          <p:cNvPicPr/>
          <p:nvPr/>
        </p:nvPicPr>
        <p:blipFill>
          <a:blip r:embed="rId3" cstate="print"/>
          <a:stretch/>
        </p:blipFill>
        <p:spPr>
          <a:xfrm>
            <a:off x="1081080" y="3839400"/>
            <a:ext cx="2358360" cy="2638440"/>
          </a:xfrm>
          <a:prstGeom prst="rect">
            <a:avLst/>
          </a:prstGeom>
          <a:ln>
            <a:noFill/>
          </a:ln>
        </p:spPr>
      </p:pic>
      <p:sp>
        <p:nvSpPr>
          <p:cNvPr id="421" name="TextShape 2"/>
          <p:cNvSpPr txBox="1"/>
          <p:nvPr/>
        </p:nvSpPr>
        <p:spPr>
          <a:xfrm>
            <a:off x="4032000" y="2609640"/>
            <a:ext cx="5040000" cy="3781080"/>
          </a:xfrm>
          <a:prstGeom prst="rect">
            <a:avLst/>
          </a:prstGeom>
          <a:solidFill>
            <a:srgbClr val="CCFFCC"/>
          </a:solidFill>
          <a:ln>
            <a:noFill/>
          </a:ln>
        </p:spPr>
        <p:txBody>
          <a:bodyPr lIns="90000" tIns="45000" rIns="90000" bIns="45000" anchor="ctr"/>
          <a:lstStyle/>
          <a:p>
            <a:pPr marL="72000" algn="ctr">
              <a:lnSpc>
                <a:spcPct val="100000"/>
              </a:lnSpc>
              <a:spcAft>
                <a:spcPts val="1800"/>
              </a:spcAft>
            </a:pPr>
            <a:r>
              <a:rPr lang="es-ES" sz="2200" b="0" strike="noStrike" spc="-1" dirty="0">
                <a:solidFill>
                  <a:srgbClr val="0D0D0D"/>
                </a:solidFill>
                <a:uFill>
                  <a:solidFill>
                    <a:srgbClr val="FFFFFF"/>
                  </a:solidFill>
                </a:uFill>
                <a:latin typeface="Calibri"/>
                <a:ea typeface="Calibri"/>
              </a:rPr>
              <a:t>AXOENLLATE Ó LADO DA </a:t>
            </a:r>
            <a:r>
              <a:rPr lang="es-ES" sz="2200" b="0" strike="noStrike" spc="-1" dirty="0" smtClean="0">
                <a:solidFill>
                  <a:srgbClr val="0D0D0D"/>
                </a:solidFill>
                <a:uFill>
                  <a:solidFill>
                    <a:srgbClr val="FFFFFF"/>
                  </a:solidFill>
                </a:uFill>
                <a:latin typeface="Calibri"/>
                <a:ea typeface="Calibri"/>
              </a:rPr>
              <a:t>VÍTIMA</a:t>
            </a:r>
            <a:endParaRPr lang="es-ES" sz="1800" b="0" strike="noStrike" spc="-1" dirty="0">
              <a:solidFill>
                <a:srgbClr val="000000"/>
              </a:solidFill>
              <a:uFill>
                <a:solidFill>
                  <a:srgbClr val="FFFFFF"/>
                </a:solidFill>
              </a:uFill>
              <a:latin typeface="Arial"/>
            </a:endParaRPr>
          </a:p>
          <a:p>
            <a:pPr marL="72000" algn="ctr">
              <a:lnSpc>
                <a:spcPct val="100000"/>
              </a:lnSpc>
              <a:spcAft>
                <a:spcPts val="1800"/>
              </a:spcAft>
            </a:pPr>
            <a:r>
              <a:rPr lang="es-ES" sz="2200" b="0" strike="noStrike" spc="-1" dirty="0">
                <a:solidFill>
                  <a:srgbClr val="0D0D0D"/>
                </a:solidFill>
                <a:uFill>
                  <a:solidFill>
                    <a:srgbClr val="FFFFFF"/>
                  </a:solidFill>
                </a:uFill>
                <a:latin typeface="Calibri"/>
                <a:ea typeface="Calibri"/>
              </a:rPr>
              <a:t>PON O TALÓN NO CENTRO DO TÓRAX (PREFERENTEMENTE A DOMINANTE)</a:t>
            </a:r>
            <a:endParaRPr lang="es-ES" sz="1800" b="0" strike="noStrike" spc="-1" dirty="0">
              <a:solidFill>
                <a:srgbClr val="000000"/>
              </a:solidFill>
              <a:uFill>
                <a:solidFill>
                  <a:srgbClr val="FFFFFF"/>
                </a:solidFill>
              </a:uFill>
              <a:latin typeface="Arial"/>
            </a:endParaRPr>
          </a:p>
          <a:p>
            <a:pPr marL="72000" algn="ctr">
              <a:lnSpc>
                <a:spcPct val="100000"/>
              </a:lnSpc>
              <a:spcAft>
                <a:spcPts val="1800"/>
              </a:spcAft>
            </a:pPr>
            <a:r>
              <a:rPr lang="es-ES" sz="2200" b="0" strike="noStrike" spc="-1" dirty="0">
                <a:solidFill>
                  <a:srgbClr val="0D0D0D"/>
                </a:solidFill>
                <a:uFill>
                  <a:solidFill>
                    <a:srgbClr val="FFFFFF"/>
                  </a:solidFill>
                </a:uFill>
                <a:latin typeface="Calibri"/>
                <a:ea typeface="Calibri"/>
              </a:rPr>
              <a:t>PON O TALÓN DA OUTRA MAN ENRIBA DA PRIMEIRA</a:t>
            </a:r>
            <a:endParaRPr lang="es-ES" sz="1800" b="0" strike="noStrike" spc="-1" dirty="0">
              <a:solidFill>
                <a:srgbClr val="000000"/>
              </a:solidFill>
              <a:uFill>
                <a:solidFill>
                  <a:srgbClr val="FFFFFF"/>
                </a:solidFill>
              </a:uFill>
              <a:latin typeface="Arial"/>
            </a:endParaRPr>
          </a:p>
          <a:p>
            <a:pPr marL="72000" algn="ctr">
              <a:lnSpc>
                <a:spcPct val="100000"/>
              </a:lnSpc>
              <a:spcAft>
                <a:spcPts val="1800"/>
              </a:spcAft>
            </a:pPr>
            <a:r>
              <a:rPr lang="es-ES" sz="2200" b="0" strike="noStrike" spc="-1" dirty="0">
                <a:solidFill>
                  <a:srgbClr val="0D0D0D"/>
                </a:solidFill>
                <a:uFill>
                  <a:solidFill>
                    <a:srgbClr val="FFFFFF"/>
                  </a:solidFill>
                </a:uFill>
                <a:latin typeface="Calibri"/>
                <a:ea typeface="Calibri"/>
              </a:rPr>
              <a:t>ENTRALAZA OS DEDOS, ASEGURARSE DE NON FACER PRESIÓN NAS COSTELAS</a:t>
            </a:r>
            <a:endParaRPr lang="es-ES"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Imagen 2"/>
          <p:cNvPicPr/>
          <p:nvPr/>
        </p:nvPicPr>
        <p:blipFill>
          <a:blip r:embed="rId2" cstate="print"/>
          <a:stretch/>
        </p:blipFill>
        <p:spPr>
          <a:xfrm>
            <a:off x="936000" y="1980000"/>
            <a:ext cx="3008520" cy="3816000"/>
          </a:xfrm>
          <a:prstGeom prst="rect">
            <a:avLst/>
          </a:prstGeom>
          <a:ln>
            <a:noFill/>
          </a:ln>
        </p:spPr>
      </p:pic>
      <p:sp>
        <p:nvSpPr>
          <p:cNvPr id="423" name="TextShape 1"/>
          <p:cNvSpPr txBox="1"/>
          <p:nvPr/>
        </p:nvSpPr>
        <p:spPr>
          <a:xfrm>
            <a:off x="4644000" y="1296000"/>
            <a:ext cx="4464000" cy="5140440"/>
          </a:xfrm>
          <a:prstGeom prst="rect">
            <a:avLst/>
          </a:prstGeom>
          <a:solidFill>
            <a:srgbClr val="CCFFCC"/>
          </a:solidFill>
          <a:ln>
            <a:noFill/>
          </a:ln>
        </p:spPr>
        <p:txBody>
          <a:bodyPr lIns="144000" tIns="45000" rIns="144000" bIns="45000" anchor="ctr"/>
          <a:lstStyle/>
          <a:p>
            <a:pPr marL="72000" algn="ctr">
              <a:lnSpc>
                <a:spcPct val="100000"/>
              </a:lnSpc>
              <a:spcAft>
                <a:spcPts val="2400"/>
              </a:spcAft>
            </a:pPr>
            <a:r>
              <a:rPr lang="es-ES" sz="2200" b="0" strike="noStrike" spc="-1" dirty="0">
                <a:solidFill>
                  <a:srgbClr val="000000"/>
                </a:solidFill>
                <a:uFill>
                  <a:solidFill>
                    <a:srgbClr val="FFFFFF"/>
                  </a:solidFill>
                </a:uFill>
                <a:latin typeface="Calibri"/>
                <a:ea typeface="Calibri"/>
              </a:rPr>
              <a:t>COLOQUESE VERTICALMENTE SOBRE O PEITO A </a:t>
            </a:r>
            <a:r>
              <a:rPr lang="es-ES" sz="2200" b="0" strike="noStrike" spc="-1" dirty="0" smtClean="0">
                <a:solidFill>
                  <a:srgbClr val="000000"/>
                </a:solidFill>
                <a:uFill>
                  <a:solidFill>
                    <a:srgbClr val="FFFFFF"/>
                  </a:solidFill>
                </a:uFill>
                <a:latin typeface="Calibri"/>
                <a:ea typeface="Calibri"/>
              </a:rPr>
              <a:t>VÍTIMA</a:t>
            </a:r>
            <a:endParaRPr lang="es-ES" sz="1800" b="0" strike="noStrike" spc="-1" dirty="0">
              <a:solidFill>
                <a:srgbClr val="000000"/>
              </a:solidFill>
              <a:uFill>
                <a:solidFill>
                  <a:srgbClr val="FFFFFF"/>
                </a:solidFill>
              </a:uFill>
              <a:latin typeface="Arial"/>
            </a:endParaRPr>
          </a:p>
          <a:p>
            <a:pPr marL="72000" algn="ctr">
              <a:lnSpc>
                <a:spcPct val="100000"/>
              </a:lnSpc>
              <a:spcAft>
                <a:spcPts val="2400"/>
              </a:spcAft>
            </a:pPr>
            <a:r>
              <a:rPr lang="es-ES" sz="2200" b="0" strike="noStrike" spc="-1" dirty="0">
                <a:solidFill>
                  <a:srgbClr val="000000"/>
                </a:solidFill>
                <a:uFill>
                  <a:solidFill>
                    <a:srgbClr val="FFFFFF"/>
                  </a:solidFill>
                </a:uFill>
                <a:latin typeface="Calibri"/>
                <a:ea typeface="Calibri"/>
              </a:rPr>
              <a:t>COMPRIMA O </a:t>
            </a:r>
            <a:r>
              <a:rPr lang="es-ES" sz="2200" b="0" strike="noStrike" spc="-1" dirty="0" smtClean="0">
                <a:solidFill>
                  <a:srgbClr val="000000"/>
                </a:solidFill>
                <a:uFill>
                  <a:solidFill>
                    <a:srgbClr val="FFFFFF"/>
                  </a:solidFill>
                </a:uFill>
                <a:latin typeface="Calibri"/>
                <a:ea typeface="Calibri"/>
              </a:rPr>
              <a:t>ESTERNÓN </a:t>
            </a:r>
            <a:r>
              <a:rPr lang="es-ES" sz="2200" b="0" strike="noStrike" spc="-1" dirty="0">
                <a:solidFill>
                  <a:srgbClr val="000000"/>
                </a:solidFill>
                <a:uFill>
                  <a:solidFill>
                    <a:srgbClr val="FFFFFF"/>
                  </a:solidFill>
                </a:uFill>
                <a:latin typeface="Calibri"/>
                <a:ea typeface="Calibri"/>
              </a:rPr>
              <a:t>APROXIMADAMENTE 5 CM (PERO NON </a:t>
            </a:r>
            <a:r>
              <a:rPr lang="es-ES" sz="2200" b="0" strike="noStrike" spc="-1" dirty="0" smtClean="0">
                <a:solidFill>
                  <a:srgbClr val="000000"/>
                </a:solidFill>
                <a:uFill>
                  <a:solidFill>
                    <a:srgbClr val="FFFFFF"/>
                  </a:solidFill>
                </a:uFill>
                <a:latin typeface="Calibri"/>
                <a:ea typeface="Calibri"/>
              </a:rPr>
              <a:t>MÁIS </a:t>
            </a:r>
            <a:r>
              <a:rPr lang="es-ES" sz="2200" b="0" strike="noStrike" spc="-1" dirty="0">
                <a:solidFill>
                  <a:srgbClr val="000000"/>
                </a:solidFill>
                <a:uFill>
                  <a:solidFill>
                    <a:srgbClr val="FFFFFF"/>
                  </a:solidFill>
                </a:uFill>
                <a:latin typeface="Calibri"/>
                <a:ea typeface="Calibri"/>
              </a:rPr>
              <a:t>DE 6 CM)</a:t>
            </a:r>
            <a:endParaRPr lang="es-ES" sz="1800" b="0" strike="noStrike" spc="-1" dirty="0">
              <a:solidFill>
                <a:srgbClr val="000000"/>
              </a:solidFill>
              <a:uFill>
                <a:solidFill>
                  <a:srgbClr val="FFFFFF"/>
                </a:solidFill>
              </a:uFill>
              <a:latin typeface="Arial"/>
            </a:endParaRPr>
          </a:p>
          <a:p>
            <a:pPr marL="72000" algn="ctr">
              <a:lnSpc>
                <a:spcPct val="100000"/>
              </a:lnSpc>
              <a:spcAft>
                <a:spcPts val="2400"/>
              </a:spcAft>
            </a:pPr>
            <a:r>
              <a:rPr lang="es-ES" sz="2200" b="0" strike="noStrike" spc="-1" dirty="0">
                <a:solidFill>
                  <a:srgbClr val="000000"/>
                </a:solidFill>
                <a:uFill>
                  <a:solidFill>
                    <a:srgbClr val="FFFFFF"/>
                  </a:solidFill>
                </a:uFill>
                <a:latin typeface="Calibri"/>
                <a:ea typeface="Calibri"/>
              </a:rPr>
              <a:t>DESPOIS DE CADA COMPRESIÓN, LIBERE TODA A PRESIÓN SOBRE O PEITO SEN PERDER CONTACTO ENTRE AS MANS E O ESTERNÓN</a:t>
            </a:r>
            <a:endParaRPr lang="es-ES" sz="1800" b="0" strike="noStrike" spc="-1" dirty="0">
              <a:solidFill>
                <a:srgbClr val="000000"/>
              </a:solidFill>
              <a:uFill>
                <a:solidFill>
                  <a:srgbClr val="FFFFFF"/>
                </a:solidFill>
              </a:uFill>
              <a:latin typeface="Arial"/>
            </a:endParaRPr>
          </a:p>
          <a:p>
            <a:pPr marL="72000" algn="ctr">
              <a:lnSpc>
                <a:spcPct val="100000"/>
              </a:lnSpc>
              <a:spcAft>
                <a:spcPts val="2400"/>
              </a:spcAft>
            </a:pPr>
            <a:r>
              <a:rPr lang="es-ES" sz="2200" b="0" strike="noStrike" spc="-1" dirty="0">
                <a:solidFill>
                  <a:srgbClr val="000000"/>
                </a:solidFill>
                <a:uFill>
                  <a:solidFill>
                    <a:srgbClr val="FFFFFF"/>
                  </a:solidFill>
                </a:uFill>
                <a:latin typeface="Calibri"/>
                <a:ea typeface="Calibri"/>
              </a:rPr>
              <a:t>REPITA A UNHA FRECUENCIA DE 100-120 POR MIN</a:t>
            </a:r>
            <a:endParaRPr lang="es-ES"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Agrupar 29"/>
          <p:cNvGrpSpPr/>
          <p:nvPr/>
        </p:nvGrpSpPr>
        <p:grpSpPr>
          <a:xfrm>
            <a:off x="505290" y="763928"/>
            <a:ext cx="9035080" cy="1714465"/>
            <a:chOff x="505290" y="850238"/>
            <a:chExt cx="9035080" cy="1714465"/>
          </a:xfrm>
        </p:grpSpPr>
        <p:pic>
          <p:nvPicPr>
            <p:cNvPr id="18" name="Imagen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90742" y="850238"/>
              <a:ext cx="1449628" cy="1714465"/>
            </a:xfrm>
            <a:prstGeom prst="rect">
              <a:avLst/>
            </a:prstGeom>
            <a:ln>
              <a:noFill/>
            </a:ln>
          </p:spPr>
        </p:pic>
        <p:cxnSp>
          <p:nvCxnSpPr>
            <p:cNvPr id="4" name="AutoShape 11"/>
            <p:cNvCxnSpPr>
              <a:cxnSpLocks noChangeShapeType="1"/>
              <a:stCxn id="5" idx="3"/>
              <a:endCxn id="8" idx="1"/>
            </p:cNvCxnSpPr>
            <p:nvPr/>
          </p:nvCxnSpPr>
          <p:spPr bwMode="auto">
            <a:xfrm>
              <a:off x="3775119" y="1405233"/>
              <a:ext cx="986701" cy="8786"/>
            </a:xfrm>
            <a:prstGeom prst="straightConnector1">
              <a:avLst/>
            </a:prstGeom>
            <a:noFill/>
            <a:ln w="76320" cap="flat">
              <a:solidFill>
                <a:srgbClr val="99CC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5" name="AutoShape 1"/>
            <p:cNvSpPr>
              <a:spLocks noChangeArrowheads="1"/>
            </p:cNvSpPr>
            <p:nvPr/>
          </p:nvSpPr>
          <p:spPr bwMode="auto">
            <a:xfrm>
              <a:off x="505290" y="1120206"/>
              <a:ext cx="3269829" cy="570053"/>
            </a:xfrm>
            <a:prstGeom prst="rect">
              <a:avLst/>
            </a:prstGeom>
            <a:solidFill>
              <a:srgbClr val="99CCFF"/>
            </a:solidFill>
            <a:ln w="9525" cap="flat">
              <a:noFill/>
              <a:round/>
              <a:headEnd/>
              <a:tailEnd/>
            </a:ln>
            <a:effectLs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 altLang="es-ES" sz="1400" b="1" dirty="0">
                  <a:latin typeface="Calibri"/>
                  <a:ea typeface="Marker Felt Thin" charset="0"/>
                  <a:cs typeface="Calibri"/>
                </a:rPr>
                <a:t>COMPROBE A RESPOSTA</a:t>
              </a:r>
            </a:p>
          </p:txBody>
        </p:sp>
        <p:sp>
          <p:nvSpPr>
            <p:cNvPr id="8" name="AutoShape 1"/>
            <p:cNvSpPr>
              <a:spLocks noChangeArrowheads="1"/>
            </p:cNvSpPr>
            <p:nvPr/>
          </p:nvSpPr>
          <p:spPr bwMode="auto">
            <a:xfrm>
              <a:off x="4761819" y="1126587"/>
              <a:ext cx="3113792" cy="574862"/>
            </a:xfrm>
            <a:prstGeom prst="rect">
              <a:avLst/>
            </a:prstGeom>
            <a:solidFill>
              <a:srgbClr val="D0CECE"/>
            </a:solidFill>
            <a:ln w="9525" cap="flat">
              <a:noFill/>
              <a:round/>
              <a:headEnd/>
              <a:tailEnd/>
            </a:ln>
            <a:effectLs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 altLang="es-ES" sz="1400" dirty="0">
                  <a:latin typeface="Calibri"/>
                  <a:ea typeface="Marker Felt Thin" charset="0"/>
                  <a:cs typeface="Calibri"/>
                </a:rPr>
                <a:t>SACUDA SUAVEMENTE</a:t>
              </a:r>
            </a:p>
            <a:p>
              <a:pPr algn="ctr"/>
              <a:r>
                <a:rPr lang="es-ES" altLang="es-ES" sz="1400" dirty="0">
                  <a:latin typeface="Calibri"/>
                  <a:ea typeface="Marker Felt Thin" charset="0"/>
                  <a:cs typeface="Calibri"/>
                </a:rPr>
                <a:t>EN VOZ ALTA: ENCONTRASE BEN?</a:t>
              </a:r>
            </a:p>
          </p:txBody>
        </p:sp>
      </p:grpSp>
      <p:grpSp>
        <p:nvGrpSpPr>
          <p:cNvPr id="31" name="Agrupar 30"/>
          <p:cNvGrpSpPr/>
          <p:nvPr/>
        </p:nvGrpSpPr>
        <p:grpSpPr>
          <a:xfrm>
            <a:off x="505290" y="1616279"/>
            <a:ext cx="9035080" cy="2984123"/>
            <a:chOff x="505290" y="1702589"/>
            <a:chExt cx="9035080" cy="2984123"/>
          </a:xfrm>
        </p:grpSpPr>
        <p:pic>
          <p:nvPicPr>
            <p:cNvPr id="19" name="Imagen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2758" y="2722353"/>
              <a:ext cx="1417612" cy="1964359"/>
            </a:xfrm>
            <a:prstGeom prst="rect">
              <a:avLst/>
            </a:prstGeom>
            <a:ln>
              <a:noFill/>
            </a:ln>
          </p:spPr>
        </p:pic>
        <p:cxnSp>
          <p:nvCxnSpPr>
            <p:cNvPr id="6" name="AutoShape 11"/>
            <p:cNvCxnSpPr>
              <a:cxnSpLocks noChangeShapeType="1"/>
              <a:stCxn id="5" idx="2"/>
              <a:endCxn id="7" idx="0"/>
            </p:cNvCxnSpPr>
            <p:nvPr/>
          </p:nvCxnSpPr>
          <p:spPr bwMode="auto">
            <a:xfrm>
              <a:off x="2140205" y="1702589"/>
              <a:ext cx="0" cy="411417"/>
            </a:xfrm>
            <a:prstGeom prst="straightConnector1">
              <a:avLst/>
            </a:prstGeom>
            <a:solidFill>
              <a:srgbClr val="99CCFF"/>
            </a:solidFill>
            <a:ln w="76320" cap="flat">
              <a:solidFill>
                <a:srgbClr val="99CCFF"/>
              </a:solidFill>
              <a:round/>
              <a:headEnd/>
              <a:tailEnd type="triangl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7" name="AutoShape 1"/>
            <p:cNvSpPr>
              <a:spLocks noChangeArrowheads="1"/>
            </p:cNvSpPr>
            <p:nvPr/>
          </p:nvSpPr>
          <p:spPr bwMode="auto">
            <a:xfrm>
              <a:off x="505290" y="2114006"/>
              <a:ext cx="3269829" cy="568796"/>
            </a:xfrm>
            <a:prstGeom prst="rect">
              <a:avLst/>
            </a:prstGeom>
            <a:solidFill>
              <a:srgbClr val="99CCFF"/>
            </a:solidFill>
            <a:ln w="9525" cap="flat">
              <a:noFill/>
              <a:round/>
              <a:headEnd/>
              <a:tailEnd/>
            </a:ln>
            <a:effectLs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 altLang="es-ES" sz="1400" dirty="0">
                  <a:latin typeface="Calibri"/>
                  <a:ea typeface="Marker Felt Thin" charset="0"/>
                  <a:cs typeface="Calibri"/>
                </a:rPr>
                <a:t>SI NON RESPONDE</a:t>
              </a:r>
            </a:p>
          </p:txBody>
        </p:sp>
        <p:sp>
          <p:nvSpPr>
            <p:cNvPr id="9" name="AutoShape 1"/>
            <p:cNvSpPr>
              <a:spLocks noChangeArrowheads="1"/>
            </p:cNvSpPr>
            <p:nvPr/>
          </p:nvSpPr>
          <p:spPr bwMode="auto">
            <a:xfrm>
              <a:off x="4761815" y="2107939"/>
              <a:ext cx="3113792" cy="574862"/>
            </a:xfrm>
            <a:prstGeom prst="rect">
              <a:avLst/>
            </a:prstGeom>
            <a:solidFill>
              <a:srgbClr val="D0CECE"/>
            </a:solidFill>
            <a:ln w="9525" cap="flat">
              <a:noFill/>
              <a:round/>
              <a:headEnd/>
              <a:tailEnd/>
            </a:ln>
            <a:effectLs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 altLang="es-ES" sz="1400" dirty="0">
                  <a:latin typeface="Calibri"/>
                  <a:ea typeface="Marker Felt Thin" charset="0"/>
                  <a:cs typeface="Calibri"/>
                </a:rPr>
                <a:t>ABRIR A </a:t>
              </a:r>
              <a:r>
                <a:rPr lang="es-ES" altLang="es-ES" sz="1400" dirty="0" smtClean="0">
                  <a:latin typeface="Calibri"/>
                  <a:ea typeface="Marker Felt Thin" charset="0"/>
                  <a:cs typeface="Calibri"/>
                </a:rPr>
                <a:t>VÍA</a:t>
              </a:r>
              <a:r>
                <a:rPr lang="es-ES" altLang="es-ES" sz="1400" dirty="0">
                  <a:latin typeface="Calibri"/>
                  <a:ea typeface="Marker Felt Thin" charset="0"/>
                  <a:cs typeface="Calibri"/>
                </a:rPr>
                <a:t>: FRENTE MENT</a:t>
              </a:r>
              <a:r>
                <a:rPr lang="es-ES_tradnl" altLang="es-ES" sz="1400" dirty="0" err="1">
                  <a:latin typeface="Calibri"/>
                  <a:ea typeface="Marker Felt Thin" charset="0"/>
                  <a:cs typeface="Calibri"/>
                </a:rPr>
                <a:t>Ó</a:t>
              </a:r>
              <a:r>
                <a:rPr lang="es-ES" altLang="es-ES" sz="1400" dirty="0">
                  <a:latin typeface="Calibri"/>
                  <a:ea typeface="Marker Felt Thin" charset="0"/>
                  <a:cs typeface="Calibri"/>
                </a:rPr>
                <a:t>N</a:t>
              </a:r>
            </a:p>
            <a:p>
              <a:pPr algn="ctr"/>
              <a:r>
                <a:rPr lang="es-ES" altLang="es-ES" sz="1400" dirty="0">
                  <a:latin typeface="Calibri"/>
                  <a:ea typeface="Marker Felt Thin" charset="0"/>
                  <a:cs typeface="Calibri"/>
                </a:rPr>
                <a:t>COMPROBAR RESPIRACI</a:t>
              </a:r>
              <a:r>
                <a:rPr lang="es-ES_tradnl" altLang="es-ES" sz="1400" dirty="0">
                  <a:latin typeface="Calibri"/>
                  <a:ea typeface="Marker Felt Thin" charset="0"/>
                  <a:cs typeface="Calibri"/>
                </a:rPr>
                <a:t>ÓN</a:t>
              </a:r>
              <a:endParaRPr lang="es-ES" altLang="es-ES" sz="1400" dirty="0">
                <a:latin typeface="Calibri"/>
                <a:ea typeface="Marker Felt Thin" charset="0"/>
                <a:cs typeface="Calibri"/>
              </a:endParaRPr>
            </a:p>
          </p:txBody>
        </p:sp>
        <p:cxnSp>
          <p:nvCxnSpPr>
            <p:cNvPr id="10" name="AutoShape 11"/>
            <p:cNvCxnSpPr>
              <a:cxnSpLocks noChangeShapeType="1"/>
            </p:cNvCxnSpPr>
            <p:nvPr/>
          </p:nvCxnSpPr>
          <p:spPr bwMode="auto">
            <a:xfrm>
              <a:off x="3620552" y="2377525"/>
              <a:ext cx="1142735" cy="0"/>
            </a:xfrm>
            <a:prstGeom prst="straightConnector1">
              <a:avLst/>
            </a:prstGeom>
            <a:noFill/>
            <a:ln w="76320" cap="flat">
              <a:solidFill>
                <a:srgbClr val="99CC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grpSp>
      <p:grpSp>
        <p:nvGrpSpPr>
          <p:cNvPr id="34" name="Agrupar 33"/>
          <p:cNvGrpSpPr/>
          <p:nvPr/>
        </p:nvGrpSpPr>
        <p:grpSpPr>
          <a:xfrm>
            <a:off x="505290" y="2691336"/>
            <a:ext cx="7370320" cy="1900155"/>
            <a:chOff x="505290" y="2777646"/>
            <a:chExt cx="7370320" cy="1900155"/>
          </a:xfrm>
        </p:grpSpPr>
        <p:grpSp>
          <p:nvGrpSpPr>
            <p:cNvPr id="32" name="Agrupar 31"/>
            <p:cNvGrpSpPr/>
            <p:nvPr/>
          </p:nvGrpSpPr>
          <p:grpSpPr>
            <a:xfrm>
              <a:off x="505290" y="2777646"/>
              <a:ext cx="7370320" cy="1900155"/>
              <a:chOff x="505290" y="2777646"/>
              <a:chExt cx="7370320" cy="1900155"/>
            </a:xfrm>
          </p:grpSpPr>
          <p:sp>
            <p:nvSpPr>
              <p:cNvPr id="2" name="AutoShape 1"/>
              <p:cNvSpPr>
                <a:spLocks noChangeArrowheads="1"/>
              </p:cNvSpPr>
              <p:nvPr/>
            </p:nvSpPr>
            <p:spPr bwMode="auto">
              <a:xfrm>
                <a:off x="505290" y="2777646"/>
                <a:ext cx="3269829" cy="541395"/>
              </a:xfrm>
              <a:prstGeom prst="rect">
                <a:avLst/>
              </a:prstGeom>
              <a:solidFill>
                <a:srgbClr val="99FF99"/>
              </a:solidFill>
              <a:ln w="9525" cap="flat">
                <a:solidFill>
                  <a:srgbClr val="99FF99"/>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 altLang="es-ES" sz="1400" b="1" dirty="0">
                    <a:latin typeface="Calibri"/>
                    <a:ea typeface="Marker Felt Thin" charset="0"/>
                    <a:cs typeface="Calibri"/>
                  </a:rPr>
                  <a:t>SI NON RESPONDE E </a:t>
                </a:r>
              </a:p>
              <a:p>
                <a:pPr algn="ctr"/>
                <a:r>
                  <a:rPr lang="es-ES" altLang="es-ES" sz="1400" b="1" dirty="0">
                    <a:latin typeface="Calibri"/>
                    <a:ea typeface="Marker Felt Thin" charset="0"/>
                    <a:cs typeface="Calibri"/>
                  </a:rPr>
                  <a:t>NON RESPIRA CON NORMALIDADE</a:t>
                </a:r>
              </a:p>
            </p:txBody>
          </p:sp>
          <p:cxnSp>
            <p:nvCxnSpPr>
              <p:cNvPr id="3" name="AutoShape 11"/>
              <p:cNvCxnSpPr>
                <a:cxnSpLocks noChangeShapeType="1"/>
              </p:cNvCxnSpPr>
              <p:nvPr/>
            </p:nvCxnSpPr>
            <p:spPr bwMode="auto">
              <a:xfrm>
                <a:off x="2062186" y="3319040"/>
                <a:ext cx="0" cy="362683"/>
              </a:xfrm>
              <a:prstGeom prst="straightConnector1">
                <a:avLst/>
              </a:prstGeom>
              <a:noFill/>
              <a:ln w="76320" cap="flat">
                <a:solidFill>
                  <a:srgbClr val="99FF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11" name="AutoShape 1"/>
              <p:cNvSpPr>
                <a:spLocks noChangeArrowheads="1"/>
              </p:cNvSpPr>
              <p:nvPr/>
            </p:nvSpPr>
            <p:spPr bwMode="auto">
              <a:xfrm>
                <a:off x="4761818" y="2782833"/>
                <a:ext cx="3113792" cy="531027"/>
              </a:xfrm>
              <a:prstGeom prst="rect">
                <a:avLst/>
              </a:prstGeom>
              <a:solidFill>
                <a:srgbClr val="99FF99"/>
              </a:solidFill>
              <a:ln w="9525" cap="flat">
                <a:solidFill>
                  <a:srgbClr val="99FF99"/>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 altLang="es-ES" sz="1400" dirty="0">
                    <a:latin typeface="Calibri"/>
                    <a:ea typeface="Marker Felt Thin" charset="0"/>
                    <a:cs typeface="Calibri"/>
                  </a:rPr>
                  <a:t>SI RESPIRA CON NORMALIDADE</a:t>
                </a:r>
              </a:p>
            </p:txBody>
          </p:sp>
          <p:cxnSp>
            <p:nvCxnSpPr>
              <p:cNvPr id="12" name="AutoShape 11"/>
              <p:cNvCxnSpPr>
                <a:cxnSpLocks noChangeShapeType="1"/>
              </p:cNvCxnSpPr>
              <p:nvPr/>
            </p:nvCxnSpPr>
            <p:spPr bwMode="auto">
              <a:xfrm>
                <a:off x="6318710" y="3319040"/>
                <a:ext cx="0" cy="362683"/>
              </a:xfrm>
              <a:prstGeom prst="straightConnector1">
                <a:avLst/>
              </a:prstGeom>
              <a:noFill/>
              <a:ln w="76320" cap="flat">
                <a:solidFill>
                  <a:srgbClr val="99FF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sp>
            <p:nvSpPr>
              <p:cNvPr id="13" name="AutoShape 1"/>
              <p:cNvSpPr>
                <a:spLocks noChangeArrowheads="1"/>
              </p:cNvSpPr>
              <p:nvPr/>
            </p:nvSpPr>
            <p:spPr bwMode="auto">
              <a:xfrm>
                <a:off x="4761815" y="3686903"/>
                <a:ext cx="3113792" cy="990898"/>
              </a:xfrm>
              <a:prstGeom prst="rect">
                <a:avLst/>
              </a:prstGeom>
              <a:solidFill>
                <a:srgbClr val="D0CECE"/>
              </a:solidFill>
              <a:ln w="9525" cap="flat">
                <a:noFill/>
                <a:round/>
                <a:headEnd/>
                <a:tailEnd/>
              </a:ln>
              <a:effectLst/>
              <a:extLst/>
            </p:spPr>
            <p:txBody>
              <a:bodyPr wrap="none" lIns="90000" tIns="45000" rIns="90000" bIns="45000" anchor="t"/>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_tradnl" altLang="es-ES" sz="1400" dirty="0">
                    <a:latin typeface="Calibri"/>
                    <a:ea typeface="Marker Felt Thin" charset="0"/>
                    <a:cs typeface="Calibri"/>
                  </a:rPr>
                  <a:t>POSICIÓN RECUPERACIÓN – 061</a:t>
                </a:r>
              </a:p>
              <a:p>
                <a:pPr algn="ctr"/>
                <a:r>
                  <a:rPr lang="es-ES_tradnl" altLang="es-ES" sz="1400" dirty="0">
                    <a:latin typeface="Calibri"/>
                    <a:ea typeface="Marker Felt Thin" charset="0"/>
                    <a:cs typeface="Calibri"/>
                  </a:rPr>
                  <a:t>VALORAR RESPIRACIÓN</a:t>
                </a:r>
              </a:p>
              <a:p>
                <a:pPr algn="ctr"/>
                <a:endParaRPr lang="es-ES_tradnl" altLang="es-ES" sz="1400" dirty="0">
                  <a:latin typeface="Calibri"/>
                  <a:ea typeface="Marker Felt Thin" charset="0"/>
                  <a:cs typeface="Calibri"/>
                </a:endParaRPr>
              </a:p>
              <a:p>
                <a:pPr algn="ctr"/>
                <a:endParaRPr lang="es-ES" altLang="es-ES" sz="1400" dirty="0">
                  <a:latin typeface="Calibri"/>
                  <a:ea typeface="Marker Felt Thin" charset="0"/>
                  <a:cs typeface="Calibri"/>
                </a:endParaRPr>
              </a:p>
            </p:txBody>
          </p:sp>
          <p:sp>
            <p:nvSpPr>
              <p:cNvPr id="14" name="AutoShape 1"/>
              <p:cNvSpPr>
                <a:spLocks noChangeArrowheads="1"/>
              </p:cNvSpPr>
              <p:nvPr/>
            </p:nvSpPr>
            <p:spPr bwMode="auto">
              <a:xfrm>
                <a:off x="505290" y="3686903"/>
                <a:ext cx="3269829" cy="574862"/>
              </a:xfrm>
              <a:prstGeom prst="rect">
                <a:avLst/>
              </a:prstGeom>
              <a:solidFill>
                <a:srgbClr val="D0CECE"/>
              </a:solidFill>
              <a:ln w="9525" cap="flat">
                <a:noFill/>
                <a:round/>
                <a:headEnd/>
                <a:tailEnd/>
              </a:ln>
              <a:effectLs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_tradnl" altLang="es-ES" sz="1400" b="1" dirty="0">
                    <a:latin typeface="Calibri"/>
                    <a:ea typeface="Marker Felt Thin" charset="0"/>
                    <a:cs typeface="Calibri"/>
                  </a:rPr>
                  <a:t>CHAME </a:t>
                </a:r>
                <a:r>
                  <a:rPr lang="es-ES_tradnl" altLang="es-ES" sz="1400" b="1" dirty="0" err="1">
                    <a:latin typeface="Calibri"/>
                    <a:ea typeface="Marker Felt Thin" charset="0"/>
                    <a:cs typeface="Calibri"/>
                  </a:rPr>
                  <a:t>Ó</a:t>
                </a:r>
                <a:r>
                  <a:rPr lang="es-ES_tradnl" altLang="es-ES" sz="1400" b="1" dirty="0">
                    <a:latin typeface="Calibri"/>
                    <a:ea typeface="Marker Felt Thin" charset="0"/>
                    <a:cs typeface="Calibri"/>
                  </a:rPr>
                  <a:t> 061</a:t>
                </a:r>
              </a:p>
              <a:p>
                <a:pPr algn="ctr"/>
                <a:r>
                  <a:rPr lang="es-ES_tradnl" altLang="es-ES" sz="1400" dirty="0">
                    <a:latin typeface="Calibri"/>
                    <a:ea typeface="Marker Felt Thin" charset="0"/>
                    <a:cs typeface="Calibri"/>
                  </a:rPr>
                  <a:t>ENVIE ALGUÉN POR UN DESA</a:t>
                </a:r>
                <a:endParaRPr lang="es-ES" altLang="es-ES" sz="1400" dirty="0">
                  <a:latin typeface="Calibri"/>
                  <a:ea typeface="Marker Felt Thin" charset="0"/>
                  <a:cs typeface="Calibri"/>
                </a:endParaRPr>
              </a:p>
            </p:txBody>
          </p:sp>
        </p:grpSp>
        <p:pic>
          <p:nvPicPr>
            <p:cNvPr id="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5556456" y="4192440"/>
              <a:ext cx="1524516" cy="428225"/>
            </a:xfrm>
            <a:prstGeom prst="rect">
              <a:avLst/>
            </a:prstGeom>
            <a:noFill/>
          </p:spPr>
        </p:pic>
      </p:grpSp>
      <p:grpSp>
        <p:nvGrpSpPr>
          <p:cNvPr id="33" name="Agrupar 32"/>
          <p:cNvGrpSpPr/>
          <p:nvPr/>
        </p:nvGrpSpPr>
        <p:grpSpPr>
          <a:xfrm>
            <a:off x="505290" y="4764817"/>
            <a:ext cx="9035080" cy="1896935"/>
            <a:chOff x="505290" y="4851127"/>
            <a:chExt cx="9035080" cy="1896935"/>
          </a:xfrm>
        </p:grpSpPr>
        <p:pic>
          <p:nvPicPr>
            <p:cNvPr id="21" name="Imagen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90742" y="4909247"/>
              <a:ext cx="1449628" cy="1838815"/>
            </a:xfrm>
            <a:prstGeom prst="rect">
              <a:avLst/>
            </a:prstGeom>
            <a:ln>
              <a:noFill/>
            </a:ln>
          </p:spPr>
        </p:pic>
        <p:sp>
          <p:nvSpPr>
            <p:cNvPr id="15" name="AutoShape 1"/>
            <p:cNvSpPr>
              <a:spLocks noChangeArrowheads="1"/>
            </p:cNvSpPr>
            <p:nvPr/>
          </p:nvSpPr>
          <p:spPr bwMode="auto">
            <a:xfrm>
              <a:off x="505290" y="4855888"/>
              <a:ext cx="3269829" cy="574862"/>
            </a:xfrm>
            <a:prstGeom prst="rect">
              <a:avLst/>
            </a:prstGeom>
            <a:solidFill>
              <a:srgbClr val="99CCFF"/>
            </a:solidFill>
            <a:ln w="9525" cap="flat">
              <a:noFill/>
              <a:round/>
              <a:headEnd/>
              <a:tailEnd/>
            </a:ln>
            <a:effectLs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_tradnl" altLang="es-ES" sz="1400" b="1" dirty="0">
                  <a:latin typeface="Calibri"/>
                  <a:ea typeface="Marker Felt Thin" charset="0"/>
                  <a:cs typeface="Calibri"/>
                </a:rPr>
                <a:t>INICIE INMEDIATAMENTE</a:t>
              </a:r>
            </a:p>
            <a:p>
              <a:pPr algn="ctr"/>
              <a:r>
                <a:rPr lang="es-ES_tradnl" altLang="es-ES" sz="1400" b="1" dirty="0">
                  <a:latin typeface="Calibri"/>
                  <a:ea typeface="Marker Felt Thin" charset="0"/>
                  <a:cs typeface="Calibri"/>
                </a:rPr>
                <a:t>COMPRESIÓNS TORÁCICAS</a:t>
              </a:r>
              <a:endParaRPr lang="es-ES" altLang="es-ES" sz="1400" b="1" dirty="0">
                <a:latin typeface="Calibri"/>
                <a:ea typeface="Marker Felt Thin" charset="0"/>
                <a:cs typeface="Calibri"/>
              </a:endParaRPr>
            </a:p>
          </p:txBody>
        </p:sp>
        <p:sp>
          <p:nvSpPr>
            <p:cNvPr id="16" name="AutoShape 1"/>
            <p:cNvSpPr>
              <a:spLocks noChangeArrowheads="1"/>
            </p:cNvSpPr>
            <p:nvPr/>
          </p:nvSpPr>
          <p:spPr bwMode="auto">
            <a:xfrm>
              <a:off x="4761814" y="4851127"/>
              <a:ext cx="3113792" cy="1837957"/>
            </a:xfrm>
            <a:prstGeom prst="rect">
              <a:avLst/>
            </a:prstGeom>
            <a:solidFill>
              <a:srgbClr val="D0CECE"/>
            </a:solidFill>
            <a:ln w="9525" cap="flat">
              <a:noFill/>
              <a:round/>
              <a:headEnd/>
              <a:tailEnd/>
            </a:ln>
            <a:effectLst/>
            <a:extLst/>
          </p:spPr>
          <p:txBody>
            <a:bodyPr wrap="none" lIns="90000" tIns="45000" rIns="90000" bIns="45000" anchor="ctr"/>
            <a:lstStyle>
              <a:lvl1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1pPr>
              <a:lvl2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2pPr>
              <a:lvl3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3pPr>
              <a:lvl4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4pPr>
              <a:lvl5pPr>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Lst>
                <a:defRPr>
                  <a:solidFill>
                    <a:srgbClr val="000000"/>
                  </a:solidFill>
                  <a:latin typeface="Arial" panose="020B0604020202020204" pitchFamily="34" charset="0"/>
                  <a:ea typeface="SimSun" panose="02010600030101010101" pitchFamily="2" charset="-122"/>
                </a:defRPr>
              </a:lvl9pPr>
            </a:lstStyle>
            <a:p>
              <a:pPr algn="ctr"/>
              <a:r>
                <a:rPr lang="es-ES_tradnl" altLang="es-ES" sz="1400" b="1" dirty="0">
                  <a:latin typeface="Calibri"/>
                  <a:ea typeface="Marker Felt Thin" charset="0"/>
                  <a:cs typeface="Calibri"/>
                </a:rPr>
                <a:t>MANS NO CENTRO DO PEITO</a:t>
              </a:r>
            </a:p>
            <a:p>
              <a:pPr algn="ctr"/>
              <a:r>
                <a:rPr lang="es-ES_tradnl" altLang="es-ES" sz="1400" b="1" dirty="0">
                  <a:latin typeface="Calibri"/>
                  <a:ea typeface="Marker Felt Thin" charset="0"/>
                  <a:cs typeface="Calibri"/>
                </a:rPr>
                <a:t>DAR 30 COMPRESIÓNS</a:t>
              </a:r>
            </a:p>
            <a:p>
              <a:pPr algn="ctr"/>
              <a:r>
                <a:rPr lang="es-ES_tradnl" altLang="es-ES" sz="1400" b="1" dirty="0">
                  <a:latin typeface="Calibri"/>
                  <a:ea typeface="Marker Felt Thin" charset="0"/>
                  <a:cs typeface="Calibri"/>
                </a:rPr>
                <a:t>5CM, NON </a:t>
              </a:r>
              <a:r>
                <a:rPr lang="es-ES_tradnl" altLang="es-ES" sz="1400" b="1" dirty="0" smtClean="0">
                  <a:latin typeface="Calibri"/>
                  <a:ea typeface="Marker Felt Thin" charset="0"/>
                  <a:cs typeface="Calibri"/>
                </a:rPr>
                <a:t>MÁIS </a:t>
              </a:r>
              <a:r>
                <a:rPr lang="es-ES_tradnl" altLang="es-ES" sz="1400" b="1" dirty="0">
                  <a:latin typeface="Calibri"/>
                  <a:ea typeface="Marker Felt Thin" charset="0"/>
                  <a:cs typeface="Calibri"/>
                </a:rPr>
                <a:t>DE 6CM</a:t>
              </a:r>
            </a:p>
            <a:p>
              <a:pPr algn="ctr"/>
              <a:r>
                <a:rPr lang="es-ES_tradnl" altLang="es-ES" sz="1400" b="1" dirty="0">
                  <a:latin typeface="Calibri"/>
                  <a:ea typeface="Marker Felt Thin" charset="0"/>
                  <a:cs typeface="Calibri"/>
                </a:rPr>
                <a:t>PERMITIR DESCOMPRESIÓN</a:t>
              </a:r>
            </a:p>
            <a:p>
              <a:pPr algn="ctr"/>
              <a:r>
                <a:rPr lang="es-ES" altLang="es-ES" sz="1400" b="1" dirty="0">
                  <a:latin typeface="Calibri"/>
                  <a:ea typeface="Marker Felt Thin" charset="0"/>
                  <a:cs typeface="Calibri"/>
                </a:rPr>
                <a:t>100 - 120 POR MIN</a:t>
              </a:r>
            </a:p>
            <a:p>
              <a:pPr algn="ctr"/>
              <a:r>
                <a:rPr lang="es-ES" altLang="es-ES" sz="1400" b="1" dirty="0">
                  <a:latin typeface="Calibri"/>
                  <a:ea typeface="Marker Felt Thin" charset="0"/>
                  <a:cs typeface="Calibri"/>
                </a:rPr>
                <a:t>SI EST</a:t>
              </a:r>
              <a:r>
                <a:rPr lang="es-ES_tradnl" altLang="es-ES" sz="1400" b="1" dirty="0">
                  <a:latin typeface="Calibri"/>
                  <a:ea typeface="Marker Felt Thin" charset="0"/>
                  <a:cs typeface="Calibri"/>
                </a:rPr>
                <a:t>Á FORMADO E É CAPAZ</a:t>
              </a:r>
            </a:p>
            <a:p>
              <a:pPr algn="ctr"/>
              <a:r>
                <a:rPr lang="es-ES_tradnl" altLang="es-ES" sz="1400" b="1" dirty="0">
                  <a:latin typeface="Calibri"/>
                  <a:ea typeface="Marker Felt Thin" charset="0"/>
                  <a:cs typeface="Calibri"/>
                </a:rPr>
                <a:t>COMBINE CON 2 RESPIRACIÓNS</a:t>
              </a:r>
            </a:p>
            <a:p>
              <a:pPr algn="ctr"/>
              <a:r>
                <a:rPr lang="es-ES_tradnl" altLang="es-ES" sz="1400" b="1" dirty="0">
                  <a:latin typeface="Calibri"/>
                  <a:ea typeface="Marker Felt Thin" charset="0"/>
                  <a:cs typeface="Calibri"/>
                </a:rPr>
                <a:t>CONTINUE RCP 30:2</a:t>
              </a:r>
              <a:endParaRPr lang="es-ES" altLang="es-ES" sz="1400" b="1" dirty="0">
                <a:latin typeface="Calibri"/>
                <a:ea typeface="Marker Felt Thin" charset="0"/>
                <a:cs typeface="Calibri"/>
              </a:endParaRPr>
            </a:p>
          </p:txBody>
        </p:sp>
        <p:cxnSp>
          <p:nvCxnSpPr>
            <p:cNvPr id="17" name="AutoShape 11"/>
            <p:cNvCxnSpPr>
              <a:cxnSpLocks noChangeShapeType="1"/>
            </p:cNvCxnSpPr>
            <p:nvPr/>
          </p:nvCxnSpPr>
          <p:spPr bwMode="auto">
            <a:xfrm>
              <a:off x="3619080" y="5160344"/>
              <a:ext cx="1142735" cy="0"/>
            </a:xfrm>
            <a:prstGeom prst="straightConnector1">
              <a:avLst/>
            </a:prstGeom>
            <a:noFill/>
            <a:ln w="76320" cap="flat">
              <a:solidFill>
                <a:srgbClr val="99CC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cxnSp>
        <p:pic>
          <p:nvPicPr>
            <p:cNvPr id="23" name="Imagen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94807" y="5430750"/>
              <a:ext cx="1261079" cy="1271175"/>
            </a:xfrm>
            <a:prstGeom prst="rect">
              <a:avLst/>
            </a:prstGeom>
          </p:spPr>
        </p:pic>
        <p:pic>
          <p:nvPicPr>
            <p:cNvPr id="24" name="Imagen 2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7637" y="5430750"/>
              <a:ext cx="1216272" cy="1253151"/>
            </a:xfrm>
            <a:prstGeom prst="rect">
              <a:avLst/>
            </a:prstGeom>
          </p:spPr>
        </p:pic>
      </p:grpSp>
    </p:spTree>
    <p:extLst>
      <p:ext uri="{BB962C8B-B14F-4D97-AF65-F5344CB8AC3E}">
        <p14:creationId xmlns:p14="http://schemas.microsoft.com/office/powerpoint/2010/main" xmlns="" val="4206693465"/>
      </p:ext>
    </p:extLst>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extShape 1"/>
          <p:cNvSpPr txBox="1"/>
          <p:nvPr/>
        </p:nvSpPr>
        <p:spPr>
          <a:xfrm>
            <a:off x="790920" y="804240"/>
            <a:ext cx="8381520" cy="2261880"/>
          </a:xfrm>
          <a:prstGeom prst="rect">
            <a:avLst/>
          </a:prstGeom>
          <a:noFill/>
          <a:ln>
            <a:noFill/>
          </a:ln>
        </p:spPr>
        <p:txBody>
          <a:bodyPr anchor="ctr"/>
          <a:lstStyle/>
          <a:p>
            <a:pPr algn="ctr">
              <a:lnSpc>
                <a:spcPct val="100000"/>
              </a:lnSpc>
            </a:pPr>
            <a:r>
              <a:rPr lang="es-ES" sz="3600" b="0" strike="noStrike" cap="all" spc="-1">
                <a:solidFill>
                  <a:srgbClr val="3E5C83"/>
                </a:solidFill>
                <a:uFill>
                  <a:solidFill>
                    <a:srgbClr val="FFFFFF"/>
                  </a:solidFill>
                </a:uFill>
                <a:latin typeface="Calibri"/>
                <a:ea typeface="Calibri"/>
              </a:rPr>
              <a:t>CANDO FINALIZAR A RCP?</a:t>
            </a:r>
            <a:endParaRPr lang="es-ES" sz="4850" b="0" strike="noStrike" spc="-1">
              <a:solidFill>
                <a:srgbClr val="000000"/>
              </a:solidFill>
              <a:uFill>
                <a:solidFill>
                  <a:srgbClr val="FFFFFF"/>
                </a:solidFill>
              </a:uFill>
              <a:latin typeface="Arial"/>
            </a:endParaRPr>
          </a:p>
        </p:txBody>
      </p:sp>
      <p:sp>
        <p:nvSpPr>
          <p:cNvPr id="449" name="TextShape 2"/>
          <p:cNvSpPr txBox="1"/>
          <p:nvPr/>
        </p:nvSpPr>
        <p:spPr>
          <a:xfrm>
            <a:off x="1008000" y="2872800"/>
            <a:ext cx="8164440" cy="3319200"/>
          </a:xfrm>
          <a:prstGeom prst="rect">
            <a:avLst/>
          </a:prstGeom>
          <a:solidFill>
            <a:srgbClr val="CFE7F5"/>
          </a:solidFill>
          <a:ln>
            <a:noFill/>
          </a:ln>
        </p:spPr>
        <p:txBody>
          <a:bodyPr lIns="216000" tIns="0" rIns="216000" anchor="ctr"/>
          <a:lstStyle/>
          <a:p>
            <a:pPr algn="ctr">
              <a:lnSpc>
                <a:spcPct val="110000"/>
              </a:lnSpc>
              <a:spcAft>
                <a:spcPts val="2400"/>
              </a:spcAft>
            </a:pPr>
            <a:r>
              <a:rPr lang="es-ES" sz="2400" b="0" strike="noStrike" cap="all" spc="-1" dirty="0">
                <a:solidFill>
                  <a:srgbClr val="000000"/>
                </a:solidFill>
                <a:uFill>
                  <a:solidFill>
                    <a:srgbClr val="FFFFFF"/>
                  </a:solidFill>
                </a:uFill>
                <a:latin typeface="Calibri"/>
                <a:ea typeface="Calibri"/>
              </a:rPr>
              <a:t>A </a:t>
            </a:r>
            <a:r>
              <a:rPr lang="es-ES" sz="2400" b="0" strike="noStrike" cap="all" spc="-1" dirty="0" err="1" smtClean="0">
                <a:solidFill>
                  <a:srgbClr val="000000"/>
                </a:solidFill>
                <a:uFill>
                  <a:solidFill>
                    <a:srgbClr val="FFFFFF"/>
                  </a:solidFill>
                </a:uFill>
                <a:latin typeface="Calibri"/>
                <a:ea typeface="Calibri"/>
              </a:rPr>
              <a:t>vÍtima</a:t>
            </a:r>
            <a:r>
              <a:rPr lang="es-ES" sz="2400" b="0" strike="noStrike" cap="all" spc="-1" dirty="0" smtClean="0">
                <a:solidFill>
                  <a:srgbClr val="000000"/>
                </a:solidFill>
                <a:uFill>
                  <a:solidFill>
                    <a:srgbClr val="FFFFFF"/>
                  </a:solidFill>
                </a:uFill>
                <a:latin typeface="Calibri"/>
                <a:ea typeface="Calibri"/>
              </a:rPr>
              <a:t> </a:t>
            </a:r>
            <a:r>
              <a:rPr lang="es-ES" sz="2400" b="0" strike="noStrike" cap="all" spc="-1" dirty="0" err="1">
                <a:solidFill>
                  <a:srgbClr val="000000"/>
                </a:solidFill>
                <a:uFill>
                  <a:solidFill>
                    <a:srgbClr val="FFFFFF"/>
                  </a:solidFill>
                </a:uFill>
                <a:latin typeface="Calibri"/>
                <a:ea typeface="Calibri"/>
              </a:rPr>
              <a:t>comence</a:t>
            </a:r>
            <a:r>
              <a:rPr lang="es-ES" sz="2400" b="0" strike="noStrike" cap="all" spc="-1" dirty="0">
                <a:solidFill>
                  <a:srgbClr val="000000"/>
                </a:solidFill>
                <a:uFill>
                  <a:solidFill>
                    <a:srgbClr val="FFFFFF"/>
                  </a:solidFill>
                </a:uFill>
                <a:latin typeface="Calibri"/>
                <a:ea typeface="Calibri"/>
              </a:rPr>
              <a:t> a respirar normalmente</a:t>
            </a:r>
            <a:endParaRPr lang="es-ES" sz="3530" b="0" strike="noStrike" spc="-1" dirty="0">
              <a:solidFill>
                <a:srgbClr val="000000"/>
              </a:solidFill>
              <a:uFill>
                <a:solidFill>
                  <a:srgbClr val="FFFFFF"/>
                </a:solidFill>
              </a:uFill>
              <a:latin typeface="Arial"/>
            </a:endParaRPr>
          </a:p>
          <a:p>
            <a:pPr algn="ctr">
              <a:lnSpc>
                <a:spcPct val="110000"/>
              </a:lnSpc>
              <a:spcAft>
                <a:spcPts val="2400"/>
              </a:spcAft>
            </a:pPr>
            <a:r>
              <a:rPr lang="es-ES" sz="2400" b="0" strike="noStrike" cap="all" spc="-1" dirty="0" err="1">
                <a:solidFill>
                  <a:srgbClr val="000000"/>
                </a:solidFill>
                <a:uFill>
                  <a:solidFill>
                    <a:srgbClr val="FFFFFF"/>
                  </a:solidFill>
                </a:uFill>
                <a:latin typeface="Calibri"/>
                <a:ea typeface="Calibri"/>
              </a:rPr>
              <a:t>Chegue</a:t>
            </a:r>
            <a:r>
              <a:rPr lang="es-ES" sz="2400" b="0" strike="noStrike" cap="all" spc="-1" dirty="0">
                <a:solidFill>
                  <a:srgbClr val="000000"/>
                </a:solidFill>
                <a:uFill>
                  <a:solidFill>
                    <a:srgbClr val="FFFFFF"/>
                  </a:solidFill>
                </a:uFill>
                <a:latin typeface="Calibri"/>
                <a:ea typeface="Calibri"/>
              </a:rPr>
              <a:t> </a:t>
            </a:r>
            <a:r>
              <a:rPr lang="es-ES" sz="2400" b="0" strike="noStrike" cap="all" spc="-1" dirty="0" err="1">
                <a:solidFill>
                  <a:srgbClr val="000000"/>
                </a:solidFill>
                <a:uFill>
                  <a:solidFill>
                    <a:srgbClr val="FFFFFF"/>
                  </a:solidFill>
                </a:uFill>
                <a:latin typeface="Calibri"/>
                <a:ea typeface="Calibri"/>
              </a:rPr>
              <a:t>axuda</a:t>
            </a:r>
            <a:r>
              <a:rPr lang="es-ES" sz="2400" b="0" strike="noStrike" cap="all" spc="-1" dirty="0">
                <a:solidFill>
                  <a:srgbClr val="000000"/>
                </a:solidFill>
                <a:uFill>
                  <a:solidFill>
                    <a:srgbClr val="FFFFFF"/>
                  </a:solidFill>
                </a:uFill>
                <a:latin typeface="Calibri"/>
                <a:ea typeface="Calibri"/>
              </a:rPr>
              <a:t> cualificada que o releve</a:t>
            </a:r>
            <a:endParaRPr lang="es-ES" sz="3530" b="0" strike="noStrike" spc="-1" dirty="0">
              <a:solidFill>
                <a:srgbClr val="000000"/>
              </a:solidFill>
              <a:uFill>
                <a:solidFill>
                  <a:srgbClr val="FFFFFF"/>
                </a:solidFill>
              </a:uFill>
              <a:latin typeface="Arial"/>
            </a:endParaRPr>
          </a:p>
          <a:p>
            <a:pPr algn="ctr">
              <a:lnSpc>
                <a:spcPct val="110000"/>
              </a:lnSpc>
              <a:spcAft>
                <a:spcPts val="2400"/>
              </a:spcAft>
            </a:pPr>
            <a:r>
              <a:rPr lang="es-ES" sz="2400" b="0" strike="noStrike" cap="all" spc="-1" dirty="0">
                <a:solidFill>
                  <a:srgbClr val="000000"/>
                </a:solidFill>
                <a:uFill>
                  <a:solidFill>
                    <a:srgbClr val="FFFFFF"/>
                  </a:solidFill>
                </a:uFill>
                <a:latin typeface="Calibri"/>
                <a:ea typeface="Calibri"/>
              </a:rPr>
              <a:t>Cando se </a:t>
            </a:r>
            <a:r>
              <a:rPr lang="es-ES" sz="2400" b="0" strike="noStrike" cap="all" spc="-1" dirty="0" err="1">
                <a:solidFill>
                  <a:srgbClr val="000000"/>
                </a:solidFill>
                <a:uFill>
                  <a:solidFill>
                    <a:srgbClr val="FFFFFF"/>
                  </a:solidFill>
                </a:uFill>
                <a:latin typeface="Calibri"/>
                <a:ea typeface="Calibri"/>
              </a:rPr>
              <a:t>esgote</a:t>
            </a:r>
            <a:r>
              <a:rPr lang="es-ES" sz="2400" b="0" strike="noStrike" cap="all" spc="-1" dirty="0">
                <a:solidFill>
                  <a:srgbClr val="000000"/>
                </a:solidFill>
                <a:uFill>
                  <a:solidFill>
                    <a:srgbClr val="FFFFFF"/>
                  </a:solidFill>
                </a:uFill>
                <a:latin typeface="Calibri"/>
                <a:ea typeface="Calibri"/>
              </a:rPr>
              <a:t>  (No caso de </a:t>
            </a:r>
            <a:r>
              <a:rPr lang="es-ES" sz="2400" b="0" strike="noStrike" cap="all" spc="-1" dirty="0" err="1">
                <a:solidFill>
                  <a:srgbClr val="000000"/>
                </a:solidFill>
                <a:uFill>
                  <a:solidFill>
                    <a:srgbClr val="FFFFFF"/>
                  </a:solidFill>
                </a:uFill>
                <a:latin typeface="Calibri"/>
                <a:ea typeface="Calibri"/>
              </a:rPr>
              <a:t>máis</a:t>
            </a:r>
            <a:r>
              <a:rPr lang="es-ES" sz="2400" b="0" strike="noStrike" cap="all" spc="-1" dirty="0">
                <a:solidFill>
                  <a:srgbClr val="000000"/>
                </a:solidFill>
                <a:uFill>
                  <a:solidFill>
                    <a:srgbClr val="FFFFFF"/>
                  </a:solidFill>
                </a:uFill>
                <a:latin typeface="Calibri"/>
                <a:ea typeface="Calibri"/>
              </a:rPr>
              <a:t> </a:t>
            </a:r>
            <a:r>
              <a:rPr lang="es-ES" sz="2400" b="0" strike="noStrike" cap="all" spc="-1" dirty="0" err="1" smtClean="0">
                <a:solidFill>
                  <a:srgbClr val="000000"/>
                </a:solidFill>
                <a:uFill>
                  <a:solidFill>
                    <a:srgbClr val="FFFFFF"/>
                  </a:solidFill>
                </a:uFill>
                <a:latin typeface="Calibri"/>
                <a:ea typeface="Calibri"/>
              </a:rPr>
              <a:t>dun</a:t>
            </a:r>
            <a:r>
              <a:rPr lang="es-ES" sz="2400" b="0" strike="noStrike" cap="all" spc="-1" dirty="0" smtClean="0">
                <a:solidFill>
                  <a:srgbClr val="000000"/>
                </a:solidFill>
                <a:uFill>
                  <a:solidFill>
                    <a:srgbClr val="FFFFFF"/>
                  </a:solidFill>
                </a:uFill>
                <a:latin typeface="Calibri"/>
                <a:ea typeface="Calibri"/>
              </a:rPr>
              <a:t> </a:t>
            </a:r>
            <a:r>
              <a:rPr lang="es-ES" sz="2400" b="0" strike="noStrike" cap="all" spc="-1" dirty="0">
                <a:solidFill>
                  <a:srgbClr val="000000"/>
                </a:solidFill>
                <a:uFill>
                  <a:solidFill>
                    <a:srgbClr val="FFFFFF"/>
                  </a:solidFill>
                </a:uFill>
                <a:latin typeface="Calibri"/>
                <a:ea typeface="Calibri"/>
              </a:rPr>
              <a:t>reanimador </a:t>
            </a:r>
            <a:r>
              <a:rPr lang="es-ES" sz="2400" b="0" strike="noStrike" cap="all" spc="-1" dirty="0" err="1" smtClean="0">
                <a:solidFill>
                  <a:srgbClr val="000000"/>
                </a:solidFill>
                <a:uFill>
                  <a:solidFill>
                    <a:srgbClr val="FFFFFF"/>
                  </a:solidFill>
                </a:uFill>
                <a:latin typeface="Calibri"/>
                <a:ea typeface="Calibri"/>
              </a:rPr>
              <a:t>dÉbense</a:t>
            </a:r>
            <a:r>
              <a:rPr lang="es-ES" sz="2400" b="0" strike="noStrike" cap="all" spc="-1" dirty="0" smtClean="0">
                <a:solidFill>
                  <a:srgbClr val="000000"/>
                </a:solidFill>
                <a:uFill>
                  <a:solidFill>
                    <a:srgbClr val="FFFFFF"/>
                  </a:solidFill>
                </a:uFill>
                <a:latin typeface="Calibri"/>
                <a:ea typeface="Calibri"/>
              </a:rPr>
              <a:t> </a:t>
            </a:r>
            <a:r>
              <a:rPr lang="es-ES" sz="2400" b="0" strike="noStrike" cap="all" spc="-1" dirty="0">
                <a:solidFill>
                  <a:srgbClr val="000000"/>
                </a:solidFill>
                <a:uFill>
                  <a:solidFill>
                    <a:srgbClr val="FFFFFF"/>
                  </a:solidFill>
                </a:uFill>
                <a:latin typeface="Calibri"/>
                <a:ea typeface="Calibri"/>
              </a:rPr>
              <a:t>de substituir cada 2 min para </a:t>
            </a:r>
            <a:r>
              <a:rPr lang="es-ES" sz="2400" b="0" strike="noStrike" cap="all" spc="-1" dirty="0" err="1">
                <a:solidFill>
                  <a:srgbClr val="000000"/>
                </a:solidFill>
                <a:uFill>
                  <a:solidFill>
                    <a:srgbClr val="FFFFFF"/>
                  </a:solidFill>
                </a:uFill>
                <a:latin typeface="Calibri"/>
                <a:ea typeface="Calibri"/>
              </a:rPr>
              <a:t>previr</a:t>
            </a:r>
            <a:r>
              <a:rPr lang="es-ES" sz="2400" b="0" strike="noStrike" cap="all" spc="-1" dirty="0">
                <a:solidFill>
                  <a:srgbClr val="000000"/>
                </a:solidFill>
                <a:uFill>
                  <a:solidFill>
                    <a:srgbClr val="FFFFFF"/>
                  </a:solidFill>
                </a:uFill>
                <a:latin typeface="Calibri"/>
                <a:ea typeface="Calibri"/>
              </a:rPr>
              <a:t> a fatiga, procurando un mínimo retraso)</a:t>
            </a:r>
            <a:endParaRPr lang="es-ES" sz="353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xtShape 1"/>
          <p:cNvSpPr txBox="1"/>
          <p:nvPr/>
        </p:nvSpPr>
        <p:spPr>
          <a:xfrm>
            <a:off x="1078200" y="1146600"/>
            <a:ext cx="7924320" cy="1679040"/>
          </a:xfrm>
          <a:prstGeom prst="rect">
            <a:avLst/>
          </a:prstGeom>
          <a:noFill/>
          <a:ln>
            <a:noFill/>
          </a:ln>
        </p:spPr>
        <p:txBody>
          <a:bodyPr anchor="ctr"/>
          <a:lstStyle/>
          <a:p>
            <a:pPr algn="ctr">
              <a:lnSpc>
                <a:spcPct val="100000"/>
              </a:lnSpc>
            </a:pPr>
            <a:r>
              <a:rPr lang="es-ES" sz="3600" b="0" strike="noStrike" cap="all" spc="-1" dirty="0" err="1" smtClean="0">
                <a:solidFill>
                  <a:srgbClr val="3E5C83"/>
                </a:solidFill>
                <a:uFill>
                  <a:solidFill>
                    <a:srgbClr val="FFFFFF"/>
                  </a:solidFill>
                </a:uFill>
                <a:latin typeface="Calibri"/>
                <a:ea typeface="Calibri"/>
              </a:rPr>
              <a:t>Obstrución</a:t>
            </a:r>
            <a:r>
              <a:rPr lang="es-ES" sz="3600" b="0" strike="noStrike" cap="all" spc="-1" dirty="0" smtClean="0">
                <a:solidFill>
                  <a:srgbClr val="3E5C83"/>
                </a:solidFill>
                <a:uFill>
                  <a:solidFill>
                    <a:srgbClr val="FFFFFF"/>
                  </a:solidFill>
                </a:uFill>
                <a:latin typeface="Calibri"/>
                <a:ea typeface="Calibri"/>
              </a:rPr>
              <a:t> </a:t>
            </a:r>
            <a:r>
              <a:rPr lang="es-ES" sz="3600" b="0" strike="noStrike" cap="all" spc="-1" dirty="0">
                <a:solidFill>
                  <a:srgbClr val="3E5C83"/>
                </a:solidFill>
                <a:uFill>
                  <a:solidFill>
                    <a:srgbClr val="FFFFFF"/>
                  </a:solidFill>
                </a:uFill>
                <a:latin typeface="Calibri"/>
                <a:ea typeface="Calibri"/>
              </a:rPr>
              <a:t>da Vía Aérea por un </a:t>
            </a:r>
            <a:r>
              <a:rPr lang="es-ES" sz="3600" b="0" strike="noStrike" cap="all" spc="-1" dirty="0" err="1">
                <a:solidFill>
                  <a:srgbClr val="3E5C83"/>
                </a:solidFill>
                <a:uFill>
                  <a:solidFill>
                    <a:srgbClr val="FFFFFF"/>
                  </a:solidFill>
                </a:uFill>
                <a:latin typeface="Calibri"/>
                <a:ea typeface="Calibri"/>
              </a:rPr>
              <a:t>Corpo</a:t>
            </a:r>
            <a:r>
              <a:rPr lang="es-ES" sz="3600" b="0" strike="noStrike" cap="all" spc="-1" dirty="0">
                <a:solidFill>
                  <a:srgbClr val="3E5C83"/>
                </a:solidFill>
                <a:uFill>
                  <a:solidFill>
                    <a:srgbClr val="FFFFFF"/>
                  </a:solidFill>
                </a:uFill>
                <a:latin typeface="Calibri"/>
                <a:ea typeface="Calibri"/>
              </a:rPr>
              <a:t> Extraño OVACE</a:t>
            </a:r>
            <a:endParaRPr lang="es-ES" sz="4850" b="0" strike="noStrike" spc="-1" dirty="0">
              <a:solidFill>
                <a:srgbClr val="000000"/>
              </a:solidFill>
              <a:uFill>
                <a:solidFill>
                  <a:srgbClr val="FFFFFF"/>
                </a:solidFill>
              </a:uFill>
              <a:latin typeface="Arial"/>
            </a:endParaRPr>
          </a:p>
        </p:txBody>
      </p:sp>
      <p:sp>
        <p:nvSpPr>
          <p:cNvPr id="451" name="TextShape 2"/>
          <p:cNvSpPr txBox="1"/>
          <p:nvPr/>
        </p:nvSpPr>
        <p:spPr>
          <a:xfrm>
            <a:off x="4824000" y="3272179"/>
            <a:ext cx="4104000" cy="2880000"/>
          </a:xfrm>
          <a:prstGeom prst="rect">
            <a:avLst/>
          </a:prstGeom>
          <a:noFill/>
          <a:ln>
            <a:noFill/>
          </a:ln>
        </p:spPr>
        <p:txBody>
          <a:bodyPr/>
          <a:lstStyle/>
          <a:p>
            <a:pPr algn="ctr">
              <a:lnSpc>
                <a:spcPct val="120000"/>
              </a:lnSpc>
            </a:pPr>
            <a:r>
              <a:rPr lang="es-ES" sz="2400" b="0" strike="noStrike" cap="all" spc="-1" dirty="0">
                <a:solidFill>
                  <a:srgbClr val="000000"/>
                </a:solidFill>
                <a:uFill>
                  <a:solidFill>
                    <a:srgbClr val="FFFFFF"/>
                  </a:solidFill>
                </a:uFill>
                <a:latin typeface="Calibri"/>
                <a:ea typeface="Calibri"/>
              </a:rPr>
              <a:t>A </a:t>
            </a:r>
            <a:r>
              <a:rPr lang="es-ES" sz="2400" b="0" strike="noStrike" cap="all" spc="-1" dirty="0" err="1" smtClean="0">
                <a:solidFill>
                  <a:srgbClr val="000000"/>
                </a:solidFill>
                <a:uFill>
                  <a:solidFill>
                    <a:srgbClr val="FFFFFF"/>
                  </a:solidFill>
                </a:uFill>
                <a:latin typeface="Calibri"/>
                <a:ea typeface="Calibri"/>
              </a:rPr>
              <a:t>obstrución</a:t>
            </a:r>
            <a:r>
              <a:rPr lang="es-ES" sz="2400" b="0" strike="noStrike" cap="all" spc="-1" dirty="0" smtClean="0">
                <a:solidFill>
                  <a:srgbClr val="000000"/>
                </a:solidFill>
                <a:uFill>
                  <a:solidFill>
                    <a:srgbClr val="FFFFFF"/>
                  </a:solidFill>
                </a:uFill>
                <a:latin typeface="Calibri"/>
                <a:ea typeface="Calibri"/>
              </a:rPr>
              <a:t> </a:t>
            </a:r>
            <a:r>
              <a:rPr lang="es-ES" sz="2400" b="0" strike="noStrike" cap="all" spc="-1" dirty="0">
                <a:solidFill>
                  <a:srgbClr val="000000"/>
                </a:solidFill>
                <a:uFill>
                  <a:solidFill>
                    <a:srgbClr val="FFFFFF"/>
                  </a:solidFill>
                </a:uFill>
                <a:latin typeface="Calibri"/>
                <a:ea typeface="Calibri"/>
              </a:rPr>
              <a:t>da vía aérea por un </a:t>
            </a:r>
            <a:r>
              <a:rPr lang="es-ES" sz="2400" b="0" strike="noStrike" cap="all" spc="-1" dirty="0" err="1">
                <a:solidFill>
                  <a:srgbClr val="000000"/>
                </a:solidFill>
                <a:uFill>
                  <a:solidFill>
                    <a:srgbClr val="FFFFFF"/>
                  </a:solidFill>
                </a:uFill>
                <a:latin typeface="Calibri"/>
                <a:ea typeface="Calibri"/>
              </a:rPr>
              <a:t>corpo</a:t>
            </a:r>
            <a:r>
              <a:rPr lang="es-ES" sz="2400" b="0" strike="noStrike" cap="all" spc="-1" dirty="0">
                <a:solidFill>
                  <a:srgbClr val="000000"/>
                </a:solidFill>
                <a:uFill>
                  <a:solidFill>
                    <a:srgbClr val="FFFFFF"/>
                  </a:solidFill>
                </a:uFill>
                <a:latin typeface="Calibri"/>
                <a:ea typeface="Calibri"/>
              </a:rPr>
              <a:t> extraño é </a:t>
            </a:r>
            <a:r>
              <a:rPr lang="es-ES" sz="2400" b="0" strike="noStrike" cap="all" spc="-1" dirty="0" err="1">
                <a:solidFill>
                  <a:srgbClr val="000000"/>
                </a:solidFill>
                <a:uFill>
                  <a:solidFill>
                    <a:srgbClr val="FFFFFF"/>
                  </a:solidFill>
                </a:uFill>
                <a:latin typeface="Calibri"/>
                <a:ea typeface="Calibri"/>
              </a:rPr>
              <a:t>unha</a:t>
            </a:r>
            <a:r>
              <a:rPr lang="es-ES" sz="2400" b="0" strike="noStrike" cap="all" spc="-1" dirty="0">
                <a:solidFill>
                  <a:srgbClr val="000000"/>
                </a:solidFill>
                <a:uFill>
                  <a:solidFill>
                    <a:srgbClr val="FFFFFF"/>
                  </a:solidFill>
                </a:uFill>
                <a:latin typeface="Calibri"/>
                <a:ea typeface="Calibri"/>
              </a:rPr>
              <a:t> causa </a:t>
            </a:r>
            <a:r>
              <a:rPr lang="es-ES" sz="2400" b="0" strike="noStrike" cap="all" spc="-1" dirty="0" err="1">
                <a:solidFill>
                  <a:srgbClr val="000000"/>
                </a:solidFill>
                <a:uFill>
                  <a:solidFill>
                    <a:srgbClr val="FFFFFF"/>
                  </a:solidFill>
                </a:uFill>
                <a:latin typeface="Calibri"/>
                <a:ea typeface="Calibri"/>
              </a:rPr>
              <a:t>pouco</a:t>
            </a:r>
            <a:r>
              <a:rPr lang="es-ES" sz="2400" b="0" strike="noStrike" cap="all" spc="-1" dirty="0">
                <a:solidFill>
                  <a:srgbClr val="000000"/>
                </a:solidFill>
                <a:uFill>
                  <a:solidFill>
                    <a:srgbClr val="FFFFFF"/>
                  </a:solidFill>
                </a:uFill>
                <a:latin typeface="Calibri"/>
                <a:ea typeface="Calibri"/>
              </a:rPr>
              <a:t> común pero </a:t>
            </a:r>
            <a:r>
              <a:rPr lang="es-ES" sz="2400" b="0" strike="noStrike" cap="all" spc="-1" dirty="0" err="1" smtClean="0">
                <a:solidFill>
                  <a:srgbClr val="000000"/>
                </a:solidFill>
                <a:uFill>
                  <a:solidFill>
                    <a:srgbClr val="FFFFFF"/>
                  </a:solidFill>
                </a:uFill>
                <a:latin typeface="Calibri"/>
                <a:ea typeface="Calibri"/>
              </a:rPr>
              <a:t>trataBLE</a:t>
            </a:r>
            <a:r>
              <a:rPr lang="es-ES" sz="2400" b="0" strike="noStrike" cap="all" spc="-1" dirty="0" smtClean="0">
                <a:solidFill>
                  <a:srgbClr val="000000"/>
                </a:solidFill>
                <a:uFill>
                  <a:solidFill>
                    <a:srgbClr val="FFFFFF"/>
                  </a:solidFill>
                </a:uFill>
                <a:latin typeface="Calibri"/>
                <a:ea typeface="Calibri"/>
              </a:rPr>
              <a:t> </a:t>
            </a:r>
            <a:r>
              <a:rPr lang="es-ES" sz="2400" b="0" strike="noStrike" cap="all" spc="-1" dirty="0">
                <a:solidFill>
                  <a:srgbClr val="000000"/>
                </a:solidFill>
                <a:uFill>
                  <a:solidFill>
                    <a:srgbClr val="FFFFFF"/>
                  </a:solidFill>
                </a:uFill>
                <a:latin typeface="Calibri"/>
                <a:ea typeface="Calibri"/>
              </a:rPr>
              <a:t>de </a:t>
            </a:r>
            <a:r>
              <a:rPr lang="es-ES" sz="2400" b="0" strike="noStrike" cap="all" spc="-1" dirty="0" err="1">
                <a:solidFill>
                  <a:srgbClr val="000000"/>
                </a:solidFill>
                <a:uFill>
                  <a:solidFill>
                    <a:srgbClr val="FFFFFF"/>
                  </a:solidFill>
                </a:uFill>
                <a:latin typeface="Calibri"/>
                <a:ea typeface="Calibri"/>
              </a:rPr>
              <a:t>morte</a:t>
            </a:r>
            <a:endParaRPr lang="es-ES" sz="3530" b="0" strike="noStrike" spc="-1" dirty="0">
              <a:solidFill>
                <a:srgbClr val="000000"/>
              </a:solidFill>
              <a:uFill>
                <a:solidFill>
                  <a:srgbClr val="FFFFFF"/>
                </a:solidFill>
              </a:uFill>
              <a:latin typeface="Arial"/>
            </a:endParaRPr>
          </a:p>
          <a:p>
            <a:pPr algn="ctr">
              <a:lnSpc>
                <a:spcPct val="120000"/>
              </a:lnSpc>
            </a:pPr>
            <a:r>
              <a:rPr lang="es-ES" sz="2400" b="0" strike="noStrike" cap="all" spc="-1" dirty="0">
                <a:solidFill>
                  <a:srgbClr val="000000"/>
                </a:solidFill>
                <a:uFill>
                  <a:solidFill>
                    <a:srgbClr val="FFFFFF"/>
                  </a:solidFill>
                </a:uFill>
                <a:latin typeface="Calibri"/>
                <a:ea typeface="Calibri"/>
              </a:rPr>
              <a:t>Retirar manualmente </a:t>
            </a:r>
            <a:r>
              <a:rPr lang="es-ES" sz="2400" b="0" strike="noStrike" cap="all" spc="-1" dirty="0" err="1">
                <a:solidFill>
                  <a:srgbClr val="000000"/>
                </a:solidFill>
                <a:uFill>
                  <a:solidFill>
                    <a:srgbClr val="FFFFFF"/>
                  </a:solidFill>
                </a:uFill>
                <a:latin typeface="Calibri"/>
                <a:ea typeface="Calibri"/>
              </a:rPr>
              <a:t>só</a:t>
            </a:r>
            <a:r>
              <a:rPr lang="es-ES" sz="2400" b="0" strike="noStrike" cap="all" spc="-1" dirty="0">
                <a:solidFill>
                  <a:srgbClr val="000000"/>
                </a:solidFill>
                <a:uFill>
                  <a:solidFill>
                    <a:srgbClr val="FFFFFF"/>
                  </a:solidFill>
                </a:uFill>
                <a:latin typeface="Calibri"/>
                <a:ea typeface="Calibri"/>
              </a:rPr>
              <a:t> se podemos velo e é </a:t>
            </a:r>
            <a:r>
              <a:rPr lang="es-ES" sz="2400" b="0" strike="noStrike" cap="all" spc="-1" dirty="0" err="1" smtClean="0">
                <a:solidFill>
                  <a:srgbClr val="000000"/>
                </a:solidFill>
                <a:uFill>
                  <a:solidFill>
                    <a:srgbClr val="FFFFFF"/>
                  </a:solidFill>
                </a:uFill>
                <a:latin typeface="Calibri"/>
                <a:ea typeface="Calibri"/>
              </a:rPr>
              <a:t>accesiBLE</a:t>
            </a:r>
            <a:endParaRPr lang="es-ES" sz="3530" b="0" strike="noStrike" spc="-1" dirty="0">
              <a:solidFill>
                <a:srgbClr val="000000"/>
              </a:solidFill>
              <a:uFill>
                <a:solidFill>
                  <a:srgbClr val="FFFFFF"/>
                </a:solidFill>
              </a:uFill>
              <a:latin typeface="Arial"/>
            </a:endParaRPr>
          </a:p>
        </p:txBody>
      </p:sp>
      <p:pic>
        <p:nvPicPr>
          <p:cNvPr id="452" name="Imagen 451"/>
          <p:cNvPicPr/>
          <p:nvPr/>
        </p:nvPicPr>
        <p:blipFill>
          <a:blip r:embed="rId2" cstate="print"/>
          <a:stretch/>
        </p:blipFill>
        <p:spPr>
          <a:xfrm>
            <a:off x="1077120" y="3036600"/>
            <a:ext cx="3098880" cy="333540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1371960" y="850680"/>
            <a:ext cx="7344360" cy="7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3600" b="0" strike="noStrike" spc="-1">
                <a:solidFill>
                  <a:srgbClr val="3E5C83"/>
                </a:solidFill>
                <a:uFill>
                  <a:solidFill>
                    <a:srgbClr val="FFFFFF"/>
                  </a:solidFill>
                </a:uFill>
                <a:latin typeface="Calibri"/>
              </a:rPr>
              <a:t>Tratamento da OVACE no adulto</a:t>
            </a:r>
            <a:endParaRPr lang="es-ES" sz="1800" b="0" strike="noStrike" spc="-1">
              <a:solidFill>
                <a:srgbClr val="000000"/>
              </a:solidFill>
              <a:uFill>
                <a:solidFill>
                  <a:srgbClr val="FFFFFF"/>
                </a:solidFill>
              </a:uFill>
              <a:latin typeface="Arial"/>
            </a:endParaRPr>
          </a:p>
        </p:txBody>
      </p:sp>
      <p:sp>
        <p:nvSpPr>
          <p:cNvPr id="454" name="CustomShape 2"/>
          <p:cNvSpPr/>
          <p:nvPr/>
        </p:nvSpPr>
        <p:spPr>
          <a:xfrm>
            <a:off x="634320" y="3467160"/>
            <a:ext cx="1597320" cy="639000"/>
          </a:xfrm>
          <a:prstGeom prst="roundRect">
            <a:avLst>
              <a:gd name="adj" fmla="val 16667"/>
            </a:avLst>
          </a:prstGeom>
          <a:solidFill>
            <a:srgbClr val="DBF4EF"/>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600" b="0" strike="noStrike" spc="-1">
                <a:solidFill>
                  <a:srgbClr val="000000"/>
                </a:solidFill>
                <a:uFill>
                  <a:solidFill>
                    <a:srgbClr val="FFFFFF"/>
                  </a:solidFill>
                </a:uFill>
                <a:latin typeface="Calibri"/>
                <a:ea typeface="Calibri"/>
                <a:cs typeface="Calibri"/>
              </a:rPr>
              <a:t>AVERIGUAR GRAVIDADE</a:t>
            </a:r>
            <a:endParaRPr lang="es-ES" sz="1800" b="0" strike="noStrike" spc="-1">
              <a:solidFill>
                <a:srgbClr val="000000"/>
              </a:solidFill>
              <a:uFill>
                <a:solidFill>
                  <a:srgbClr val="FFFFFF"/>
                </a:solidFill>
              </a:uFill>
              <a:latin typeface="Calibri"/>
              <a:cs typeface="Calibri"/>
            </a:endParaRPr>
          </a:p>
        </p:txBody>
      </p:sp>
      <p:sp>
        <p:nvSpPr>
          <p:cNvPr id="455" name="CustomShape 3"/>
          <p:cNvSpPr/>
          <p:nvPr/>
        </p:nvSpPr>
        <p:spPr>
          <a:xfrm>
            <a:off x="2837160" y="2661480"/>
            <a:ext cx="2453760" cy="572040"/>
          </a:xfrm>
          <a:prstGeom prst="roundRect">
            <a:avLst>
              <a:gd name="adj" fmla="val 16667"/>
            </a:avLst>
          </a:prstGeom>
          <a:solidFill>
            <a:srgbClr val="82C8F5"/>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400" b="0" strike="noStrike" spc="-1" dirty="0" smtClean="0">
                <a:solidFill>
                  <a:srgbClr val="000000"/>
                </a:solidFill>
                <a:uFill>
                  <a:solidFill>
                    <a:srgbClr val="FFFFFF"/>
                  </a:solidFill>
                </a:uFill>
                <a:latin typeface="Calibri"/>
                <a:ea typeface="Calibri"/>
                <a:cs typeface="Calibri"/>
              </a:rPr>
              <a:t>OBSTRUCIÓN </a:t>
            </a:r>
            <a:r>
              <a:rPr lang="es-ES" sz="1400" b="0" strike="noStrike" spc="-1" dirty="0">
                <a:solidFill>
                  <a:srgbClr val="000000"/>
                </a:solidFill>
                <a:uFill>
                  <a:solidFill>
                    <a:srgbClr val="FFFFFF"/>
                  </a:solidFill>
                </a:uFill>
                <a:latin typeface="Calibri"/>
                <a:ea typeface="Calibri"/>
                <a:cs typeface="Calibri"/>
              </a:rPr>
              <a:t>LIXEIRA DA </a:t>
            </a:r>
            <a:r>
              <a:rPr lang="es-ES" sz="1400" b="0" strike="noStrike" spc="-1" dirty="0" smtClean="0">
                <a:solidFill>
                  <a:srgbClr val="000000"/>
                </a:solidFill>
                <a:uFill>
                  <a:solidFill>
                    <a:srgbClr val="FFFFFF"/>
                  </a:solidFill>
                </a:uFill>
                <a:latin typeface="Calibri"/>
                <a:ea typeface="Calibri"/>
                <a:cs typeface="Calibri"/>
              </a:rPr>
              <a:t>VÍA</a:t>
            </a:r>
            <a:endParaRPr lang="es-ES" sz="1800" b="0" strike="noStrike" spc="-1" dirty="0">
              <a:solidFill>
                <a:srgbClr val="000000"/>
              </a:solidFill>
              <a:uFill>
                <a:solidFill>
                  <a:srgbClr val="FFFFFF"/>
                </a:solidFill>
              </a:uFill>
              <a:latin typeface="Calibri"/>
              <a:cs typeface="Calibri"/>
            </a:endParaRPr>
          </a:p>
          <a:p>
            <a:pPr algn="ctr">
              <a:lnSpc>
                <a:spcPct val="100000"/>
              </a:lnSpc>
            </a:pPr>
            <a:r>
              <a:rPr lang="es-ES" sz="1400" b="0" strike="noStrike" spc="-1" dirty="0">
                <a:solidFill>
                  <a:srgbClr val="000000"/>
                </a:solidFill>
                <a:uFill>
                  <a:solidFill>
                    <a:srgbClr val="FFFFFF"/>
                  </a:solidFill>
                </a:uFill>
                <a:latin typeface="Calibri"/>
                <a:ea typeface="Calibri"/>
                <a:cs typeface="Calibri"/>
              </a:rPr>
              <a:t>(TOS EFECTIVA)</a:t>
            </a:r>
            <a:endParaRPr lang="es-ES" sz="1800" b="0" strike="noStrike" spc="-1" dirty="0">
              <a:solidFill>
                <a:srgbClr val="000000"/>
              </a:solidFill>
              <a:uFill>
                <a:solidFill>
                  <a:srgbClr val="FFFFFF"/>
                </a:solidFill>
              </a:uFill>
              <a:latin typeface="Calibri"/>
              <a:cs typeface="Calibri"/>
            </a:endParaRPr>
          </a:p>
        </p:txBody>
      </p:sp>
      <p:sp>
        <p:nvSpPr>
          <p:cNvPr id="456" name="CustomShape 4"/>
          <p:cNvSpPr/>
          <p:nvPr/>
        </p:nvSpPr>
        <p:spPr>
          <a:xfrm>
            <a:off x="2842200" y="4376160"/>
            <a:ext cx="2449080" cy="572040"/>
          </a:xfrm>
          <a:prstGeom prst="roundRect">
            <a:avLst>
              <a:gd name="adj" fmla="val 16667"/>
            </a:avLst>
          </a:prstGeom>
          <a:solidFill>
            <a:srgbClr val="82C8F5"/>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1400" b="0" strike="noStrike" spc="-1" dirty="0" smtClean="0">
                <a:solidFill>
                  <a:srgbClr val="000000"/>
                </a:solidFill>
                <a:uFill>
                  <a:solidFill>
                    <a:srgbClr val="FFFFFF"/>
                  </a:solidFill>
                </a:uFill>
                <a:latin typeface="Calibri"/>
                <a:ea typeface="Calibri"/>
                <a:cs typeface="Calibri"/>
              </a:rPr>
              <a:t>OBSTRUCIÓN </a:t>
            </a:r>
            <a:r>
              <a:rPr lang="es-ES" sz="1400" b="0" strike="noStrike" spc="-1" dirty="0">
                <a:solidFill>
                  <a:srgbClr val="000000"/>
                </a:solidFill>
                <a:uFill>
                  <a:solidFill>
                    <a:srgbClr val="FFFFFF"/>
                  </a:solidFill>
                </a:uFill>
                <a:latin typeface="Calibri"/>
                <a:ea typeface="Calibri"/>
                <a:cs typeface="Calibri"/>
              </a:rPr>
              <a:t>SEVERA </a:t>
            </a:r>
            <a:r>
              <a:rPr lang="es-ES" sz="1400" b="0" strike="noStrike" spc="-1">
                <a:solidFill>
                  <a:srgbClr val="000000"/>
                </a:solidFill>
                <a:uFill>
                  <a:solidFill>
                    <a:srgbClr val="FFFFFF"/>
                  </a:solidFill>
                </a:uFill>
                <a:latin typeface="Calibri"/>
                <a:ea typeface="Calibri"/>
                <a:cs typeface="Calibri"/>
              </a:rPr>
              <a:t>DA </a:t>
            </a:r>
            <a:r>
              <a:rPr lang="es-ES" sz="1400" b="0" strike="noStrike" spc="-1" smtClean="0">
                <a:solidFill>
                  <a:srgbClr val="000000"/>
                </a:solidFill>
                <a:uFill>
                  <a:solidFill>
                    <a:srgbClr val="FFFFFF"/>
                  </a:solidFill>
                </a:uFill>
                <a:latin typeface="Calibri"/>
                <a:ea typeface="Calibri"/>
                <a:cs typeface="Calibri"/>
              </a:rPr>
              <a:t>VÍA</a:t>
            </a:r>
            <a:endParaRPr lang="es-ES" sz="1800" b="0" strike="noStrike" spc="-1" dirty="0">
              <a:solidFill>
                <a:srgbClr val="000000"/>
              </a:solidFill>
              <a:uFill>
                <a:solidFill>
                  <a:srgbClr val="FFFFFF"/>
                </a:solidFill>
              </a:uFill>
              <a:latin typeface="Calibri"/>
              <a:cs typeface="Calibri"/>
            </a:endParaRPr>
          </a:p>
          <a:p>
            <a:pPr algn="ctr">
              <a:lnSpc>
                <a:spcPct val="100000"/>
              </a:lnSpc>
            </a:pPr>
            <a:r>
              <a:rPr lang="es-ES" sz="1400" b="0" strike="noStrike" spc="-1" dirty="0">
                <a:solidFill>
                  <a:srgbClr val="000000"/>
                </a:solidFill>
                <a:uFill>
                  <a:solidFill>
                    <a:srgbClr val="FFFFFF"/>
                  </a:solidFill>
                </a:uFill>
                <a:latin typeface="Calibri"/>
                <a:ea typeface="Calibri"/>
                <a:cs typeface="Calibri"/>
              </a:rPr>
              <a:t>(TOS INEFECTIVA)</a:t>
            </a:r>
            <a:endParaRPr lang="es-ES" sz="1800" b="0" strike="noStrike" spc="-1" dirty="0">
              <a:solidFill>
                <a:srgbClr val="000000"/>
              </a:solidFill>
              <a:uFill>
                <a:solidFill>
                  <a:srgbClr val="FFFFFF"/>
                </a:solidFill>
              </a:uFill>
              <a:latin typeface="Calibri"/>
              <a:cs typeface="Calibri"/>
            </a:endParaRPr>
          </a:p>
        </p:txBody>
      </p:sp>
      <p:sp>
        <p:nvSpPr>
          <p:cNvPr id="457" name="CustomShape 5"/>
          <p:cNvSpPr/>
          <p:nvPr/>
        </p:nvSpPr>
        <p:spPr>
          <a:xfrm>
            <a:off x="2263320" y="4239360"/>
            <a:ext cx="441000" cy="459360"/>
          </a:xfrm>
          <a:custGeom>
            <a:avLst/>
            <a:gdLst/>
            <a:ahLst/>
            <a:cxnLst/>
            <a:rect l="l" t="t" r="r" b="b"/>
            <a:pathLst>
              <a:path w="21600" h="21600">
                <a:moveTo>
                  <a:pt x="0" y="0"/>
                </a:moveTo>
                <a:lnTo>
                  <a:pt x="21600" y="21600"/>
                </a:lnTo>
              </a:path>
            </a:pathLst>
          </a:custGeom>
          <a:noFill/>
          <a:ln w="39960">
            <a:solidFill>
              <a:srgbClr val="93DFCE"/>
            </a:solidFill>
            <a:round/>
            <a:tailEnd type="arrow" w="med" len="med"/>
          </a:ln>
          <a:effectLst>
            <a:outerShdw dist="24840" dir="5400000">
              <a:srgbClr val="808080">
                <a:alpha val="38000"/>
              </a:srgbClr>
            </a:outerShdw>
          </a:effectLst>
        </p:spPr>
        <p:style>
          <a:lnRef idx="0">
            <a:scrgbClr r="0" g="0" b="0"/>
          </a:lnRef>
          <a:fillRef idx="0">
            <a:scrgbClr r="0" g="0" b="0"/>
          </a:fillRef>
          <a:effectRef idx="0">
            <a:scrgbClr r="0" g="0" b="0"/>
          </a:effectRef>
          <a:fontRef idx="minor"/>
        </p:style>
      </p:sp>
      <p:sp>
        <p:nvSpPr>
          <p:cNvPr id="458" name="CustomShape 6"/>
          <p:cNvSpPr/>
          <p:nvPr/>
        </p:nvSpPr>
        <p:spPr>
          <a:xfrm flipV="1">
            <a:off x="2286720" y="2942640"/>
            <a:ext cx="417600" cy="462960"/>
          </a:xfrm>
          <a:custGeom>
            <a:avLst/>
            <a:gdLst/>
            <a:ahLst/>
            <a:cxnLst/>
            <a:rect l="l" t="t" r="r" b="b"/>
            <a:pathLst>
              <a:path w="21600" h="21600">
                <a:moveTo>
                  <a:pt x="0" y="0"/>
                </a:moveTo>
                <a:lnTo>
                  <a:pt x="21600" y="21600"/>
                </a:lnTo>
              </a:path>
            </a:pathLst>
          </a:custGeom>
          <a:noFill/>
          <a:ln w="39960">
            <a:solidFill>
              <a:srgbClr val="93DFCE"/>
            </a:solidFill>
            <a:round/>
            <a:tailEnd type="arrow" w="med" len="med"/>
          </a:ln>
          <a:effectLst>
            <a:outerShdw dist="24840" dir="5400000">
              <a:srgbClr val="808080">
                <a:alpha val="38000"/>
              </a:srgbClr>
            </a:outerShdw>
          </a:effectLst>
        </p:spPr>
        <p:style>
          <a:lnRef idx="0">
            <a:scrgbClr r="0" g="0" b="0"/>
          </a:lnRef>
          <a:fillRef idx="0">
            <a:scrgbClr r="0" g="0" b="0"/>
          </a:fillRef>
          <a:effectRef idx="0">
            <a:scrgbClr r="0" g="0" b="0"/>
          </a:effectRef>
          <a:fontRef idx="minor"/>
        </p:style>
      </p:sp>
      <p:sp>
        <p:nvSpPr>
          <p:cNvPr id="459" name="CustomShape 7"/>
          <p:cNvSpPr/>
          <p:nvPr/>
        </p:nvSpPr>
        <p:spPr>
          <a:xfrm>
            <a:off x="5805000" y="1904760"/>
            <a:ext cx="1863000" cy="1835640"/>
          </a:xfrm>
          <a:prstGeom prst="roundRect">
            <a:avLst>
              <a:gd name="adj" fmla="val 16667"/>
            </a:avLst>
          </a:prstGeom>
          <a:solidFill>
            <a:srgbClr val="B6DA9A">
              <a:alpha val="67000"/>
            </a:srgb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20000"/>
              </a:lnSpc>
              <a:spcAft>
                <a:spcPts val="1200"/>
              </a:spcAft>
            </a:pPr>
            <a:r>
              <a:rPr lang="es-ES" sz="1400" b="0" strike="noStrike" spc="-1" dirty="0">
                <a:solidFill>
                  <a:srgbClr val="000000"/>
                </a:solidFill>
                <a:uFill>
                  <a:solidFill>
                    <a:srgbClr val="FFFFFF"/>
                  </a:solidFill>
                </a:uFill>
                <a:latin typeface="Calibri"/>
                <a:ea typeface="Calibri"/>
                <a:cs typeface="Calibri"/>
              </a:rPr>
              <a:t>ANIMAR A TOSER</a:t>
            </a:r>
            <a:endParaRPr lang="es-ES" sz="1800" b="0" strike="noStrike" spc="-1" dirty="0">
              <a:solidFill>
                <a:srgbClr val="000000"/>
              </a:solidFill>
              <a:uFill>
                <a:solidFill>
                  <a:srgbClr val="FFFFFF"/>
                </a:solidFill>
              </a:uFill>
              <a:latin typeface="Calibri"/>
              <a:cs typeface="Calibri"/>
            </a:endParaRPr>
          </a:p>
          <a:p>
            <a:pPr algn="ctr">
              <a:lnSpc>
                <a:spcPct val="100000"/>
              </a:lnSpc>
              <a:spcAft>
                <a:spcPts val="1200"/>
              </a:spcAft>
            </a:pPr>
            <a:r>
              <a:rPr lang="es-ES" sz="1400" b="0" strike="noStrike" spc="-1" dirty="0">
                <a:solidFill>
                  <a:srgbClr val="000000"/>
                </a:solidFill>
                <a:uFill>
                  <a:solidFill>
                    <a:srgbClr val="FFFFFF"/>
                  </a:solidFill>
                </a:uFill>
                <a:latin typeface="Calibri"/>
                <a:ea typeface="Calibri"/>
                <a:cs typeface="Calibri"/>
              </a:rPr>
              <a:t>CONTINUAR VALORANDO SE </a:t>
            </a:r>
            <a:r>
              <a:rPr lang="es-ES" sz="1400" b="0" strike="noStrike" spc="-1" dirty="0" err="1">
                <a:solidFill>
                  <a:srgbClr val="000000"/>
                </a:solidFill>
                <a:uFill>
                  <a:solidFill>
                    <a:srgbClr val="FFFFFF"/>
                  </a:solidFill>
                </a:uFill>
                <a:latin typeface="Calibri"/>
                <a:ea typeface="Calibri"/>
                <a:cs typeface="Calibri"/>
              </a:rPr>
              <a:t>SE</a:t>
            </a:r>
            <a:r>
              <a:rPr lang="es-ES" sz="1400" b="0" strike="noStrike" spc="-1" dirty="0">
                <a:solidFill>
                  <a:srgbClr val="000000"/>
                </a:solidFill>
                <a:uFill>
                  <a:solidFill>
                    <a:srgbClr val="FFFFFF"/>
                  </a:solidFill>
                </a:uFill>
                <a:latin typeface="Calibri"/>
                <a:ea typeface="Calibri"/>
                <a:cs typeface="Calibri"/>
              </a:rPr>
              <a:t> DETERIORA OU REVERTE A </a:t>
            </a:r>
            <a:r>
              <a:rPr lang="es-ES" sz="1400" b="0" strike="noStrike" spc="-1" dirty="0" smtClean="0">
                <a:solidFill>
                  <a:srgbClr val="000000"/>
                </a:solidFill>
                <a:uFill>
                  <a:solidFill>
                    <a:srgbClr val="FFFFFF"/>
                  </a:solidFill>
                </a:uFill>
                <a:latin typeface="Calibri"/>
                <a:ea typeface="Calibri"/>
                <a:cs typeface="Calibri"/>
              </a:rPr>
              <a:t>OBSTRUCIÓN</a:t>
            </a:r>
            <a:endParaRPr lang="es-ES" sz="1800" b="0" strike="noStrike" spc="-1" dirty="0">
              <a:solidFill>
                <a:srgbClr val="000000"/>
              </a:solidFill>
              <a:uFill>
                <a:solidFill>
                  <a:srgbClr val="FFFFFF"/>
                </a:solidFill>
              </a:uFill>
              <a:latin typeface="Calibri"/>
              <a:cs typeface="Calibri"/>
            </a:endParaRPr>
          </a:p>
        </p:txBody>
      </p:sp>
      <p:sp>
        <p:nvSpPr>
          <p:cNvPr id="460" name="CustomShape 8"/>
          <p:cNvSpPr/>
          <p:nvPr/>
        </p:nvSpPr>
        <p:spPr>
          <a:xfrm>
            <a:off x="5805000" y="4332600"/>
            <a:ext cx="1827000" cy="2197800"/>
          </a:xfrm>
          <a:prstGeom prst="roundRect">
            <a:avLst>
              <a:gd name="adj" fmla="val 16667"/>
            </a:avLst>
          </a:prstGeom>
          <a:solidFill>
            <a:srgbClr val="FFFF00">
              <a:alpha val="65000"/>
            </a:srgbClr>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Aft>
                <a:spcPts val="3000"/>
              </a:spcAft>
            </a:pPr>
            <a:r>
              <a:rPr lang="es-ES" sz="1400" b="0" strike="noStrike" spc="-1" dirty="0">
                <a:solidFill>
                  <a:srgbClr val="000000"/>
                </a:solidFill>
                <a:uFill>
                  <a:solidFill>
                    <a:srgbClr val="FFFFFF"/>
                  </a:solidFill>
                </a:uFill>
                <a:latin typeface="Calibri"/>
                <a:ea typeface="Calibri"/>
                <a:cs typeface="Calibri"/>
              </a:rPr>
              <a:t>CONSCIENTE</a:t>
            </a:r>
            <a:endParaRPr lang="es-ES" sz="1800" b="0" strike="noStrike" spc="-1" dirty="0">
              <a:solidFill>
                <a:srgbClr val="000000"/>
              </a:solidFill>
              <a:uFill>
                <a:solidFill>
                  <a:srgbClr val="FFFFFF"/>
                </a:solidFill>
              </a:uFill>
              <a:latin typeface="Calibri"/>
              <a:cs typeface="Calibri"/>
            </a:endParaRPr>
          </a:p>
          <a:p>
            <a:pPr algn="ctr">
              <a:lnSpc>
                <a:spcPct val="100000"/>
              </a:lnSpc>
              <a:spcAft>
                <a:spcPts val="3000"/>
              </a:spcAft>
            </a:pPr>
            <a:r>
              <a:rPr lang="es-ES" sz="1400" b="0" strike="noStrike" spc="-1" dirty="0">
                <a:solidFill>
                  <a:srgbClr val="000000"/>
                </a:solidFill>
                <a:uFill>
                  <a:solidFill>
                    <a:srgbClr val="FFFFFF"/>
                  </a:solidFill>
                </a:uFill>
                <a:latin typeface="Calibri"/>
                <a:ea typeface="Calibri"/>
                <a:cs typeface="Calibri"/>
              </a:rPr>
              <a:t>5 GOLPES INTERESCAPULARES</a:t>
            </a:r>
            <a:endParaRPr lang="es-ES" sz="1800" b="0" strike="noStrike" spc="-1" dirty="0">
              <a:solidFill>
                <a:srgbClr val="000000"/>
              </a:solidFill>
              <a:uFill>
                <a:solidFill>
                  <a:srgbClr val="FFFFFF"/>
                </a:solidFill>
              </a:uFill>
              <a:latin typeface="Calibri"/>
              <a:cs typeface="Calibri"/>
            </a:endParaRPr>
          </a:p>
          <a:p>
            <a:pPr algn="ctr">
              <a:lnSpc>
                <a:spcPct val="100000"/>
              </a:lnSpc>
              <a:spcAft>
                <a:spcPts val="3000"/>
              </a:spcAft>
            </a:pPr>
            <a:r>
              <a:rPr lang="es-ES" sz="1400" b="0" strike="noStrike" spc="-1" dirty="0">
                <a:solidFill>
                  <a:srgbClr val="000000"/>
                </a:solidFill>
                <a:uFill>
                  <a:solidFill>
                    <a:srgbClr val="FFFFFF"/>
                  </a:solidFill>
                </a:uFill>
                <a:latin typeface="Calibri"/>
                <a:ea typeface="Calibri"/>
                <a:cs typeface="Calibri"/>
              </a:rPr>
              <a:t>5 COMPRENSIÓNS ABDOMINAIS</a:t>
            </a:r>
            <a:endParaRPr lang="es-ES" sz="1800" b="0" strike="noStrike" spc="-1" dirty="0">
              <a:solidFill>
                <a:srgbClr val="000000"/>
              </a:solidFill>
              <a:uFill>
                <a:solidFill>
                  <a:srgbClr val="FFFFFF"/>
                </a:solidFill>
              </a:uFill>
              <a:latin typeface="Calibri"/>
              <a:cs typeface="Calibri"/>
            </a:endParaRPr>
          </a:p>
        </p:txBody>
      </p:sp>
      <p:sp>
        <p:nvSpPr>
          <p:cNvPr id="461" name="CustomShape 9"/>
          <p:cNvSpPr/>
          <p:nvPr/>
        </p:nvSpPr>
        <p:spPr>
          <a:xfrm>
            <a:off x="3233520" y="5541120"/>
            <a:ext cx="1661040" cy="718920"/>
          </a:xfrm>
          <a:prstGeom prst="roundRect">
            <a:avLst>
              <a:gd name="adj" fmla="val 16667"/>
            </a:avLst>
          </a:prstGeom>
          <a:solidFill>
            <a:srgbClr val="FF0000">
              <a:alpha val="64000"/>
            </a:srgbClr>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cs typeface="Calibri"/>
              </a:rPr>
              <a:t>INCONSCIENTE</a:t>
            </a:r>
            <a:endParaRPr lang="es-ES" sz="1800" b="0" strike="noStrike" spc="-1">
              <a:solidFill>
                <a:srgbClr val="000000"/>
              </a:solidFill>
              <a:uFill>
                <a:solidFill>
                  <a:srgbClr val="FFFFFF"/>
                </a:solidFill>
              </a:uFill>
              <a:latin typeface="Calibri"/>
              <a:cs typeface="Calibri"/>
            </a:endParaRPr>
          </a:p>
          <a:p>
            <a:pPr algn="ctr">
              <a:lnSpc>
                <a:spcPct val="100000"/>
              </a:lnSpc>
            </a:pPr>
            <a:r>
              <a:rPr lang="es-ES" sz="1600" b="0" strike="noStrike" spc="-1">
                <a:solidFill>
                  <a:srgbClr val="000000"/>
                </a:solidFill>
                <a:uFill>
                  <a:solidFill>
                    <a:srgbClr val="FFFFFF"/>
                  </a:solidFill>
                </a:uFill>
                <a:latin typeface="Calibri"/>
                <a:ea typeface="Calibri"/>
                <a:cs typeface="Calibri"/>
              </a:rPr>
              <a:t>INICIAR RCP</a:t>
            </a:r>
            <a:endParaRPr lang="es-ES" sz="1800" b="0" strike="noStrike" spc="-1">
              <a:solidFill>
                <a:srgbClr val="000000"/>
              </a:solidFill>
              <a:uFill>
                <a:solidFill>
                  <a:srgbClr val="FFFFFF"/>
                </a:solidFill>
              </a:uFill>
              <a:latin typeface="Calibri"/>
              <a:cs typeface="Calibri"/>
            </a:endParaRPr>
          </a:p>
        </p:txBody>
      </p:sp>
      <p:pic>
        <p:nvPicPr>
          <p:cNvPr id="462" name="Imagen 3"/>
          <p:cNvPicPr/>
          <p:nvPr/>
        </p:nvPicPr>
        <p:blipFill>
          <a:blip r:embed="rId2" cstate="print"/>
          <a:stretch/>
        </p:blipFill>
        <p:spPr>
          <a:xfrm>
            <a:off x="936000" y="4707000"/>
            <a:ext cx="1003680" cy="1413000"/>
          </a:xfrm>
          <a:prstGeom prst="rect">
            <a:avLst/>
          </a:prstGeom>
          <a:ln>
            <a:noFill/>
          </a:ln>
        </p:spPr>
      </p:pic>
      <p:pic>
        <p:nvPicPr>
          <p:cNvPr id="463" name="Imagen 4"/>
          <p:cNvPicPr/>
          <p:nvPr/>
        </p:nvPicPr>
        <p:blipFill>
          <a:blip r:embed="rId3" cstate="print"/>
          <a:stretch/>
        </p:blipFill>
        <p:spPr>
          <a:xfrm>
            <a:off x="8097120" y="1930680"/>
            <a:ext cx="1145520" cy="1296720"/>
          </a:xfrm>
          <a:prstGeom prst="rect">
            <a:avLst/>
          </a:prstGeom>
          <a:ln>
            <a:noFill/>
          </a:ln>
        </p:spPr>
      </p:pic>
      <p:pic>
        <p:nvPicPr>
          <p:cNvPr id="464" name="Imagen 7"/>
          <p:cNvPicPr/>
          <p:nvPr/>
        </p:nvPicPr>
        <p:blipFill>
          <a:blip r:embed="rId4" cstate="print"/>
          <a:stretch/>
        </p:blipFill>
        <p:spPr>
          <a:xfrm>
            <a:off x="8245800" y="3616740"/>
            <a:ext cx="991800" cy="1485720"/>
          </a:xfrm>
          <a:prstGeom prst="rect">
            <a:avLst/>
          </a:prstGeom>
          <a:ln>
            <a:noFill/>
          </a:ln>
        </p:spPr>
      </p:pic>
      <p:pic>
        <p:nvPicPr>
          <p:cNvPr id="465" name="Imagen 9"/>
          <p:cNvPicPr/>
          <p:nvPr/>
        </p:nvPicPr>
        <p:blipFill>
          <a:blip r:embed="rId5" cstate="print"/>
          <a:stretch/>
        </p:blipFill>
        <p:spPr>
          <a:xfrm>
            <a:off x="8225543" y="5287050"/>
            <a:ext cx="898030" cy="1580617"/>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 calcmode="lin" valueType="num">
                                      <p:cBhvr additive="repl">
                                        <p:cTn id="7" dur="500" fill="hold"/>
                                        <p:tgtEl>
                                          <p:spTgt spid="454"/>
                                        </p:tgtEl>
                                        <p:attrNameLst>
                                          <p:attrName>ppt_x</p:attrName>
                                        </p:attrNameLst>
                                      </p:cBhvr>
                                      <p:tavLst>
                                        <p:tav tm="0">
                                          <p:val>
                                            <p:strVal val="#ppt_x"/>
                                          </p:val>
                                        </p:tav>
                                        <p:tav tm="100000">
                                          <p:val>
                                            <p:strVal val="#ppt_x"/>
                                          </p:val>
                                        </p:tav>
                                      </p:tavLst>
                                    </p:anim>
                                    <p:anim calcmode="lin" valueType="num">
                                      <p:cBhvr additive="repl">
                                        <p:cTn id="8" dur="500" fill="hold"/>
                                        <p:tgtEl>
                                          <p:spTgt spid="4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2"/>
                                        </p:tgtEl>
                                        <p:attrNameLst>
                                          <p:attrName>style.visibility</p:attrName>
                                        </p:attrNameLst>
                                      </p:cBhvr>
                                      <p:to>
                                        <p:strVal val="visible"/>
                                      </p:to>
                                    </p:set>
                                    <p:anim calcmode="lin" valueType="num">
                                      <p:cBhvr additive="repl">
                                        <p:cTn id="11" dur="500" fill="hold"/>
                                        <p:tgtEl>
                                          <p:spTgt spid="462"/>
                                        </p:tgtEl>
                                        <p:attrNameLst>
                                          <p:attrName>ppt_x</p:attrName>
                                        </p:attrNameLst>
                                      </p:cBhvr>
                                      <p:tavLst>
                                        <p:tav tm="0">
                                          <p:val>
                                            <p:strVal val="#ppt_x"/>
                                          </p:val>
                                        </p:tav>
                                        <p:tav tm="100000">
                                          <p:val>
                                            <p:strVal val="#ppt_x"/>
                                          </p:val>
                                        </p:tav>
                                      </p:tavLst>
                                    </p:anim>
                                    <p:anim calcmode="lin" valueType="num">
                                      <p:cBhvr additive="repl">
                                        <p:cTn id="12" dur="500" fill="hold"/>
                                        <p:tgtEl>
                                          <p:spTgt spid="4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additive="repl">
                                        <p:cTn id="17" dur="500" fill="hold"/>
                                        <p:tgtEl>
                                          <p:spTgt spid="458"/>
                                        </p:tgtEl>
                                        <p:attrNameLst>
                                          <p:attrName>ppt_x</p:attrName>
                                        </p:attrNameLst>
                                      </p:cBhvr>
                                      <p:tavLst>
                                        <p:tav tm="0">
                                          <p:val>
                                            <p:strVal val="#ppt_x"/>
                                          </p:val>
                                        </p:tav>
                                        <p:tav tm="100000">
                                          <p:val>
                                            <p:strVal val="#ppt_x"/>
                                          </p:val>
                                        </p:tav>
                                      </p:tavLst>
                                    </p:anim>
                                    <p:anim calcmode="lin" valueType="num">
                                      <p:cBhvr additive="repl">
                                        <p:cTn id="18" dur="500" fill="hold"/>
                                        <p:tgtEl>
                                          <p:spTgt spid="45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55"/>
                                        </p:tgtEl>
                                        <p:attrNameLst>
                                          <p:attrName>style.visibility</p:attrName>
                                        </p:attrNameLst>
                                      </p:cBhvr>
                                      <p:to>
                                        <p:strVal val="visible"/>
                                      </p:to>
                                    </p:set>
                                    <p:anim calcmode="lin" valueType="num">
                                      <p:cBhvr additive="repl">
                                        <p:cTn id="21" dur="500" fill="hold"/>
                                        <p:tgtEl>
                                          <p:spTgt spid="455"/>
                                        </p:tgtEl>
                                        <p:attrNameLst>
                                          <p:attrName>ppt_x</p:attrName>
                                        </p:attrNameLst>
                                      </p:cBhvr>
                                      <p:tavLst>
                                        <p:tav tm="0">
                                          <p:val>
                                            <p:strVal val="#ppt_x"/>
                                          </p:val>
                                        </p:tav>
                                        <p:tav tm="100000">
                                          <p:val>
                                            <p:strVal val="#ppt_x"/>
                                          </p:val>
                                        </p:tav>
                                      </p:tavLst>
                                    </p:anim>
                                    <p:anim calcmode="lin" valueType="num">
                                      <p:cBhvr additive="repl">
                                        <p:cTn id="22" dur="500" fill="hold"/>
                                        <p:tgtEl>
                                          <p:spTgt spid="45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9"/>
                                        </p:tgtEl>
                                        <p:attrNameLst>
                                          <p:attrName>style.visibility</p:attrName>
                                        </p:attrNameLst>
                                      </p:cBhvr>
                                      <p:to>
                                        <p:strVal val="visible"/>
                                      </p:to>
                                    </p:set>
                                    <p:anim calcmode="lin" valueType="num">
                                      <p:cBhvr additive="repl">
                                        <p:cTn id="25" dur="500" fill="hold"/>
                                        <p:tgtEl>
                                          <p:spTgt spid="459"/>
                                        </p:tgtEl>
                                        <p:attrNameLst>
                                          <p:attrName>ppt_x</p:attrName>
                                        </p:attrNameLst>
                                      </p:cBhvr>
                                      <p:tavLst>
                                        <p:tav tm="0">
                                          <p:val>
                                            <p:strVal val="#ppt_x"/>
                                          </p:val>
                                        </p:tav>
                                        <p:tav tm="100000">
                                          <p:val>
                                            <p:strVal val="#ppt_x"/>
                                          </p:val>
                                        </p:tav>
                                      </p:tavLst>
                                    </p:anim>
                                    <p:anim calcmode="lin" valueType="num">
                                      <p:cBhvr additive="repl">
                                        <p:cTn id="26" dur="500" fill="hold"/>
                                        <p:tgtEl>
                                          <p:spTgt spid="459"/>
                                        </p:tgtEl>
                                        <p:attrNameLst>
                                          <p:attrName>ppt_y</p:attrName>
                                        </p:attrNameLst>
                                      </p:cBhvr>
                                      <p:tavLst>
                                        <p:tav tm="0">
                                          <p:val>
                                            <p:strVal val="1+#ppt_h/2"/>
                                          </p:val>
                                        </p:tav>
                                        <p:tav tm="100000">
                                          <p:val>
                                            <p:strVal val="#ppt_y"/>
                                          </p:val>
                                        </p:tav>
                                      </p:tavLst>
                                    </p:anim>
                                  </p:childTnLst>
                                </p:cTn>
                              </p:par>
                              <p:par>
                                <p:cTn id="27" presetID="42" presetClass="entr" fill="hold" nodeType="withEffect">
                                  <p:stCondLst>
                                    <p:cond delay="1000"/>
                                  </p:stCondLst>
                                  <p:childTnLst>
                                    <p:set>
                                      <p:cBhvr>
                                        <p:cTn id="28" dur="1" fill="hold">
                                          <p:stCondLst>
                                            <p:cond delay="0"/>
                                          </p:stCondLst>
                                        </p:cTn>
                                        <p:tgtEl>
                                          <p:spTgt spid="463"/>
                                        </p:tgtEl>
                                        <p:attrNameLst>
                                          <p:attrName>style.visibility</p:attrName>
                                        </p:attrNameLst>
                                      </p:cBhvr>
                                      <p:to>
                                        <p:strVal val="visible"/>
                                      </p:to>
                                    </p:set>
                                    <p:animEffect transition="in" filter="fade">
                                      <p:cBhvr additive="repl">
                                        <p:cTn id="29" dur="1000"/>
                                        <p:tgtEl>
                                          <p:spTgt spid="463"/>
                                        </p:tgtEl>
                                      </p:cBhvr>
                                    </p:animEffect>
                                    <p:anim calcmode="lin" valueType="num">
                                      <p:cBhvr additive="repl">
                                        <p:cTn id="30" dur="1000" fill="hold"/>
                                        <p:tgtEl>
                                          <p:spTgt spid="463"/>
                                        </p:tgtEl>
                                        <p:attrNameLst>
                                          <p:attrName>ppt_x</p:attrName>
                                        </p:attrNameLst>
                                      </p:cBhvr>
                                      <p:tavLst>
                                        <p:tav tm="0">
                                          <p:val>
                                            <p:strVal val="#ppt_x"/>
                                          </p:val>
                                        </p:tav>
                                        <p:tav tm="100000">
                                          <p:val>
                                            <p:strVal val="#ppt_x"/>
                                          </p:val>
                                        </p:tav>
                                      </p:tavLst>
                                    </p:anim>
                                    <p:anim calcmode="lin" valueType="num">
                                      <p:cBhvr additive="repl">
                                        <p:cTn id="31" dur="1000" fill="hold"/>
                                        <p:tgtEl>
                                          <p:spTgt spid="46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56"/>
                                        </p:tgtEl>
                                        <p:attrNameLst>
                                          <p:attrName>style.visibility</p:attrName>
                                        </p:attrNameLst>
                                      </p:cBhvr>
                                      <p:to>
                                        <p:strVal val="visible"/>
                                      </p:to>
                                    </p:set>
                                    <p:anim calcmode="lin" valueType="num">
                                      <p:cBhvr additive="repl">
                                        <p:cTn id="36" dur="500" fill="hold"/>
                                        <p:tgtEl>
                                          <p:spTgt spid="456"/>
                                        </p:tgtEl>
                                        <p:attrNameLst>
                                          <p:attrName>ppt_x</p:attrName>
                                        </p:attrNameLst>
                                      </p:cBhvr>
                                      <p:tavLst>
                                        <p:tav tm="0">
                                          <p:val>
                                            <p:strVal val="#ppt_x"/>
                                          </p:val>
                                        </p:tav>
                                        <p:tav tm="100000">
                                          <p:val>
                                            <p:strVal val="#ppt_x"/>
                                          </p:val>
                                        </p:tav>
                                      </p:tavLst>
                                    </p:anim>
                                    <p:anim calcmode="lin" valueType="num">
                                      <p:cBhvr additive="repl">
                                        <p:cTn id="37" dur="500" fill="hold"/>
                                        <p:tgtEl>
                                          <p:spTgt spid="45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60"/>
                                        </p:tgtEl>
                                        <p:attrNameLst>
                                          <p:attrName>style.visibility</p:attrName>
                                        </p:attrNameLst>
                                      </p:cBhvr>
                                      <p:to>
                                        <p:strVal val="visible"/>
                                      </p:to>
                                    </p:set>
                                    <p:anim calcmode="lin" valueType="num">
                                      <p:cBhvr additive="repl">
                                        <p:cTn id="40" dur="500" fill="hold"/>
                                        <p:tgtEl>
                                          <p:spTgt spid="460"/>
                                        </p:tgtEl>
                                        <p:attrNameLst>
                                          <p:attrName>ppt_x</p:attrName>
                                        </p:attrNameLst>
                                      </p:cBhvr>
                                      <p:tavLst>
                                        <p:tav tm="0">
                                          <p:val>
                                            <p:strVal val="#ppt_x"/>
                                          </p:val>
                                        </p:tav>
                                        <p:tav tm="100000">
                                          <p:val>
                                            <p:strVal val="#ppt_x"/>
                                          </p:val>
                                        </p:tav>
                                      </p:tavLst>
                                    </p:anim>
                                    <p:anim calcmode="lin" valueType="num">
                                      <p:cBhvr additive="repl">
                                        <p:cTn id="41" dur="500" fill="hold"/>
                                        <p:tgtEl>
                                          <p:spTgt spid="46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57"/>
                                        </p:tgtEl>
                                        <p:attrNameLst>
                                          <p:attrName>style.visibility</p:attrName>
                                        </p:attrNameLst>
                                      </p:cBhvr>
                                      <p:to>
                                        <p:strVal val="visible"/>
                                      </p:to>
                                    </p:set>
                                    <p:anim calcmode="lin" valueType="num">
                                      <p:cBhvr additive="repl">
                                        <p:cTn id="44" dur="500" fill="hold"/>
                                        <p:tgtEl>
                                          <p:spTgt spid="457"/>
                                        </p:tgtEl>
                                        <p:attrNameLst>
                                          <p:attrName>ppt_x</p:attrName>
                                        </p:attrNameLst>
                                      </p:cBhvr>
                                      <p:tavLst>
                                        <p:tav tm="0">
                                          <p:val>
                                            <p:strVal val="#ppt_x"/>
                                          </p:val>
                                        </p:tav>
                                        <p:tav tm="100000">
                                          <p:val>
                                            <p:strVal val="#ppt_x"/>
                                          </p:val>
                                        </p:tav>
                                      </p:tavLst>
                                    </p:anim>
                                    <p:anim calcmode="lin" valueType="num">
                                      <p:cBhvr additive="repl">
                                        <p:cTn id="45" dur="500" fill="hold"/>
                                        <p:tgtEl>
                                          <p:spTgt spid="457"/>
                                        </p:tgtEl>
                                        <p:attrNameLst>
                                          <p:attrName>ppt_y</p:attrName>
                                        </p:attrNameLst>
                                      </p:cBhvr>
                                      <p:tavLst>
                                        <p:tav tm="0">
                                          <p:val>
                                            <p:strVal val="1+#ppt_h/2"/>
                                          </p:val>
                                        </p:tav>
                                        <p:tav tm="100000">
                                          <p:val>
                                            <p:strVal val="#ppt_y"/>
                                          </p:val>
                                        </p:tav>
                                      </p:tavLst>
                                    </p:anim>
                                  </p:childTnLst>
                                </p:cTn>
                              </p:par>
                              <p:par>
                                <p:cTn id="46" presetID="42" presetClass="entr" fill="hold" nodeType="withEffect">
                                  <p:stCondLst>
                                    <p:cond delay="1000"/>
                                  </p:stCondLst>
                                  <p:childTnLst>
                                    <p:set>
                                      <p:cBhvr>
                                        <p:cTn id="47" dur="1" fill="hold">
                                          <p:stCondLst>
                                            <p:cond delay="0"/>
                                          </p:stCondLst>
                                        </p:cTn>
                                        <p:tgtEl>
                                          <p:spTgt spid="464"/>
                                        </p:tgtEl>
                                        <p:attrNameLst>
                                          <p:attrName>style.visibility</p:attrName>
                                        </p:attrNameLst>
                                      </p:cBhvr>
                                      <p:to>
                                        <p:strVal val="visible"/>
                                      </p:to>
                                    </p:set>
                                    <p:animEffect transition="in" filter="fade">
                                      <p:cBhvr additive="repl">
                                        <p:cTn id="48" dur="1000"/>
                                        <p:tgtEl>
                                          <p:spTgt spid="464"/>
                                        </p:tgtEl>
                                      </p:cBhvr>
                                    </p:animEffect>
                                    <p:anim calcmode="lin" valueType="num">
                                      <p:cBhvr additive="repl">
                                        <p:cTn id="49" dur="1000" fill="hold"/>
                                        <p:tgtEl>
                                          <p:spTgt spid="464"/>
                                        </p:tgtEl>
                                        <p:attrNameLst>
                                          <p:attrName>ppt_x</p:attrName>
                                        </p:attrNameLst>
                                      </p:cBhvr>
                                      <p:tavLst>
                                        <p:tav tm="0">
                                          <p:val>
                                            <p:strVal val="#ppt_x"/>
                                          </p:val>
                                        </p:tav>
                                        <p:tav tm="100000">
                                          <p:val>
                                            <p:strVal val="#ppt_x"/>
                                          </p:val>
                                        </p:tav>
                                      </p:tavLst>
                                    </p:anim>
                                    <p:anim calcmode="lin" valueType="num">
                                      <p:cBhvr additive="repl">
                                        <p:cTn id="50" dur="1000" fill="hold"/>
                                        <p:tgtEl>
                                          <p:spTgt spid="464"/>
                                        </p:tgtEl>
                                        <p:attrNameLst>
                                          <p:attrName>ppt_y</p:attrName>
                                        </p:attrNameLst>
                                      </p:cBhvr>
                                      <p:tavLst>
                                        <p:tav tm="0">
                                          <p:val>
                                            <p:strVal val="#ppt_y+.1"/>
                                          </p:val>
                                        </p:tav>
                                        <p:tav tm="100000">
                                          <p:val>
                                            <p:strVal val="#ppt_y"/>
                                          </p:val>
                                        </p:tav>
                                      </p:tavLst>
                                    </p:anim>
                                  </p:childTnLst>
                                </p:cTn>
                              </p:par>
                              <p:par>
                                <p:cTn id="51" presetID="42" presetClass="entr" fill="hold" nodeType="withEffect">
                                  <p:stCondLst>
                                    <p:cond delay="1500"/>
                                  </p:stCondLst>
                                  <p:childTnLst>
                                    <p:set>
                                      <p:cBhvr>
                                        <p:cTn id="52" dur="1" fill="hold">
                                          <p:stCondLst>
                                            <p:cond delay="0"/>
                                          </p:stCondLst>
                                        </p:cTn>
                                        <p:tgtEl>
                                          <p:spTgt spid="465"/>
                                        </p:tgtEl>
                                        <p:attrNameLst>
                                          <p:attrName>style.visibility</p:attrName>
                                        </p:attrNameLst>
                                      </p:cBhvr>
                                      <p:to>
                                        <p:strVal val="visible"/>
                                      </p:to>
                                    </p:set>
                                    <p:animEffect transition="in" filter="fade">
                                      <p:cBhvr additive="repl">
                                        <p:cTn id="53" dur="1000"/>
                                        <p:tgtEl>
                                          <p:spTgt spid="465"/>
                                        </p:tgtEl>
                                      </p:cBhvr>
                                    </p:animEffect>
                                    <p:anim calcmode="lin" valueType="num">
                                      <p:cBhvr additive="repl">
                                        <p:cTn id="54" dur="1000" fill="hold"/>
                                        <p:tgtEl>
                                          <p:spTgt spid="465"/>
                                        </p:tgtEl>
                                        <p:attrNameLst>
                                          <p:attrName>ppt_x</p:attrName>
                                        </p:attrNameLst>
                                      </p:cBhvr>
                                      <p:tavLst>
                                        <p:tav tm="0">
                                          <p:val>
                                            <p:strVal val="#ppt_x"/>
                                          </p:val>
                                        </p:tav>
                                        <p:tav tm="100000">
                                          <p:val>
                                            <p:strVal val="#ppt_x"/>
                                          </p:val>
                                        </p:tav>
                                      </p:tavLst>
                                    </p:anim>
                                    <p:anim calcmode="lin" valueType="num">
                                      <p:cBhvr additive="repl">
                                        <p:cTn id="55" dur="1000" fill="hold"/>
                                        <p:tgtEl>
                                          <p:spTgt spid="46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61"/>
                                        </p:tgtEl>
                                        <p:attrNameLst>
                                          <p:attrName>style.visibility</p:attrName>
                                        </p:attrNameLst>
                                      </p:cBhvr>
                                      <p:to>
                                        <p:strVal val="visible"/>
                                      </p:to>
                                    </p:set>
                                    <p:anim calcmode="lin" valueType="num">
                                      <p:cBhvr additive="repl">
                                        <p:cTn id="60" dur="500" fill="hold"/>
                                        <p:tgtEl>
                                          <p:spTgt spid="461"/>
                                        </p:tgtEl>
                                        <p:attrNameLst>
                                          <p:attrName>ppt_x</p:attrName>
                                        </p:attrNameLst>
                                      </p:cBhvr>
                                      <p:tavLst>
                                        <p:tav tm="0">
                                          <p:val>
                                            <p:strVal val="#ppt_x"/>
                                          </p:val>
                                        </p:tav>
                                        <p:tav tm="100000">
                                          <p:val>
                                            <p:strVal val="#ppt_x"/>
                                          </p:val>
                                        </p:tav>
                                      </p:tavLst>
                                    </p:anim>
                                    <p:anim calcmode="lin" valueType="num">
                                      <p:cBhvr additive="repl">
                                        <p:cTn id="61" dur="500" fill="hold"/>
                                        <p:tgtEl>
                                          <p:spTgt spid="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384119" y="1365434"/>
            <a:ext cx="8548200" cy="1142640"/>
          </a:xfrm>
          <a:prstGeom prst="rect">
            <a:avLst/>
          </a:prstGeom>
          <a:noFill/>
          <a:ln>
            <a:noFill/>
          </a:ln>
        </p:spPr>
        <p:txBody>
          <a:bodyPr anchor="ctr"/>
          <a:lstStyle/>
          <a:p>
            <a:pPr algn="r">
              <a:lnSpc>
                <a:spcPct val="100000"/>
              </a:lnSpc>
            </a:pPr>
            <a:r>
              <a:rPr lang="es-ES" sz="4000" b="0" strike="noStrike" cap="all" spc="-1" dirty="0">
                <a:solidFill>
                  <a:srgbClr val="3E5C83"/>
                </a:solidFill>
                <a:uFill>
                  <a:solidFill>
                    <a:srgbClr val="FFFFFF"/>
                  </a:solidFill>
                </a:uFill>
                <a:latin typeface="Calibri"/>
                <a:ea typeface="Calibri"/>
              </a:rPr>
              <a:t>Parada </a:t>
            </a:r>
            <a:r>
              <a:rPr lang="es-ES" sz="4000" b="0" strike="noStrike" cap="all" spc="-1" dirty="0" err="1">
                <a:solidFill>
                  <a:srgbClr val="3E5C83"/>
                </a:solidFill>
                <a:uFill>
                  <a:solidFill>
                    <a:srgbClr val="FFFFFF"/>
                  </a:solidFill>
                </a:uFill>
                <a:latin typeface="Calibri"/>
                <a:ea typeface="Calibri"/>
              </a:rPr>
              <a:t>Cardio</a:t>
            </a:r>
            <a:r>
              <a:rPr lang="es-ES" sz="4000" b="0" strike="noStrike" cap="all" spc="-1" dirty="0">
                <a:solidFill>
                  <a:srgbClr val="3E5C83"/>
                </a:solidFill>
                <a:uFill>
                  <a:solidFill>
                    <a:srgbClr val="FFFFFF"/>
                  </a:solidFill>
                </a:uFill>
                <a:latin typeface="Calibri"/>
                <a:ea typeface="Calibri"/>
              </a:rPr>
              <a:t> Respiratoria</a:t>
            </a:r>
            <a:endParaRPr lang="es-ES" sz="4850" b="0" strike="noStrike" spc="-1" dirty="0">
              <a:solidFill>
                <a:srgbClr val="000000"/>
              </a:solidFill>
              <a:uFill>
                <a:solidFill>
                  <a:srgbClr val="FFFFFF"/>
                </a:solidFill>
              </a:uFill>
              <a:latin typeface="Arial"/>
            </a:endParaRPr>
          </a:p>
        </p:txBody>
      </p:sp>
      <p:sp>
        <p:nvSpPr>
          <p:cNvPr id="123" name="TextShape 2"/>
          <p:cNvSpPr txBox="1"/>
          <p:nvPr/>
        </p:nvSpPr>
        <p:spPr>
          <a:xfrm>
            <a:off x="3895120" y="2924088"/>
            <a:ext cx="5037199" cy="3175020"/>
          </a:xfrm>
          <a:prstGeom prst="rect">
            <a:avLst/>
          </a:prstGeom>
          <a:noFill/>
          <a:ln>
            <a:noFill/>
          </a:ln>
        </p:spPr>
        <p:txBody>
          <a:bodyPr/>
          <a:lstStyle/>
          <a:p>
            <a:pPr algn="r">
              <a:lnSpc>
                <a:spcPct val="130000"/>
              </a:lnSpc>
              <a:spcAft>
                <a:spcPts val="1200"/>
              </a:spcAft>
            </a:pPr>
            <a:r>
              <a:rPr lang="es-ES" sz="2800" b="0" strike="noStrike" cap="all" spc="-1" dirty="0">
                <a:solidFill>
                  <a:srgbClr val="000000"/>
                </a:solidFill>
                <a:uFill>
                  <a:solidFill>
                    <a:srgbClr val="FFFFFF"/>
                  </a:solidFill>
                </a:uFill>
                <a:latin typeface="Calibri"/>
                <a:ea typeface="Calibri"/>
              </a:rPr>
              <a:t>Interrupción </a:t>
            </a:r>
            <a:r>
              <a:rPr lang="es-ES" sz="2800" b="1" strike="noStrike" cap="all" spc="-1" dirty="0">
                <a:solidFill>
                  <a:srgbClr val="000000"/>
                </a:solidFill>
                <a:uFill>
                  <a:solidFill>
                    <a:srgbClr val="FFFFFF"/>
                  </a:solidFill>
                </a:uFill>
                <a:latin typeface="Calibri"/>
                <a:ea typeface="Calibri"/>
              </a:rPr>
              <a:t>brusca, inesperada e potencialmente reversible</a:t>
            </a:r>
            <a:r>
              <a:rPr lang="es-ES" sz="2800" b="0" strike="noStrike" cap="all" spc="-1" dirty="0">
                <a:solidFill>
                  <a:srgbClr val="000000"/>
                </a:solidFill>
                <a:uFill>
                  <a:solidFill>
                    <a:srgbClr val="FFFFFF"/>
                  </a:solidFill>
                </a:uFill>
                <a:latin typeface="Calibri"/>
                <a:ea typeface="Calibri"/>
              </a:rPr>
              <a:t> da respiración e da circulación espontáneas</a:t>
            </a:r>
            <a:endParaRPr lang="es-ES" sz="2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1149649" y="1116000"/>
            <a:ext cx="8030351" cy="1297800"/>
          </a:xfrm>
          <a:prstGeom prst="rect">
            <a:avLst/>
          </a:prstGeom>
          <a:noFill/>
          <a:ln>
            <a:noFill/>
          </a:ln>
        </p:spPr>
        <p:txBody>
          <a:bodyPr anchor="ctr"/>
          <a:lstStyle/>
          <a:p>
            <a:pPr algn="r">
              <a:lnSpc>
                <a:spcPct val="100000"/>
              </a:lnSpc>
            </a:pPr>
            <a:r>
              <a:rPr lang="es-ES" sz="4000" b="0" strike="noStrike" cap="all" spc="-1" dirty="0">
                <a:solidFill>
                  <a:srgbClr val="3E5C83"/>
                </a:solidFill>
                <a:uFill>
                  <a:solidFill>
                    <a:srgbClr val="FFFFFF"/>
                  </a:solidFill>
                </a:uFill>
                <a:latin typeface="Calibri"/>
                <a:ea typeface="Calibri"/>
              </a:rPr>
              <a:t>Soporte vital básico</a:t>
            </a:r>
            <a:endParaRPr lang="es-ES" sz="4850" b="0" strike="noStrike" spc="-1" dirty="0">
              <a:solidFill>
                <a:srgbClr val="000000"/>
              </a:solidFill>
              <a:uFill>
                <a:solidFill>
                  <a:srgbClr val="FFFFFF"/>
                </a:solidFill>
              </a:uFill>
              <a:latin typeface="Arial"/>
            </a:endParaRPr>
          </a:p>
        </p:txBody>
      </p:sp>
      <p:sp>
        <p:nvSpPr>
          <p:cNvPr id="125" name="TextShape 2"/>
          <p:cNvSpPr txBox="1"/>
          <p:nvPr/>
        </p:nvSpPr>
        <p:spPr>
          <a:xfrm>
            <a:off x="3096000" y="2808000"/>
            <a:ext cx="6084000" cy="3403440"/>
          </a:xfrm>
          <a:prstGeom prst="rect">
            <a:avLst/>
          </a:prstGeom>
          <a:noFill/>
          <a:ln>
            <a:noFill/>
          </a:ln>
        </p:spPr>
        <p:txBody>
          <a:bodyPr/>
          <a:lstStyle/>
          <a:p>
            <a:pPr marL="228600" indent="-228240" algn="r">
              <a:lnSpc>
                <a:spcPct val="130000"/>
              </a:lnSpc>
            </a:pPr>
            <a:r>
              <a:rPr lang="es-ES" sz="2800" b="0" strike="noStrike" cap="all" spc="-1" dirty="0">
                <a:solidFill>
                  <a:srgbClr val="000000"/>
                </a:solidFill>
                <a:uFill>
                  <a:solidFill>
                    <a:srgbClr val="FFFFFF"/>
                  </a:solidFill>
                </a:uFill>
                <a:latin typeface="Calibri"/>
                <a:ea typeface="Calibri"/>
              </a:rPr>
              <a:t>   </a:t>
            </a:r>
            <a:r>
              <a:rPr lang="es-ES" sz="2800" b="0" strike="noStrike" cap="all" spc="-1" dirty="0" err="1">
                <a:solidFill>
                  <a:srgbClr val="000000"/>
                </a:solidFill>
                <a:uFill>
                  <a:solidFill>
                    <a:srgbClr val="FFFFFF"/>
                  </a:solidFill>
                </a:uFill>
                <a:latin typeface="Calibri"/>
                <a:ea typeface="Calibri"/>
              </a:rPr>
              <a:t>Conxunto</a:t>
            </a:r>
            <a:r>
              <a:rPr lang="es-ES" sz="2800" b="0" strike="noStrike" cap="all" spc="-1" dirty="0">
                <a:solidFill>
                  <a:srgbClr val="000000"/>
                </a:solidFill>
                <a:uFill>
                  <a:solidFill>
                    <a:srgbClr val="FFFFFF"/>
                  </a:solidFill>
                </a:uFill>
                <a:latin typeface="Calibri"/>
                <a:ea typeface="Calibri"/>
              </a:rPr>
              <a:t> de </a:t>
            </a:r>
            <a:r>
              <a:rPr lang="es-ES" sz="2800" b="0" strike="noStrike" cap="all" spc="-1" dirty="0" err="1" smtClean="0">
                <a:solidFill>
                  <a:srgbClr val="000000"/>
                </a:solidFill>
                <a:uFill>
                  <a:solidFill>
                    <a:srgbClr val="FFFFFF"/>
                  </a:solidFill>
                </a:uFill>
                <a:latin typeface="Calibri"/>
                <a:ea typeface="Calibri"/>
              </a:rPr>
              <a:t>manobras</a:t>
            </a:r>
            <a:r>
              <a:rPr lang="es-ES" sz="2800" b="0" strike="noStrike" cap="all" spc="-1" dirty="0" smtClean="0">
                <a:solidFill>
                  <a:srgbClr val="000000"/>
                </a:solidFill>
                <a:uFill>
                  <a:solidFill>
                    <a:srgbClr val="FFFFFF"/>
                  </a:solidFill>
                </a:uFill>
                <a:latin typeface="Calibri"/>
                <a:ea typeface="Calibri"/>
              </a:rPr>
              <a:t> </a:t>
            </a:r>
            <a:r>
              <a:rPr lang="es-ES" sz="2800" b="0" strike="noStrike" cap="all" spc="-1" dirty="0" err="1">
                <a:solidFill>
                  <a:srgbClr val="000000"/>
                </a:solidFill>
                <a:uFill>
                  <a:solidFill>
                    <a:srgbClr val="FFFFFF"/>
                  </a:solidFill>
                </a:uFill>
                <a:latin typeface="Calibri"/>
                <a:ea typeface="Calibri"/>
              </a:rPr>
              <a:t>encamiñadas</a:t>
            </a:r>
            <a:r>
              <a:rPr lang="es-ES" sz="2800" b="0" strike="noStrike" cap="all" spc="-1" dirty="0">
                <a:solidFill>
                  <a:srgbClr val="000000"/>
                </a:solidFill>
                <a:uFill>
                  <a:solidFill>
                    <a:srgbClr val="FFFFFF"/>
                  </a:solidFill>
                </a:uFill>
                <a:latin typeface="Calibri"/>
                <a:ea typeface="Calibri"/>
              </a:rPr>
              <a:t> a revertir a parada cardiorrespiratoria para </a:t>
            </a:r>
            <a:r>
              <a:rPr lang="es-ES" sz="2800" b="1" strike="noStrike" cap="all" spc="-1" dirty="0">
                <a:solidFill>
                  <a:srgbClr val="C00000"/>
                </a:solidFill>
                <a:uFill>
                  <a:solidFill>
                    <a:srgbClr val="FFFFFF"/>
                  </a:solidFill>
                </a:uFill>
                <a:latin typeface="Calibri"/>
                <a:ea typeface="Calibri"/>
              </a:rPr>
              <a:t>substituir </a:t>
            </a:r>
            <a:r>
              <a:rPr lang="es-ES" sz="2800" b="1" strike="noStrike" cap="all" spc="-1" dirty="0" err="1" smtClean="0">
                <a:solidFill>
                  <a:srgbClr val="C00000"/>
                </a:solidFill>
                <a:uFill>
                  <a:solidFill>
                    <a:srgbClr val="FFFFFF"/>
                  </a:solidFill>
                </a:uFill>
                <a:latin typeface="Calibri"/>
                <a:ea typeface="Calibri"/>
              </a:rPr>
              <a:t>primeiro</a:t>
            </a:r>
            <a:r>
              <a:rPr lang="es-ES" sz="2800" b="1" strike="noStrike" cap="all" spc="-1" dirty="0" smtClean="0">
                <a:solidFill>
                  <a:srgbClr val="000000"/>
                </a:solidFill>
                <a:uFill>
                  <a:solidFill>
                    <a:srgbClr val="FFFFFF"/>
                  </a:solidFill>
                </a:uFill>
                <a:latin typeface="Calibri"/>
                <a:ea typeface="Calibri"/>
              </a:rPr>
              <a:t> </a:t>
            </a:r>
            <a:r>
              <a:rPr lang="es-ES" sz="2800" b="0" strike="noStrike" cap="all" spc="-1" dirty="0">
                <a:solidFill>
                  <a:srgbClr val="000000"/>
                </a:solidFill>
                <a:uFill>
                  <a:solidFill>
                    <a:srgbClr val="FFFFFF"/>
                  </a:solidFill>
                </a:uFill>
                <a:latin typeface="Calibri"/>
                <a:ea typeface="Calibri"/>
              </a:rPr>
              <a:t>e </a:t>
            </a:r>
            <a:r>
              <a:rPr lang="es-ES" sz="2800" b="0" strike="noStrike" cap="all" spc="-1" dirty="0" err="1">
                <a:solidFill>
                  <a:srgbClr val="000000"/>
                </a:solidFill>
                <a:uFill>
                  <a:solidFill>
                    <a:srgbClr val="FFFFFF"/>
                  </a:solidFill>
                </a:uFill>
                <a:latin typeface="Calibri"/>
                <a:ea typeface="Calibri"/>
              </a:rPr>
              <a:t>despois</a:t>
            </a:r>
            <a:r>
              <a:rPr lang="es-ES" sz="2800" b="0" strike="noStrike" cap="all" spc="-1" dirty="0">
                <a:solidFill>
                  <a:srgbClr val="000000"/>
                </a:solidFill>
                <a:uFill>
                  <a:solidFill>
                    <a:srgbClr val="FFFFFF"/>
                  </a:solidFill>
                </a:uFill>
                <a:latin typeface="Calibri"/>
                <a:ea typeface="Calibri"/>
              </a:rPr>
              <a:t> </a:t>
            </a:r>
            <a:r>
              <a:rPr lang="es-ES" sz="2800" b="1" strike="noStrike" cap="all" spc="-1" dirty="0">
                <a:solidFill>
                  <a:srgbClr val="426626"/>
                </a:solidFill>
                <a:uFill>
                  <a:solidFill>
                    <a:srgbClr val="FFFFFF"/>
                  </a:solidFill>
                </a:uFill>
                <a:latin typeface="Calibri"/>
                <a:ea typeface="Calibri"/>
              </a:rPr>
              <a:t>intentar restaurar </a:t>
            </a:r>
            <a:r>
              <a:rPr lang="es-ES" sz="2800" b="0" strike="noStrike" cap="all" spc="-1" dirty="0">
                <a:solidFill>
                  <a:srgbClr val="000000"/>
                </a:solidFill>
                <a:uFill>
                  <a:solidFill>
                    <a:srgbClr val="FFFFFF"/>
                  </a:solidFill>
                </a:uFill>
                <a:latin typeface="Calibri"/>
                <a:ea typeface="Calibri"/>
              </a:rPr>
              <a:t>a respiración e circulación espontáneas</a:t>
            </a:r>
            <a:endParaRPr lang="es-ES" sz="353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906480" y="936000"/>
            <a:ext cx="8381520" cy="1356840"/>
          </a:xfrm>
          <a:prstGeom prst="rect">
            <a:avLst/>
          </a:prstGeom>
          <a:noFill/>
          <a:ln>
            <a:noFill/>
          </a:ln>
        </p:spPr>
        <p:txBody>
          <a:bodyPr anchor="ctr"/>
          <a:lstStyle/>
          <a:p>
            <a:pPr algn="ctr">
              <a:lnSpc>
                <a:spcPct val="100000"/>
              </a:lnSpc>
            </a:pPr>
            <a:r>
              <a:rPr lang="es-ES" sz="4000" b="0" strike="noStrike" cap="all" spc="-1">
                <a:solidFill>
                  <a:srgbClr val="3E5C83"/>
                </a:solidFill>
                <a:uFill>
                  <a:solidFill>
                    <a:srgbClr val="FFFFFF"/>
                  </a:solidFill>
                </a:uFill>
                <a:latin typeface="Calibri"/>
                <a:ea typeface="Calibri"/>
              </a:rPr>
              <a:t>“Cadea de Supervivencia”</a:t>
            </a:r>
            <a:endParaRPr lang="es-ES" sz="4850" b="0" strike="noStrike" spc="-1">
              <a:solidFill>
                <a:srgbClr val="000000"/>
              </a:solidFill>
              <a:uFill>
                <a:solidFill>
                  <a:srgbClr val="FFFFFF"/>
                </a:solidFill>
              </a:uFill>
              <a:latin typeface="Arial"/>
            </a:endParaRPr>
          </a:p>
        </p:txBody>
      </p:sp>
      <p:sp>
        <p:nvSpPr>
          <p:cNvPr id="166" name="CustomShape 2"/>
          <p:cNvSpPr/>
          <p:nvPr/>
        </p:nvSpPr>
        <p:spPr>
          <a:xfrm>
            <a:off x="8196840" y="6414480"/>
            <a:ext cx="739440" cy="336240"/>
          </a:xfrm>
          <a:prstGeom prst="rect">
            <a:avLst/>
          </a:prstGeom>
          <a:noFill/>
          <a:ln>
            <a:noFill/>
          </a:ln>
        </p:spPr>
        <p:style>
          <a:lnRef idx="0">
            <a:scrgbClr r="0" g="0" b="0"/>
          </a:lnRef>
          <a:fillRef idx="0">
            <a:scrgbClr r="0" g="0" b="0"/>
          </a:fillRef>
          <a:effectRef idx="0">
            <a:scrgbClr r="0" g="0" b="0"/>
          </a:effectRef>
          <a:fontRef idx="minor"/>
        </p:style>
      </p:sp>
      <p:pic>
        <p:nvPicPr>
          <p:cNvPr id="167" name="Imagen 2"/>
          <p:cNvPicPr/>
          <p:nvPr/>
        </p:nvPicPr>
        <p:blipFill>
          <a:blip r:embed="rId3" cstate="print"/>
          <a:stretch/>
        </p:blipFill>
        <p:spPr>
          <a:xfrm>
            <a:off x="1208520" y="2499840"/>
            <a:ext cx="2197440" cy="2815200"/>
          </a:xfrm>
          <a:prstGeom prst="rect">
            <a:avLst/>
          </a:prstGeom>
          <a:ln>
            <a:noFill/>
          </a:ln>
        </p:spPr>
      </p:pic>
      <p:pic>
        <p:nvPicPr>
          <p:cNvPr id="168" name="Imagen 3"/>
          <p:cNvPicPr/>
          <p:nvPr/>
        </p:nvPicPr>
        <p:blipFill>
          <a:blip r:embed="rId4" cstate="print"/>
          <a:stretch/>
        </p:blipFill>
        <p:spPr>
          <a:xfrm>
            <a:off x="3037320" y="2499840"/>
            <a:ext cx="2197440" cy="2815200"/>
          </a:xfrm>
          <a:prstGeom prst="rect">
            <a:avLst/>
          </a:prstGeom>
          <a:ln>
            <a:noFill/>
          </a:ln>
        </p:spPr>
      </p:pic>
      <p:pic>
        <p:nvPicPr>
          <p:cNvPr id="169" name="Imagen 4"/>
          <p:cNvPicPr/>
          <p:nvPr/>
        </p:nvPicPr>
        <p:blipFill>
          <a:blip r:embed="rId5" cstate="print"/>
          <a:stretch/>
        </p:blipFill>
        <p:spPr>
          <a:xfrm>
            <a:off x="4866120" y="2499840"/>
            <a:ext cx="2197440" cy="2815200"/>
          </a:xfrm>
          <a:prstGeom prst="rect">
            <a:avLst/>
          </a:prstGeom>
          <a:ln>
            <a:noFill/>
          </a:ln>
        </p:spPr>
      </p:pic>
      <p:pic>
        <p:nvPicPr>
          <p:cNvPr id="170" name="Imagen 5"/>
          <p:cNvPicPr/>
          <p:nvPr/>
        </p:nvPicPr>
        <p:blipFill>
          <a:blip r:embed="rId6" cstate="print"/>
          <a:stretch/>
        </p:blipFill>
        <p:spPr>
          <a:xfrm>
            <a:off x="6694920" y="2499840"/>
            <a:ext cx="2197440" cy="2815200"/>
          </a:xfrm>
          <a:prstGeom prst="rect">
            <a:avLst/>
          </a:prstGeom>
          <a:ln>
            <a:noFill/>
          </a:ln>
        </p:spPr>
      </p:pic>
      <p:pic>
        <p:nvPicPr>
          <p:cNvPr id="171" name="Imagen 6"/>
          <p:cNvPicPr/>
          <p:nvPr/>
        </p:nvPicPr>
        <p:blipFill>
          <a:blip r:embed="rId7" cstate="print"/>
          <a:stretch/>
        </p:blipFill>
        <p:spPr>
          <a:xfrm>
            <a:off x="1693800" y="5315040"/>
            <a:ext cx="1226880" cy="721440"/>
          </a:xfrm>
          <a:prstGeom prst="rect">
            <a:avLst/>
          </a:prstGeom>
          <a:ln>
            <a:noFill/>
          </a:ln>
        </p:spPr>
      </p:pic>
      <p:pic>
        <p:nvPicPr>
          <p:cNvPr id="172" name="Imagen 7"/>
          <p:cNvPicPr/>
          <p:nvPr/>
        </p:nvPicPr>
        <p:blipFill>
          <a:blip r:embed="rId8" cstate="print"/>
          <a:stretch/>
        </p:blipFill>
        <p:spPr>
          <a:xfrm>
            <a:off x="3834720" y="5315040"/>
            <a:ext cx="681480" cy="721440"/>
          </a:xfrm>
          <a:prstGeom prst="rect">
            <a:avLst/>
          </a:prstGeom>
          <a:ln>
            <a:noFill/>
          </a:ln>
        </p:spPr>
      </p:pic>
      <p:pic>
        <p:nvPicPr>
          <p:cNvPr id="173" name="Imagen 8"/>
          <p:cNvPicPr/>
          <p:nvPr/>
        </p:nvPicPr>
        <p:blipFill>
          <a:blip r:embed="rId9" cstate="print"/>
          <a:stretch/>
        </p:blipFill>
        <p:spPr>
          <a:xfrm>
            <a:off x="5207760" y="5315040"/>
            <a:ext cx="1587960" cy="721440"/>
          </a:xfrm>
          <a:prstGeom prst="rect">
            <a:avLst/>
          </a:prstGeom>
          <a:ln>
            <a:noFill/>
          </a:ln>
        </p:spPr>
      </p:pic>
      <p:pic>
        <p:nvPicPr>
          <p:cNvPr id="174" name="Imagen 9"/>
          <p:cNvPicPr/>
          <p:nvPr/>
        </p:nvPicPr>
        <p:blipFill>
          <a:blip r:embed="rId10" cstate="print"/>
          <a:stretch/>
        </p:blipFill>
        <p:spPr>
          <a:xfrm>
            <a:off x="7212960" y="5286240"/>
            <a:ext cx="1186920" cy="102636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repl">
                                        <p:cTn id="7" dur="500" fill="hold"/>
                                        <p:tgtEl>
                                          <p:spTgt spid="167"/>
                                        </p:tgtEl>
                                        <p:attrNameLst>
                                          <p:attrName>ppt_x</p:attrName>
                                        </p:attrNameLst>
                                      </p:cBhvr>
                                      <p:tavLst>
                                        <p:tav tm="0">
                                          <p:val>
                                            <p:strVal val="#ppt_x"/>
                                          </p:val>
                                        </p:tav>
                                        <p:tav tm="100000">
                                          <p:val>
                                            <p:strVal val="#ppt_x"/>
                                          </p:val>
                                        </p:tav>
                                      </p:tavLst>
                                    </p:anim>
                                    <p:anim calcmode="lin" valueType="num">
                                      <p:cBhvr additive="repl">
                                        <p:cTn id="8" dur="500" fill="hold"/>
                                        <p:tgtEl>
                                          <p:spTgt spid="16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repl">
                                        <p:cTn id="11" dur="500" fill="hold"/>
                                        <p:tgtEl>
                                          <p:spTgt spid="171"/>
                                        </p:tgtEl>
                                        <p:attrNameLst>
                                          <p:attrName>ppt_x</p:attrName>
                                        </p:attrNameLst>
                                      </p:cBhvr>
                                      <p:tavLst>
                                        <p:tav tm="0">
                                          <p:val>
                                            <p:strVal val="#ppt_x"/>
                                          </p:val>
                                        </p:tav>
                                        <p:tav tm="100000">
                                          <p:val>
                                            <p:strVal val="#ppt_x"/>
                                          </p:val>
                                        </p:tav>
                                      </p:tavLst>
                                    </p:anim>
                                    <p:anim calcmode="lin" valueType="num">
                                      <p:cBhvr additive="repl">
                                        <p:cTn id="12"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 calcmode="lin" valueType="num">
                                      <p:cBhvr additive="repl">
                                        <p:cTn id="17" dur="500" fill="hold"/>
                                        <p:tgtEl>
                                          <p:spTgt spid="168"/>
                                        </p:tgtEl>
                                        <p:attrNameLst>
                                          <p:attrName>ppt_x</p:attrName>
                                        </p:attrNameLst>
                                      </p:cBhvr>
                                      <p:tavLst>
                                        <p:tav tm="0">
                                          <p:val>
                                            <p:strVal val="#ppt_x"/>
                                          </p:val>
                                        </p:tav>
                                        <p:tav tm="100000">
                                          <p:val>
                                            <p:strVal val="#ppt_x"/>
                                          </p:val>
                                        </p:tav>
                                      </p:tavLst>
                                    </p:anim>
                                    <p:anim calcmode="lin" valueType="num">
                                      <p:cBhvr additive="repl">
                                        <p:cTn id="18" dur="500" fill="hold"/>
                                        <p:tgtEl>
                                          <p:spTgt spid="16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2"/>
                                        </p:tgtEl>
                                        <p:attrNameLst>
                                          <p:attrName>style.visibility</p:attrName>
                                        </p:attrNameLst>
                                      </p:cBhvr>
                                      <p:to>
                                        <p:strVal val="visible"/>
                                      </p:to>
                                    </p:set>
                                    <p:anim calcmode="lin" valueType="num">
                                      <p:cBhvr additive="repl">
                                        <p:cTn id="21" dur="500" fill="hold"/>
                                        <p:tgtEl>
                                          <p:spTgt spid="172"/>
                                        </p:tgtEl>
                                        <p:attrNameLst>
                                          <p:attrName>ppt_x</p:attrName>
                                        </p:attrNameLst>
                                      </p:cBhvr>
                                      <p:tavLst>
                                        <p:tav tm="0">
                                          <p:val>
                                            <p:strVal val="#ppt_x"/>
                                          </p:val>
                                        </p:tav>
                                        <p:tav tm="100000">
                                          <p:val>
                                            <p:strVal val="#ppt_x"/>
                                          </p:val>
                                        </p:tav>
                                      </p:tavLst>
                                    </p:anim>
                                    <p:anim calcmode="lin" valueType="num">
                                      <p:cBhvr additive="repl">
                                        <p:cTn id="22"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9"/>
                                        </p:tgtEl>
                                        <p:attrNameLst>
                                          <p:attrName>style.visibility</p:attrName>
                                        </p:attrNameLst>
                                      </p:cBhvr>
                                      <p:to>
                                        <p:strVal val="visible"/>
                                      </p:to>
                                    </p:set>
                                    <p:anim calcmode="lin" valueType="num">
                                      <p:cBhvr additive="repl">
                                        <p:cTn id="27" dur="500" fill="hold"/>
                                        <p:tgtEl>
                                          <p:spTgt spid="169"/>
                                        </p:tgtEl>
                                        <p:attrNameLst>
                                          <p:attrName>ppt_x</p:attrName>
                                        </p:attrNameLst>
                                      </p:cBhvr>
                                      <p:tavLst>
                                        <p:tav tm="0">
                                          <p:val>
                                            <p:strVal val="#ppt_x"/>
                                          </p:val>
                                        </p:tav>
                                        <p:tav tm="100000">
                                          <p:val>
                                            <p:strVal val="#ppt_x"/>
                                          </p:val>
                                        </p:tav>
                                      </p:tavLst>
                                    </p:anim>
                                    <p:anim calcmode="lin" valueType="num">
                                      <p:cBhvr additive="repl">
                                        <p:cTn id="28" dur="500" fill="hold"/>
                                        <p:tgtEl>
                                          <p:spTgt spid="16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3"/>
                                        </p:tgtEl>
                                        <p:attrNameLst>
                                          <p:attrName>style.visibility</p:attrName>
                                        </p:attrNameLst>
                                      </p:cBhvr>
                                      <p:to>
                                        <p:strVal val="visible"/>
                                      </p:to>
                                    </p:set>
                                    <p:anim calcmode="lin" valueType="num">
                                      <p:cBhvr additive="repl">
                                        <p:cTn id="31" dur="500" fill="hold"/>
                                        <p:tgtEl>
                                          <p:spTgt spid="173"/>
                                        </p:tgtEl>
                                        <p:attrNameLst>
                                          <p:attrName>ppt_x</p:attrName>
                                        </p:attrNameLst>
                                      </p:cBhvr>
                                      <p:tavLst>
                                        <p:tav tm="0">
                                          <p:val>
                                            <p:strVal val="#ppt_x"/>
                                          </p:val>
                                        </p:tav>
                                        <p:tav tm="100000">
                                          <p:val>
                                            <p:strVal val="#ppt_x"/>
                                          </p:val>
                                        </p:tav>
                                      </p:tavLst>
                                    </p:anim>
                                    <p:anim calcmode="lin" valueType="num">
                                      <p:cBhvr additive="repl">
                                        <p:cTn id="32"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0"/>
                                        </p:tgtEl>
                                        <p:attrNameLst>
                                          <p:attrName>style.visibility</p:attrName>
                                        </p:attrNameLst>
                                      </p:cBhvr>
                                      <p:to>
                                        <p:strVal val="visible"/>
                                      </p:to>
                                    </p:set>
                                    <p:anim calcmode="lin" valueType="num">
                                      <p:cBhvr additive="repl">
                                        <p:cTn id="37" dur="500" fill="hold"/>
                                        <p:tgtEl>
                                          <p:spTgt spid="170"/>
                                        </p:tgtEl>
                                        <p:attrNameLst>
                                          <p:attrName>ppt_x</p:attrName>
                                        </p:attrNameLst>
                                      </p:cBhvr>
                                      <p:tavLst>
                                        <p:tav tm="0">
                                          <p:val>
                                            <p:strVal val="#ppt_x"/>
                                          </p:val>
                                        </p:tav>
                                        <p:tav tm="100000">
                                          <p:val>
                                            <p:strVal val="#ppt_x"/>
                                          </p:val>
                                        </p:tav>
                                      </p:tavLst>
                                    </p:anim>
                                    <p:anim calcmode="lin" valueType="num">
                                      <p:cBhvr additive="repl">
                                        <p:cTn id="38" dur="500" fill="hold"/>
                                        <p:tgtEl>
                                          <p:spTgt spid="17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4"/>
                                        </p:tgtEl>
                                        <p:attrNameLst>
                                          <p:attrName>style.visibility</p:attrName>
                                        </p:attrNameLst>
                                      </p:cBhvr>
                                      <p:to>
                                        <p:strVal val="visible"/>
                                      </p:to>
                                    </p:set>
                                    <p:anim calcmode="lin" valueType="num">
                                      <p:cBhvr additive="repl">
                                        <p:cTn id="41" dur="500" fill="hold"/>
                                        <p:tgtEl>
                                          <p:spTgt spid="174"/>
                                        </p:tgtEl>
                                        <p:attrNameLst>
                                          <p:attrName>ppt_x</p:attrName>
                                        </p:attrNameLst>
                                      </p:cBhvr>
                                      <p:tavLst>
                                        <p:tav tm="0">
                                          <p:val>
                                            <p:strVal val="#ppt_x"/>
                                          </p:val>
                                        </p:tav>
                                        <p:tav tm="100000">
                                          <p:val>
                                            <p:strVal val="#ppt_x"/>
                                          </p:val>
                                        </p:tav>
                                      </p:tavLst>
                                    </p:anim>
                                    <p:anim calcmode="lin" valueType="num">
                                      <p:cBhvr additive="repl">
                                        <p:cTn id="42"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Imagen 3"/>
          <p:cNvPicPr/>
          <p:nvPr/>
        </p:nvPicPr>
        <p:blipFill>
          <a:blip r:embed="rId2" cstate="print"/>
          <a:stretch/>
        </p:blipFill>
        <p:spPr>
          <a:xfrm>
            <a:off x="1044000" y="2583720"/>
            <a:ext cx="3142080" cy="3716280"/>
          </a:xfrm>
          <a:prstGeom prst="rect">
            <a:avLst/>
          </a:prstGeom>
          <a:ln>
            <a:noFill/>
          </a:ln>
        </p:spPr>
      </p:pic>
      <p:sp>
        <p:nvSpPr>
          <p:cNvPr id="394" name="CustomShape 1"/>
          <p:cNvSpPr/>
          <p:nvPr/>
        </p:nvSpPr>
        <p:spPr>
          <a:xfrm>
            <a:off x="5357160" y="2340000"/>
            <a:ext cx="30218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2800" b="0" strike="noStrike" spc="-1" dirty="0">
                <a:solidFill>
                  <a:srgbClr val="3E5C83"/>
                </a:solidFill>
                <a:uFill>
                  <a:solidFill>
                    <a:srgbClr val="FFFFFF"/>
                  </a:solidFill>
                </a:uFill>
                <a:latin typeface="Calibri"/>
                <a:ea typeface="Calibri"/>
              </a:rPr>
              <a:t>AVALIAR A </a:t>
            </a:r>
            <a:r>
              <a:rPr lang="es-ES" sz="2800" b="0" strike="noStrike" spc="-1" dirty="0" smtClean="0">
                <a:solidFill>
                  <a:srgbClr val="3E5C83"/>
                </a:solidFill>
                <a:uFill>
                  <a:solidFill>
                    <a:srgbClr val="FFFFFF"/>
                  </a:solidFill>
                </a:uFill>
                <a:latin typeface="Calibri"/>
                <a:ea typeface="Calibri"/>
              </a:rPr>
              <a:t>VÍTIMA</a:t>
            </a:r>
            <a:endParaRPr lang="es-ES" sz="1800" b="0" strike="noStrike" spc="-1" dirty="0">
              <a:solidFill>
                <a:srgbClr val="000000"/>
              </a:solidFill>
              <a:uFill>
                <a:solidFill>
                  <a:srgbClr val="FFFFFF"/>
                </a:solidFill>
              </a:uFill>
              <a:latin typeface="Arial"/>
            </a:endParaRPr>
          </a:p>
        </p:txBody>
      </p:sp>
      <p:sp>
        <p:nvSpPr>
          <p:cNvPr id="395" name="TextShape 2"/>
          <p:cNvSpPr txBox="1"/>
          <p:nvPr/>
        </p:nvSpPr>
        <p:spPr>
          <a:xfrm>
            <a:off x="849240" y="946080"/>
            <a:ext cx="8381520" cy="964800"/>
          </a:xfrm>
          <a:prstGeom prst="rect">
            <a:avLst/>
          </a:prstGeom>
          <a:noFill/>
          <a:ln>
            <a:noFill/>
          </a:ln>
        </p:spPr>
        <p:txBody>
          <a:bodyPr anchor="ctr"/>
          <a:lstStyle/>
          <a:p>
            <a:pPr algn="ctr">
              <a:lnSpc>
                <a:spcPct val="100000"/>
              </a:lnSpc>
            </a:pPr>
            <a:r>
              <a:rPr lang="es-ES" sz="3600" b="0" strike="noStrike" cap="all" spc="-1">
                <a:solidFill>
                  <a:srgbClr val="3E5C83"/>
                </a:solidFill>
                <a:uFill>
                  <a:solidFill>
                    <a:srgbClr val="FFFFFF"/>
                  </a:solidFill>
                </a:uFill>
                <a:latin typeface="Calibri"/>
                <a:ea typeface="Calibri"/>
              </a:rPr>
              <a:t>VALORACIÓN CONSCIENCIA</a:t>
            </a:r>
            <a:endParaRPr lang="es-ES" sz="4850" b="0" strike="noStrike" spc="-1">
              <a:solidFill>
                <a:srgbClr val="000000"/>
              </a:solidFill>
              <a:uFill>
                <a:solidFill>
                  <a:srgbClr val="FFFFFF"/>
                </a:solidFill>
              </a:uFill>
              <a:latin typeface="Arial"/>
            </a:endParaRPr>
          </a:p>
        </p:txBody>
      </p:sp>
      <p:sp>
        <p:nvSpPr>
          <p:cNvPr id="396" name="TextShape 3"/>
          <p:cNvSpPr txBox="1"/>
          <p:nvPr/>
        </p:nvSpPr>
        <p:spPr>
          <a:xfrm>
            <a:off x="5220000" y="3132000"/>
            <a:ext cx="3312000" cy="3247200"/>
          </a:xfrm>
          <a:prstGeom prst="rect">
            <a:avLst/>
          </a:prstGeom>
          <a:solidFill>
            <a:srgbClr val="CFE7F5"/>
          </a:solidFill>
          <a:ln>
            <a:noFill/>
          </a:ln>
        </p:spPr>
        <p:txBody>
          <a:bodyPr lIns="90000" tIns="45000" rIns="90000" bIns="45000" anchor="ctr"/>
          <a:lstStyle/>
          <a:p>
            <a:pPr marL="180000" algn="ctr">
              <a:lnSpc>
                <a:spcPct val="115000"/>
              </a:lnSpc>
              <a:spcAft>
                <a:spcPts val="1800"/>
              </a:spcAft>
            </a:pPr>
            <a:r>
              <a:rPr lang="es-ES" sz="2200" b="0" strike="noStrike" spc="-1">
                <a:solidFill>
                  <a:srgbClr val="000000"/>
                </a:solidFill>
                <a:uFill>
                  <a:solidFill>
                    <a:srgbClr val="FFFFFF"/>
                  </a:solidFill>
                </a:uFill>
                <a:latin typeface="Calibri"/>
              </a:rPr>
              <a:t>SEGURIDADE DO EQUIPO </a:t>
            </a:r>
            <a:endParaRPr lang="es-ES" sz="1800" b="0" strike="noStrike" spc="-1">
              <a:solidFill>
                <a:srgbClr val="000000"/>
              </a:solidFill>
              <a:uFill>
                <a:solidFill>
                  <a:srgbClr val="FFFFFF"/>
                </a:solidFill>
              </a:uFill>
              <a:latin typeface="Arial"/>
            </a:endParaRPr>
          </a:p>
          <a:p>
            <a:pPr marL="72000" algn="ctr">
              <a:lnSpc>
                <a:spcPct val="115000"/>
              </a:lnSpc>
              <a:spcAft>
                <a:spcPts val="1800"/>
              </a:spcAft>
            </a:pPr>
            <a:r>
              <a:rPr lang="es-ES" sz="2200" b="0" strike="noStrike" spc="-1">
                <a:solidFill>
                  <a:srgbClr val="000000"/>
                </a:solidFill>
                <a:uFill>
                  <a:solidFill>
                    <a:srgbClr val="FFFFFF"/>
                  </a:solidFill>
                </a:uFill>
                <a:latin typeface="Calibri"/>
              </a:rPr>
              <a:t>GOLPEAR SUAVEMENTE OS OMBREIROS</a:t>
            </a:r>
            <a:endParaRPr lang="es-ES" sz="1800" b="0" strike="noStrike" spc="-1">
              <a:solidFill>
                <a:srgbClr val="000000"/>
              </a:solidFill>
              <a:uFill>
                <a:solidFill>
                  <a:srgbClr val="FFFFFF"/>
                </a:solidFill>
              </a:uFill>
              <a:latin typeface="Arial"/>
            </a:endParaRPr>
          </a:p>
          <a:p>
            <a:pPr marL="72000" algn="ctr">
              <a:lnSpc>
                <a:spcPct val="115000"/>
              </a:lnSpc>
              <a:spcAft>
                <a:spcPts val="1800"/>
              </a:spcAft>
            </a:pPr>
            <a:r>
              <a:rPr lang="es-ES" sz="2200" b="0" strike="noStrike" spc="-1">
                <a:solidFill>
                  <a:srgbClr val="000000"/>
                </a:solidFill>
                <a:uFill>
                  <a:solidFill>
                    <a:srgbClr val="FFFFFF"/>
                  </a:solidFill>
                </a:uFill>
                <a:latin typeface="Calibri"/>
              </a:rPr>
              <a:t>PREGUNTAR O NOME</a:t>
            </a:r>
            <a:endParaRPr lang="es-ES" sz="1800" b="0" strike="noStrike" spc="-1">
              <a:solidFill>
                <a:srgbClr val="000000"/>
              </a:solidFill>
              <a:uFill>
                <a:solidFill>
                  <a:srgbClr val="FFFFFF"/>
                </a:solidFill>
              </a:uFill>
              <a:latin typeface="Arial"/>
            </a:endParaRPr>
          </a:p>
          <a:p>
            <a:pPr marL="72000" algn="ctr">
              <a:lnSpc>
                <a:spcPct val="115000"/>
              </a:lnSpc>
              <a:spcAft>
                <a:spcPts val="1800"/>
              </a:spcAft>
            </a:pPr>
            <a:r>
              <a:rPr lang="es-ES" sz="2200" b="0" i="1" strike="noStrike" spc="-1">
                <a:solidFill>
                  <a:srgbClr val="000000"/>
                </a:solidFill>
                <a:uFill>
                  <a:solidFill>
                    <a:srgbClr val="FFFFFF"/>
                  </a:solidFill>
                </a:uFill>
                <a:latin typeface="Calibri"/>
              </a:rPr>
              <a:t>ENCONTRASE BEN?</a:t>
            </a:r>
            <a:endParaRPr lang="es-ES"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Shape 1"/>
          <p:cNvSpPr txBox="1"/>
          <p:nvPr/>
        </p:nvSpPr>
        <p:spPr>
          <a:xfrm>
            <a:off x="718920" y="1146960"/>
            <a:ext cx="8642160" cy="1522080"/>
          </a:xfrm>
          <a:prstGeom prst="rect">
            <a:avLst/>
          </a:prstGeom>
          <a:noFill/>
          <a:ln>
            <a:noFill/>
          </a:ln>
        </p:spPr>
        <p:txBody>
          <a:bodyPr anchor="ctr"/>
          <a:lstStyle/>
          <a:p>
            <a:pPr algn="ctr">
              <a:lnSpc>
                <a:spcPct val="100000"/>
              </a:lnSpc>
            </a:pPr>
            <a:r>
              <a:rPr lang="es-ES" sz="3200" b="0" strike="noStrike" cap="all" spc="-1" dirty="0">
                <a:solidFill>
                  <a:srgbClr val="3E5C83"/>
                </a:solidFill>
                <a:uFill>
                  <a:solidFill>
                    <a:srgbClr val="FFFFFF"/>
                  </a:solidFill>
                </a:uFill>
                <a:latin typeface="Calibri"/>
                <a:ea typeface="Calibri"/>
              </a:rPr>
              <a:t>ACTITUDE </a:t>
            </a:r>
            <a:r>
              <a:rPr lang="es-ES" sz="3200" b="0" strike="noStrike" cap="all" spc="-1" dirty="0" smtClean="0">
                <a:solidFill>
                  <a:srgbClr val="3E5C83"/>
                </a:solidFill>
                <a:uFill>
                  <a:solidFill>
                    <a:srgbClr val="FFFFFF"/>
                  </a:solidFill>
                </a:uFill>
                <a:latin typeface="Calibri"/>
                <a:ea typeface="Calibri"/>
              </a:rPr>
              <a:t>SEGUNDO A CONSCIENCIA</a:t>
            </a:r>
            <a:endParaRPr lang="es-ES" sz="4850" b="0" strike="noStrike" spc="-1" dirty="0">
              <a:solidFill>
                <a:srgbClr val="000000"/>
              </a:solidFill>
              <a:uFill>
                <a:solidFill>
                  <a:srgbClr val="FFFFFF"/>
                </a:solidFill>
              </a:uFill>
              <a:latin typeface="Arial"/>
            </a:endParaRPr>
          </a:p>
        </p:txBody>
      </p:sp>
      <p:sp>
        <p:nvSpPr>
          <p:cNvPr id="398" name="TextShape 2"/>
          <p:cNvSpPr txBox="1"/>
          <p:nvPr/>
        </p:nvSpPr>
        <p:spPr>
          <a:xfrm>
            <a:off x="1066832" y="2870724"/>
            <a:ext cx="3479254" cy="3137148"/>
          </a:xfrm>
          <a:prstGeom prst="rect">
            <a:avLst/>
          </a:prstGeom>
          <a:solidFill>
            <a:srgbClr val="99FF66"/>
          </a:solidFill>
          <a:ln>
            <a:noFill/>
          </a:ln>
        </p:spPr>
        <p:txBody>
          <a:bodyPr anchor="ctr"/>
          <a:lstStyle/>
          <a:p>
            <a:pPr algn="ctr">
              <a:lnSpc>
                <a:spcPct val="100000"/>
              </a:lnSpc>
              <a:spcAft>
                <a:spcPts val="1200"/>
              </a:spcAft>
            </a:pPr>
            <a:r>
              <a:rPr lang="es-ES" sz="2200" b="1" strike="noStrike" cap="all" spc="-1" dirty="0">
                <a:solidFill>
                  <a:srgbClr val="003300"/>
                </a:solidFill>
                <a:uFill>
                  <a:solidFill>
                    <a:srgbClr val="FFFFFF"/>
                  </a:solidFill>
                </a:uFill>
                <a:latin typeface="Calibri"/>
                <a:ea typeface="Calibri"/>
              </a:rPr>
              <a:t>RESPONDE</a:t>
            </a:r>
            <a:endParaRPr lang="es-ES" sz="3530" b="0" strike="noStrike" spc="-1" dirty="0">
              <a:solidFill>
                <a:srgbClr val="000000"/>
              </a:solidFill>
              <a:uFill>
                <a:solidFill>
                  <a:srgbClr val="FFFFFF"/>
                </a:solidFill>
              </a:uFill>
              <a:latin typeface="Arial"/>
            </a:endParaRPr>
          </a:p>
          <a:p>
            <a:pPr marL="360" algn="ctr">
              <a:spcAft>
                <a:spcPts val="1200"/>
              </a:spcAft>
              <a:buClr>
                <a:srgbClr val="000000"/>
              </a:buClr>
            </a:pPr>
            <a:r>
              <a:rPr lang="es-ES" sz="2200" b="0" strike="noStrike" cap="all" spc="-1" dirty="0" err="1">
                <a:solidFill>
                  <a:srgbClr val="000000"/>
                </a:solidFill>
                <a:uFill>
                  <a:solidFill>
                    <a:srgbClr val="FFFFFF"/>
                  </a:solidFill>
                </a:uFill>
                <a:latin typeface="Calibri"/>
                <a:ea typeface="Calibri"/>
              </a:rPr>
              <a:t>Deixalo</a:t>
            </a:r>
            <a:r>
              <a:rPr lang="es-ES" sz="2200" b="0" strike="noStrike" cap="all" spc="-1" dirty="0">
                <a:solidFill>
                  <a:srgbClr val="000000"/>
                </a:solidFill>
                <a:uFill>
                  <a:solidFill>
                    <a:srgbClr val="FFFFFF"/>
                  </a:solidFill>
                </a:uFill>
                <a:latin typeface="Calibri"/>
                <a:ea typeface="Calibri"/>
              </a:rPr>
              <a:t> </a:t>
            </a:r>
            <a:r>
              <a:rPr lang="es-ES" sz="2200" b="0" strike="noStrike" cap="all" spc="-1" dirty="0" err="1">
                <a:solidFill>
                  <a:srgbClr val="000000"/>
                </a:solidFill>
                <a:uFill>
                  <a:solidFill>
                    <a:srgbClr val="FFFFFF"/>
                  </a:solidFill>
                </a:uFill>
                <a:latin typeface="Calibri"/>
                <a:ea typeface="Calibri"/>
              </a:rPr>
              <a:t>na</a:t>
            </a:r>
            <a:r>
              <a:rPr lang="es-ES" sz="2200" b="0" strike="noStrike" cap="all" spc="-1" dirty="0">
                <a:solidFill>
                  <a:srgbClr val="000000"/>
                </a:solidFill>
                <a:uFill>
                  <a:solidFill>
                    <a:srgbClr val="FFFFFF"/>
                  </a:solidFill>
                </a:uFill>
                <a:latin typeface="Calibri"/>
                <a:ea typeface="Calibri"/>
              </a:rPr>
              <a:t> </a:t>
            </a:r>
            <a:r>
              <a:rPr lang="es-ES" sz="2200" b="0" strike="noStrike" cap="all" spc="-1" dirty="0" err="1">
                <a:solidFill>
                  <a:srgbClr val="000000"/>
                </a:solidFill>
                <a:uFill>
                  <a:solidFill>
                    <a:srgbClr val="FFFFFF"/>
                  </a:solidFill>
                </a:uFill>
                <a:latin typeface="Calibri"/>
                <a:ea typeface="Calibri"/>
              </a:rPr>
              <a:t>mesma</a:t>
            </a:r>
            <a:r>
              <a:rPr lang="es-ES" sz="2200" b="0" strike="noStrike" cap="all" spc="-1" dirty="0">
                <a:solidFill>
                  <a:srgbClr val="000000"/>
                </a:solidFill>
                <a:uFill>
                  <a:solidFill>
                    <a:srgbClr val="FFFFFF"/>
                  </a:solidFill>
                </a:uFill>
                <a:latin typeface="Calibri"/>
                <a:ea typeface="Calibri"/>
              </a:rPr>
              <a:t> posición</a:t>
            </a:r>
            <a:endParaRPr lang="es-ES" sz="3090" b="0" strike="noStrike" spc="-1" dirty="0">
              <a:solidFill>
                <a:srgbClr val="000000"/>
              </a:solidFill>
              <a:uFill>
                <a:solidFill>
                  <a:srgbClr val="FFFFFF"/>
                </a:solidFill>
              </a:uFill>
              <a:latin typeface="Arial"/>
            </a:endParaRPr>
          </a:p>
          <a:p>
            <a:pPr marL="360" algn="ctr">
              <a:spcAft>
                <a:spcPts val="1200"/>
              </a:spcAft>
              <a:buClr>
                <a:srgbClr val="000000"/>
              </a:buClr>
            </a:pPr>
            <a:r>
              <a:rPr lang="es-ES" sz="2200" b="0" strike="noStrike" cap="all" spc="-1" dirty="0">
                <a:solidFill>
                  <a:srgbClr val="000000"/>
                </a:solidFill>
                <a:uFill>
                  <a:solidFill>
                    <a:srgbClr val="FFFFFF"/>
                  </a:solidFill>
                </a:uFill>
                <a:latin typeface="Calibri"/>
                <a:ea typeface="Calibri"/>
              </a:rPr>
              <a:t>Valorar estado</a:t>
            </a:r>
            <a:endParaRPr lang="es-ES" sz="3090" b="0" strike="noStrike" spc="-1" dirty="0">
              <a:solidFill>
                <a:srgbClr val="000000"/>
              </a:solidFill>
              <a:uFill>
                <a:solidFill>
                  <a:srgbClr val="FFFFFF"/>
                </a:solidFill>
              </a:uFill>
              <a:latin typeface="Arial"/>
            </a:endParaRPr>
          </a:p>
          <a:p>
            <a:pPr marL="360" algn="ctr">
              <a:spcAft>
                <a:spcPts val="1200"/>
              </a:spcAft>
              <a:buClr>
                <a:srgbClr val="000000"/>
              </a:buClr>
            </a:pPr>
            <a:r>
              <a:rPr lang="es-ES" sz="2200" b="0" strike="noStrike" cap="all" spc="-1" dirty="0">
                <a:solidFill>
                  <a:srgbClr val="000000"/>
                </a:solidFill>
                <a:uFill>
                  <a:solidFill>
                    <a:srgbClr val="FFFFFF"/>
                  </a:solidFill>
                </a:uFill>
                <a:latin typeface="Calibri"/>
                <a:ea typeface="Calibri"/>
              </a:rPr>
              <a:t>Pedir </a:t>
            </a:r>
            <a:r>
              <a:rPr lang="es-ES" sz="2200" b="0" strike="noStrike" cap="all" spc="-1" dirty="0" err="1">
                <a:solidFill>
                  <a:srgbClr val="000000"/>
                </a:solidFill>
                <a:uFill>
                  <a:solidFill>
                    <a:srgbClr val="FFFFFF"/>
                  </a:solidFill>
                </a:uFill>
                <a:latin typeface="Calibri"/>
                <a:ea typeface="Calibri"/>
              </a:rPr>
              <a:t>axuda</a:t>
            </a:r>
            <a:r>
              <a:rPr lang="es-ES" sz="2200" b="0" strike="noStrike" cap="all" spc="-1" dirty="0">
                <a:solidFill>
                  <a:srgbClr val="000000"/>
                </a:solidFill>
                <a:uFill>
                  <a:solidFill>
                    <a:srgbClr val="FFFFFF"/>
                  </a:solidFill>
                </a:uFill>
                <a:latin typeface="Calibri"/>
                <a:ea typeface="Calibri"/>
              </a:rPr>
              <a:t> se é necesario</a:t>
            </a:r>
            <a:endParaRPr lang="es-ES" sz="3090" b="0" strike="noStrike" spc="-1" dirty="0">
              <a:solidFill>
                <a:srgbClr val="000000"/>
              </a:solidFill>
              <a:uFill>
                <a:solidFill>
                  <a:srgbClr val="FFFFFF"/>
                </a:solidFill>
              </a:uFill>
              <a:latin typeface="Arial"/>
            </a:endParaRPr>
          </a:p>
          <a:p>
            <a:pPr marL="360" algn="ctr">
              <a:spcAft>
                <a:spcPts val="1200"/>
              </a:spcAft>
              <a:buClr>
                <a:srgbClr val="000000"/>
              </a:buClr>
            </a:pPr>
            <a:r>
              <a:rPr lang="es-ES" sz="2200" b="0" strike="noStrike" cap="all" spc="-1" dirty="0">
                <a:solidFill>
                  <a:srgbClr val="000000"/>
                </a:solidFill>
                <a:uFill>
                  <a:solidFill>
                    <a:srgbClr val="FFFFFF"/>
                  </a:solidFill>
                </a:uFill>
                <a:latin typeface="Calibri"/>
                <a:ea typeface="Calibri"/>
              </a:rPr>
              <a:t>Valorar regularmente</a:t>
            </a:r>
            <a:endParaRPr lang="es-ES" sz="3090" b="0" strike="noStrike" spc="-1" dirty="0">
              <a:solidFill>
                <a:srgbClr val="000000"/>
              </a:solidFill>
              <a:uFill>
                <a:solidFill>
                  <a:srgbClr val="FFFFFF"/>
                </a:solidFill>
              </a:uFill>
              <a:latin typeface="Arial"/>
            </a:endParaRPr>
          </a:p>
        </p:txBody>
      </p:sp>
      <p:sp>
        <p:nvSpPr>
          <p:cNvPr id="399" name="TextShape 3"/>
          <p:cNvSpPr txBox="1"/>
          <p:nvPr/>
        </p:nvSpPr>
        <p:spPr>
          <a:xfrm>
            <a:off x="5346133" y="2870724"/>
            <a:ext cx="3479254" cy="3137147"/>
          </a:xfrm>
          <a:prstGeom prst="rect">
            <a:avLst/>
          </a:prstGeom>
          <a:solidFill>
            <a:srgbClr val="FFFF99"/>
          </a:solidFill>
          <a:ln>
            <a:noFill/>
          </a:ln>
        </p:spPr>
        <p:txBody>
          <a:bodyPr anchor="ctr"/>
          <a:lstStyle/>
          <a:p>
            <a:pPr algn="ctr">
              <a:lnSpc>
                <a:spcPct val="100000"/>
              </a:lnSpc>
              <a:spcAft>
                <a:spcPts val="1200"/>
              </a:spcAft>
            </a:pPr>
            <a:r>
              <a:rPr lang="es-ES" sz="2200" b="1" strike="noStrike" cap="all" spc="-1" dirty="0">
                <a:solidFill>
                  <a:srgbClr val="D99C3F"/>
                </a:solidFill>
                <a:uFill>
                  <a:solidFill>
                    <a:srgbClr val="FFFFFF"/>
                  </a:solidFill>
                </a:uFill>
                <a:latin typeface="Calibri"/>
                <a:ea typeface="Calibri"/>
              </a:rPr>
              <a:t>NON RESPONDE</a:t>
            </a:r>
            <a:endParaRPr lang="es-ES" sz="3530" b="0" strike="noStrike" spc="-1" dirty="0">
              <a:solidFill>
                <a:srgbClr val="000000"/>
              </a:solidFill>
              <a:uFill>
                <a:solidFill>
                  <a:srgbClr val="FFFFFF"/>
                </a:solidFill>
              </a:uFill>
              <a:latin typeface="Arial"/>
            </a:endParaRPr>
          </a:p>
          <a:p>
            <a:pPr marL="360" algn="ctr">
              <a:spcAft>
                <a:spcPts val="1200"/>
              </a:spcAft>
              <a:buClr>
                <a:srgbClr val="000000"/>
              </a:buClr>
            </a:pPr>
            <a:r>
              <a:rPr lang="es-ES" sz="2200" b="0" strike="noStrike" cap="all" spc="-1" dirty="0">
                <a:solidFill>
                  <a:srgbClr val="000000"/>
                </a:solidFill>
                <a:uFill>
                  <a:solidFill>
                    <a:srgbClr val="FFFFFF"/>
                  </a:solidFill>
                </a:uFill>
                <a:latin typeface="Calibri"/>
                <a:ea typeface="Calibri"/>
              </a:rPr>
              <a:t>Gritar </a:t>
            </a:r>
            <a:r>
              <a:rPr lang="es-ES" sz="2200" b="0" strike="noStrike" cap="all" spc="-1" dirty="0" err="1">
                <a:solidFill>
                  <a:srgbClr val="000000"/>
                </a:solidFill>
                <a:uFill>
                  <a:solidFill>
                    <a:srgbClr val="FFFFFF"/>
                  </a:solidFill>
                </a:uFill>
                <a:latin typeface="Calibri"/>
                <a:ea typeface="Calibri"/>
              </a:rPr>
              <a:t>pedindo</a:t>
            </a:r>
            <a:r>
              <a:rPr lang="es-ES" sz="2200" b="0" strike="noStrike" cap="all" spc="-1" dirty="0">
                <a:solidFill>
                  <a:srgbClr val="000000"/>
                </a:solidFill>
                <a:uFill>
                  <a:solidFill>
                    <a:srgbClr val="FFFFFF"/>
                  </a:solidFill>
                </a:uFill>
                <a:latin typeface="Calibri"/>
                <a:ea typeface="Calibri"/>
              </a:rPr>
              <a:t> </a:t>
            </a:r>
            <a:r>
              <a:rPr lang="es-ES" sz="2200" b="0" strike="noStrike" cap="all" spc="-1" dirty="0" err="1">
                <a:solidFill>
                  <a:srgbClr val="000000"/>
                </a:solidFill>
                <a:uFill>
                  <a:solidFill>
                    <a:srgbClr val="FFFFFF"/>
                  </a:solidFill>
                </a:uFill>
                <a:latin typeface="Calibri"/>
                <a:ea typeface="Calibri"/>
              </a:rPr>
              <a:t>axuda</a:t>
            </a:r>
            <a:endParaRPr lang="es-ES" sz="3090" b="0" strike="noStrike" spc="-1" dirty="0">
              <a:solidFill>
                <a:srgbClr val="000000"/>
              </a:solidFill>
              <a:uFill>
                <a:solidFill>
                  <a:srgbClr val="FFFFFF"/>
                </a:solidFill>
              </a:uFill>
              <a:latin typeface="Arial"/>
            </a:endParaRPr>
          </a:p>
          <a:p>
            <a:pPr marL="360" algn="ctr">
              <a:spcAft>
                <a:spcPts val="1200"/>
              </a:spcAft>
              <a:buClr>
                <a:srgbClr val="000000"/>
              </a:buClr>
            </a:pPr>
            <a:r>
              <a:rPr lang="es-ES" sz="2200" b="0" strike="noStrike" cap="all" spc="-1" dirty="0" err="1">
                <a:solidFill>
                  <a:srgbClr val="000000"/>
                </a:solidFill>
                <a:uFill>
                  <a:solidFill>
                    <a:srgbClr val="FFFFFF"/>
                  </a:solidFill>
                </a:uFill>
                <a:latin typeface="Calibri"/>
                <a:ea typeface="Calibri"/>
              </a:rPr>
              <a:t>Viralo</a:t>
            </a:r>
            <a:r>
              <a:rPr lang="es-ES" sz="2200" b="0" strike="noStrike" cap="all" spc="-1" dirty="0">
                <a:solidFill>
                  <a:srgbClr val="000000"/>
                </a:solidFill>
                <a:uFill>
                  <a:solidFill>
                    <a:srgbClr val="FFFFFF"/>
                  </a:solidFill>
                </a:uFill>
                <a:latin typeface="Calibri"/>
                <a:ea typeface="Calibri"/>
              </a:rPr>
              <a:t> sobre as </a:t>
            </a:r>
            <a:r>
              <a:rPr lang="es-ES" sz="2200" b="0" strike="noStrike" cap="all" spc="-1" dirty="0" err="1" smtClean="0">
                <a:solidFill>
                  <a:srgbClr val="000000"/>
                </a:solidFill>
                <a:uFill>
                  <a:solidFill>
                    <a:srgbClr val="FFFFFF"/>
                  </a:solidFill>
                </a:uFill>
                <a:latin typeface="Calibri"/>
                <a:ea typeface="Calibri"/>
              </a:rPr>
              <a:t>súas</a:t>
            </a:r>
            <a:r>
              <a:rPr lang="es-ES" sz="2200" b="0" strike="noStrike" cap="all" spc="-1" dirty="0" smtClean="0">
                <a:solidFill>
                  <a:srgbClr val="000000"/>
                </a:solidFill>
                <a:uFill>
                  <a:solidFill>
                    <a:srgbClr val="FFFFFF"/>
                  </a:solidFill>
                </a:uFill>
                <a:latin typeface="Calibri"/>
                <a:ea typeface="Calibri"/>
              </a:rPr>
              <a:t> </a:t>
            </a:r>
            <a:r>
              <a:rPr lang="es-ES" sz="2200" b="0" strike="noStrike" cap="all" spc="-1" dirty="0">
                <a:solidFill>
                  <a:srgbClr val="000000"/>
                </a:solidFill>
                <a:uFill>
                  <a:solidFill>
                    <a:srgbClr val="FFFFFF"/>
                  </a:solidFill>
                </a:uFill>
                <a:latin typeface="Calibri"/>
                <a:ea typeface="Calibri"/>
              </a:rPr>
              <a:t>costas</a:t>
            </a:r>
            <a:endParaRPr lang="es-ES" sz="3090" b="0" strike="noStrike" spc="-1" dirty="0">
              <a:solidFill>
                <a:srgbClr val="000000"/>
              </a:solidFill>
              <a:uFill>
                <a:solidFill>
                  <a:srgbClr val="FFFFFF"/>
                </a:solidFill>
              </a:uFill>
              <a:latin typeface="Arial"/>
            </a:endParaRPr>
          </a:p>
          <a:p>
            <a:pPr marL="360" algn="ctr">
              <a:spcAft>
                <a:spcPts val="1200"/>
              </a:spcAft>
              <a:buClr>
                <a:srgbClr val="000000"/>
              </a:buClr>
            </a:pPr>
            <a:r>
              <a:rPr lang="es-ES" sz="2200" b="0" strike="noStrike" cap="all" spc="-1" dirty="0">
                <a:solidFill>
                  <a:srgbClr val="000000"/>
                </a:solidFill>
                <a:uFill>
                  <a:solidFill>
                    <a:srgbClr val="FFFFFF"/>
                  </a:solidFill>
                </a:uFill>
                <a:latin typeface="Calibri"/>
                <a:ea typeface="Calibri"/>
              </a:rPr>
              <a:t>Abrir a vía aérea</a:t>
            </a:r>
            <a:endParaRPr lang="es-ES" sz="309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98">
                                            <p:txEl>
                                              <p:pRg st="0" end="8"/>
                                            </p:txEl>
                                          </p:spTgt>
                                        </p:tgtEl>
                                        <p:attrNameLst>
                                          <p:attrName>style.visibility</p:attrName>
                                        </p:attrNameLst>
                                      </p:cBhvr>
                                      <p:to>
                                        <p:strVal val="visible"/>
                                      </p:to>
                                    </p:set>
                                    <p:anim calcmode="lin" valueType="num">
                                      <p:cBhvr additive="repl">
                                        <p:cTn id="7" dur="500"/>
                                        <p:tgtEl>
                                          <p:spTgt spid="398">
                                            <p:txEl>
                                              <p:pRg st="0" end="8"/>
                                            </p:txEl>
                                          </p:spTgt>
                                        </p:tgtEl>
                                        <p:attrNameLst>
                                          <p:attrName>ppt_y</p:attrName>
                                        </p:attrNameLst>
                                      </p:cBhvr>
                                      <p:tavLst>
                                        <p:tav tm="0">
                                          <p:val>
                                            <p:strVal val="#ppt_y+#ppt_h*1.125000"/>
                                          </p:val>
                                        </p:tav>
                                        <p:tav tm="100000">
                                          <p:val>
                                            <p:strVal val="#ppt_y"/>
                                          </p:val>
                                        </p:tav>
                                      </p:tavLst>
                                    </p:anim>
                                    <p:animEffect transition="in" filter="wipe(up)">
                                      <p:cBhvr additive="repl">
                                        <p:cTn id="8" dur="500"/>
                                        <p:tgtEl>
                                          <p:spTgt spid="398">
                                            <p:txEl>
                                              <p:pRg st="0" end="8"/>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98">
                                            <p:txEl>
                                              <p:pRg st="9" end="30"/>
                                            </p:txEl>
                                          </p:spTgt>
                                        </p:tgtEl>
                                        <p:attrNameLst>
                                          <p:attrName>style.visibility</p:attrName>
                                        </p:attrNameLst>
                                      </p:cBhvr>
                                      <p:to>
                                        <p:strVal val="visible"/>
                                      </p:to>
                                    </p:set>
                                    <p:anim calcmode="lin" valueType="num">
                                      <p:cBhvr additive="repl">
                                        <p:cTn id="11" dur="500"/>
                                        <p:tgtEl>
                                          <p:spTgt spid="398">
                                            <p:txEl>
                                              <p:pRg st="9" end="30"/>
                                            </p:txEl>
                                          </p:spTgt>
                                        </p:tgtEl>
                                        <p:attrNameLst>
                                          <p:attrName>ppt_y</p:attrName>
                                        </p:attrNameLst>
                                      </p:cBhvr>
                                      <p:tavLst>
                                        <p:tav tm="0">
                                          <p:val>
                                            <p:strVal val="#ppt_y+#ppt_h*1.125000"/>
                                          </p:val>
                                        </p:tav>
                                        <p:tav tm="100000">
                                          <p:val>
                                            <p:strVal val="#ppt_y"/>
                                          </p:val>
                                        </p:tav>
                                      </p:tavLst>
                                    </p:anim>
                                    <p:animEffect transition="in" filter="wipe(up)">
                                      <p:cBhvr additive="repl">
                                        <p:cTn id="12" dur="500"/>
                                        <p:tgtEl>
                                          <p:spTgt spid="398">
                                            <p:txEl>
                                              <p:pRg st="9" end="3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98">
                                            <p:txEl>
                                              <p:pRg st="31" end="41"/>
                                            </p:txEl>
                                          </p:spTgt>
                                        </p:tgtEl>
                                        <p:attrNameLst>
                                          <p:attrName>style.visibility</p:attrName>
                                        </p:attrNameLst>
                                      </p:cBhvr>
                                      <p:to>
                                        <p:strVal val="visible"/>
                                      </p:to>
                                    </p:set>
                                    <p:anim calcmode="lin" valueType="num">
                                      <p:cBhvr additive="repl">
                                        <p:cTn id="15" dur="500"/>
                                        <p:tgtEl>
                                          <p:spTgt spid="398">
                                            <p:txEl>
                                              <p:pRg st="31" end="41"/>
                                            </p:txEl>
                                          </p:spTgt>
                                        </p:tgtEl>
                                        <p:attrNameLst>
                                          <p:attrName>ppt_y</p:attrName>
                                        </p:attrNameLst>
                                      </p:cBhvr>
                                      <p:tavLst>
                                        <p:tav tm="0">
                                          <p:val>
                                            <p:strVal val="#ppt_y+#ppt_h*1.125000"/>
                                          </p:val>
                                        </p:tav>
                                        <p:tav tm="100000">
                                          <p:val>
                                            <p:strVal val="#ppt_y"/>
                                          </p:val>
                                        </p:tav>
                                      </p:tavLst>
                                    </p:anim>
                                    <p:animEffect transition="in" filter="wipe(up)">
                                      <p:cBhvr additive="repl">
                                        <p:cTn id="16" dur="500"/>
                                        <p:tgtEl>
                                          <p:spTgt spid="398">
                                            <p:txEl>
                                              <p:pRg st="31" end="41"/>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98">
                                            <p:txEl>
                                              <p:pRg st="42" end="64"/>
                                            </p:txEl>
                                          </p:spTgt>
                                        </p:tgtEl>
                                        <p:attrNameLst>
                                          <p:attrName>style.visibility</p:attrName>
                                        </p:attrNameLst>
                                      </p:cBhvr>
                                      <p:to>
                                        <p:strVal val="visible"/>
                                      </p:to>
                                    </p:set>
                                    <p:anim calcmode="lin" valueType="num">
                                      <p:cBhvr additive="repl">
                                        <p:cTn id="19" dur="500"/>
                                        <p:tgtEl>
                                          <p:spTgt spid="398">
                                            <p:txEl>
                                              <p:pRg st="42" end="64"/>
                                            </p:txEl>
                                          </p:spTgt>
                                        </p:tgtEl>
                                        <p:attrNameLst>
                                          <p:attrName>ppt_y</p:attrName>
                                        </p:attrNameLst>
                                      </p:cBhvr>
                                      <p:tavLst>
                                        <p:tav tm="0">
                                          <p:val>
                                            <p:strVal val="#ppt_y+#ppt_h*1.125000"/>
                                          </p:val>
                                        </p:tav>
                                        <p:tav tm="100000">
                                          <p:val>
                                            <p:strVal val="#ppt_y"/>
                                          </p:val>
                                        </p:tav>
                                      </p:tavLst>
                                    </p:anim>
                                    <p:animEffect transition="in" filter="wipe(up)">
                                      <p:cBhvr additive="repl">
                                        <p:cTn id="20" dur="500"/>
                                        <p:tgtEl>
                                          <p:spTgt spid="398">
                                            <p:txEl>
                                              <p:pRg st="42" end="6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98">
                                            <p:txEl>
                                              <p:pRg st="65" end="82"/>
                                            </p:txEl>
                                          </p:spTgt>
                                        </p:tgtEl>
                                        <p:attrNameLst>
                                          <p:attrName>style.visibility</p:attrName>
                                        </p:attrNameLst>
                                      </p:cBhvr>
                                      <p:to>
                                        <p:strVal val="visible"/>
                                      </p:to>
                                    </p:set>
                                    <p:anim calcmode="lin" valueType="num">
                                      <p:cBhvr additive="repl">
                                        <p:cTn id="23" dur="500"/>
                                        <p:tgtEl>
                                          <p:spTgt spid="398">
                                            <p:txEl>
                                              <p:pRg st="65" end="82"/>
                                            </p:txEl>
                                          </p:spTgt>
                                        </p:tgtEl>
                                        <p:attrNameLst>
                                          <p:attrName>ppt_y</p:attrName>
                                        </p:attrNameLst>
                                      </p:cBhvr>
                                      <p:tavLst>
                                        <p:tav tm="0">
                                          <p:val>
                                            <p:strVal val="#ppt_y+#ppt_h*1.125000"/>
                                          </p:val>
                                        </p:tav>
                                        <p:tav tm="100000">
                                          <p:val>
                                            <p:strVal val="#ppt_y"/>
                                          </p:val>
                                        </p:tav>
                                      </p:tavLst>
                                    </p:anim>
                                    <p:animEffect transition="in" filter="wipe(up)">
                                      <p:cBhvr additive="repl">
                                        <p:cTn id="24" dur="500"/>
                                        <p:tgtEl>
                                          <p:spTgt spid="398">
                                            <p:txEl>
                                              <p:pRg st="65" end="8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99">
                                            <p:txEl>
                                              <p:pRg st="0" end="12"/>
                                            </p:txEl>
                                          </p:spTgt>
                                        </p:tgtEl>
                                        <p:attrNameLst>
                                          <p:attrName>style.visibility</p:attrName>
                                        </p:attrNameLst>
                                      </p:cBhvr>
                                      <p:to>
                                        <p:strVal val="visible"/>
                                      </p:to>
                                    </p:set>
                                    <p:anim calcmode="lin" valueType="num">
                                      <p:cBhvr additive="repl">
                                        <p:cTn id="29" dur="500"/>
                                        <p:tgtEl>
                                          <p:spTgt spid="399">
                                            <p:txEl>
                                              <p:pRg st="0" end="12"/>
                                            </p:txEl>
                                          </p:spTgt>
                                        </p:tgtEl>
                                        <p:attrNameLst>
                                          <p:attrName>ppt_y</p:attrName>
                                        </p:attrNameLst>
                                      </p:cBhvr>
                                      <p:tavLst>
                                        <p:tav tm="0">
                                          <p:val>
                                            <p:strVal val="#ppt_y+#ppt_h*1.125000"/>
                                          </p:val>
                                        </p:tav>
                                        <p:tav tm="100000">
                                          <p:val>
                                            <p:strVal val="#ppt_y"/>
                                          </p:val>
                                        </p:tav>
                                      </p:tavLst>
                                    </p:anim>
                                    <p:animEffect transition="in" filter="wipe(up)">
                                      <p:cBhvr additive="repl">
                                        <p:cTn id="30" dur="500"/>
                                        <p:tgtEl>
                                          <p:spTgt spid="399">
                                            <p:txEl>
                                              <p:pRg st="0" end="12"/>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399">
                                            <p:txEl>
                                              <p:pRg st="13" end="28"/>
                                            </p:txEl>
                                          </p:spTgt>
                                        </p:tgtEl>
                                        <p:attrNameLst>
                                          <p:attrName>style.visibility</p:attrName>
                                        </p:attrNameLst>
                                      </p:cBhvr>
                                      <p:to>
                                        <p:strVal val="visible"/>
                                      </p:to>
                                    </p:set>
                                    <p:anim calcmode="lin" valueType="num">
                                      <p:cBhvr additive="repl">
                                        <p:cTn id="33" dur="500"/>
                                        <p:tgtEl>
                                          <p:spTgt spid="399">
                                            <p:txEl>
                                              <p:pRg st="13" end="28"/>
                                            </p:txEl>
                                          </p:spTgt>
                                        </p:tgtEl>
                                        <p:attrNameLst>
                                          <p:attrName>ppt_y</p:attrName>
                                        </p:attrNameLst>
                                      </p:cBhvr>
                                      <p:tavLst>
                                        <p:tav tm="0">
                                          <p:val>
                                            <p:strVal val="#ppt_y+#ppt_h*1.125000"/>
                                          </p:val>
                                        </p:tav>
                                        <p:tav tm="100000">
                                          <p:val>
                                            <p:strVal val="#ppt_y"/>
                                          </p:val>
                                        </p:tav>
                                      </p:tavLst>
                                    </p:anim>
                                    <p:animEffect transition="in" filter="wipe(up)">
                                      <p:cBhvr additive="repl">
                                        <p:cTn id="34" dur="500"/>
                                        <p:tgtEl>
                                          <p:spTgt spid="399">
                                            <p:txEl>
                                              <p:pRg st="13" end="28"/>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399">
                                            <p:txEl>
                                              <p:pRg st="29" end="51"/>
                                            </p:txEl>
                                          </p:spTgt>
                                        </p:tgtEl>
                                        <p:attrNameLst>
                                          <p:attrName>style.visibility</p:attrName>
                                        </p:attrNameLst>
                                      </p:cBhvr>
                                      <p:to>
                                        <p:strVal val="visible"/>
                                      </p:to>
                                    </p:set>
                                    <p:anim calcmode="lin" valueType="num">
                                      <p:cBhvr additive="repl">
                                        <p:cTn id="37" dur="500"/>
                                        <p:tgtEl>
                                          <p:spTgt spid="399">
                                            <p:txEl>
                                              <p:pRg st="29" end="51"/>
                                            </p:txEl>
                                          </p:spTgt>
                                        </p:tgtEl>
                                        <p:attrNameLst>
                                          <p:attrName>ppt_y</p:attrName>
                                        </p:attrNameLst>
                                      </p:cBhvr>
                                      <p:tavLst>
                                        <p:tav tm="0">
                                          <p:val>
                                            <p:strVal val="#ppt_y+#ppt_h*1.125000"/>
                                          </p:val>
                                        </p:tav>
                                        <p:tav tm="100000">
                                          <p:val>
                                            <p:strVal val="#ppt_y"/>
                                          </p:val>
                                        </p:tav>
                                      </p:tavLst>
                                    </p:anim>
                                    <p:animEffect transition="in" filter="wipe(up)">
                                      <p:cBhvr additive="repl">
                                        <p:cTn id="38" dur="500"/>
                                        <p:tgtEl>
                                          <p:spTgt spid="399">
                                            <p:txEl>
                                              <p:pRg st="29" end="51"/>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399">
                                            <p:txEl>
                                              <p:pRg st="52" end="65"/>
                                            </p:txEl>
                                          </p:spTgt>
                                        </p:tgtEl>
                                        <p:attrNameLst>
                                          <p:attrName>style.visibility</p:attrName>
                                        </p:attrNameLst>
                                      </p:cBhvr>
                                      <p:to>
                                        <p:strVal val="visible"/>
                                      </p:to>
                                    </p:set>
                                    <p:anim calcmode="lin" valueType="num">
                                      <p:cBhvr additive="repl">
                                        <p:cTn id="41" dur="500"/>
                                        <p:tgtEl>
                                          <p:spTgt spid="399">
                                            <p:txEl>
                                              <p:pRg st="52" end="65"/>
                                            </p:txEl>
                                          </p:spTgt>
                                        </p:tgtEl>
                                        <p:attrNameLst>
                                          <p:attrName>ppt_y</p:attrName>
                                        </p:attrNameLst>
                                      </p:cBhvr>
                                      <p:tavLst>
                                        <p:tav tm="0">
                                          <p:val>
                                            <p:strVal val="#ppt_y+#ppt_h*1.125000"/>
                                          </p:val>
                                        </p:tav>
                                        <p:tav tm="100000">
                                          <p:val>
                                            <p:strVal val="#ppt_y"/>
                                          </p:val>
                                        </p:tav>
                                      </p:tavLst>
                                    </p:anim>
                                    <p:animEffect transition="in" filter="wipe(up)">
                                      <p:cBhvr additive="repl">
                                        <p:cTn id="42" dur="500"/>
                                        <p:tgtEl>
                                          <p:spTgt spid="399">
                                            <p:txEl>
                                              <p:pRg st="52" end="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Imagen 3"/>
          <p:cNvPicPr/>
          <p:nvPr/>
        </p:nvPicPr>
        <p:blipFill>
          <a:blip r:embed="rId2" cstate="print"/>
          <a:stretch/>
        </p:blipFill>
        <p:spPr>
          <a:xfrm>
            <a:off x="1019160" y="2016000"/>
            <a:ext cx="3087000" cy="4277880"/>
          </a:xfrm>
          <a:prstGeom prst="rect">
            <a:avLst/>
          </a:prstGeom>
          <a:ln>
            <a:noFill/>
          </a:ln>
        </p:spPr>
      </p:pic>
      <p:sp>
        <p:nvSpPr>
          <p:cNvPr id="401" name="CustomShape 1"/>
          <p:cNvSpPr/>
          <p:nvPr/>
        </p:nvSpPr>
        <p:spPr>
          <a:xfrm>
            <a:off x="4969800" y="1709640"/>
            <a:ext cx="37382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3600" b="0" strike="noStrike" spc="-1">
                <a:solidFill>
                  <a:srgbClr val="3E5C83"/>
                </a:solidFill>
                <a:uFill>
                  <a:solidFill>
                    <a:srgbClr val="FFFFFF"/>
                  </a:solidFill>
                </a:uFill>
                <a:latin typeface="Calibri"/>
                <a:ea typeface="Calibri"/>
              </a:rPr>
              <a:t>ABRIR A VÍA AÉREA</a:t>
            </a:r>
            <a:endParaRPr lang="es-ES" sz="1800" b="0" strike="noStrike" spc="-1">
              <a:solidFill>
                <a:srgbClr val="000000"/>
              </a:solidFill>
              <a:uFill>
                <a:solidFill>
                  <a:srgbClr val="FFFFFF"/>
                </a:solidFill>
              </a:uFill>
              <a:latin typeface="Arial"/>
            </a:endParaRPr>
          </a:p>
        </p:txBody>
      </p:sp>
      <p:grpSp>
        <p:nvGrpSpPr>
          <p:cNvPr id="2" name="Agrupar 1"/>
          <p:cNvGrpSpPr/>
          <p:nvPr/>
        </p:nvGrpSpPr>
        <p:grpSpPr>
          <a:xfrm>
            <a:off x="4939959" y="4618952"/>
            <a:ext cx="3885419" cy="1632240"/>
            <a:chOff x="5014664" y="4661640"/>
            <a:chExt cx="3706624" cy="1518120"/>
          </a:xfrm>
        </p:grpSpPr>
        <p:pic>
          <p:nvPicPr>
            <p:cNvPr id="402" name="Picture 12"/>
            <p:cNvPicPr/>
            <p:nvPr/>
          </p:nvPicPr>
          <p:blipFill>
            <a:blip r:embed="rId3" cstate="print"/>
            <a:srcRect l="12703" t="5100" r="3107" b="2989"/>
            <a:stretch/>
          </p:blipFill>
          <p:spPr>
            <a:xfrm>
              <a:off x="5014664" y="4663080"/>
              <a:ext cx="1780200" cy="1516680"/>
            </a:xfrm>
            <a:prstGeom prst="rect">
              <a:avLst/>
            </a:prstGeom>
            <a:ln>
              <a:noFill/>
            </a:ln>
          </p:spPr>
        </p:pic>
        <p:pic>
          <p:nvPicPr>
            <p:cNvPr id="403" name="Picture 13"/>
            <p:cNvPicPr/>
            <p:nvPr/>
          </p:nvPicPr>
          <p:blipFill>
            <a:blip r:embed="rId4" cstate="print"/>
            <a:srcRect l="18175" t="3839" r="3022" b="4250"/>
            <a:stretch/>
          </p:blipFill>
          <p:spPr>
            <a:xfrm>
              <a:off x="7006968" y="4661640"/>
              <a:ext cx="1714320" cy="1516680"/>
            </a:xfrm>
            <a:prstGeom prst="rect">
              <a:avLst/>
            </a:prstGeom>
            <a:ln>
              <a:noFill/>
            </a:ln>
          </p:spPr>
        </p:pic>
      </p:grpSp>
      <p:sp>
        <p:nvSpPr>
          <p:cNvPr id="404" name="TextShape 2"/>
          <p:cNvSpPr txBox="1"/>
          <p:nvPr/>
        </p:nvSpPr>
        <p:spPr>
          <a:xfrm>
            <a:off x="4752000" y="2956103"/>
            <a:ext cx="4248000" cy="1227263"/>
          </a:xfrm>
          <a:prstGeom prst="rect">
            <a:avLst/>
          </a:prstGeom>
          <a:solidFill>
            <a:srgbClr val="CFE7F5"/>
          </a:solidFill>
          <a:ln>
            <a:noFill/>
          </a:ln>
        </p:spPr>
        <p:txBody>
          <a:bodyPr lIns="90000" tIns="45000" rIns="90000" bIns="45000" anchor="ctr"/>
          <a:lstStyle/>
          <a:p>
            <a:pPr algn="ctr">
              <a:lnSpc>
                <a:spcPct val="130000"/>
              </a:lnSpc>
            </a:pPr>
            <a:r>
              <a:rPr lang="es-ES" sz="2400" b="0" strike="noStrike" spc="-1" dirty="0" smtClean="0">
                <a:solidFill>
                  <a:srgbClr val="000000"/>
                </a:solidFill>
                <a:uFill>
                  <a:solidFill>
                    <a:srgbClr val="FFFFFF"/>
                  </a:solidFill>
                </a:uFill>
                <a:latin typeface="Calibri"/>
              </a:rPr>
              <a:t>VÍTIMA </a:t>
            </a:r>
            <a:r>
              <a:rPr lang="es-ES" sz="2400" b="0" strike="noStrike" spc="-1" dirty="0">
                <a:solidFill>
                  <a:srgbClr val="000000"/>
                </a:solidFill>
                <a:uFill>
                  <a:solidFill>
                    <a:srgbClr val="FFFFFF"/>
                  </a:solidFill>
                </a:uFill>
                <a:latin typeface="Calibri"/>
              </a:rPr>
              <a:t>BOCA ARRIBA</a:t>
            </a:r>
            <a:endParaRPr lang="es-ES" sz="1800" b="0" strike="noStrike" spc="-1" dirty="0">
              <a:solidFill>
                <a:srgbClr val="000000"/>
              </a:solidFill>
              <a:uFill>
                <a:solidFill>
                  <a:srgbClr val="FFFFFF"/>
                </a:solidFill>
              </a:uFill>
              <a:latin typeface="Arial"/>
            </a:endParaRPr>
          </a:p>
          <a:p>
            <a:pPr marL="288000" algn="ctr">
              <a:lnSpc>
                <a:spcPct val="130000"/>
              </a:lnSpc>
            </a:pPr>
            <a:r>
              <a:rPr lang="es-ES" sz="2400" b="0" strike="noStrike" spc="-1" dirty="0">
                <a:solidFill>
                  <a:srgbClr val="000000"/>
                </a:solidFill>
                <a:uFill>
                  <a:solidFill>
                    <a:srgbClr val="FFFFFF"/>
                  </a:solidFill>
                </a:uFill>
                <a:latin typeface="Calibri"/>
              </a:rPr>
              <a:t>MANOBRA FRENTE-MENTÓN</a:t>
            </a:r>
            <a:endParaRPr lang="es-ES"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Imagen 1"/>
          <p:cNvPicPr/>
          <p:nvPr/>
        </p:nvPicPr>
        <p:blipFill>
          <a:blip r:embed="rId2" cstate="print"/>
          <a:srcRect l="10723" t="-54" b="2314"/>
          <a:stretch/>
        </p:blipFill>
        <p:spPr>
          <a:xfrm>
            <a:off x="924120" y="2664000"/>
            <a:ext cx="4223880" cy="3344400"/>
          </a:xfrm>
          <a:prstGeom prst="rect">
            <a:avLst/>
          </a:prstGeom>
          <a:ln>
            <a:noFill/>
          </a:ln>
        </p:spPr>
      </p:pic>
      <p:sp>
        <p:nvSpPr>
          <p:cNvPr id="406" name="CustomShape 1"/>
          <p:cNvSpPr/>
          <p:nvPr/>
        </p:nvSpPr>
        <p:spPr>
          <a:xfrm>
            <a:off x="5255280" y="1440000"/>
            <a:ext cx="404316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3200" b="0" strike="noStrike" spc="-1">
                <a:solidFill>
                  <a:srgbClr val="3E5C83"/>
                </a:solidFill>
                <a:uFill>
                  <a:solidFill>
                    <a:srgbClr val="FFFFFF"/>
                  </a:solidFill>
                </a:uFill>
                <a:latin typeface="Calibri"/>
                <a:ea typeface="Calibri"/>
              </a:rPr>
              <a:t>VALORAR RESPIRACIÓN</a:t>
            </a:r>
            <a:endParaRPr lang="es-ES" sz="1800" b="0" strike="noStrike" spc="-1">
              <a:solidFill>
                <a:srgbClr val="000000"/>
              </a:solidFill>
              <a:uFill>
                <a:solidFill>
                  <a:srgbClr val="FFFFFF"/>
                </a:solidFill>
              </a:uFill>
              <a:latin typeface="Arial"/>
            </a:endParaRPr>
          </a:p>
        </p:txBody>
      </p:sp>
      <p:sp>
        <p:nvSpPr>
          <p:cNvPr id="407" name="TextShape 2"/>
          <p:cNvSpPr txBox="1"/>
          <p:nvPr/>
        </p:nvSpPr>
        <p:spPr>
          <a:xfrm>
            <a:off x="5832000" y="2556000"/>
            <a:ext cx="2952000" cy="3512880"/>
          </a:xfrm>
          <a:prstGeom prst="rect">
            <a:avLst/>
          </a:prstGeom>
          <a:solidFill>
            <a:srgbClr val="CFE7F5"/>
          </a:solidFill>
          <a:ln>
            <a:noFill/>
          </a:ln>
        </p:spPr>
        <p:txBody>
          <a:bodyPr lIns="90000" tIns="45000" rIns="90000" bIns="45000" anchor="ctr"/>
          <a:lstStyle/>
          <a:p>
            <a:pPr marL="180000" algn="ctr">
              <a:lnSpc>
                <a:spcPct val="100000"/>
              </a:lnSpc>
              <a:spcAft>
                <a:spcPts val="2400"/>
              </a:spcAft>
            </a:pPr>
            <a:r>
              <a:rPr lang="es-ES" sz="2400" b="1" strike="noStrike" spc="-1" dirty="0">
                <a:solidFill>
                  <a:srgbClr val="000000"/>
                </a:solidFill>
                <a:uFill>
                  <a:solidFill>
                    <a:srgbClr val="FFFFFF"/>
                  </a:solidFill>
                </a:uFill>
                <a:latin typeface="Calibri"/>
              </a:rPr>
              <a:t>VER</a:t>
            </a:r>
            <a:r>
              <a:rPr lang="es-ES" sz="2400" b="0" strike="noStrike" spc="-1" dirty="0">
                <a:solidFill>
                  <a:srgbClr val="000000"/>
                </a:solidFill>
                <a:uFill>
                  <a:solidFill>
                    <a:srgbClr val="FFFFFF"/>
                  </a:solidFill>
                </a:uFill>
                <a:latin typeface="Calibri"/>
              </a:rPr>
              <a:t> MOVIMENTOS TORÁX</a:t>
            </a:r>
            <a:endParaRPr lang="es-ES" sz="1800" b="0" strike="noStrike" spc="-1" dirty="0">
              <a:solidFill>
                <a:srgbClr val="000000"/>
              </a:solidFill>
              <a:uFill>
                <a:solidFill>
                  <a:srgbClr val="FFFFFF"/>
                </a:solidFill>
              </a:uFill>
              <a:latin typeface="Arial"/>
            </a:endParaRPr>
          </a:p>
          <a:p>
            <a:pPr marL="180000" algn="ctr">
              <a:lnSpc>
                <a:spcPct val="100000"/>
              </a:lnSpc>
              <a:spcAft>
                <a:spcPts val="2400"/>
              </a:spcAft>
            </a:pPr>
            <a:r>
              <a:rPr lang="es-ES" sz="2400" b="1" strike="noStrike" spc="-1" dirty="0">
                <a:solidFill>
                  <a:srgbClr val="000000"/>
                </a:solidFill>
                <a:uFill>
                  <a:solidFill>
                    <a:srgbClr val="FFFFFF"/>
                  </a:solidFill>
                </a:uFill>
                <a:latin typeface="Calibri"/>
              </a:rPr>
              <a:t>OIR </a:t>
            </a:r>
            <a:r>
              <a:rPr lang="es-ES" sz="2400" b="0" strike="noStrike" spc="-1" dirty="0" smtClean="0">
                <a:solidFill>
                  <a:srgbClr val="000000"/>
                </a:solidFill>
                <a:uFill>
                  <a:solidFill>
                    <a:srgbClr val="FFFFFF"/>
                  </a:solidFill>
                </a:uFill>
                <a:latin typeface="Calibri"/>
              </a:rPr>
              <a:t>RUÍDOS </a:t>
            </a:r>
            <a:r>
              <a:rPr lang="es-ES" sz="2400" b="0" strike="noStrike" spc="-1" dirty="0">
                <a:solidFill>
                  <a:srgbClr val="000000"/>
                </a:solidFill>
                <a:uFill>
                  <a:solidFill>
                    <a:srgbClr val="FFFFFF"/>
                  </a:solidFill>
                </a:uFill>
                <a:latin typeface="Calibri"/>
              </a:rPr>
              <a:t>RESPIRATORIOS</a:t>
            </a:r>
            <a:endParaRPr lang="es-ES" sz="1800" b="0" strike="noStrike" spc="-1" dirty="0">
              <a:solidFill>
                <a:srgbClr val="000000"/>
              </a:solidFill>
              <a:uFill>
                <a:solidFill>
                  <a:srgbClr val="FFFFFF"/>
                </a:solidFill>
              </a:uFill>
              <a:latin typeface="Arial"/>
            </a:endParaRPr>
          </a:p>
          <a:p>
            <a:pPr marL="180000" algn="ctr">
              <a:lnSpc>
                <a:spcPct val="100000"/>
              </a:lnSpc>
              <a:spcAft>
                <a:spcPts val="2400"/>
              </a:spcAft>
            </a:pPr>
            <a:r>
              <a:rPr lang="es-ES" sz="2400" b="1" strike="noStrike" spc="-1" dirty="0">
                <a:solidFill>
                  <a:srgbClr val="000000"/>
                </a:solidFill>
                <a:uFill>
                  <a:solidFill>
                    <a:srgbClr val="FFFFFF"/>
                  </a:solidFill>
                </a:uFill>
                <a:latin typeface="Calibri"/>
              </a:rPr>
              <a:t>SENTIR</a:t>
            </a:r>
            <a:r>
              <a:rPr lang="es-ES" sz="2400" b="0" strike="noStrike" spc="-1" dirty="0">
                <a:solidFill>
                  <a:srgbClr val="000000"/>
                </a:solidFill>
                <a:uFill>
                  <a:solidFill>
                    <a:srgbClr val="FFFFFF"/>
                  </a:solidFill>
                </a:uFill>
                <a:latin typeface="Calibri"/>
              </a:rPr>
              <a:t> </a:t>
            </a:r>
            <a:r>
              <a:rPr lang="es-ES" sz="2400" b="0" strike="noStrike" spc="-1" dirty="0" smtClean="0">
                <a:solidFill>
                  <a:srgbClr val="000000"/>
                </a:solidFill>
                <a:uFill>
                  <a:solidFill>
                    <a:srgbClr val="FFFFFF"/>
                  </a:solidFill>
                </a:uFill>
                <a:latin typeface="Calibri"/>
              </a:rPr>
              <a:t>SAÍDA </a:t>
            </a:r>
            <a:r>
              <a:rPr lang="es-ES" sz="2400" b="0" strike="noStrike" spc="-1" dirty="0">
                <a:solidFill>
                  <a:srgbClr val="000000"/>
                </a:solidFill>
                <a:uFill>
                  <a:solidFill>
                    <a:srgbClr val="FFFFFF"/>
                  </a:solidFill>
                </a:uFill>
                <a:latin typeface="Calibri"/>
              </a:rPr>
              <a:t>AIRE</a:t>
            </a:r>
            <a:endParaRPr lang="es-ES" sz="1800" b="0" strike="noStrike" spc="-1" dirty="0">
              <a:solidFill>
                <a:srgbClr val="000000"/>
              </a:solidFill>
              <a:uFill>
                <a:solidFill>
                  <a:srgbClr val="FFFFFF"/>
                </a:solidFill>
              </a:uFill>
              <a:latin typeface="Arial"/>
            </a:endParaRPr>
          </a:p>
          <a:p>
            <a:pPr marL="180000" algn="ctr">
              <a:lnSpc>
                <a:spcPct val="100000"/>
              </a:lnSpc>
              <a:spcAft>
                <a:spcPts val="2400"/>
              </a:spcAft>
            </a:pPr>
            <a:r>
              <a:rPr lang="es-ES" sz="2400" b="0" strike="noStrike" spc="-1" dirty="0">
                <a:solidFill>
                  <a:srgbClr val="000000"/>
                </a:solidFill>
                <a:uFill>
                  <a:solidFill>
                    <a:srgbClr val="FFFFFF"/>
                  </a:solidFill>
                </a:uFill>
                <a:latin typeface="Calibri"/>
              </a:rPr>
              <a:t>NON </a:t>
            </a:r>
            <a:r>
              <a:rPr lang="es-ES" sz="2400" b="0" strike="noStrike" spc="-1" dirty="0" smtClean="0">
                <a:solidFill>
                  <a:srgbClr val="000000"/>
                </a:solidFill>
                <a:uFill>
                  <a:solidFill>
                    <a:srgbClr val="FFFFFF"/>
                  </a:solidFill>
                </a:uFill>
                <a:latin typeface="Calibri"/>
              </a:rPr>
              <a:t>MÁIS </a:t>
            </a:r>
            <a:r>
              <a:rPr lang="es-ES" sz="2400" b="0" strike="noStrike" spc="-1" dirty="0">
                <a:solidFill>
                  <a:srgbClr val="000000"/>
                </a:solidFill>
                <a:uFill>
                  <a:solidFill>
                    <a:srgbClr val="FFFFFF"/>
                  </a:solidFill>
                </a:uFill>
                <a:latin typeface="Calibri"/>
              </a:rPr>
              <a:t>10 SEG</a:t>
            </a:r>
            <a:endParaRPr lang="es-ES"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extShape 1"/>
          <p:cNvSpPr txBox="1"/>
          <p:nvPr/>
        </p:nvSpPr>
        <p:spPr>
          <a:xfrm>
            <a:off x="849240" y="817200"/>
            <a:ext cx="8381520" cy="1761840"/>
          </a:xfrm>
          <a:prstGeom prst="rect">
            <a:avLst/>
          </a:prstGeom>
          <a:noFill/>
          <a:ln>
            <a:noFill/>
          </a:ln>
        </p:spPr>
        <p:txBody>
          <a:bodyPr anchor="ctr"/>
          <a:lstStyle/>
          <a:p>
            <a:pPr algn="ctr">
              <a:lnSpc>
                <a:spcPct val="100000"/>
              </a:lnSpc>
            </a:pPr>
            <a:r>
              <a:rPr lang="es-ES" sz="3200" b="0" strike="noStrike" cap="all" spc="-1">
                <a:solidFill>
                  <a:srgbClr val="3E5C83"/>
                </a:solidFill>
                <a:uFill>
                  <a:solidFill>
                    <a:srgbClr val="FFFFFF"/>
                  </a:solidFill>
                </a:uFill>
                <a:latin typeface="Calibri"/>
                <a:ea typeface="Calibri"/>
              </a:rPr>
              <a:t>Se respira NORMALMENTE</a:t>
            </a:r>
            <a:endParaRPr lang="es-ES" sz="4850" b="0" strike="noStrike" spc="-1">
              <a:solidFill>
                <a:srgbClr val="000000"/>
              </a:solidFill>
              <a:uFill>
                <a:solidFill>
                  <a:srgbClr val="FFFFFF"/>
                </a:solidFill>
              </a:uFill>
              <a:latin typeface="Arial"/>
            </a:endParaRPr>
          </a:p>
        </p:txBody>
      </p:sp>
      <p:sp>
        <p:nvSpPr>
          <p:cNvPr id="409" name="TextShape 2"/>
          <p:cNvSpPr txBox="1"/>
          <p:nvPr/>
        </p:nvSpPr>
        <p:spPr>
          <a:xfrm>
            <a:off x="1875240" y="2517120"/>
            <a:ext cx="6329880" cy="1694880"/>
          </a:xfrm>
          <a:prstGeom prst="rect">
            <a:avLst/>
          </a:prstGeom>
          <a:solidFill>
            <a:srgbClr val="CFE7F5"/>
          </a:solidFill>
          <a:ln>
            <a:noFill/>
          </a:ln>
        </p:spPr>
        <p:txBody>
          <a:bodyPr anchor="ctr"/>
          <a:lstStyle/>
          <a:p>
            <a:pPr algn="ctr">
              <a:lnSpc>
                <a:spcPct val="100000"/>
              </a:lnSpc>
              <a:spcAft>
                <a:spcPts val="1200"/>
              </a:spcAft>
            </a:pPr>
            <a:r>
              <a:rPr lang="es-ES" sz="2200" b="0" strike="noStrike" cap="all" spc="-1">
                <a:solidFill>
                  <a:srgbClr val="000000"/>
                </a:solidFill>
                <a:uFill>
                  <a:solidFill>
                    <a:srgbClr val="FFFFFF"/>
                  </a:solidFill>
                </a:uFill>
                <a:latin typeface="Calibri"/>
                <a:ea typeface="Calibri"/>
              </a:rPr>
              <a:t>Colocar en posición de recuperación (</a:t>
            </a:r>
            <a:r>
              <a:rPr lang="es-ES" sz="2200" b="0" strike="noStrike" cap="all" spc="-1">
                <a:solidFill>
                  <a:srgbClr val="FF9900"/>
                </a:solidFill>
                <a:uFill>
                  <a:solidFill>
                    <a:srgbClr val="FFFFFF"/>
                  </a:solidFill>
                </a:uFill>
                <a:latin typeface="Calibri"/>
                <a:ea typeface="Calibri"/>
              </a:rPr>
              <a:t>PLS</a:t>
            </a:r>
            <a:r>
              <a:rPr lang="es-ES" sz="2200" b="0" strike="noStrike" cap="all" spc="-1">
                <a:solidFill>
                  <a:srgbClr val="000000"/>
                </a:solidFill>
                <a:uFill>
                  <a:solidFill>
                    <a:srgbClr val="FFFFFF"/>
                  </a:solidFill>
                </a:uFill>
                <a:latin typeface="Calibri"/>
                <a:ea typeface="Calibri"/>
              </a:rPr>
              <a:t>)</a:t>
            </a:r>
            <a:endParaRPr lang="es-ES" sz="3530" b="0" strike="noStrike" spc="-1">
              <a:solidFill>
                <a:srgbClr val="000000"/>
              </a:solidFill>
              <a:uFill>
                <a:solidFill>
                  <a:srgbClr val="FFFFFF"/>
                </a:solidFill>
              </a:uFill>
              <a:latin typeface="Arial"/>
            </a:endParaRPr>
          </a:p>
          <a:p>
            <a:pPr algn="ctr">
              <a:lnSpc>
                <a:spcPct val="100000"/>
              </a:lnSpc>
              <a:spcAft>
                <a:spcPts val="1200"/>
              </a:spcAft>
            </a:pPr>
            <a:r>
              <a:rPr lang="es-ES" sz="2200" b="0" strike="noStrike" cap="all" spc="-1">
                <a:solidFill>
                  <a:srgbClr val="000000"/>
                </a:solidFill>
                <a:uFill>
                  <a:solidFill>
                    <a:srgbClr val="FFFFFF"/>
                  </a:solidFill>
                </a:uFill>
                <a:latin typeface="Calibri"/>
                <a:ea typeface="Calibri"/>
              </a:rPr>
              <a:t>Envíe ou vaia a buscar AXUDA</a:t>
            </a:r>
            <a:endParaRPr lang="es-ES" sz="3530" b="0" strike="noStrike" spc="-1">
              <a:solidFill>
                <a:srgbClr val="000000"/>
              </a:solidFill>
              <a:uFill>
                <a:solidFill>
                  <a:srgbClr val="FFFFFF"/>
                </a:solidFill>
              </a:uFill>
              <a:latin typeface="Arial"/>
            </a:endParaRPr>
          </a:p>
          <a:p>
            <a:pPr algn="ctr">
              <a:lnSpc>
                <a:spcPct val="100000"/>
              </a:lnSpc>
              <a:spcAft>
                <a:spcPts val="1200"/>
              </a:spcAft>
            </a:pPr>
            <a:r>
              <a:rPr lang="es-ES" sz="2200" b="0" strike="noStrike" cap="all" spc="-1">
                <a:solidFill>
                  <a:srgbClr val="000000"/>
                </a:solidFill>
                <a:uFill>
                  <a:solidFill>
                    <a:srgbClr val="FFFFFF"/>
                  </a:solidFill>
                </a:uFill>
                <a:latin typeface="Calibri"/>
                <a:ea typeface="Calibri"/>
              </a:rPr>
              <a:t>Comprobar que continua respirando</a:t>
            </a:r>
            <a:endParaRPr lang="es-ES" sz="3530" b="0" strike="noStrike" spc="-1">
              <a:solidFill>
                <a:srgbClr val="000000"/>
              </a:solidFill>
              <a:uFill>
                <a:solidFill>
                  <a:srgbClr val="FFFFFF"/>
                </a:solidFill>
              </a:uFill>
              <a:latin typeface="Arial"/>
            </a:endParaRPr>
          </a:p>
        </p:txBody>
      </p:sp>
      <p:pic>
        <p:nvPicPr>
          <p:cNvPr id="410" name="Picture 4"/>
          <p:cNvPicPr/>
          <p:nvPr/>
        </p:nvPicPr>
        <p:blipFill>
          <a:blip r:embed="rId2" cstate="print"/>
          <a:stretch/>
        </p:blipFill>
        <p:spPr>
          <a:xfrm>
            <a:off x="2687400" y="4556160"/>
            <a:ext cx="4692600" cy="1687680"/>
          </a:xfrm>
          <a:prstGeom prst="rect">
            <a:avLst/>
          </a:prstGeom>
          <a:ln>
            <a:noFill/>
          </a:ln>
        </p:spPr>
      </p:pic>
    </p:spTree>
  </p:cSld>
  <p:clrMapOvr>
    <a:masterClrMapping/>
  </p:clrMapOvr>
  <mc:AlternateContent xmlns:mc="http://schemas.openxmlformats.org/markup-compatibility/2006">
    <mc:Choice xmlns:p14="http://schemas.microsoft.com/office/powerpoint/2010/main" xmlns="" Requires="p14">
      <p:transition spd="slow" p14:dur="1500">
        <p14:conveyor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511</Words>
  <Application>Microsoft Office PowerPoint</Application>
  <PresentationFormat>Personalizado</PresentationFormat>
  <Paragraphs>101</Paragraphs>
  <Slides>17</Slides>
  <Notes>1</Notes>
  <HiddenSlides>0</HiddenSlides>
  <MMClips>0</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
  <dc:description/>
  <cp:lastModifiedBy>Begoña</cp:lastModifiedBy>
  <cp:revision>19</cp:revision>
  <dcterms:created xsi:type="dcterms:W3CDTF">2017-01-18T00:53:09Z</dcterms:created>
  <dcterms:modified xsi:type="dcterms:W3CDTF">2019-11-22T08:51:15Z</dcterms:modified>
  <dc:language>es-ES</dc:language>
</cp:coreProperties>
</file>