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9" r:id="rId4"/>
    <p:sldId id="259" r:id="rId5"/>
    <p:sldId id="264" r:id="rId6"/>
    <p:sldId id="265" r:id="rId7"/>
    <p:sldId id="273" r:id="rId8"/>
    <p:sldId id="275" r:id="rId9"/>
    <p:sldId id="263" r:id="rId10"/>
    <p:sldId id="280" r:id="rId11"/>
    <p:sldId id="281" r:id="rId12"/>
    <p:sldId id="282" r:id="rId13"/>
    <p:sldId id="284" r:id="rId14"/>
    <p:sldId id="283" r:id="rId15"/>
    <p:sldId id="285" r:id="rId16"/>
    <p:sldId id="262" r:id="rId17"/>
    <p:sldId id="276" r:id="rId18"/>
    <p:sldId id="277" r:id="rId19"/>
    <p:sldId id="269" r:id="rId20"/>
    <p:sldId id="270" r:id="rId21"/>
    <p:sldId id="271" r:id="rId22"/>
    <p:sldId id="272" r:id="rId23"/>
  </p:sldIdLst>
  <p:sldSz cx="12169775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CC0099"/>
    <a:srgbClr val="66FF33"/>
    <a:srgbClr val="66FFFF"/>
    <a:srgbClr val="33CC33"/>
    <a:srgbClr val="009900"/>
    <a:srgbClr val="FF3399"/>
    <a:srgbClr val="99FF66"/>
    <a:srgbClr val="FF66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366" y="84"/>
      </p:cViewPr>
      <p:guideLst>
        <p:guide orient="horz" pos="2160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4EF6D9-3815-4601-A917-1FDB9810D29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2DC04B-34D3-4380-B823-34406971ACC6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NUESTROS ALUMNOS: </a:t>
          </a:r>
          <a:r>
            <a:rPr lang="es-E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HABITUADOS</a:t>
          </a:r>
          <a:r>
            <a: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 A CENTRAR SU ATENCIÓN HACIA </a:t>
          </a:r>
          <a:r>
            <a:rPr lang="es-ES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Lucida Sans" panose="020B0602030504020204" pitchFamily="34" charset="0"/>
            </a:rPr>
            <a:t>FUERA DE SÍ </a:t>
          </a:r>
          <a:r>
            <a:rPr lang="es-ES" sz="2800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MISMOS…</a:t>
          </a:r>
          <a:endParaRPr lang="es-ES" sz="2800" dirty="0"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gm:t>
    </dgm:pt>
    <dgm:pt modelId="{ACEB9E70-9824-490F-BCE8-01D36B78F72E}" type="parTrans" cxnId="{6DB99296-0BF1-4C42-9167-66F79EE8B95D}">
      <dgm:prSet/>
      <dgm:spPr/>
      <dgm:t>
        <a:bodyPr/>
        <a:lstStyle/>
        <a:p>
          <a:endParaRPr lang="es-ES"/>
        </a:p>
      </dgm:t>
    </dgm:pt>
    <dgm:pt modelId="{E8CD1795-D201-42A8-8F97-27550AA58529}" type="sibTrans" cxnId="{6DB99296-0BF1-4C42-9167-66F79EE8B95D}">
      <dgm:prSet/>
      <dgm:spPr/>
      <dgm:t>
        <a:bodyPr/>
        <a:lstStyle/>
        <a:p>
          <a:endParaRPr lang="es-ES"/>
        </a:p>
      </dgm:t>
    </dgm:pt>
    <dgm:pt modelId="{FD838AD1-3C9F-419E-8AE4-64B833CA7B1A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MOSTRÉMOSLES EL CAMINO HACIA </a:t>
          </a:r>
          <a:r>
            <a:rPr lang="es-ES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Lucida Sans" panose="020B0602030504020204" pitchFamily="34" charset="0"/>
            </a:rPr>
            <a:t>SU “HOGAR INTERIOR”</a:t>
          </a:r>
          <a:endParaRPr lang="es-ES" sz="2400" dirty="0">
            <a:solidFill>
              <a:srgbClr val="FF9933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gm:t>
    </dgm:pt>
    <dgm:pt modelId="{40E6CD2A-4F25-4165-879D-C4A406CC5766}" type="parTrans" cxnId="{FE724514-E64D-470D-9D0B-0D77C0FAF1E6}">
      <dgm:prSet/>
      <dgm:spPr/>
      <dgm:t>
        <a:bodyPr/>
        <a:lstStyle/>
        <a:p>
          <a:endParaRPr lang="es-ES"/>
        </a:p>
      </dgm:t>
    </dgm:pt>
    <dgm:pt modelId="{E870C280-E228-4052-BCB1-4EDEF55E3E45}" type="sibTrans" cxnId="{FE724514-E64D-470D-9D0B-0D77C0FAF1E6}">
      <dgm:prSet/>
      <dgm:spPr/>
      <dgm:t>
        <a:bodyPr/>
        <a:lstStyle/>
        <a:p>
          <a:endParaRPr lang="es-ES"/>
        </a:p>
      </dgm:t>
    </dgm:pt>
    <dgm:pt modelId="{45CD70FC-50D1-45DB-9122-67192F4ED8DA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DESCUBRIRÁN </a:t>
          </a:r>
          <a:r>
            <a:rPr lang="es-ES" sz="24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UN </a:t>
          </a:r>
          <a:r>
            <a:rPr lang="es-ES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MUNDO MÁS CALMADO</a:t>
          </a:r>
          <a:r>
            <a:rPr lang="es-ES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,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SERENO, EQUILIBRADO.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gm:t>
    </dgm:pt>
    <dgm:pt modelId="{B4B53DBF-E56E-486B-9415-D6A7B4F434F0}" type="parTrans" cxnId="{436F3025-6879-4245-BC15-DD57C40CA50C}">
      <dgm:prSet/>
      <dgm:spPr/>
      <dgm:t>
        <a:bodyPr/>
        <a:lstStyle/>
        <a:p>
          <a:endParaRPr lang="es-ES"/>
        </a:p>
      </dgm:t>
    </dgm:pt>
    <dgm:pt modelId="{E74ACB1F-0255-4B3E-8AA0-35BDC367E412}" type="sibTrans" cxnId="{436F3025-6879-4245-BC15-DD57C40CA50C}">
      <dgm:prSet/>
      <dgm:spPr/>
      <dgm:t>
        <a:bodyPr/>
        <a:lstStyle/>
        <a:p>
          <a:endParaRPr lang="es-ES"/>
        </a:p>
      </dgm:t>
    </dgm:pt>
    <dgm:pt modelId="{6D9270A7-C108-4157-BE2A-ECC14E095A77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24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APRENDER A VIVIR LA VIDA </a:t>
          </a:r>
          <a:r>
            <a:rPr lang="es-ES" sz="2400" b="1" dirty="0">
              <a:solidFill>
                <a:srgbClr val="FF99FF"/>
              </a:solidFill>
              <a:effectLst>
                <a:glow rad="101600">
                  <a:srgbClr val="7030A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MEDITATIVAMENTE</a:t>
          </a:r>
          <a:endParaRPr lang="es-ES" sz="2400" dirty="0">
            <a:solidFill>
              <a:srgbClr val="FF99FF"/>
            </a:solidFill>
            <a:effectLst>
              <a:glow rad="101600">
                <a:srgbClr val="7030A0"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gm:t>
    </dgm:pt>
    <dgm:pt modelId="{E3BC617B-67AC-4BC4-8538-95BD7D83E3E2}" type="parTrans" cxnId="{66EE7050-62E1-41C7-9BF6-6A01D5D608E8}">
      <dgm:prSet/>
      <dgm:spPr/>
      <dgm:t>
        <a:bodyPr/>
        <a:lstStyle/>
        <a:p>
          <a:endParaRPr lang="es-ES"/>
        </a:p>
      </dgm:t>
    </dgm:pt>
    <dgm:pt modelId="{B67275FD-08FE-4BDB-9416-93F372C668CD}" type="sibTrans" cxnId="{66EE7050-62E1-41C7-9BF6-6A01D5D608E8}">
      <dgm:prSet/>
      <dgm:spPr/>
      <dgm:t>
        <a:bodyPr/>
        <a:lstStyle/>
        <a:p>
          <a:endParaRPr lang="es-ES"/>
        </a:p>
      </dgm:t>
    </dgm:pt>
    <dgm:pt modelId="{A40B5D72-9016-4F54-ADC9-A21899911F8B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es-ES" sz="2400" b="1" dirty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MEDITAR PUEDE SER </a:t>
          </a:r>
          <a:r>
            <a:rPr lang="es-ES" sz="2400" b="1" dirty="0">
              <a:solidFill>
                <a:srgbClr val="0070C0"/>
              </a:solidFill>
              <a:effectLst>
                <a:glow rad="101600">
                  <a:srgbClr val="66FFFF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AGRADABLE,</a:t>
          </a:r>
          <a:r>
            <a:rPr lang="es-ES" sz="2400" b="1" dirty="0">
              <a:effectLst>
                <a:glow rad="101600">
                  <a:srgbClr val="66FFFF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 </a:t>
          </a:r>
          <a:r>
            <a:rPr lang="es-ES" sz="2400" b="1" dirty="0">
              <a:effectLst>
                <a:glow rad="139700">
                  <a:srgbClr val="FFC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DIVERTIDO, MARAVILLOSO</a:t>
          </a:r>
          <a:endParaRPr lang="es-ES" sz="2400" dirty="0">
            <a:effectLst>
              <a:glow rad="139700">
                <a:srgbClr val="FFC000"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gm:t>
    </dgm:pt>
    <dgm:pt modelId="{6ECEE072-FCF5-443E-96BE-CDDE55E275AF}" type="parTrans" cxnId="{0DC3E477-D00B-4038-BB1A-C6B613F74463}">
      <dgm:prSet/>
      <dgm:spPr/>
      <dgm:t>
        <a:bodyPr/>
        <a:lstStyle/>
        <a:p>
          <a:endParaRPr lang="es-ES"/>
        </a:p>
      </dgm:t>
    </dgm:pt>
    <dgm:pt modelId="{8536B380-AF93-4A70-9DFA-9ECD78ABBC59}" type="sibTrans" cxnId="{0DC3E477-D00B-4038-BB1A-C6B613F74463}">
      <dgm:prSet/>
      <dgm:spPr/>
      <dgm:t>
        <a:bodyPr/>
        <a:lstStyle/>
        <a:p>
          <a:endParaRPr lang="es-ES"/>
        </a:p>
      </dgm:t>
    </dgm:pt>
    <dgm:pt modelId="{6EF66173-7653-4A52-A915-DB8D1F858132}" type="pres">
      <dgm:prSet presAssocID="{1C4EF6D9-3815-4601-A917-1FDB9810D299}" presName="compositeShape" presStyleCnt="0">
        <dgm:presLayoutVars>
          <dgm:chMax val="7"/>
          <dgm:dir/>
          <dgm:resizeHandles val="exact"/>
        </dgm:presLayoutVars>
      </dgm:prSet>
      <dgm:spPr/>
    </dgm:pt>
    <dgm:pt modelId="{E9939ACC-A204-44A8-8098-041EF48B7E32}" type="pres">
      <dgm:prSet presAssocID="{642DC04B-34D3-4380-B823-34406971ACC6}" presName="circ1" presStyleLbl="vennNode1" presStyleIdx="0" presStyleCnt="5" custScaleX="210868" custScaleY="205098" custLinFactNeighborX="680" custLinFactNeighborY="-2024"/>
      <dgm:spPr>
        <a:solidFill>
          <a:srgbClr val="FF99FF">
            <a:alpha val="42000"/>
          </a:srgbClr>
        </a:solidFill>
      </dgm:spPr>
    </dgm:pt>
    <dgm:pt modelId="{4CF9EC4D-C4BB-45ED-BD1F-9CD80DC111DD}" type="pres">
      <dgm:prSet presAssocID="{642DC04B-34D3-4380-B823-34406971ACC6}" presName="circ1Tx" presStyleLbl="revTx" presStyleIdx="0" presStyleCnt="0" custScaleX="129445" custScaleY="182861" custLinFactY="42671" custLinFactNeighborX="-1432" custLinFactNeighborY="100000">
        <dgm:presLayoutVars>
          <dgm:chMax val="0"/>
          <dgm:chPref val="0"/>
          <dgm:bulletEnabled val="1"/>
        </dgm:presLayoutVars>
      </dgm:prSet>
      <dgm:spPr/>
    </dgm:pt>
    <dgm:pt modelId="{8B898208-0238-442E-B3B9-D7987CE73BE2}" type="pres">
      <dgm:prSet presAssocID="{FD838AD1-3C9F-419E-8AE4-64B833CA7B1A}" presName="circ2" presStyleLbl="vennNode1" presStyleIdx="1" presStyleCnt="5" custScaleX="161566" custScaleY="153052" custLinFactX="39318" custLinFactNeighborX="100000" custLinFactNeighborY="-98312"/>
      <dgm:spPr>
        <a:solidFill>
          <a:srgbClr val="92D050">
            <a:alpha val="74000"/>
          </a:srgbClr>
        </a:solidFill>
      </dgm:spPr>
    </dgm:pt>
    <dgm:pt modelId="{64205340-27B4-4F14-A2EB-F76568AD0C5F}" type="pres">
      <dgm:prSet presAssocID="{FD838AD1-3C9F-419E-8AE4-64B833CA7B1A}" presName="circ2Tx" presStyleLbl="revTx" presStyleIdx="0" presStyleCnt="0" custScaleX="117897" custScaleY="127309" custLinFactNeighborX="23959" custLinFactNeighborY="-82841">
        <dgm:presLayoutVars>
          <dgm:chMax val="0"/>
          <dgm:chPref val="0"/>
          <dgm:bulletEnabled val="1"/>
        </dgm:presLayoutVars>
      </dgm:prSet>
      <dgm:spPr/>
    </dgm:pt>
    <dgm:pt modelId="{AB1EF4C0-E0AB-44BA-8F8A-F8DC08D9CA86}" type="pres">
      <dgm:prSet presAssocID="{45CD70FC-50D1-45DB-9122-67192F4ED8DA}" presName="circ3" presStyleLbl="vennNode1" presStyleIdx="2" presStyleCnt="5" custScaleX="163973" custScaleY="148056" custLinFactX="55595" custLinFactNeighborX="100000" custLinFactNeighborY="-4354"/>
      <dgm:spPr>
        <a:solidFill>
          <a:srgbClr val="FFC000">
            <a:alpha val="64000"/>
          </a:srgbClr>
        </a:solidFill>
      </dgm:spPr>
    </dgm:pt>
    <dgm:pt modelId="{039ACF48-1EB0-484A-8859-8E2EF09071F3}" type="pres">
      <dgm:prSet presAssocID="{45CD70FC-50D1-45DB-9122-67192F4ED8DA}" presName="circ3Tx" presStyleLbl="revTx" presStyleIdx="0" presStyleCnt="0" custLinFactNeighborX="45256" custLinFactNeighborY="-66881">
        <dgm:presLayoutVars>
          <dgm:chMax val="0"/>
          <dgm:chPref val="0"/>
          <dgm:bulletEnabled val="1"/>
        </dgm:presLayoutVars>
      </dgm:prSet>
      <dgm:spPr/>
    </dgm:pt>
    <dgm:pt modelId="{2DAB0EAE-E06E-4F94-8D0C-D8862B467079}" type="pres">
      <dgm:prSet presAssocID="{6D9270A7-C108-4157-BE2A-ECC14E095A77}" presName="circ4" presStyleLbl="vennNode1" presStyleIdx="3" presStyleCnt="5" custScaleX="159324" custScaleY="143086" custLinFactX="-49728" custLinFactNeighborX="-100000" custLinFactNeighborY="-5420"/>
      <dgm:spPr>
        <a:solidFill>
          <a:srgbClr val="00B0F0">
            <a:alpha val="64000"/>
          </a:srgbClr>
        </a:solidFill>
      </dgm:spPr>
    </dgm:pt>
    <dgm:pt modelId="{77251699-B9DC-4126-A8D2-EA8AC4131FB3}" type="pres">
      <dgm:prSet presAssocID="{6D9270A7-C108-4157-BE2A-ECC14E095A77}" presName="circ4Tx" presStyleLbl="revTx" presStyleIdx="0" presStyleCnt="0" custScaleX="139272" custScaleY="112144" custLinFactNeighborX="-42424" custLinFactNeighborY="-78645">
        <dgm:presLayoutVars>
          <dgm:chMax val="0"/>
          <dgm:chPref val="0"/>
          <dgm:bulletEnabled val="1"/>
        </dgm:presLayoutVars>
      </dgm:prSet>
      <dgm:spPr/>
    </dgm:pt>
    <dgm:pt modelId="{9492CF57-7DCA-41E8-9FEC-CE21DB5494BC}" type="pres">
      <dgm:prSet presAssocID="{A40B5D72-9016-4F54-ADC9-A21899911F8B}" presName="circ5" presStyleLbl="vennNode1" presStyleIdx="4" presStyleCnt="5" custScaleX="160602" custScaleY="150132" custLinFactX="-37169" custLinFactNeighborX="-100000" custLinFactNeighborY="-95688"/>
      <dgm:spPr>
        <a:solidFill>
          <a:schemeClr val="accent1">
            <a:lumMod val="40000"/>
            <a:lumOff val="60000"/>
            <a:alpha val="76000"/>
          </a:schemeClr>
        </a:solidFill>
      </dgm:spPr>
    </dgm:pt>
    <dgm:pt modelId="{E1A0A458-0DEC-4307-A9C8-18A8213DE019}" type="pres">
      <dgm:prSet presAssocID="{A40B5D72-9016-4F54-ADC9-A21899911F8B}" presName="circ5Tx" presStyleLbl="revTx" presStyleIdx="0" presStyleCnt="0" custLinFactNeighborX="-27065" custLinFactNeighborY="-91905">
        <dgm:presLayoutVars>
          <dgm:chMax val="0"/>
          <dgm:chPref val="0"/>
          <dgm:bulletEnabled val="1"/>
        </dgm:presLayoutVars>
      </dgm:prSet>
      <dgm:spPr/>
    </dgm:pt>
  </dgm:ptLst>
  <dgm:cxnLst>
    <dgm:cxn modelId="{FE724514-E64D-470D-9D0B-0D77C0FAF1E6}" srcId="{1C4EF6D9-3815-4601-A917-1FDB9810D299}" destId="{FD838AD1-3C9F-419E-8AE4-64B833CA7B1A}" srcOrd="1" destOrd="0" parTransId="{40E6CD2A-4F25-4165-879D-C4A406CC5766}" sibTransId="{E870C280-E228-4052-BCB1-4EDEF55E3E45}"/>
    <dgm:cxn modelId="{436F3025-6879-4245-BC15-DD57C40CA50C}" srcId="{1C4EF6D9-3815-4601-A917-1FDB9810D299}" destId="{45CD70FC-50D1-45DB-9122-67192F4ED8DA}" srcOrd="2" destOrd="0" parTransId="{B4B53DBF-E56E-486B-9415-D6A7B4F434F0}" sibTransId="{E74ACB1F-0255-4B3E-8AA0-35BDC367E412}"/>
    <dgm:cxn modelId="{987B6E35-45CD-4284-BF0C-89901F1ADE5B}" type="presOf" srcId="{1C4EF6D9-3815-4601-A917-1FDB9810D299}" destId="{6EF66173-7653-4A52-A915-DB8D1F858132}" srcOrd="0" destOrd="0" presId="urn:microsoft.com/office/officeart/2005/8/layout/venn1"/>
    <dgm:cxn modelId="{66EE7050-62E1-41C7-9BF6-6A01D5D608E8}" srcId="{1C4EF6D9-3815-4601-A917-1FDB9810D299}" destId="{6D9270A7-C108-4157-BE2A-ECC14E095A77}" srcOrd="3" destOrd="0" parTransId="{E3BC617B-67AC-4BC4-8538-95BD7D83E3E2}" sibTransId="{B67275FD-08FE-4BDB-9416-93F372C668CD}"/>
    <dgm:cxn modelId="{0DC3E477-D00B-4038-BB1A-C6B613F74463}" srcId="{1C4EF6D9-3815-4601-A917-1FDB9810D299}" destId="{A40B5D72-9016-4F54-ADC9-A21899911F8B}" srcOrd="4" destOrd="0" parTransId="{6ECEE072-FCF5-443E-96BE-CDDE55E275AF}" sibTransId="{8536B380-AF93-4A70-9DFA-9ECD78ABBC59}"/>
    <dgm:cxn modelId="{D1954690-0AA8-4448-B19D-553D986340BA}" type="presOf" srcId="{6D9270A7-C108-4157-BE2A-ECC14E095A77}" destId="{77251699-B9DC-4126-A8D2-EA8AC4131FB3}" srcOrd="0" destOrd="0" presId="urn:microsoft.com/office/officeart/2005/8/layout/venn1"/>
    <dgm:cxn modelId="{6DB99296-0BF1-4C42-9167-66F79EE8B95D}" srcId="{1C4EF6D9-3815-4601-A917-1FDB9810D299}" destId="{642DC04B-34D3-4380-B823-34406971ACC6}" srcOrd="0" destOrd="0" parTransId="{ACEB9E70-9824-490F-BCE8-01D36B78F72E}" sibTransId="{E8CD1795-D201-42A8-8F97-27550AA58529}"/>
    <dgm:cxn modelId="{08C5BDB5-F8AD-4923-8F34-8BE774EC6989}" type="presOf" srcId="{45CD70FC-50D1-45DB-9122-67192F4ED8DA}" destId="{039ACF48-1EB0-484A-8859-8E2EF09071F3}" srcOrd="0" destOrd="0" presId="urn:microsoft.com/office/officeart/2005/8/layout/venn1"/>
    <dgm:cxn modelId="{140A9DEB-45AB-4D07-ACA8-A2E8DEBBF118}" type="presOf" srcId="{FD838AD1-3C9F-419E-8AE4-64B833CA7B1A}" destId="{64205340-27B4-4F14-A2EB-F76568AD0C5F}" srcOrd="0" destOrd="0" presId="urn:microsoft.com/office/officeart/2005/8/layout/venn1"/>
    <dgm:cxn modelId="{55494AEC-F73A-45B2-A5E0-662F565450C7}" type="presOf" srcId="{A40B5D72-9016-4F54-ADC9-A21899911F8B}" destId="{E1A0A458-0DEC-4307-A9C8-18A8213DE019}" srcOrd="0" destOrd="0" presId="urn:microsoft.com/office/officeart/2005/8/layout/venn1"/>
    <dgm:cxn modelId="{15B1EDF2-8DA5-4833-ADFF-A91A80B0BAFF}" type="presOf" srcId="{642DC04B-34D3-4380-B823-34406971ACC6}" destId="{4CF9EC4D-C4BB-45ED-BD1F-9CD80DC111DD}" srcOrd="0" destOrd="0" presId="urn:microsoft.com/office/officeart/2005/8/layout/venn1"/>
    <dgm:cxn modelId="{B222CC84-CC01-413E-81D7-DD2E93FE8645}" type="presParOf" srcId="{6EF66173-7653-4A52-A915-DB8D1F858132}" destId="{E9939ACC-A204-44A8-8098-041EF48B7E32}" srcOrd="0" destOrd="0" presId="urn:microsoft.com/office/officeart/2005/8/layout/venn1"/>
    <dgm:cxn modelId="{B62A1AE2-29F2-4351-B664-1E2FE4C3D6C1}" type="presParOf" srcId="{6EF66173-7653-4A52-A915-DB8D1F858132}" destId="{4CF9EC4D-C4BB-45ED-BD1F-9CD80DC111DD}" srcOrd="1" destOrd="0" presId="urn:microsoft.com/office/officeart/2005/8/layout/venn1"/>
    <dgm:cxn modelId="{A5BB2BBC-EF9A-4F69-BB4C-DE587E7CBAA6}" type="presParOf" srcId="{6EF66173-7653-4A52-A915-DB8D1F858132}" destId="{8B898208-0238-442E-B3B9-D7987CE73BE2}" srcOrd="2" destOrd="0" presId="urn:microsoft.com/office/officeart/2005/8/layout/venn1"/>
    <dgm:cxn modelId="{DB7CF338-B6D4-41F9-872F-F9464998C959}" type="presParOf" srcId="{6EF66173-7653-4A52-A915-DB8D1F858132}" destId="{64205340-27B4-4F14-A2EB-F76568AD0C5F}" srcOrd="3" destOrd="0" presId="urn:microsoft.com/office/officeart/2005/8/layout/venn1"/>
    <dgm:cxn modelId="{19803415-C467-44B3-9843-3809843E063F}" type="presParOf" srcId="{6EF66173-7653-4A52-A915-DB8D1F858132}" destId="{AB1EF4C0-E0AB-44BA-8F8A-F8DC08D9CA86}" srcOrd="4" destOrd="0" presId="urn:microsoft.com/office/officeart/2005/8/layout/venn1"/>
    <dgm:cxn modelId="{33DB9059-2B20-4574-BE23-97453E6402ED}" type="presParOf" srcId="{6EF66173-7653-4A52-A915-DB8D1F858132}" destId="{039ACF48-1EB0-484A-8859-8E2EF09071F3}" srcOrd="5" destOrd="0" presId="urn:microsoft.com/office/officeart/2005/8/layout/venn1"/>
    <dgm:cxn modelId="{5116C049-12FF-43B9-8105-CC8232FD0867}" type="presParOf" srcId="{6EF66173-7653-4A52-A915-DB8D1F858132}" destId="{2DAB0EAE-E06E-4F94-8D0C-D8862B467079}" srcOrd="6" destOrd="0" presId="urn:microsoft.com/office/officeart/2005/8/layout/venn1"/>
    <dgm:cxn modelId="{B9E0068A-F438-45F3-A59A-3D7C99A5ED7C}" type="presParOf" srcId="{6EF66173-7653-4A52-A915-DB8D1F858132}" destId="{77251699-B9DC-4126-A8D2-EA8AC4131FB3}" srcOrd="7" destOrd="0" presId="urn:microsoft.com/office/officeart/2005/8/layout/venn1"/>
    <dgm:cxn modelId="{31E00426-10EF-4B60-99A3-BBB734A57AE7}" type="presParOf" srcId="{6EF66173-7653-4A52-A915-DB8D1F858132}" destId="{9492CF57-7DCA-41E8-9FEC-CE21DB5494BC}" srcOrd="8" destOrd="0" presId="urn:microsoft.com/office/officeart/2005/8/layout/venn1"/>
    <dgm:cxn modelId="{DD66E9ED-333B-4C89-ACE5-E6B67137EA6A}" type="presParOf" srcId="{6EF66173-7653-4A52-A915-DB8D1F858132}" destId="{E1A0A458-0DEC-4307-A9C8-18A8213DE019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39ACC-A204-44A8-8098-041EF48B7E32}">
      <dsp:nvSpPr>
        <dsp:cNvPr id="0" name=""/>
        <dsp:cNvSpPr/>
      </dsp:nvSpPr>
      <dsp:spPr>
        <a:xfrm>
          <a:off x="3495157" y="909493"/>
          <a:ext cx="4974602" cy="4838482"/>
        </a:xfrm>
        <a:prstGeom prst="ellipse">
          <a:avLst/>
        </a:prstGeom>
        <a:solidFill>
          <a:srgbClr val="FF99FF">
            <a:alpha val="42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F9EC4D-C4BB-45ED-BD1F-9CD80DC111DD}">
      <dsp:nvSpPr>
        <dsp:cNvPr id="0" name=""/>
        <dsp:cNvSpPr/>
      </dsp:nvSpPr>
      <dsp:spPr>
        <a:xfrm>
          <a:off x="4156056" y="1879563"/>
          <a:ext cx="3542346" cy="28964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NUESTROS ALUMNOS: </a:t>
          </a:r>
          <a:r>
            <a:rPr lang="es-ES" sz="2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HABITUADOS</a:t>
          </a:r>
          <a:r>
            <a:rPr lang="es-E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 A CENTRAR SU ATENCIÓN HACIA </a:t>
          </a:r>
          <a:r>
            <a:rPr lang="es-ES" sz="28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Lucida Sans" panose="020B0602030504020204" pitchFamily="34" charset="0"/>
            </a:rPr>
            <a:t>FUERA DE SÍ </a:t>
          </a:r>
          <a:r>
            <a:rPr lang="es-ES" sz="2800" b="1" kern="12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MISMOS…</a:t>
          </a:r>
          <a:endParaRPr lang="es-ES" sz="2800" kern="1200" dirty="0"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sp:txBody>
      <dsp:txXfrm>
        <a:off x="4156056" y="1879563"/>
        <a:ext cx="3542346" cy="2896467"/>
      </dsp:txXfrm>
    </dsp:sp>
    <dsp:sp modelId="{8B898208-0238-442E-B3B9-D7987CE73BE2}">
      <dsp:nvSpPr>
        <dsp:cNvPr id="0" name=""/>
        <dsp:cNvSpPr/>
      </dsp:nvSpPr>
      <dsp:spPr>
        <a:xfrm>
          <a:off x="8236561" y="0"/>
          <a:ext cx="3811515" cy="3610661"/>
        </a:xfrm>
        <a:prstGeom prst="ellipse">
          <a:avLst/>
        </a:prstGeom>
        <a:solidFill>
          <a:srgbClr val="92D050">
            <a:alpha val="7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4205340-27B4-4F14-A2EB-F76568AD0C5F}">
      <dsp:nvSpPr>
        <dsp:cNvPr id="0" name=""/>
        <dsp:cNvSpPr/>
      </dsp:nvSpPr>
      <dsp:spPr>
        <a:xfrm>
          <a:off x="8599438" y="706893"/>
          <a:ext cx="2892569" cy="218815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MOSTRÉMOSLES EL CAMINO HACIA </a:t>
          </a:r>
          <a:r>
            <a:rPr lang="es-ES" sz="24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Lucida Sans" panose="020B0602030504020204" pitchFamily="34" charset="0"/>
            </a:rPr>
            <a:t>SU “HOGAR INTERIOR”</a:t>
          </a:r>
          <a:endParaRPr lang="es-ES" sz="2400" kern="1200" dirty="0">
            <a:solidFill>
              <a:srgbClr val="FF9933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sp:txBody>
      <dsp:txXfrm>
        <a:off x="8599438" y="706893"/>
        <a:ext cx="2892569" cy="2188159"/>
      </dsp:txXfrm>
    </dsp:sp>
    <dsp:sp modelId="{AB1EF4C0-E0AB-44BA-8F8A-F8DC08D9CA86}">
      <dsp:nvSpPr>
        <dsp:cNvPr id="0" name=""/>
        <dsp:cNvSpPr/>
      </dsp:nvSpPr>
      <dsp:spPr>
        <a:xfrm>
          <a:off x="8179777" y="3234687"/>
          <a:ext cx="3868299" cy="3492800"/>
        </a:xfrm>
        <a:prstGeom prst="ellipse">
          <a:avLst/>
        </a:prstGeom>
        <a:solidFill>
          <a:srgbClr val="FFC000">
            <a:alpha val="6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39ACF48-1EB0-484A-8859-8E2EF09071F3}">
      <dsp:nvSpPr>
        <dsp:cNvPr id="0" name=""/>
        <dsp:cNvSpPr/>
      </dsp:nvSpPr>
      <dsp:spPr>
        <a:xfrm>
          <a:off x="8964046" y="4147934"/>
          <a:ext cx="2453471" cy="17187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DESCUBRIRÁN </a:t>
          </a:r>
          <a:r>
            <a:rPr lang="es-ES" sz="2400" b="1" kern="12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UN </a:t>
          </a:r>
          <a:r>
            <a:rPr lang="es-ES" sz="2400" b="1" kern="12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MUNDO MÁS CALMADO</a:t>
          </a:r>
          <a:r>
            <a:rPr lang="es-ES" sz="2400" b="1" kern="12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,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SERENO, EQUILIBRADO.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sp:txBody>
      <dsp:txXfrm>
        <a:off x="8964046" y="4147934"/>
        <a:ext cx="2453471" cy="1718778"/>
      </dsp:txXfrm>
    </dsp:sp>
    <dsp:sp modelId="{2DAB0EAE-E06E-4F94-8D0C-D8862B467079}">
      <dsp:nvSpPr>
        <dsp:cNvPr id="0" name=""/>
        <dsp:cNvSpPr/>
      </dsp:nvSpPr>
      <dsp:spPr>
        <a:xfrm>
          <a:off x="0" y="3268162"/>
          <a:ext cx="3758624" cy="3375552"/>
        </a:xfrm>
        <a:prstGeom prst="ellipse">
          <a:avLst/>
        </a:prstGeom>
        <a:solidFill>
          <a:srgbClr val="00B0F0">
            <a:alpha val="6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7251699-B9DC-4126-A8D2-EA8AC4131FB3}">
      <dsp:nvSpPr>
        <dsp:cNvPr id="0" name=""/>
        <dsp:cNvSpPr/>
      </dsp:nvSpPr>
      <dsp:spPr>
        <a:xfrm>
          <a:off x="103035" y="3841372"/>
          <a:ext cx="3416999" cy="192750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APRENDER A VIVIR LA VIDA </a:t>
          </a:r>
          <a:r>
            <a:rPr lang="es-ES" sz="2400" b="1" kern="1200" dirty="0">
              <a:solidFill>
                <a:srgbClr val="FF99FF"/>
              </a:solidFill>
              <a:effectLst>
                <a:glow rad="101600">
                  <a:srgbClr val="7030A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MEDITATIVAMENTE</a:t>
          </a:r>
          <a:endParaRPr lang="es-ES" sz="2400" kern="1200" dirty="0">
            <a:solidFill>
              <a:srgbClr val="FF99FF"/>
            </a:solidFill>
            <a:effectLst>
              <a:glow rad="101600">
                <a:srgbClr val="7030A0"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sp:txBody>
      <dsp:txXfrm>
        <a:off x="103035" y="3841372"/>
        <a:ext cx="3416999" cy="1927506"/>
      </dsp:txXfrm>
    </dsp:sp>
    <dsp:sp modelId="{9492CF57-7DCA-41E8-9FEC-CE21DB5494BC}">
      <dsp:nvSpPr>
        <dsp:cNvPr id="0" name=""/>
        <dsp:cNvSpPr/>
      </dsp:nvSpPr>
      <dsp:spPr>
        <a:xfrm>
          <a:off x="0" y="0"/>
          <a:ext cx="3788773" cy="3541775"/>
        </a:xfrm>
        <a:prstGeom prst="ellipse">
          <a:avLst/>
        </a:prstGeom>
        <a:solidFill>
          <a:schemeClr val="accent1">
            <a:lumMod val="40000"/>
            <a:lumOff val="60000"/>
            <a:alpha val="7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1A0A458-0DEC-4307-A9C8-18A8213DE019}">
      <dsp:nvSpPr>
        <dsp:cNvPr id="0" name=""/>
        <dsp:cNvSpPr/>
      </dsp:nvSpPr>
      <dsp:spPr>
        <a:xfrm>
          <a:off x="584170" y="785793"/>
          <a:ext cx="2453471" cy="17187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MEDITAR PUEDE SER </a:t>
          </a:r>
          <a:r>
            <a:rPr lang="es-ES" sz="2400" b="1" kern="1200" dirty="0">
              <a:solidFill>
                <a:srgbClr val="0070C0"/>
              </a:solidFill>
              <a:effectLst>
                <a:glow rad="101600">
                  <a:srgbClr val="66FFFF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AGRADABLE,</a:t>
          </a:r>
          <a:r>
            <a:rPr lang="es-ES" sz="2400" b="1" kern="1200" dirty="0">
              <a:effectLst>
                <a:glow rad="101600">
                  <a:srgbClr val="66FFFF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 </a:t>
          </a:r>
          <a:r>
            <a:rPr lang="es-ES" sz="2400" b="1" kern="1200" dirty="0">
              <a:effectLst>
                <a:glow rad="139700">
                  <a:srgbClr val="FFC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rPr>
            <a:t>DIVERTIDO, MARAVILLOSO</a:t>
          </a:r>
          <a:endParaRPr lang="es-ES" sz="2400" kern="1200" dirty="0">
            <a:effectLst>
              <a:glow rad="139700">
                <a:srgbClr val="FFC000"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Lucida Sans" panose="020B0602030504020204" pitchFamily="34" charset="0"/>
          </a:endParaRPr>
        </a:p>
      </dsp:txBody>
      <dsp:txXfrm>
        <a:off x="584170" y="785793"/>
        <a:ext cx="2453471" cy="1718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733" y="2130426"/>
            <a:ext cx="10344309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5466" y="3886200"/>
            <a:ext cx="851884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1328" y="4406901"/>
            <a:ext cx="103443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1328" y="2906713"/>
            <a:ext cx="103443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8489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8489" y="1535113"/>
            <a:ext cx="53770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8489" y="2174875"/>
            <a:ext cx="53770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82077" y="1535113"/>
            <a:ext cx="53792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82077" y="2174875"/>
            <a:ext cx="5379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489" y="273050"/>
            <a:ext cx="40037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58044" y="273051"/>
            <a:ext cx="68032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489" y="1435101"/>
            <a:ext cx="40037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5361" y="4800600"/>
            <a:ext cx="73018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5361" y="612775"/>
            <a:ext cx="73018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5361" y="5367338"/>
            <a:ext cx="73018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8489" y="274638"/>
            <a:ext cx="1095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8489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43C6F-01E5-4F9A-BD85-BE7013C9A335}" type="datetimeFigureOut">
              <a:rPr lang="es-ES" smtClean="0"/>
              <a:pPr/>
              <a:t>15/05/2023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58007" y="6356351"/>
            <a:ext cx="3853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21672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E92E6-EAA8-4B6A-ACAD-113F7340D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1526833" y="6150114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Engravers MT" pitchFamily="18" charset="0"/>
              </a:rPr>
              <a:t>*</a:t>
            </a:r>
          </a:p>
        </p:txBody>
      </p:sp>
      <p:pic>
        <p:nvPicPr>
          <p:cNvPr id="1026" name="Picture 2" descr="C:\Users\JULIA\Desktop\CURSOS MINDFULNESS\MENTE SERE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9979" y="385"/>
            <a:ext cx="9429815" cy="685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27235" y="214290"/>
            <a:ext cx="7929618" cy="95410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/>
                <a:solidFill>
                  <a:schemeClr val="accent3"/>
                </a:solidFill>
              </a:rPr>
              <a:t>EJERCICIOS DE ATENCIÓN CON LÁMINAS, MANDALAS Y LABERINTOS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98409" y="1318022"/>
            <a:ext cx="1121576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UN PROCESO </a:t>
            </a:r>
            <a:r>
              <a:rPr lang="es-ES" sz="2800" dirty="0"/>
              <a:t>QUE LLEVA A UN ESTADO 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MEDITATIVO:</a:t>
            </a:r>
            <a:r>
              <a:rPr lang="es-ES" sz="2800" dirty="0"/>
              <a:t>    </a:t>
            </a:r>
            <a:r>
              <a:rPr lang="es-ES" sz="2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(EXIGIRLES SILENCIO COMO CONDICIÓN PARA PARTICIPAR)</a:t>
            </a:r>
          </a:p>
          <a:p>
            <a:pPr>
              <a:lnSpc>
                <a:spcPct val="150000"/>
              </a:lnSpc>
            </a:pPr>
            <a:endParaRPr lang="es-ES" sz="2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RESPIRAR CON ATENCIÓN </a:t>
            </a:r>
            <a:r>
              <a:rPr lang="es-ES" sz="2400" b="1" dirty="0"/>
              <a:t>DURANTE UN MINUTO + -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OBSERVAR EL DIBUJO </a:t>
            </a:r>
            <a:r>
              <a:rPr lang="es-ES" sz="2400" b="1" dirty="0"/>
              <a:t>DURANTE MEDIO MINUTO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/>
              <a:t>OJOS CERRADOS Y </a:t>
            </a:r>
            <a:r>
              <a:rPr lang="es-E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VISUALIZAR</a:t>
            </a:r>
            <a:r>
              <a:rPr lang="es-ES" sz="2400" b="1" dirty="0"/>
              <a:t> TODOS LOS DETALLES POSIBLES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HACER EL EJERCICIO </a:t>
            </a:r>
            <a:r>
              <a:rPr lang="es-ES" sz="2400" b="1" dirty="0"/>
              <a:t>DURANTE UNOS MINUTOS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/>
              <a:t>VOLVER A </a:t>
            </a:r>
            <a:r>
              <a:rPr lang="es-E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VISUALIZARLO</a:t>
            </a:r>
            <a:r>
              <a:rPr lang="es-ES" sz="2400" b="1" dirty="0"/>
              <a:t> CON LOS OJOS CERRADOS. </a:t>
            </a:r>
            <a:r>
              <a:rPr lang="es-E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COMPROBAR </a:t>
            </a:r>
            <a:r>
              <a:rPr lang="es-ES" sz="2400" b="1" dirty="0"/>
              <a:t> CUÁNTOS DETALLES MÁS SON CAPACES DE “VER”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RESPIRAR CON ATENCIÓN </a:t>
            </a:r>
            <a:r>
              <a:rPr lang="es-ES" sz="2400" b="1" dirty="0"/>
              <a:t>UNOS MINUTOS MÁS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585613" y="5857892"/>
            <a:ext cx="584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latin typeface="MS Mincho" pitchFamily="49" charset="-128"/>
                <a:ea typeface="MS Mincho" pitchFamily="49" charset="-128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ULIA\Desktop\CURSOS MINDFULNESS\MATERIAL PARA LOS PROFESORES\DIBUJOS ATENCIÓN\Laberinto-Chart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7235" y="0"/>
            <a:ext cx="750099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\Desktop\CURSOS MINDFULNESS\CEIP INMACULADA\DIBUJOS ATENCIÓN\LABERINTO FÁC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642341" y="-1357345"/>
            <a:ext cx="6885091" cy="9572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\Desktop\CURSOS MINDFULNESS\CEIP INMACULADA\DIBUJOS ATENCIÓN\dibujos-para-colorear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792" y="1"/>
            <a:ext cx="1047563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\Desktop\CURSOS MINDFULNESS\CEIP INMACULADA\DIBUJOS ATENCIÓN\-para-colore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790" y="0"/>
            <a:ext cx="10140964" cy="6859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JULIA\Desktop\CURSOS MINDFULNESS\CEIP INMACULADA\DIBUJOS ATENCIÓN\TORRE EIFFEL. CAL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2492" y="0"/>
            <a:ext cx="68432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\Documents\MINDFULNES\Consejos-de-meditacion-para-niño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755" y="0"/>
            <a:ext cx="8886265" cy="6858000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727037" y="4857760"/>
            <a:ext cx="10858576" cy="646331"/>
          </a:xfrm>
          <a:prstGeom prst="rect">
            <a:avLst/>
          </a:prstGeom>
          <a:solidFill>
            <a:srgbClr val="009900">
              <a:alpha val="49804"/>
            </a:srgbClr>
          </a:solidFill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EL RINCÓN DE LA CALMA DENTRO DEL AULA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0" y="0"/>
            <a:ext cx="12169775" cy="6858000"/>
          </a:xfrm>
          <a:prstGeom prst="roundRect">
            <a:avLst/>
          </a:prstGeom>
          <a:solidFill>
            <a:srgbClr val="0070C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endParaRPr lang="es-ES" sz="2800" b="1" dirty="0">
              <a:latin typeface="Lucida Sans" panose="020B0602030504020204" pitchFamily="34" charset="0"/>
            </a:endParaRPr>
          </a:p>
          <a:p>
            <a:pPr lvl="0">
              <a:lnSpc>
                <a:spcPct val="150000"/>
              </a:lnSpc>
            </a:pPr>
            <a:endParaRPr lang="es-ES" sz="2400" b="1" dirty="0">
              <a:latin typeface="Lucida Sans" panose="020B0602030504020204" pitchFamily="34" charset="0"/>
            </a:endParaRPr>
          </a:p>
          <a:p>
            <a:pPr lvl="0">
              <a:lnSpc>
                <a:spcPct val="150000"/>
              </a:lnSpc>
            </a:pPr>
            <a:endParaRPr lang="es-ES" sz="2400" b="1" dirty="0">
              <a:latin typeface="Lucida Sans" panose="020B0602030504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s-ES" sz="2400" b="1" dirty="0">
                <a:latin typeface="Lucida Sans" panose="020B0602030504020204" pitchFamily="34" charset="0"/>
              </a:rPr>
              <a:t>*UN ESPACIO O </a:t>
            </a:r>
            <a:r>
              <a:rPr lang="es-ES" sz="2400" b="1" dirty="0">
                <a:latin typeface="Berlin Sans FB Demi" pitchFamily="34" charset="0"/>
              </a:rPr>
              <a:t>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D60093"/>
                </a:solidFill>
                <a:latin typeface="Berlin Sans FB Demi" pitchFamily="34" charset="0"/>
              </a:rPr>
              <a:t>RINCÓN</a:t>
            </a:r>
            <a:r>
              <a:rPr lang="es-ES" sz="2400" b="1" dirty="0">
                <a:latin typeface="Berlin Sans FB Demi" pitchFamily="34" charset="0"/>
              </a:rPr>
              <a:t>  </a:t>
            </a:r>
            <a:r>
              <a:rPr lang="es-ES" sz="2400" b="1" dirty="0">
                <a:latin typeface="Lucida Sans" panose="020B0602030504020204" pitchFamily="34" charset="0"/>
              </a:rPr>
              <a:t>EN EL AULA AL </a:t>
            </a:r>
            <a:r>
              <a:rPr lang="es-ES" sz="2400" b="1" dirty="0">
                <a:ln>
                  <a:solidFill>
                    <a:srgbClr val="FFC000"/>
                  </a:solidFill>
                </a:ln>
                <a:latin typeface="Lucida Sans" panose="020B0602030504020204" pitchFamily="34" charset="0"/>
              </a:rPr>
              <a:t>QUE PUEDAN ACCEDER </a:t>
            </a:r>
            <a:r>
              <a:rPr lang="es-ES" sz="2400" b="1" dirty="0">
                <a:latin typeface="Lucida Sans" panose="020B0602030504020204" pitchFamily="34" charset="0"/>
              </a:rPr>
              <a:t>LOS NIÑOS PARA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Lucida Sans" panose="020B0602030504020204" pitchFamily="34" charset="0"/>
              </a:rPr>
              <a:t>CALMARSE,</a:t>
            </a:r>
            <a:r>
              <a:rPr lang="es-ES" sz="2400" b="1" dirty="0">
                <a:ln>
                  <a:solidFill>
                    <a:srgbClr val="92D05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s-E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" panose="020B0602030504020204" pitchFamily="34" charset="0"/>
              </a:rPr>
              <a:t>CENTRARSE, </a:t>
            </a:r>
            <a:r>
              <a:rPr lang="es-E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ucida Sans" panose="020B0602030504020204" pitchFamily="34" charset="0"/>
              </a:rPr>
              <a:t>DESCANSAR, </a:t>
            </a:r>
            <a:r>
              <a:rPr lang="es-ES" sz="2400" b="1" dirty="0">
                <a:latin typeface="Lucida Sans" panose="020B0602030504020204" pitchFamily="34" charset="0"/>
              </a:rPr>
              <a:t>O COMO PREMIO A SU BUEN HACER… </a:t>
            </a:r>
          </a:p>
          <a:p>
            <a:pPr lvl="0">
              <a:lnSpc>
                <a:spcPct val="150000"/>
              </a:lnSpc>
            </a:pPr>
            <a:r>
              <a:rPr lang="es-ES" sz="2400" b="1" dirty="0">
                <a:latin typeface="Lucida Sans" panose="020B0602030504020204" pitchFamily="34" charset="0"/>
              </a:rPr>
              <a:t>*SE PRETENDE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latin typeface="Lucida Sans" panose="020B0602030504020204" pitchFamily="34" charset="0"/>
              </a:rPr>
              <a:t>NO SOLO </a:t>
            </a:r>
            <a:r>
              <a:rPr lang="es-ES" sz="2400" b="1" dirty="0">
                <a:ln>
                  <a:solidFill>
                    <a:srgbClr val="FFC000"/>
                  </a:solidFill>
                </a:ln>
                <a:latin typeface="Lucida Sans" panose="020B0602030504020204" pitchFamily="34" charset="0"/>
              </a:rPr>
              <a:t>QUE EL NIÑO SE CALME</a:t>
            </a:r>
            <a:r>
              <a:rPr lang="es-ES" sz="2400" b="1" dirty="0">
                <a:latin typeface="Lucida Sans" panose="020B0602030504020204" pitchFamily="34" charset="0"/>
              </a:rPr>
              <a:t>, SINO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Lucida Sans" panose="020B0602030504020204" pitchFamily="34" charset="0"/>
              </a:rPr>
              <a:t>QUE </a:t>
            </a:r>
          </a:p>
          <a:p>
            <a:pPr lvl="0">
              <a:lnSpc>
                <a:spcPct val="150000"/>
              </a:lnSpc>
            </a:pP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Lucida Sans" panose="020B0602030504020204" pitchFamily="34" charset="0"/>
              </a:rPr>
              <a:t>*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D60093"/>
                </a:solidFill>
                <a:latin typeface="Lucida Sans" panose="020B0602030504020204" pitchFamily="34" charset="0"/>
              </a:rPr>
              <a:t>ADQUIERA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Lucida Sans" panose="020B0602030504020204" pitchFamily="34" charset="0"/>
              </a:rPr>
              <a:t>EL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D60093"/>
                </a:solidFill>
                <a:latin typeface="Lucida Sans" panose="020B0602030504020204" pitchFamily="34" charset="0"/>
              </a:rPr>
              <a:t> </a:t>
            </a:r>
            <a:r>
              <a:rPr lang="es-ES" sz="2400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ids" pitchFamily="66" charset="0"/>
              </a:rPr>
              <a:t>HÁBITO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D60093"/>
                </a:solidFill>
                <a:latin typeface="Lucida Sans" panose="020B0602030504020204" pitchFamily="34" charset="0"/>
              </a:rPr>
              <a:t> </a:t>
            </a:r>
            <a:r>
              <a:rPr lang="es-ES" sz="2400" b="1" dirty="0">
                <a:latin typeface="Lucida Sans" panose="020B0602030504020204" pitchFamily="34" charset="0"/>
              </a:rPr>
              <a:t>DE </a:t>
            </a:r>
            <a:r>
              <a:rPr lang="es-ES" sz="2400" b="1" dirty="0">
                <a:ln>
                  <a:solidFill>
                    <a:srgbClr val="FFC000"/>
                  </a:solidFill>
                </a:ln>
                <a:latin typeface="Lucida Sans" panose="020B0602030504020204" pitchFamily="34" charset="0"/>
              </a:rPr>
              <a:t>BUSCAR POR SÍ MISMO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66FF33"/>
                </a:solidFill>
                <a:latin typeface="Kids" pitchFamily="66" charset="0"/>
              </a:rPr>
              <a:t>ESPACIOS</a:t>
            </a:r>
            <a:r>
              <a:rPr lang="es-ES" sz="2400" b="1" dirty="0">
                <a:solidFill>
                  <a:srgbClr val="66FF33"/>
                </a:solidFill>
                <a:latin typeface="Lucida Sans" panose="020B0602030504020204" pitchFamily="34" charset="0"/>
              </a:rPr>
              <a:t> </a:t>
            </a:r>
            <a:r>
              <a:rPr lang="es-ES" sz="2400" b="1" dirty="0">
                <a:latin typeface="Lucida Sans" panose="020B0602030504020204" pitchFamily="34" charset="0"/>
              </a:rPr>
              <a:t>PARA CENTRARSE  Y RECUPERAR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Lucida Sans" panose="020B0602030504020204" pitchFamily="34" charset="0"/>
              </a:rPr>
              <a:t>LA SERENIDAD</a:t>
            </a:r>
            <a:r>
              <a:rPr lang="es-ES" sz="2400" b="1" dirty="0">
                <a:latin typeface="Lucida Sans" panose="020B0602030504020204" pitchFamily="34" charset="0"/>
              </a:rPr>
              <a:t>…</a:t>
            </a:r>
            <a:endParaRPr lang="es-ES" sz="2400" dirty="0">
              <a:latin typeface="Lucida Sans" panose="020B0602030504020204" pitchFamily="34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4227499" y="0"/>
            <a:ext cx="2857520" cy="257174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3 Flecha izquierda y derecha"/>
          <p:cNvSpPr/>
          <p:nvPr/>
        </p:nvSpPr>
        <p:spPr>
          <a:xfrm>
            <a:off x="1227103" y="6000744"/>
            <a:ext cx="10001320" cy="857256"/>
          </a:xfrm>
          <a:prstGeom prst="leftRightArrow">
            <a:avLst/>
          </a:prstGeom>
          <a:solidFill>
            <a:srgbClr val="66FFFF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Sans" panose="020B0602030504020204" pitchFamily="34" charset="0"/>
              </a:rPr>
              <a:t>     EL RINCÓN DE LA CALMA EN EL AULA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dondear rectángulo de esquina diagonal"/>
          <p:cNvSpPr/>
          <p:nvPr/>
        </p:nvSpPr>
        <p:spPr>
          <a:xfrm>
            <a:off x="0" y="0"/>
            <a:ext cx="12169775" cy="6858000"/>
          </a:xfrm>
          <a:prstGeom prst="round2DiagRect">
            <a:avLst/>
          </a:prstGeom>
          <a:solidFill>
            <a:srgbClr val="009999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PODEMOS TENER ALLÍ: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CUENTOS, </a:t>
            </a:r>
            <a:r>
              <a:rPr lang="es-E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LIBROS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INTERESANTES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COJINES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PARA MEDITAR, UNA MANTA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UNA </a:t>
            </a:r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" panose="020B0602030504020204" pitchFamily="34" charset="0"/>
              </a:rPr>
              <a:t>PIPA DE SOPLAR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PARA RELAJARSE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LABERINTOS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PLASTIFICADOS PARA CENTRARSE Y DESARROLLAR SU ATENCIÓN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FOLIOS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PARA DIBUJAR, PINTAR O ESCRIBIR 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Sans" panose="020B0602030504020204" pitchFamily="34" charset="0"/>
              </a:rPr>
              <a:t>JUEGOS DE HABILIDAD,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CONSTRUCCIÓN, PUZZLES…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PELUCHES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O ABRACINES… </a:t>
            </a:r>
          </a:p>
          <a:p>
            <a:pPr lvl="1">
              <a:buFont typeface="Arial" pitchFamily="34" charset="0"/>
              <a:buChar char="•"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Lucida Sans" panose="020B0602030504020204" pitchFamily="34" charset="0"/>
              </a:rPr>
              <a:t>MÚSICA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RELAJANTE PARA ESCUCHAR CON CASCOS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EL 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Sans" panose="020B0602030504020204" pitchFamily="34" charset="0"/>
              </a:rPr>
              <a:t>FRASCO DE LA CALMA,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BOLAS DE NIEVE…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ucida Sans" panose="020B0602030504020204" pitchFamily="34" charset="0"/>
              </a:rPr>
              <a:t>PELOTAS BLANDAS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PARA MANIPULAR. PLASTILINA… 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LA </a:t>
            </a:r>
            <a:r>
              <a:rPr lang="es-E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Sans" panose="020B0602030504020204" pitchFamily="34" charset="0"/>
              </a:rPr>
              <a:t>CREATIVIDAD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DE CADA UNO…</a:t>
            </a:r>
          </a:p>
        </p:txBody>
      </p:sp>
      <p:sp>
        <p:nvSpPr>
          <p:cNvPr id="2" name="1 Elipse"/>
          <p:cNvSpPr/>
          <p:nvPr/>
        </p:nvSpPr>
        <p:spPr>
          <a:xfrm>
            <a:off x="9371035" y="0"/>
            <a:ext cx="2798740" cy="2786058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96260" cy="68580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3" y="47490"/>
            <a:ext cx="5704582" cy="67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5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indfulness en los niños: Conoce 5 beneficios de esta práctica de  meditación | En Lín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665" y="0"/>
            <a:ext cx="9840436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727169" y="5072074"/>
            <a:ext cx="8643998" cy="1261884"/>
          </a:xfrm>
          <a:prstGeom prst="rect">
            <a:avLst/>
          </a:prstGeom>
          <a:solidFill>
            <a:srgbClr val="CC3399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“SI LE ENSEÑÁSEMOS </a:t>
            </a:r>
            <a:r>
              <a:rPr lang="es-E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MEDITACIÓN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CADA NIÑO DE </a:t>
            </a:r>
            <a:r>
              <a:rPr lang="es-E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OCHO AÑOS, </a:t>
            </a:r>
            <a:r>
              <a:rPr lang="es-ES" sz="2800" b="1" dirty="0">
                <a:ln>
                  <a:solidFill>
                    <a:srgbClr val="0070C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ELIMINARÍAMOS LA VIOLENCIA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TAN SÓLO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UNA GENERACIÓN” </a:t>
            </a: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(DALAI LAMA)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/>
          <a:stretch/>
        </p:blipFill>
        <p:spPr>
          <a:xfrm>
            <a:off x="0" y="606507"/>
            <a:ext cx="6465238" cy="5654644"/>
          </a:xfrm>
          <a:prstGeom prst="rect">
            <a:avLst/>
          </a:prstGeom>
        </p:spPr>
      </p:pic>
      <p:pic>
        <p:nvPicPr>
          <p:cNvPr id="1028" name="Picture 4" descr="Resultado de imagen de proyecto en t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6465237" y="576329"/>
            <a:ext cx="570453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3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53" y="0"/>
            <a:ext cx="604122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" b="6458"/>
          <a:stretch/>
        </p:blipFill>
        <p:spPr>
          <a:xfrm>
            <a:off x="0" y="0"/>
            <a:ext cx="6157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35" t="28572" r="-635" b="13904"/>
          <a:stretch/>
        </p:blipFill>
        <p:spPr>
          <a:xfrm>
            <a:off x="0" y="2913018"/>
            <a:ext cx="4299199" cy="3944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777" t="6536" r="6194" b="7594"/>
          <a:stretch/>
        </p:blipFill>
        <p:spPr>
          <a:xfrm>
            <a:off x="4299199" y="25747"/>
            <a:ext cx="3950831" cy="37751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2616" t="16283" b="4333"/>
          <a:stretch/>
        </p:blipFill>
        <p:spPr>
          <a:xfrm>
            <a:off x="8250029" y="3036950"/>
            <a:ext cx="3919746" cy="38210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2446" y="822960"/>
            <a:ext cx="3494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Lucida Sans" panose="020B0602030504020204" pitchFamily="34" charset="0"/>
              </a:rPr>
              <a:t>LA </a:t>
            </a:r>
            <a:r>
              <a:rPr lang="es-ES" sz="3200" b="1" dirty="0">
                <a:solidFill>
                  <a:srgbClr val="FFC000"/>
                </a:solidFill>
                <a:latin typeface="Lucida Sans" panose="020B0602030504020204" pitchFamily="34" charset="0"/>
              </a:rPr>
              <a:t>PIPA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Lucida Sans" panose="020B0602030504020204" pitchFamily="34" charset="0"/>
              </a:rPr>
              <a:t> PARA SOPLAR…</a:t>
            </a:r>
            <a:endParaRPr lang="es-ES" sz="3200" b="1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9776" cy="6858000"/>
          </a:xfrm>
          <a:prstGeom prst="rect">
            <a:avLst/>
          </a:prstGeom>
        </p:spPr>
      </p:pic>
      <p:grpSp>
        <p:nvGrpSpPr>
          <p:cNvPr id="2" name="4 Grupo"/>
          <p:cNvGrpSpPr/>
          <p:nvPr/>
        </p:nvGrpSpPr>
        <p:grpSpPr>
          <a:xfrm>
            <a:off x="4156061" y="0"/>
            <a:ext cx="4152259" cy="4152259"/>
            <a:chOff x="1394074" y="20"/>
            <a:chExt cx="4152259" cy="4152259"/>
          </a:xfrm>
        </p:grpSpPr>
        <p:sp>
          <p:nvSpPr>
            <p:cNvPr id="6" name="5 Elipse"/>
            <p:cNvSpPr/>
            <p:nvPr/>
          </p:nvSpPr>
          <p:spPr>
            <a:xfrm>
              <a:off x="1394074" y="20"/>
              <a:ext cx="4152259" cy="4152259"/>
            </a:xfrm>
            <a:prstGeom prst="ellipse">
              <a:avLst/>
            </a:prstGeom>
            <a:solidFill>
              <a:srgbClr val="0070C0">
                <a:alpha val="49000"/>
              </a:srgb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Elipse 4"/>
            <p:cNvSpPr/>
            <p:nvPr/>
          </p:nvSpPr>
          <p:spPr>
            <a:xfrm>
              <a:off x="1973893" y="489660"/>
              <a:ext cx="2849205" cy="31729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600" b="1" kern="12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“SAL DE TU CABEZA Y ENTRA EN TU CORAZÓN…</a:t>
              </a:r>
            </a:p>
          </p:txBody>
        </p:sp>
      </p:grpSp>
      <p:grpSp>
        <p:nvGrpSpPr>
          <p:cNvPr id="3" name="7 Grupo"/>
          <p:cNvGrpSpPr/>
          <p:nvPr/>
        </p:nvGrpSpPr>
        <p:grpSpPr>
          <a:xfrm>
            <a:off x="8017516" y="0"/>
            <a:ext cx="4152259" cy="4152259"/>
            <a:chOff x="5041213" y="0"/>
            <a:chExt cx="4152259" cy="4152259"/>
          </a:xfrm>
        </p:grpSpPr>
        <p:sp>
          <p:nvSpPr>
            <p:cNvPr id="9" name="8 Elipse"/>
            <p:cNvSpPr/>
            <p:nvPr/>
          </p:nvSpPr>
          <p:spPr>
            <a:xfrm>
              <a:off x="5041213" y="0"/>
              <a:ext cx="4152259" cy="4152259"/>
            </a:xfrm>
            <a:prstGeom prst="ellipse">
              <a:avLst/>
            </a:prstGeom>
            <a:solidFill>
              <a:srgbClr val="FF66CC">
                <a:alpha val="31765"/>
              </a:srgbClr>
            </a:solidFill>
            <a:ln w="127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Elipse 4"/>
            <p:cNvSpPr/>
            <p:nvPr/>
          </p:nvSpPr>
          <p:spPr>
            <a:xfrm>
              <a:off x="6219557" y="489640"/>
              <a:ext cx="2394095" cy="31729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778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000" b="1" kern="1200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</a:rPr>
                <a:t>PIENSA MENOS Y SIENTE MÁS…</a:t>
              </a:r>
            </a:p>
          </p:txBody>
        </p:sp>
      </p:grpSp>
      <p:grpSp>
        <p:nvGrpSpPr>
          <p:cNvPr id="5" name="10 Grupo"/>
          <p:cNvGrpSpPr/>
          <p:nvPr/>
        </p:nvGrpSpPr>
        <p:grpSpPr>
          <a:xfrm>
            <a:off x="6299201" y="3140765"/>
            <a:ext cx="4103307" cy="3717235"/>
            <a:chOff x="560879" y="0"/>
            <a:chExt cx="4103307" cy="3717235"/>
          </a:xfrm>
        </p:grpSpPr>
        <p:sp>
          <p:nvSpPr>
            <p:cNvPr id="12" name="11 Elipse"/>
            <p:cNvSpPr/>
            <p:nvPr/>
          </p:nvSpPr>
          <p:spPr>
            <a:xfrm>
              <a:off x="560879" y="0"/>
              <a:ext cx="4103307" cy="3717235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1161795" y="544376"/>
              <a:ext cx="2901475" cy="26284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733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900" b="1" kern="120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VIVE  CON ATENCIÓN CADA AQUÍ Y AHORA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23750" t="10000" r="9999"/>
          <a:stretch>
            <a:fillRect/>
          </a:stretch>
        </p:blipFill>
        <p:spPr bwMode="auto">
          <a:xfrm>
            <a:off x="4298937" y="3429000"/>
            <a:ext cx="3786214" cy="3429000"/>
          </a:xfrm>
          <a:prstGeom prst="rect">
            <a:avLst/>
          </a:prstGeom>
          <a:noFill/>
        </p:spPr>
      </p:pic>
      <p:sp>
        <p:nvSpPr>
          <p:cNvPr id="6" name="5 Redondear rectángulo de esquina diagonal"/>
          <p:cNvSpPr/>
          <p:nvPr/>
        </p:nvSpPr>
        <p:spPr>
          <a:xfrm>
            <a:off x="0" y="0"/>
            <a:ext cx="4084623" cy="185736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LA </a:t>
            </a:r>
            <a:r>
              <a:rPr lang="es-ES" sz="2400" b="1" dirty="0"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LA CONCENTRACIÓN</a:t>
            </a:r>
          </a:p>
        </p:txBody>
      </p:sp>
      <p:sp>
        <p:nvSpPr>
          <p:cNvPr id="7" name="6 Redondear rectángulo de esquina diagonal"/>
          <p:cNvSpPr/>
          <p:nvPr/>
        </p:nvSpPr>
        <p:spPr>
          <a:xfrm>
            <a:off x="226971" y="1643050"/>
            <a:ext cx="4071966" cy="200026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 LA </a:t>
            </a:r>
            <a:r>
              <a:rPr lang="es-ES" sz="2400" b="1" dirty="0">
                <a:effectLst>
                  <a:glow rad="101600">
                    <a:srgbClr val="FFC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CONCIENCIA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CORPORAL</a:t>
            </a:r>
          </a:p>
        </p:txBody>
      </p:sp>
      <p:sp>
        <p:nvSpPr>
          <p:cNvPr id="8" name="7 Redondear rectángulo de esquina diagonal"/>
          <p:cNvSpPr/>
          <p:nvPr/>
        </p:nvSpPr>
        <p:spPr>
          <a:xfrm>
            <a:off x="512723" y="3357562"/>
            <a:ext cx="4000528" cy="200026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INTENSIFICA SU SENTIDO DE LA </a:t>
            </a:r>
            <a:r>
              <a:rPr lang="es-ES" sz="2400" b="1" dirty="0">
                <a:effectLst>
                  <a:glow rad="101600">
                    <a:srgbClr val="CC66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</a:t>
            </a:r>
          </a:p>
        </p:txBody>
      </p:sp>
      <p:sp>
        <p:nvSpPr>
          <p:cNvPr id="9" name="8 Redondear rectángulo de esquina diagonal"/>
          <p:cNvSpPr/>
          <p:nvPr/>
        </p:nvSpPr>
        <p:spPr>
          <a:xfrm>
            <a:off x="727037" y="5072074"/>
            <a:ext cx="4000528" cy="1785926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LA </a:t>
            </a:r>
            <a:r>
              <a:rPr lang="es-ES" sz="2400" b="1" dirty="0">
                <a:effectLst>
                  <a:glow rad="101600">
                    <a:srgbClr val="00B05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AUTOESTIMA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 </a:t>
            </a:r>
            <a:r>
              <a:rPr lang="es-ES" sz="2400" b="1" dirty="0">
                <a:effectLst>
                  <a:glow rad="101600">
                    <a:srgbClr val="00B05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CONFIANZA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SÍ MISMO</a:t>
            </a:r>
          </a:p>
        </p:txBody>
      </p:sp>
      <p:sp>
        <p:nvSpPr>
          <p:cNvPr id="10" name="9 Redondear rectángulo de esquina diagonal"/>
          <p:cNvSpPr/>
          <p:nvPr/>
        </p:nvSpPr>
        <p:spPr>
          <a:xfrm>
            <a:off x="8228027" y="1428736"/>
            <a:ext cx="3714776" cy="200026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 PARA GESTIONAR LAS </a:t>
            </a:r>
            <a:r>
              <a:rPr lang="es-ES" sz="2400" b="1" dirty="0"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EMOCIONES</a:t>
            </a:r>
          </a:p>
        </p:txBody>
      </p:sp>
      <p:sp>
        <p:nvSpPr>
          <p:cNvPr id="12" name="11 Redondear rectángulo de esquina diagonal"/>
          <p:cNvSpPr/>
          <p:nvPr/>
        </p:nvSpPr>
        <p:spPr>
          <a:xfrm>
            <a:off x="3870309" y="0"/>
            <a:ext cx="4643470" cy="1571612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ALGUNOS BENEFICIOS DE </a:t>
            </a:r>
          </a:p>
          <a:p>
            <a:pPr algn="ctr"/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MINDFULNESS </a:t>
            </a:r>
          </a:p>
          <a:p>
            <a:pPr algn="ctr"/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LOS NIÑO/AS</a:t>
            </a:r>
          </a:p>
        </p:txBody>
      </p:sp>
      <p:sp>
        <p:nvSpPr>
          <p:cNvPr id="13" name="12 Redondear rectángulo de esquina diagonal"/>
          <p:cNvSpPr/>
          <p:nvPr/>
        </p:nvSpPr>
        <p:spPr>
          <a:xfrm>
            <a:off x="8013713" y="3143248"/>
            <a:ext cx="3714776" cy="200026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DISMINUYE LA </a:t>
            </a:r>
            <a:r>
              <a:rPr lang="es-ES" sz="2400" b="1" dirty="0">
                <a:effectLst>
                  <a:glow rad="101600">
                    <a:srgbClr val="FF99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IMPULSIVIDAD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LA </a:t>
            </a:r>
            <a:r>
              <a:rPr lang="es-ES" sz="2400" b="1" dirty="0">
                <a:effectLst>
                  <a:glow rad="101600">
                    <a:srgbClr val="FF99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HIPERACTIVIDAD</a:t>
            </a:r>
          </a:p>
        </p:txBody>
      </p:sp>
      <p:sp>
        <p:nvSpPr>
          <p:cNvPr id="14" name="13 Redondear rectángulo de esquina diagonal"/>
          <p:cNvSpPr/>
          <p:nvPr/>
        </p:nvSpPr>
        <p:spPr>
          <a:xfrm>
            <a:off x="7870837" y="4857736"/>
            <a:ext cx="3643338" cy="200026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POTENCIA LAS </a:t>
            </a:r>
            <a:r>
              <a:rPr lang="es-ES" sz="2400" b="1" dirty="0"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CAPACIDADES </a:t>
            </a:r>
            <a:r>
              <a:rPr lang="es-ES" sz="2400" b="1" dirty="0">
                <a:effectLst>
                  <a:glow rad="101600">
                    <a:srgbClr val="66FFFF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COGNITIVAS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dondear rectángulo de esquina diagonal"/>
          <p:cNvSpPr/>
          <p:nvPr/>
        </p:nvSpPr>
        <p:spPr>
          <a:xfrm>
            <a:off x="8299465" y="0"/>
            <a:ext cx="3870310" cy="164307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DISMINUYE EL </a:t>
            </a:r>
            <a:r>
              <a:rPr lang="es-ES" sz="2400" b="1" dirty="0">
                <a:effectLst>
                  <a:glow rad="101600">
                    <a:srgbClr val="CC3399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ESTRÉS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LA </a:t>
            </a:r>
            <a:r>
              <a:rPr lang="es-ES" sz="2400" b="1" dirty="0">
                <a:effectLst>
                  <a:glow rad="101600">
                    <a:srgbClr val="CC3399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ANSIEDAD</a:t>
            </a:r>
          </a:p>
        </p:txBody>
      </p:sp>
      <p:sp>
        <p:nvSpPr>
          <p:cNvPr id="15" name="14 Redondear rectángulo de esquina diagonal"/>
          <p:cNvSpPr/>
          <p:nvPr/>
        </p:nvSpPr>
        <p:spPr>
          <a:xfrm>
            <a:off x="4441813" y="1571612"/>
            <a:ext cx="3643338" cy="2000264"/>
          </a:xfrm>
          <a:prstGeom prst="round2DiagRect">
            <a:avLst/>
          </a:prstGeom>
          <a:solidFill>
            <a:srgbClr val="CC66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EL </a:t>
            </a:r>
            <a:r>
              <a:rPr lang="es-ES" sz="2400" b="1" dirty="0">
                <a:effectLst>
                  <a:glow rad="101600">
                    <a:srgbClr val="00B05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RENDIMIENTO ACADÉMICO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64358695"/>
              </p:ext>
            </p:extLst>
          </p:nvPr>
        </p:nvGraphicFramePr>
        <p:xfrm>
          <a:off x="0" y="1"/>
          <a:ext cx="12048077" cy="6740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1371299" y="6072206"/>
            <a:ext cx="586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latin typeface="Perpetua Titling MT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156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939ACC-A204-44A8-8098-041EF48B7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graphicEl>
                                              <a:dgm id="{E9939ACC-A204-44A8-8098-041EF48B7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graphicEl>
                                              <a:dgm id="{E9939ACC-A204-44A8-8098-041EF48B7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>
                                            <p:graphicEl>
                                              <a:dgm id="{E9939ACC-A204-44A8-8098-041EF48B7E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F9EC4D-C4BB-45ED-BD1F-9CD80DC11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>
                                            <p:graphicEl>
                                              <a:dgm id="{4CF9EC4D-C4BB-45ED-BD1F-9CD80DC11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graphicEl>
                                              <a:dgm id="{4CF9EC4D-C4BB-45ED-BD1F-9CD80DC11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>
                                            <p:graphicEl>
                                              <a:dgm id="{4CF9EC4D-C4BB-45ED-BD1F-9CD80DC111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898208-0238-442E-B3B9-D7987CE7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>
                                            <p:graphicEl>
                                              <a:dgm id="{8B898208-0238-442E-B3B9-D7987CE7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>
                                            <p:graphicEl>
                                              <a:dgm id="{8B898208-0238-442E-B3B9-D7987CE7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>
                                            <p:graphicEl>
                                              <a:dgm id="{8B898208-0238-442E-B3B9-D7987CE7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205340-27B4-4F14-A2EB-F76568AD0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>
                                            <p:graphicEl>
                                              <a:dgm id="{64205340-27B4-4F14-A2EB-F76568AD0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>
                                            <p:graphicEl>
                                              <a:dgm id="{64205340-27B4-4F14-A2EB-F76568AD0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>
                                            <p:graphicEl>
                                              <a:dgm id="{64205340-27B4-4F14-A2EB-F76568AD0C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1EF4C0-E0AB-44BA-8F8A-F8DC08D9C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>
                                            <p:graphicEl>
                                              <a:dgm id="{AB1EF4C0-E0AB-44BA-8F8A-F8DC08D9C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>
                                            <p:graphicEl>
                                              <a:dgm id="{AB1EF4C0-E0AB-44BA-8F8A-F8DC08D9C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>
                                            <p:graphicEl>
                                              <a:dgm id="{AB1EF4C0-E0AB-44BA-8F8A-F8DC08D9CA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9ACF48-1EB0-484A-8859-8E2EF0907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>
                                            <p:graphicEl>
                                              <a:dgm id="{039ACF48-1EB0-484A-8859-8E2EF0907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>
                                            <p:graphicEl>
                                              <a:dgm id="{039ACF48-1EB0-484A-8859-8E2EF0907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6">
                                            <p:graphicEl>
                                              <a:dgm id="{039ACF48-1EB0-484A-8859-8E2EF0907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AB0EAE-E06E-4F94-8D0C-D8862B467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">
                                            <p:graphicEl>
                                              <a:dgm id="{2DAB0EAE-E06E-4F94-8D0C-D8862B467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">
                                            <p:graphicEl>
                                              <a:dgm id="{2DAB0EAE-E06E-4F94-8D0C-D8862B467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6">
                                            <p:graphicEl>
                                              <a:dgm id="{2DAB0EAE-E06E-4F94-8D0C-D8862B467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251699-B9DC-4126-A8D2-EA8AC4131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">
                                            <p:graphicEl>
                                              <a:dgm id="{77251699-B9DC-4126-A8D2-EA8AC4131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6">
                                            <p:graphicEl>
                                              <a:dgm id="{77251699-B9DC-4126-A8D2-EA8AC4131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6">
                                            <p:graphicEl>
                                              <a:dgm id="{77251699-B9DC-4126-A8D2-EA8AC4131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92CF57-7DCA-41E8-9FEC-CE21DB549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6">
                                            <p:graphicEl>
                                              <a:dgm id="{9492CF57-7DCA-41E8-9FEC-CE21DB549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6">
                                            <p:graphicEl>
                                              <a:dgm id="{9492CF57-7DCA-41E8-9FEC-CE21DB549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6">
                                            <p:graphicEl>
                                              <a:dgm id="{9492CF57-7DCA-41E8-9FEC-CE21DB5494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A0A458-0DEC-4307-A9C8-18A8213DE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6">
                                            <p:graphicEl>
                                              <a:dgm id="{E1A0A458-0DEC-4307-A9C8-18A8213DE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6">
                                            <p:graphicEl>
                                              <a:dgm id="{E1A0A458-0DEC-4307-A9C8-18A8213DE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6">
                                            <p:graphicEl>
                                              <a:dgm id="{E1A0A458-0DEC-4307-A9C8-18A8213DE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>
            <a:off x="3996837" y="1111347"/>
            <a:ext cx="4512645" cy="4192172"/>
            <a:chOff x="4164811" y="1301999"/>
            <a:chExt cx="3592886" cy="3456296"/>
          </a:xfrm>
          <a:solidFill>
            <a:srgbClr val="0070C0">
              <a:alpha val="65000"/>
            </a:srgbClr>
          </a:solidFill>
        </p:grpSpPr>
        <p:sp>
          <p:nvSpPr>
            <p:cNvPr id="5" name="4 Elipse"/>
            <p:cNvSpPr/>
            <p:nvPr/>
          </p:nvSpPr>
          <p:spPr>
            <a:xfrm>
              <a:off x="4164811" y="1301999"/>
              <a:ext cx="3592886" cy="345629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ipse 4"/>
            <p:cNvSpPr/>
            <p:nvPr/>
          </p:nvSpPr>
          <p:spPr>
            <a:xfrm>
              <a:off x="4690977" y="1808161"/>
              <a:ext cx="2540554" cy="244397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200" b="1" kern="1200" dirty="0">
                  <a:ln>
                    <a:solidFill>
                      <a:schemeClr val="tx1"/>
                    </a:solidFill>
                  </a:ln>
                  <a:solidFill>
                    <a:srgbClr val="D6009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QUEREMOS NIÑOS MÁS FELICES</a:t>
              </a:r>
              <a:endParaRPr lang="es-ES" sz="3200" kern="1200" dirty="0">
                <a:ln>
                  <a:solidFill>
                    <a:schemeClr val="tx1"/>
                  </a:solidFill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endParaRPr>
            </a:p>
          </p:txBody>
        </p:sp>
      </p:grpSp>
      <p:grpSp>
        <p:nvGrpSpPr>
          <p:cNvPr id="3" name="6 Grupo"/>
          <p:cNvGrpSpPr/>
          <p:nvPr/>
        </p:nvGrpSpPr>
        <p:grpSpPr>
          <a:xfrm>
            <a:off x="8481398" y="1"/>
            <a:ext cx="3500364" cy="3335591"/>
            <a:chOff x="8837087" y="-258939"/>
            <a:chExt cx="3205860" cy="3161295"/>
          </a:xfrm>
          <a:solidFill>
            <a:srgbClr val="FFC000">
              <a:alpha val="69000"/>
            </a:srgbClr>
          </a:solidFill>
        </p:grpSpPr>
        <p:sp>
          <p:nvSpPr>
            <p:cNvPr id="8" name="7 Elipse"/>
            <p:cNvSpPr/>
            <p:nvPr/>
          </p:nvSpPr>
          <p:spPr>
            <a:xfrm>
              <a:off x="8837087" y="-258939"/>
              <a:ext cx="3205860" cy="3161295"/>
            </a:xfrm>
            <a:prstGeom prst="ellipse">
              <a:avLst/>
            </a:prstGeom>
            <a:solidFill>
              <a:srgbClr val="FFC000">
                <a:alpha val="79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9314608" y="195734"/>
              <a:ext cx="2266884" cy="223537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Lucida Sans" panose="020B0602030504020204" pitchFamily="34" charset="0"/>
                </a:rPr>
                <a:t>MÁS </a:t>
              </a:r>
              <a:r>
                <a:rPr lang="es-ES" sz="2400" b="1" kern="120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Imprint MT Shadow" pitchFamily="82" charset="0"/>
                </a:rPr>
                <a:t>CENTRADOS</a:t>
              </a:r>
              <a:r>
                <a:rPr lang="es-ES" sz="2400" b="1" u="sng" kern="120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Lucida Sans" panose="020B0602030504020204" pitchFamily="34" charset="0"/>
                </a:rPr>
                <a:t> </a:t>
              </a:r>
              <a:r>
                <a:rPr lang="es-ES" sz="2400" b="1" kern="120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Lucida Sans" panose="020B0602030504020204" pitchFamily="34" charset="0"/>
                </a:rPr>
                <a:t>Y DUEÑOS DE SÍ MISMOS</a:t>
              </a:r>
            </a:p>
          </p:txBody>
        </p:sp>
      </p:grpSp>
      <p:grpSp>
        <p:nvGrpSpPr>
          <p:cNvPr id="4" name="9 Grupo"/>
          <p:cNvGrpSpPr/>
          <p:nvPr/>
        </p:nvGrpSpPr>
        <p:grpSpPr>
          <a:xfrm>
            <a:off x="356715" y="0"/>
            <a:ext cx="3561016" cy="3361690"/>
            <a:chOff x="190704" y="90647"/>
            <a:chExt cx="3318006" cy="3361690"/>
          </a:xfrm>
        </p:grpSpPr>
        <p:sp>
          <p:nvSpPr>
            <p:cNvPr id="11" name="10 Elipse"/>
            <p:cNvSpPr/>
            <p:nvPr/>
          </p:nvSpPr>
          <p:spPr>
            <a:xfrm>
              <a:off x="190704" y="90647"/>
              <a:ext cx="3318006" cy="3361690"/>
            </a:xfrm>
            <a:prstGeom prst="ellipse">
              <a:avLst/>
            </a:prstGeom>
            <a:solidFill>
              <a:srgbClr val="D670C3">
                <a:alpha val="43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4"/>
            <p:cNvSpPr/>
            <p:nvPr/>
          </p:nvSpPr>
          <p:spPr>
            <a:xfrm>
              <a:off x="676615" y="582955"/>
              <a:ext cx="2346184" cy="2377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lvl="0" algn="ctr" defTabSz="10668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>
                  <a:ln/>
                  <a:solidFill>
                    <a:schemeClr val="accent3"/>
                  </a:solidFill>
                  <a:latin typeface="Lucida Sans" panose="020B0602030504020204" pitchFamily="34" charset="0"/>
                </a:rPr>
                <a:t>QUE PUEDAN VIVIR SU </a:t>
              </a:r>
              <a:r>
                <a:rPr lang="es-ES" sz="2400" b="1" u="sng" kern="1200" dirty="0">
                  <a:ln/>
                  <a:solidFill>
                    <a:schemeClr val="accent3"/>
                  </a:solidFill>
                  <a:latin typeface="Lucida Sans" panose="020B0602030504020204" pitchFamily="34" charset="0"/>
                </a:rPr>
                <a:t>MUNDO INTERIOR</a:t>
              </a:r>
              <a:r>
                <a:rPr lang="es-ES" sz="2400" b="1" kern="1200" dirty="0">
                  <a:ln/>
                  <a:solidFill>
                    <a:schemeClr val="accent3"/>
                  </a:solidFill>
                  <a:latin typeface="Lucida Sans" panose="020B0602030504020204" pitchFamily="34" charset="0"/>
                </a:rPr>
                <a:t>, CONOCERSE Y VALORARSE</a:t>
              </a:r>
            </a:p>
          </p:txBody>
        </p:sp>
      </p:grpSp>
      <p:grpSp>
        <p:nvGrpSpPr>
          <p:cNvPr id="7" name="12 Grupo"/>
          <p:cNvGrpSpPr/>
          <p:nvPr/>
        </p:nvGrpSpPr>
        <p:grpSpPr>
          <a:xfrm>
            <a:off x="8354710" y="3417902"/>
            <a:ext cx="3576661" cy="3440098"/>
            <a:chOff x="8207071" y="3510663"/>
            <a:chExt cx="3583193" cy="3440098"/>
          </a:xfrm>
        </p:grpSpPr>
        <p:sp>
          <p:nvSpPr>
            <p:cNvPr id="14" name="13 Elipse"/>
            <p:cNvSpPr/>
            <p:nvPr/>
          </p:nvSpPr>
          <p:spPr>
            <a:xfrm>
              <a:off x="8207071" y="3510663"/>
              <a:ext cx="3583193" cy="3440098"/>
            </a:xfrm>
            <a:prstGeom prst="ellipse">
              <a:avLst/>
            </a:prstGeom>
            <a:solidFill>
              <a:srgbClr val="009900">
                <a:alpha val="39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8731818" y="4014453"/>
              <a:ext cx="2533699" cy="2432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lvl="0" algn="ctr" defTabSz="10668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>
                  <a:ln/>
                  <a:solidFill>
                    <a:schemeClr val="accent3"/>
                  </a:solidFill>
                  <a:latin typeface="Lucida Sans" panose="020B0602030504020204" pitchFamily="34" charset="0"/>
                </a:rPr>
                <a:t>QUE CREZCAN SIENDO </a:t>
              </a:r>
              <a:r>
                <a:rPr lang="es-ES" sz="2400" b="1" u="sng" kern="1200" dirty="0">
                  <a:ln/>
                  <a:solidFill>
                    <a:schemeClr val="accent3"/>
                  </a:solidFill>
                  <a:latin typeface="Lucida Sans" panose="020B0602030504020204" pitchFamily="34" charset="0"/>
                </a:rPr>
                <a:t>PERSONAS</a:t>
              </a:r>
              <a:r>
                <a:rPr lang="es-ES" sz="2400" b="1" kern="1200" dirty="0">
                  <a:ln/>
                  <a:solidFill>
                    <a:schemeClr val="accent3"/>
                  </a:solidFill>
                  <a:latin typeface="Lucida Sans" panose="020B0602030504020204" pitchFamily="34" charset="0"/>
                </a:rPr>
                <a:t> MÁS EQUILIBRADAS, PACÍFICAS, LÚCIDAS</a:t>
              </a:r>
            </a:p>
          </p:txBody>
        </p:sp>
      </p:grpSp>
      <p:grpSp>
        <p:nvGrpSpPr>
          <p:cNvPr id="10" name="15 Grupo"/>
          <p:cNvGrpSpPr/>
          <p:nvPr/>
        </p:nvGrpSpPr>
        <p:grpSpPr>
          <a:xfrm>
            <a:off x="318387" y="3416734"/>
            <a:ext cx="3838059" cy="3441266"/>
            <a:chOff x="151318" y="3561424"/>
            <a:chExt cx="3535480" cy="3216183"/>
          </a:xfrm>
        </p:grpSpPr>
        <p:sp>
          <p:nvSpPr>
            <p:cNvPr id="17" name="16 Elipse"/>
            <p:cNvSpPr/>
            <p:nvPr/>
          </p:nvSpPr>
          <p:spPr>
            <a:xfrm>
              <a:off x="151318" y="3561424"/>
              <a:ext cx="3535480" cy="3216183"/>
            </a:xfrm>
            <a:prstGeom prst="ellipse">
              <a:avLst/>
            </a:prstGeom>
            <a:solidFill>
              <a:schemeClr val="accent2">
                <a:lumMod val="75000"/>
                <a:alpha val="79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4"/>
            <p:cNvSpPr/>
            <p:nvPr/>
          </p:nvSpPr>
          <p:spPr>
            <a:xfrm>
              <a:off x="669077" y="4032423"/>
              <a:ext cx="2499962" cy="2274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10668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Lucida Sans" panose="020B0602030504020204" pitchFamily="34" charset="0"/>
                </a:rPr>
                <a:t>MÁS CAPACES DE </a:t>
              </a:r>
              <a:r>
                <a:rPr lang="es-ES" sz="2400" b="1" u="sng" kern="12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Lucida Sans" panose="020B0602030504020204" pitchFamily="34" charset="0"/>
                </a:rPr>
                <a:t>RELACIONARSE</a:t>
              </a:r>
              <a:r>
                <a:rPr lang="es-ES" sz="2400" b="1" kern="12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Lucida Sans" panose="020B0602030504020204" pitchFamily="34" charset="0"/>
                </a:rPr>
                <a:t> DESDE: </a:t>
              </a:r>
            </a:p>
            <a:p>
              <a:pPr lvl="0" algn="ctr" defTabSz="10668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Lucida Sans" panose="020B0602030504020204" pitchFamily="34" charset="0"/>
                </a:rPr>
                <a:t>EL RESPETO, LA TOLERANCIA , EL AMOR</a:t>
              </a:r>
            </a:p>
          </p:txBody>
        </p:sp>
      </p:grpSp>
      <p:grpSp>
        <p:nvGrpSpPr>
          <p:cNvPr id="13" name="18 Grupo"/>
          <p:cNvGrpSpPr/>
          <p:nvPr/>
        </p:nvGrpSpPr>
        <p:grpSpPr>
          <a:xfrm>
            <a:off x="3820577" y="1577996"/>
            <a:ext cx="737271" cy="325760"/>
            <a:chOff x="3638387" y="1743875"/>
            <a:chExt cx="738617" cy="325760"/>
          </a:xfrm>
        </p:grpSpPr>
        <p:sp>
          <p:nvSpPr>
            <p:cNvPr id="20" name="19 Flecha derecha"/>
            <p:cNvSpPr/>
            <p:nvPr/>
          </p:nvSpPr>
          <p:spPr>
            <a:xfrm rot="12267200">
              <a:off x="3638387" y="1743875"/>
              <a:ext cx="738617" cy="3257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lecha derecha 4"/>
            <p:cNvSpPr/>
            <p:nvPr/>
          </p:nvSpPr>
          <p:spPr>
            <a:xfrm rot="12267200">
              <a:off x="3731732" y="1829254"/>
              <a:ext cx="640889" cy="195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400" kern="1200"/>
            </a:p>
          </p:txBody>
        </p:sp>
      </p:grpSp>
      <p:grpSp>
        <p:nvGrpSpPr>
          <p:cNvPr id="16" name="21 Grupo"/>
          <p:cNvGrpSpPr/>
          <p:nvPr/>
        </p:nvGrpSpPr>
        <p:grpSpPr>
          <a:xfrm rot="11318356">
            <a:off x="7693840" y="4811223"/>
            <a:ext cx="737271" cy="325760"/>
            <a:chOff x="3638387" y="1743875"/>
            <a:chExt cx="738617" cy="325760"/>
          </a:xfrm>
        </p:grpSpPr>
        <p:sp>
          <p:nvSpPr>
            <p:cNvPr id="23" name="22 Flecha derecha"/>
            <p:cNvSpPr/>
            <p:nvPr/>
          </p:nvSpPr>
          <p:spPr>
            <a:xfrm rot="12267200">
              <a:off x="3638387" y="1743875"/>
              <a:ext cx="738617" cy="3257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lecha derecha 4"/>
            <p:cNvSpPr/>
            <p:nvPr/>
          </p:nvSpPr>
          <p:spPr>
            <a:xfrm rot="12267200">
              <a:off x="3731732" y="1829254"/>
              <a:ext cx="640889" cy="195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400" kern="1200"/>
            </a:p>
          </p:txBody>
        </p:sp>
      </p:grpSp>
      <p:grpSp>
        <p:nvGrpSpPr>
          <p:cNvPr id="19" name="24 Grupo"/>
          <p:cNvGrpSpPr/>
          <p:nvPr/>
        </p:nvGrpSpPr>
        <p:grpSpPr>
          <a:xfrm rot="7248791">
            <a:off x="7943584" y="1517334"/>
            <a:ext cx="738617" cy="325166"/>
            <a:chOff x="3638387" y="1743875"/>
            <a:chExt cx="738617" cy="325760"/>
          </a:xfrm>
        </p:grpSpPr>
        <p:sp>
          <p:nvSpPr>
            <p:cNvPr id="26" name="25 Flecha derecha"/>
            <p:cNvSpPr/>
            <p:nvPr/>
          </p:nvSpPr>
          <p:spPr>
            <a:xfrm rot="12267200">
              <a:off x="3638387" y="1743875"/>
              <a:ext cx="738617" cy="3257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lecha derecha 4"/>
            <p:cNvSpPr/>
            <p:nvPr/>
          </p:nvSpPr>
          <p:spPr>
            <a:xfrm rot="12267200">
              <a:off x="3731732" y="1829254"/>
              <a:ext cx="640889" cy="195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400" kern="1200"/>
            </a:p>
          </p:txBody>
        </p:sp>
      </p:grpSp>
      <p:grpSp>
        <p:nvGrpSpPr>
          <p:cNvPr id="22" name="27 Grupo"/>
          <p:cNvGrpSpPr/>
          <p:nvPr/>
        </p:nvGrpSpPr>
        <p:grpSpPr>
          <a:xfrm rot="18004384">
            <a:off x="4070320" y="4783384"/>
            <a:ext cx="738617" cy="325166"/>
            <a:chOff x="3638387" y="1743875"/>
            <a:chExt cx="738617" cy="325760"/>
          </a:xfrm>
        </p:grpSpPr>
        <p:sp>
          <p:nvSpPr>
            <p:cNvPr id="29" name="28 Flecha derecha"/>
            <p:cNvSpPr/>
            <p:nvPr/>
          </p:nvSpPr>
          <p:spPr>
            <a:xfrm rot="12267200">
              <a:off x="3638387" y="1743875"/>
              <a:ext cx="738617" cy="3257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Flecha derecha 4"/>
            <p:cNvSpPr/>
            <p:nvPr/>
          </p:nvSpPr>
          <p:spPr>
            <a:xfrm rot="12267200">
              <a:off x="3731732" y="1829254"/>
              <a:ext cx="640889" cy="195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400" kern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559621" cy="68846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54496" y="285285"/>
            <a:ext cx="869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Lucida Sans" panose="020B0602030504020204" pitchFamily="34" charset="0"/>
              </a:rPr>
              <a:t>“EN EL </a:t>
            </a:r>
            <a:r>
              <a:rPr lang="es-ES" sz="3200" b="1" dirty="0">
                <a:solidFill>
                  <a:srgbClr val="FFC000"/>
                </a:solidFill>
                <a:latin typeface="Lucida Sans" panose="020B0602030504020204" pitchFamily="34" charset="0"/>
              </a:rPr>
              <a:t>SILENCIO DE LA MENTE</a:t>
            </a:r>
            <a:r>
              <a:rPr lang="es-ES" sz="3200" b="1" dirty="0">
                <a:latin typeface="Lucida Sans" panose="020B0602030504020204" pitchFamily="34" charset="0"/>
              </a:rPr>
              <a:t>, EL </a:t>
            </a:r>
            <a:r>
              <a:rPr lang="es-E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Sans" panose="020B0602030504020204" pitchFamily="34" charset="0"/>
              </a:rPr>
              <a:t>CUERPO</a:t>
            </a:r>
            <a:r>
              <a:rPr lang="es-ES" sz="3200" b="1" dirty="0">
                <a:latin typeface="Lucida Sans" panose="020B0602030504020204" pitchFamily="34" charset="0"/>
              </a:rPr>
              <a:t> ENCUENTRA </a:t>
            </a:r>
            <a:r>
              <a:rPr lang="es-ES" sz="2800" b="1" dirty="0">
                <a:latin typeface="Lucida Sans" panose="020B0602030504020204" pitchFamily="34" charset="0"/>
              </a:rPr>
              <a:t>SU</a:t>
            </a:r>
            <a:r>
              <a:rPr lang="es-ES" sz="3200" b="1" dirty="0">
                <a:latin typeface="Lucida Sans" panose="020B0602030504020204" pitchFamily="34" charset="0"/>
              </a:rPr>
              <a:t> PROPIA </a:t>
            </a:r>
            <a:r>
              <a:rPr lang="es-ES" sz="3200" b="1" dirty="0">
                <a:solidFill>
                  <a:srgbClr val="0070C0"/>
                </a:solidFill>
                <a:latin typeface="Lucida Sans" panose="020B0602030504020204" pitchFamily="34" charset="0"/>
              </a:rPr>
              <a:t>CORDURA”</a:t>
            </a:r>
            <a:r>
              <a:rPr lang="es-ES" sz="3200" b="1" dirty="0">
                <a:latin typeface="Lucida Sans" panose="020B0602030504020204" pitchFamily="34" charset="0"/>
              </a:rPr>
              <a:t>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8121" y="4750315"/>
            <a:ext cx="11461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“ENFOCANDO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NUESTRA ATENCIÓN EN EL </a:t>
            </a:r>
            <a:r>
              <a:rPr lang="es-E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CUERPO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, ENCONTRAMOS NUESTRO </a:t>
            </a:r>
            <a:r>
              <a:rPr lang="es-E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CENTRO INTERNO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(JOSEPH CAMPBELL)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880378" y="2733325"/>
            <a:ext cx="6899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PODEMOS </a:t>
            </a:r>
            <a:r>
              <a:rPr lang="es-E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CONECTAR</a:t>
            </a:r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CON SU </a:t>
            </a:r>
            <a:r>
              <a:rPr lang="es-E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SABIDURÍA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026767" y="5572140"/>
            <a:ext cx="114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latin typeface="MS Mincho" pitchFamily="49" charset="-128"/>
                <a:ea typeface="MS Mincho" pitchFamily="49" charset="-128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862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84425" y="214290"/>
            <a:ext cx="6643734" cy="5715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32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MINDFULNESS EN EL AULA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0" y="1000108"/>
            <a:ext cx="3655996" cy="5572140"/>
          </a:xfrm>
          <a:prstGeom prst="roundRect">
            <a:avLst/>
          </a:prstGeom>
          <a:gradFill flip="none" rotWithShape="1">
            <a:gsLst>
              <a:gs pos="6900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s-E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Sans" panose="020B0602030504020204" pitchFamily="34" charset="0"/>
              </a:rPr>
              <a:t>CULTIVAR LA </a:t>
            </a:r>
            <a:r>
              <a:rPr lang="es-E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Lucida Sans" panose="020B0602030504020204" pitchFamily="34" charset="0"/>
              </a:rPr>
              <a:t>“INTELIGENCIA ESPIRITUAL” </a:t>
            </a:r>
            <a:r>
              <a:rPr lang="es-E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Sans" panose="020B0602030504020204" pitchFamily="34" charset="0"/>
              </a:rPr>
              <a:t>SIGNIFICA: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727433" y="857232"/>
            <a:ext cx="8442342" cy="6000768"/>
          </a:xfrm>
          <a:prstGeom prst="rect">
            <a:avLst/>
          </a:prstGeom>
          <a:gradFill flip="none" rotWithShape="1">
            <a:gsLst>
              <a:gs pos="74000">
                <a:schemeClr val="accent1">
                  <a:shade val="30000"/>
                  <a:satMod val="115000"/>
                  <a:alpha val="89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APRENDER A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GUSTAR DEL SILENCIO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Y DEL PROPIO MUNDO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INTERIOR </a:t>
            </a:r>
            <a:endParaRPr lang="es-ES" sz="2400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VIVIR CON SENTIDO </a:t>
            </a:r>
            <a:r>
              <a:rPr lang="es-ES" sz="24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GRATUIDAD Y COMPASIÓN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,</a:t>
            </a:r>
            <a:r>
              <a:rPr lang="es-ES" sz="2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SIN JUICIOS</a:t>
            </a:r>
            <a:endParaRPr lang="es-E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CONTEMPLAR </a:t>
            </a:r>
            <a:r>
              <a:rPr lang="es-E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TODO Y A TODOS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COMO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PARTE DE</a:t>
            </a:r>
            <a:r>
              <a:rPr lang="es-E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4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UNA UNIDAD</a:t>
            </a:r>
            <a:endParaRPr lang="es-ES" sz="2400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APRENDER A</a:t>
            </a:r>
            <a:r>
              <a:rPr lang="es-ES" sz="2400" b="1" dirty="0">
                <a:ln>
                  <a:solidFill>
                    <a:srgbClr val="FFC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CONOCERNOS</a:t>
            </a:r>
            <a:r>
              <a:rPr lang="es-ES" sz="2400" b="1" dirty="0">
                <a:ln>
                  <a:solidFill>
                    <a:srgbClr val="FFC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INTERIORMENTE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BUSCAR EL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SENTIDO DE LA VIDA</a:t>
            </a:r>
            <a:endParaRPr lang="es-ES" sz="2400" dirty="0">
              <a:ln>
                <a:solidFill>
                  <a:schemeClr val="tx1"/>
                </a:solidFill>
              </a:ln>
              <a:solidFill>
                <a:srgbClr val="FF3399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APRENDER A </a:t>
            </a:r>
            <a:r>
              <a:rPr lang="es-ES" sz="2400" b="1" dirty="0">
                <a:ln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ESCUCHAR Y ESCUCHARSE</a:t>
            </a:r>
            <a:endParaRPr lang="es-ES" sz="2400" dirty="0">
              <a:ln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ADQUIRIR </a:t>
            </a:r>
            <a:r>
              <a:rPr lang="es-E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EQUILIBRIO PERSONAL: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MENTAL, FÍSICO, EMOCIONAL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SITUARSE </a:t>
            </a:r>
            <a:r>
              <a:rPr lang="es-ES" sz="24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ANTE LA VIDA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DESDE UNA PROFUNDA </a:t>
            </a:r>
            <a:r>
              <a:rPr lang="es-ES" sz="24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ACTITUD DE AMOR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 UNO MISMO Y A LOS DEMÁS</a:t>
            </a:r>
            <a:endParaRPr lang="es-E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69775" cy="68546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7"/>
          <a:stretch/>
        </p:blipFill>
        <p:spPr>
          <a:xfrm>
            <a:off x="5085434" y="-1"/>
            <a:ext cx="7257318" cy="685465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18588" y="4223164"/>
            <a:ext cx="10702978" cy="526297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APRENDER A</a:t>
            </a:r>
            <a:r>
              <a:rPr lang="es-ES" sz="2800" b="1" dirty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FRECUENTAR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NUESTRO ESPACIO </a:t>
            </a:r>
            <a:r>
              <a:rPr lang="es-ES" sz="2800" b="1" dirty="0">
                <a:solidFill>
                  <a:srgbClr val="00B0F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INTERIOR</a:t>
            </a:r>
            <a:r>
              <a:rPr lang="es-ES" sz="28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 LO LARGO DEL DÍA,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ucida Sans" panose="020B0602030504020204" pitchFamily="34" charset="0"/>
              </a:rPr>
              <a:t>NUESTRO REFUGIO DE PAZ,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CALMA, </a:t>
            </a:r>
          </a:p>
          <a:p>
            <a:pPr algn="ctr">
              <a:lnSpc>
                <a:spcPct val="150000"/>
              </a:lnSpc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SERENIDAD, AMOR Y ALEGRÍA…</a:t>
            </a:r>
          </a:p>
          <a:p>
            <a:pPr algn="ctr">
              <a:lnSpc>
                <a:spcPct val="150000"/>
              </a:lnSpc>
            </a:pPr>
            <a:endParaRPr lang="es-ES" sz="2800" b="1" dirty="0">
              <a:solidFill>
                <a:srgbClr val="F067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s-ES" sz="2800" b="1" dirty="0">
              <a:solidFill>
                <a:srgbClr val="F067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s-ES" sz="2800" b="1" dirty="0">
              <a:solidFill>
                <a:srgbClr val="F067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322437" y="713697"/>
            <a:ext cx="10847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*</a:t>
            </a:r>
            <a:r>
              <a:rPr lang="es-ES" sz="2800" b="1" dirty="0">
                <a:solidFill>
                  <a:srgbClr val="00B0F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PERSONALMENTE</a:t>
            </a:r>
          </a:p>
          <a:p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r>
              <a:rPr lang="es-ES" sz="28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                                 *</a:t>
            </a:r>
            <a:r>
              <a:rPr lang="es-ES" sz="2800" b="1" dirty="0"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EN EL AULA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CON LOS ALUMNOS</a:t>
            </a:r>
          </a:p>
        </p:txBody>
      </p:sp>
    </p:spTree>
    <p:extLst>
      <p:ext uri="{BB962C8B-B14F-4D97-AF65-F5344CB8AC3E}">
        <p14:creationId xmlns:p14="http://schemas.microsoft.com/office/powerpoint/2010/main" val="13021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ersonalizado 3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595</Words>
  <Application>Microsoft Office PowerPoint</Application>
  <PresentationFormat>Personalizado</PresentationFormat>
  <Paragraphs>85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MS Mincho</vt:lpstr>
      <vt:lpstr>Arial</vt:lpstr>
      <vt:lpstr>Arial Black</vt:lpstr>
      <vt:lpstr>Berlin Sans FB Demi</vt:lpstr>
      <vt:lpstr>Engravers MT</vt:lpstr>
      <vt:lpstr>Imprint MT Shadow</vt:lpstr>
      <vt:lpstr>Kids</vt:lpstr>
      <vt:lpstr>Lucida Sans</vt:lpstr>
      <vt:lpstr>Perpetua Titling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JULIA</dc:creator>
  <cp:lastModifiedBy>CEIP Manuel Sueiro</cp:lastModifiedBy>
  <cp:revision>37</cp:revision>
  <dcterms:created xsi:type="dcterms:W3CDTF">2023-01-05T11:25:45Z</dcterms:created>
  <dcterms:modified xsi:type="dcterms:W3CDTF">2023-05-15T06:44:36Z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