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5" r:id="rId39"/>
    <p:sldId id="300" r:id="rId40"/>
    <p:sldId id="299" r:id="rId41"/>
    <p:sldId id="302" r:id="rId42"/>
    <p:sldId id="298" r:id="rId43"/>
    <p:sldId id="297" r:id="rId44"/>
    <p:sldId id="293" r:id="rId45"/>
    <p:sldId id="296" r:id="rId46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16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92F6C-B731-43D8-B918-1286F433EED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C9F049-2FDF-44EB-A68E-DFAAF63EE09E}">
      <dgm:prSet phldrT="[Texto]" custT="1"/>
      <dgm:spPr/>
      <dgm:t>
        <a:bodyPr/>
        <a:lstStyle/>
        <a:p>
          <a:r>
            <a:rPr lang="es-ES" sz="1400" dirty="0" smtClean="0"/>
            <a:t>Constructiva, funcional e significativa</a:t>
          </a:r>
          <a:endParaRPr lang="es-ES" sz="1400" dirty="0"/>
        </a:p>
      </dgm:t>
    </dgm:pt>
    <dgm:pt modelId="{1D302FAC-9861-4C27-AE4B-1EC582AB79BA}" type="parTrans" cxnId="{B47CDA69-3F9B-4A77-BFBE-6AA95007FADA}">
      <dgm:prSet/>
      <dgm:spPr/>
      <dgm:t>
        <a:bodyPr/>
        <a:lstStyle/>
        <a:p>
          <a:endParaRPr lang="es-ES"/>
        </a:p>
      </dgm:t>
    </dgm:pt>
    <dgm:pt modelId="{C518217D-D520-487F-90D6-A24C2805FE34}" type="sibTrans" cxnId="{B47CDA69-3F9B-4A77-BFBE-6AA95007FADA}">
      <dgm:prSet/>
      <dgm:spPr/>
      <dgm:t>
        <a:bodyPr/>
        <a:lstStyle/>
        <a:p>
          <a:endParaRPr lang="es-ES"/>
        </a:p>
      </dgm:t>
    </dgm:pt>
    <dgm:pt modelId="{CE520ADA-E570-44AA-9AA1-F67736919921}">
      <dgm:prSet phldrT="[Texto]" custT="1"/>
      <dgm:spPr/>
      <dgm:t>
        <a:bodyPr/>
        <a:lstStyle/>
        <a:p>
          <a:r>
            <a:rPr lang="es-ES" sz="1400" dirty="0" err="1" smtClean="0"/>
            <a:t>Intelixencias</a:t>
          </a:r>
          <a:r>
            <a:rPr lang="es-ES" sz="1400" dirty="0" smtClean="0"/>
            <a:t> múltiples (Howard Gardner)</a:t>
          </a:r>
          <a:endParaRPr lang="es-ES" sz="1400" dirty="0"/>
        </a:p>
      </dgm:t>
    </dgm:pt>
    <dgm:pt modelId="{D6ABBF54-3D62-428D-93DB-DA7FD787FAAD}" type="parTrans" cxnId="{D282A3CC-5899-4F1B-A6C3-F7B56EEC5953}">
      <dgm:prSet/>
      <dgm:spPr/>
      <dgm:t>
        <a:bodyPr/>
        <a:lstStyle/>
        <a:p>
          <a:endParaRPr lang="es-ES"/>
        </a:p>
      </dgm:t>
    </dgm:pt>
    <dgm:pt modelId="{6487580F-0B0E-492F-9541-BB70CEF2EA4F}" type="sibTrans" cxnId="{D282A3CC-5899-4F1B-A6C3-F7B56EEC5953}">
      <dgm:prSet/>
      <dgm:spPr/>
      <dgm:t>
        <a:bodyPr/>
        <a:lstStyle/>
        <a:p>
          <a:endParaRPr lang="es-ES"/>
        </a:p>
      </dgm:t>
    </dgm:pt>
    <dgm:pt modelId="{5416AAA6-6BF5-4B33-A5BF-547AC25A05DB}">
      <dgm:prSet phldrT="[Texto]" custT="1"/>
      <dgm:spPr/>
      <dgm:t>
        <a:bodyPr/>
        <a:lstStyle/>
        <a:p>
          <a:r>
            <a:rPr lang="es-ES" sz="1200" dirty="0" smtClean="0"/>
            <a:t>Globalización</a:t>
          </a:r>
          <a:endParaRPr lang="es-ES" sz="1200" dirty="0"/>
        </a:p>
      </dgm:t>
    </dgm:pt>
    <dgm:pt modelId="{8766F5D8-F122-4E73-946F-43B95463B4E0}" type="parTrans" cxnId="{77D0ECE4-2FD4-47E5-A405-8BA96781D364}">
      <dgm:prSet/>
      <dgm:spPr/>
      <dgm:t>
        <a:bodyPr/>
        <a:lstStyle/>
        <a:p>
          <a:endParaRPr lang="es-ES"/>
        </a:p>
      </dgm:t>
    </dgm:pt>
    <dgm:pt modelId="{7D4E9971-4346-4258-AFE6-C633AA33D139}" type="sibTrans" cxnId="{77D0ECE4-2FD4-47E5-A405-8BA96781D364}">
      <dgm:prSet/>
      <dgm:spPr/>
      <dgm:t>
        <a:bodyPr/>
        <a:lstStyle/>
        <a:p>
          <a:endParaRPr lang="es-ES"/>
        </a:p>
      </dgm:t>
    </dgm:pt>
    <dgm:pt modelId="{29E9F60A-3A9D-4A36-95EB-350A79A47413}">
      <dgm:prSet phldrT="[Texto]" custT="1"/>
      <dgm:spPr/>
      <dgm:t>
        <a:bodyPr/>
        <a:lstStyle/>
        <a:p>
          <a:r>
            <a:rPr lang="es-ES" sz="1400" dirty="0" smtClean="0"/>
            <a:t>Alfabetización </a:t>
          </a:r>
          <a:r>
            <a:rPr lang="es-ES" sz="1400" dirty="0" err="1" smtClean="0"/>
            <a:t>dixital</a:t>
          </a:r>
          <a:endParaRPr lang="es-ES" sz="1400" dirty="0"/>
        </a:p>
      </dgm:t>
    </dgm:pt>
    <dgm:pt modelId="{40A68A37-41C2-47B3-9150-DF7F862099F8}" type="parTrans" cxnId="{C71B3436-9A5F-4503-B127-A296E0122F73}">
      <dgm:prSet/>
      <dgm:spPr/>
      <dgm:t>
        <a:bodyPr/>
        <a:lstStyle/>
        <a:p>
          <a:endParaRPr lang="es-ES"/>
        </a:p>
      </dgm:t>
    </dgm:pt>
    <dgm:pt modelId="{0FFE95AB-5C0B-4AD4-9F8A-4C17F8F5FC79}" type="sibTrans" cxnId="{C71B3436-9A5F-4503-B127-A296E0122F73}">
      <dgm:prSet/>
      <dgm:spPr/>
      <dgm:t>
        <a:bodyPr/>
        <a:lstStyle/>
        <a:p>
          <a:endParaRPr lang="es-ES"/>
        </a:p>
      </dgm:t>
    </dgm:pt>
    <dgm:pt modelId="{2B48DF85-B70C-47BC-97A9-311C2EA77F2C}">
      <dgm:prSet phldrT="[Texto]" custT="1"/>
      <dgm:spPr/>
      <dgm:t>
        <a:bodyPr/>
        <a:lstStyle/>
        <a:p>
          <a:r>
            <a:rPr lang="es-ES" sz="1400" dirty="0" smtClean="0"/>
            <a:t>Ambiente </a:t>
          </a:r>
          <a:r>
            <a:rPr lang="es-ES" sz="1400" dirty="0" err="1" smtClean="0"/>
            <a:t>acolledor</a:t>
          </a:r>
          <a:r>
            <a:rPr lang="es-ES" sz="1400" dirty="0" smtClean="0"/>
            <a:t> e flexible</a:t>
          </a:r>
          <a:endParaRPr lang="es-ES" sz="1400" dirty="0"/>
        </a:p>
      </dgm:t>
    </dgm:pt>
    <dgm:pt modelId="{DEEB87BD-0971-4DCC-9A41-BF567EFF3605}" type="parTrans" cxnId="{E66D1797-25B4-4DF7-B0C7-CC52AD739C79}">
      <dgm:prSet/>
      <dgm:spPr/>
      <dgm:t>
        <a:bodyPr/>
        <a:lstStyle/>
        <a:p>
          <a:endParaRPr lang="es-ES"/>
        </a:p>
      </dgm:t>
    </dgm:pt>
    <dgm:pt modelId="{3BEBCEA0-84D1-47CC-A87B-216EDE98C2B4}" type="sibTrans" cxnId="{E66D1797-25B4-4DF7-B0C7-CC52AD739C79}">
      <dgm:prSet/>
      <dgm:spPr/>
      <dgm:t>
        <a:bodyPr/>
        <a:lstStyle/>
        <a:p>
          <a:endParaRPr lang="es-ES"/>
        </a:p>
      </dgm:t>
    </dgm:pt>
    <dgm:pt modelId="{7D10402F-2EF1-4DA0-96DD-E9D3B42857B1}">
      <dgm:prSet phldrT="[Texto]" custT="1"/>
      <dgm:spPr/>
      <dgm:t>
        <a:bodyPr/>
        <a:lstStyle/>
        <a:p>
          <a:r>
            <a:rPr lang="es-ES" sz="1400" dirty="0" err="1" smtClean="0"/>
            <a:t>Aprendizaxe</a:t>
          </a:r>
          <a:r>
            <a:rPr lang="es-ES" sz="1400" dirty="0" smtClean="0"/>
            <a:t> cooperativa</a:t>
          </a:r>
          <a:endParaRPr lang="es-ES" sz="1400" dirty="0"/>
        </a:p>
      </dgm:t>
    </dgm:pt>
    <dgm:pt modelId="{18AF4C8C-90F5-4DEE-A80E-32378AF2E826}" type="parTrans" cxnId="{8FAB2377-9A43-4A5C-A30C-04DE3FF3A817}">
      <dgm:prSet/>
      <dgm:spPr/>
      <dgm:t>
        <a:bodyPr/>
        <a:lstStyle/>
        <a:p>
          <a:endParaRPr lang="es-ES"/>
        </a:p>
      </dgm:t>
    </dgm:pt>
    <dgm:pt modelId="{A3672646-6DD3-4C2E-A595-CAADD4E1F1A6}" type="sibTrans" cxnId="{8FAB2377-9A43-4A5C-A30C-04DE3FF3A817}">
      <dgm:prSet/>
      <dgm:spPr/>
      <dgm:t>
        <a:bodyPr/>
        <a:lstStyle/>
        <a:p>
          <a:endParaRPr lang="es-ES"/>
        </a:p>
      </dgm:t>
    </dgm:pt>
    <dgm:pt modelId="{B417D73A-DC6C-4895-AA8F-68AC4FC112A0}">
      <dgm:prSet phldrT="[Texto]" custT="1"/>
      <dgm:spPr/>
      <dgm:t>
        <a:bodyPr/>
        <a:lstStyle/>
        <a:p>
          <a:r>
            <a:rPr lang="es-ES" sz="1400" dirty="0" smtClean="0"/>
            <a:t>Atención á </a:t>
          </a:r>
          <a:r>
            <a:rPr lang="es-ES" sz="1400" dirty="0" err="1" smtClean="0"/>
            <a:t>diversidade</a:t>
          </a:r>
          <a:endParaRPr lang="es-ES" sz="1400" dirty="0"/>
        </a:p>
      </dgm:t>
    </dgm:pt>
    <dgm:pt modelId="{18FD7F1A-5984-484D-BB44-7549BCAD1AF1}" type="parTrans" cxnId="{EF50DA78-31F9-4D56-80A7-F43D905E3ACC}">
      <dgm:prSet/>
      <dgm:spPr/>
      <dgm:t>
        <a:bodyPr/>
        <a:lstStyle/>
        <a:p>
          <a:endParaRPr lang="es-ES"/>
        </a:p>
      </dgm:t>
    </dgm:pt>
    <dgm:pt modelId="{E116CB3B-DD6B-401F-A6E5-9F9A6EAB4509}" type="sibTrans" cxnId="{EF50DA78-31F9-4D56-80A7-F43D905E3ACC}">
      <dgm:prSet/>
      <dgm:spPr/>
      <dgm:t>
        <a:bodyPr/>
        <a:lstStyle/>
        <a:p>
          <a:endParaRPr lang="es-ES"/>
        </a:p>
      </dgm:t>
    </dgm:pt>
    <dgm:pt modelId="{62F9A420-D964-4BF4-AB5D-32F0CC4CDBBA}">
      <dgm:prSet phldrT="[Texto]" custT="1"/>
      <dgm:spPr/>
      <dgm:t>
        <a:bodyPr/>
        <a:lstStyle/>
        <a:p>
          <a:r>
            <a:rPr lang="es-ES" sz="1400" dirty="0" err="1" smtClean="0"/>
            <a:t>Aprendizaxe</a:t>
          </a:r>
          <a:r>
            <a:rPr lang="es-ES" sz="1400" dirty="0" smtClean="0"/>
            <a:t> competencial</a:t>
          </a:r>
          <a:endParaRPr lang="es-ES" sz="1400" dirty="0"/>
        </a:p>
      </dgm:t>
    </dgm:pt>
    <dgm:pt modelId="{352BA3C3-54B6-4977-87F8-5E5FCC8DAF92}" type="parTrans" cxnId="{5FD56D90-7E84-450C-8A49-81975962F977}">
      <dgm:prSet/>
      <dgm:spPr/>
      <dgm:t>
        <a:bodyPr/>
        <a:lstStyle/>
        <a:p>
          <a:endParaRPr lang="es-ES"/>
        </a:p>
      </dgm:t>
    </dgm:pt>
    <dgm:pt modelId="{5EB2F57A-894D-4233-A252-98671B84EEA5}" type="sibTrans" cxnId="{5FD56D90-7E84-450C-8A49-81975962F977}">
      <dgm:prSet/>
      <dgm:spPr/>
      <dgm:t>
        <a:bodyPr/>
        <a:lstStyle/>
        <a:p>
          <a:endParaRPr lang="es-ES"/>
        </a:p>
      </dgm:t>
    </dgm:pt>
    <dgm:pt modelId="{713450A5-493B-44FA-A101-076EAE36A3EE}">
      <dgm:prSet phldrT="[Texto]" custT="1"/>
      <dgm:spPr/>
      <dgm:t>
        <a:bodyPr/>
        <a:lstStyle/>
        <a:p>
          <a:r>
            <a:rPr lang="es-ES" sz="1400" dirty="0" smtClean="0"/>
            <a:t>APRENDIZAXE BASADA EN PROXECTOS</a:t>
          </a:r>
          <a:endParaRPr lang="es-ES" sz="1400" dirty="0"/>
        </a:p>
      </dgm:t>
    </dgm:pt>
    <dgm:pt modelId="{3AC6B8D4-A9E1-4182-B5C9-3F3C5A0F2142}" type="sibTrans" cxnId="{BF568631-04AE-40B8-BD62-BA016EA824F4}">
      <dgm:prSet/>
      <dgm:spPr/>
      <dgm:t>
        <a:bodyPr/>
        <a:lstStyle/>
        <a:p>
          <a:endParaRPr lang="es-ES"/>
        </a:p>
      </dgm:t>
    </dgm:pt>
    <dgm:pt modelId="{0488F8D6-80F1-481F-B060-783BF54297A2}" type="parTrans" cxnId="{BF568631-04AE-40B8-BD62-BA016EA824F4}">
      <dgm:prSet/>
      <dgm:spPr/>
      <dgm:t>
        <a:bodyPr/>
        <a:lstStyle/>
        <a:p>
          <a:endParaRPr lang="es-ES"/>
        </a:p>
      </dgm:t>
    </dgm:pt>
    <dgm:pt modelId="{54F44D0B-77E4-48F4-9C88-B4EEA7A302F2}" type="pres">
      <dgm:prSet presAssocID="{B2F92F6C-B731-43D8-B918-1286F433EED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56CBED23-870E-4F26-B037-36FC29F9D2C9}" type="pres">
      <dgm:prSet presAssocID="{713450A5-493B-44FA-A101-076EAE36A3EE}" presName="compNode" presStyleCnt="0"/>
      <dgm:spPr/>
    </dgm:pt>
    <dgm:pt modelId="{5EB6BE09-E460-4D8F-8780-FCC4F046E4AE}" type="pres">
      <dgm:prSet presAssocID="{713450A5-493B-44FA-A101-076EAE36A3EE}" presName="dummyConnPt" presStyleCnt="0"/>
      <dgm:spPr/>
    </dgm:pt>
    <dgm:pt modelId="{F15819B5-77D8-44C6-A468-4EBA723D8E10}" type="pres">
      <dgm:prSet presAssocID="{713450A5-493B-44FA-A101-076EAE36A3E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81E531-3BA8-4959-9706-8DDC20FF3E66}" type="pres">
      <dgm:prSet presAssocID="{3AC6B8D4-A9E1-4182-B5C9-3F3C5A0F2142}" presName="sibTrans" presStyleLbl="bgSibTrans2D1" presStyleIdx="0" presStyleCnt="8"/>
      <dgm:spPr/>
      <dgm:t>
        <a:bodyPr/>
        <a:lstStyle/>
        <a:p>
          <a:endParaRPr lang="es-ES"/>
        </a:p>
      </dgm:t>
    </dgm:pt>
    <dgm:pt modelId="{AF34EA35-376E-456B-8055-1598B581670D}" type="pres">
      <dgm:prSet presAssocID="{FAC9F049-2FDF-44EB-A68E-DFAAF63EE09E}" presName="compNode" presStyleCnt="0"/>
      <dgm:spPr/>
    </dgm:pt>
    <dgm:pt modelId="{A46D606F-4AD9-48B7-B7C4-9994E053005D}" type="pres">
      <dgm:prSet presAssocID="{FAC9F049-2FDF-44EB-A68E-DFAAF63EE09E}" presName="dummyConnPt" presStyleCnt="0"/>
      <dgm:spPr/>
    </dgm:pt>
    <dgm:pt modelId="{2AF7E0C1-D424-472B-B575-2F12E5D6E5DD}" type="pres">
      <dgm:prSet presAssocID="{FAC9F049-2FDF-44EB-A68E-DFAAF63EE09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00B18F-63A7-4BC0-8A57-D2615662CCF3}" type="pres">
      <dgm:prSet presAssocID="{C518217D-D520-487F-90D6-A24C2805FE34}" presName="sibTrans" presStyleLbl="bgSibTrans2D1" presStyleIdx="1" presStyleCnt="8"/>
      <dgm:spPr/>
      <dgm:t>
        <a:bodyPr/>
        <a:lstStyle/>
        <a:p>
          <a:endParaRPr lang="es-ES"/>
        </a:p>
      </dgm:t>
    </dgm:pt>
    <dgm:pt modelId="{BCB9BA9D-CF22-4512-84F4-5303D6281E81}" type="pres">
      <dgm:prSet presAssocID="{CE520ADA-E570-44AA-9AA1-F67736919921}" presName="compNode" presStyleCnt="0"/>
      <dgm:spPr/>
    </dgm:pt>
    <dgm:pt modelId="{9C57A6B1-24FB-4B03-A578-E4DE6716B16B}" type="pres">
      <dgm:prSet presAssocID="{CE520ADA-E570-44AA-9AA1-F67736919921}" presName="dummyConnPt" presStyleCnt="0"/>
      <dgm:spPr/>
    </dgm:pt>
    <dgm:pt modelId="{4C254284-9E4F-4D2A-AB29-4772270F4FDC}" type="pres">
      <dgm:prSet presAssocID="{CE520ADA-E570-44AA-9AA1-F6773691992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10DA13-E82D-420E-8149-D67A15841E06}" type="pres">
      <dgm:prSet presAssocID="{6487580F-0B0E-492F-9541-BB70CEF2EA4F}" presName="sibTrans" presStyleLbl="bgSibTrans2D1" presStyleIdx="2" presStyleCnt="8"/>
      <dgm:spPr/>
      <dgm:t>
        <a:bodyPr/>
        <a:lstStyle/>
        <a:p>
          <a:endParaRPr lang="es-ES"/>
        </a:p>
      </dgm:t>
    </dgm:pt>
    <dgm:pt modelId="{FC41EE74-40A4-4DC2-A820-6F91670BE670}" type="pres">
      <dgm:prSet presAssocID="{5416AAA6-6BF5-4B33-A5BF-547AC25A05DB}" presName="compNode" presStyleCnt="0"/>
      <dgm:spPr/>
    </dgm:pt>
    <dgm:pt modelId="{5A9299C4-8743-4CBF-81E5-9F03EF41AD9C}" type="pres">
      <dgm:prSet presAssocID="{5416AAA6-6BF5-4B33-A5BF-547AC25A05DB}" presName="dummyConnPt" presStyleCnt="0"/>
      <dgm:spPr/>
    </dgm:pt>
    <dgm:pt modelId="{B489FD69-8543-4D20-8BF5-C3138B3DFEF4}" type="pres">
      <dgm:prSet presAssocID="{5416AAA6-6BF5-4B33-A5BF-547AC25A05D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14FD24-9CE1-47A3-AD4C-D127AB184694}" type="pres">
      <dgm:prSet presAssocID="{7D4E9971-4346-4258-AFE6-C633AA33D139}" presName="sibTrans" presStyleLbl="bgSibTrans2D1" presStyleIdx="3" presStyleCnt="8"/>
      <dgm:spPr/>
      <dgm:t>
        <a:bodyPr/>
        <a:lstStyle/>
        <a:p>
          <a:endParaRPr lang="es-ES"/>
        </a:p>
      </dgm:t>
    </dgm:pt>
    <dgm:pt modelId="{B356950A-EA85-4B4B-B2A6-FC04FD09828F}" type="pres">
      <dgm:prSet presAssocID="{29E9F60A-3A9D-4A36-95EB-350A79A47413}" presName="compNode" presStyleCnt="0"/>
      <dgm:spPr/>
    </dgm:pt>
    <dgm:pt modelId="{72F8A393-0AE1-401F-A698-17F93FD9749F}" type="pres">
      <dgm:prSet presAssocID="{29E9F60A-3A9D-4A36-95EB-350A79A47413}" presName="dummyConnPt" presStyleCnt="0"/>
      <dgm:spPr/>
    </dgm:pt>
    <dgm:pt modelId="{F464AE6B-F574-483A-B82C-33E7C662F69E}" type="pres">
      <dgm:prSet presAssocID="{29E9F60A-3A9D-4A36-95EB-350A79A4741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DFFBFA-D974-4EF1-BB12-1E04F04183E2}" type="pres">
      <dgm:prSet presAssocID="{0FFE95AB-5C0B-4AD4-9F8A-4C17F8F5FC79}" presName="sibTrans" presStyleLbl="bgSibTrans2D1" presStyleIdx="4" presStyleCnt="8"/>
      <dgm:spPr/>
      <dgm:t>
        <a:bodyPr/>
        <a:lstStyle/>
        <a:p>
          <a:endParaRPr lang="es-ES"/>
        </a:p>
      </dgm:t>
    </dgm:pt>
    <dgm:pt modelId="{23C39761-36CC-4916-B2B0-64643DF1ADDD}" type="pres">
      <dgm:prSet presAssocID="{2B48DF85-B70C-47BC-97A9-311C2EA77F2C}" presName="compNode" presStyleCnt="0"/>
      <dgm:spPr/>
    </dgm:pt>
    <dgm:pt modelId="{D0B49501-1E82-4946-A77E-7745E744FCB0}" type="pres">
      <dgm:prSet presAssocID="{2B48DF85-B70C-47BC-97A9-311C2EA77F2C}" presName="dummyConnPt" presStyleCnt="0"/>
      <dgm:spPr/>
    </dgm:pt>
    <dgm:pt modelId="{EDB11210-1837-47D2-B11F-F967BA7535DB}" type="pres">
      <dgm:prSet presAssocID="{2B48DF85-B70C-47BC-97A9-311C2EA77F2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AF2715-C4F4-4E4E-91BE-DEA0227E3D44}" type="pres">
      <dgm:prSet presAssocID="{3BEBCEA0-84D1-47CC-A87B-216EDE98C2B4}" presName="sibTrans" presStyleLbl="bgSibTrans2D1" presStyleIdx="5" presStyleCnt="8"/>
      <dgm:spPr/>
      <dgm:t>
        <a:bodyPr/>
        <a:lstStyle/>
        <a:p>
          <a:endParaRPr lang="es-ES"/>
        </a:p>
      </dgm:t>
    </dgm:pt>
    <dgm:pt modelId="{307ED397-7006-4D26-882E-280B8F8A39FF}" type="pres">
      <dgm:prSet presAssocID="{7D10402F-2EF1-4DA0-96DD-E9D3B42857B1}" presName="compNode" presStyleCnt="0"/>
      <dgm:spPr/>
    </dgm:pt>
    <dgm:pt modelId="{2EDA6666-FDC7-4B14-B457-042DC4F7867F}" type="pres">
      <dgm:prSet presAssocID="{7D10402F-2EF1-4DA0-96DD-E9D3B42857B1}" presName="dummyConnPt" presStyleCnt="0"/>
      <dgm:spPr/>
    </dgm:pt>
    <dgm:pt modelId="{8E11A7AF-9A46-4485-BCE8-6D07D9ABD222}" type="pres">
      <dgm:prSet presAssocID="{7D10402F-2EF1-4DA0-96DD-E9D3B42857B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984B87-D0DD-48C5-B153-FEDCD4F62B5B}" type="pres">
      <dgm:prSet presAssocID="{A3672646-6DD3-4C2E-A595-CAADD4E1F1A6}" presName="sibTrans" presStyleLbl="bgSibTrans2D1" presStyleIdx="6" presStyleCnt="8"/>
      <dgm:spPr/>
      <dgm:t>
        <a:bodyPr/>
        <a:lstStyle/>
        <a:p>
          <a:endParaRPr lang="es-ES"/>
        </a:p>
      </dgm:t>
    </dgm:pt>
    <dgm:pt modelId="{AD13DB99-E285-4E90-8000-E4844DD0C4BA}" type="pres">
      <dgm:prSet presAssocID="{B417D73A-DC6C-4895-AA8F-68AC4FC112A0}" presName="compNode" presStyleCnt="0"/>
      <dgm:spPr/>
    </dgm:pt>
    <dgm:pt modelId="{C84FFFF7-AFA8-414F-8934-9A4A64959DFD}" type="pres">
      <dgm:prSet presAssocID="{B417D73A-DC6C-4895-AA8F-68AC4FC112A0}" presName="dummyConnPt" presStyleCnt="0"/>
      <dgm:spPr/>
    </dgm:pt>
    <dgm:pt modelId="{A1F4223D-550A-4F7A-B864-C1C7A5CEEC45}" type="pres">
      <dgm:prSet presAssocID="{B417D73A-DC6C-4895-AA8F-68AC4FC112A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F45ED-2F80-4FEE-8D9B-4C4FAEA73277}" type="pres">
      <dgm:prSet presAssocID="{E116CB3B-DD6B-401F-A6E5-9F9A6EAB4509}" presName="sibTrans" presStyleLbl="bgSibTrans2D1" presStyleIdx="7" presStyleCnt="8"/>
      <dgm:spPr/>
      <dgm:t>
        <a:bodyPr/>
        <a:lstStyle/>
        <a:p>
          <a:endParaRPr lang="es-ES"/>
        </a:p>
      </dgm:t>
    </dgm:pt>
    <dgm:pt modelId="{20FBA890-2B9F-4499-BBEA-7F387B84C1CC}" type="pres">
      <dgm:prSet presAssocID="{62F9A420-D964-4BF4-AB5D-32F0CC4CDBBA}" presName="compNode" presStyleCnt="0"/>
      <dgm:spPr/>
    </dgm:pt>
    <dgm:pt modelId="{AEBADDAE-0617-4EE2-BB8F-A1B44F32ECC0}" type="pres">
      <dgm:prSet presAssocID="{62F9A420-D964-4BF4-AB5D-32F0CC4CDBBA}" presName="dummyConnPt" presStyleCnt="0"/>
      <dgm:spPr/>
    </dgm:pt>
    <dgm:pt modelId="{A35B020F-3E82-47AC-AF18-EC8EC5D4E5E2}" type="pres">
      <dgm:prSet presAssocID="{62F9A420-D964-4BF4-AB5D-32F0CC4CDBB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D0ECE4-2FD4-47E5-A405-8BA96781D364}" srcId="{B2F92F6C-B731-43D8-B918-1286F433EEDA}" destId="{5416AAA6-6BF5-4B33-A5BF-547AC25A05DB}" srcOrd="3" destOrd="0" parTransId="{8766F5D8-F122-4E73-946F-43B95463B4E0}" sibTransId="{7D4E9971-4346-4258-AFE6-C633AA33D139}"/>
    <dgm:cxn modelId="{EF50DA78-31F9-4D56-80A7-F43D905E3ACC}" srcId="{B2F92F6C-B731-43D8-B918-1286F433EEDA}" destId="{B417D73A-DC6C-4895-AA8F-68AC4FC112A0}" srcOrd="7" destOrd="0" parTransId="{18FD7F1A-5984-484D-BB44-7549BCAD1AF1}" sibTransId="{E116CB3B-DD6B-401F-A6E5-9F9A6EAB4509}"/>
    <dgm:cxn modelId="{BA7222F1-B6C7-43D7-8B21-2364C2D53B98}" type="presOf" srcId="{2B48DF85-B70C-47BC-97A9-311C2EA77F2C}" destId="{EDB11210-1837-47D2-B11F-F967BA7535DB}" srcOrd="0" destOrd="0" presId="urn:microsoft.com/office/officeart/2005/8/layout/bProcess4"/>
    <dgm:cxn modelId="{BB36D882-D474-4DA1-BA56-D9AC59192165}" type="presOf" srcId="{B417D73A-DC6C-4895-AA8F-68AC4FC112A0}" destId="{A1F4223D-550A-4F7A-B864-C1C7A5CEEC45}" srcOrd="0" destOrd="0" presId="urn:microsoft.com/office/officeart/2005/8/layout/bProcess4"/>
    <dgm:cxn modelId="{85559E20-53A6-47D9-A6DF-1615DC379C5C}" type="presOf" srcId="{6487580F-0B0E-492F-9541-BB70CEF2EA4F}" destId="{AD10DA13-E82D-420E-8149-D67A15841E06}" srcOrd="0" destOrd="0" presId="urn:microsoft.com/office/officeart/2005/8/layout/bProcess4"/>
    <dgm:cxn modelId="{F2223867-FD99-43CB-B1B9-6A938C2AFE34}" type="presOf" srcId="{E116CB3B-DD6B-401F-A6E5-9F9A6EAB4509}" destId="{4F4F45ED-2F80-4FEE-8D9B-4C4FAEA73277}" srcOrd="0" destOrd="0" presId="urn:microsoft.com/office/officeart/2005/8/layout/bProcess4"/>
    <dgm:cxn modelId="{5EBBDDB1-27D3-49A5-96C4-E76E19081EDB}" type="presOf" srcId="{FAC9F049-2FDF-44EB-A68E-DFAAF63EE09E}" destId="{2AF7E0C1-D424-472B-B575-2F12E5D6E5DD}" srcOrd="0" destOrd="0" presId="urn:microsoft.com/office/officeart/2005/8/layout/bProcess4"/>
    <dgm:cxn modelId="{2A3B9DB9-599E-408F-8814-3FAF34A09299}" type="presOf" srcId="{62F9A420-D964-4BF4-AB5D-32F0CC4CDBBA}" destId="{A35B020F-3E82-47AC-AF18-EC8EC5D4E5E2}" srcOrd="0" destOrd="0" presId="urn:microsoft.com/office/officeart/2005/8/layout/bProcess4"/>
    <dgm:cxn modelId="{27CD54B1-6727-460C-AE4B-8362E0240520}" type="presOf" srcId="{A3672646-6DD3-4C2E-A595-CAADD4E1F1A6}" destId="{2A984B87-D0DD-48C5-B153-FEDCD4F62B5B}" srcOrd="0" destOrd="0" presId="urn:microsoft.com/office/officeart/2005/8/layout/bProcess4"/>
    <dgm:cxn modelId="{C71B3436-9A5F-4503-B127-A296E0122F73}" srcId="{B2F92F6C-B731-43D8-B918-1286F433EEDA}" destId="{29E9F60A-3A9D-4A36-95EB-350A79A47413}" srcOrd="4" destOrd="0" parTransId="{40A68A37-41C2-47B3-9150-DF7F862099F8}" sibTransId="{0FFE95AB-5C0B-4AD4-9F8A-4C17F8F5FC79}"/>
    <dgm:cxn modelId="{F2620297-5A41-4270-94B2-8C4E9DA90906}" type="presOf" srcId="{B2F92F6C-B731-43D8-B918-1286F433EEDA}" destId="{54F44D0B-77E4-48F4-9C88-B4EEA7A302F2}" srcOrd="0" destOrd="0" presId="urn:microsoft.com/office/officeart/2005/8/layout/bProcess4"/>
    <dgm:cxn modelId="{29A83111-CD94-4B0C-B643-7604F0E25DB8}" type="presOf" srcId="{C518217D-D520-487F-90D6-A24C2805FE34}" destId="{BD00B18F-63A7-4BC0-8A57-D2615662CCF3}" srcOrd="0" destOrd="0" presId="urn:microsoft.com/office/officeart/2005/8/layout/bProcess4"/>
    <dgm:cxn modelId="{B52FDBF2-676B-4C12-8359-8CD5A1F2DFEC}" type="presOf" srcId="{0FFE95AB-5C0B-4AD4-9F8A-4C17F8F5FC79}" destId="{27DFFBFA-D974-4EF1-BB12-1E04F04183E2}" srcOrd="0" destOrd="0" presId="urn:microsoft.com/office/officeart/2005/8/layout/bProcess4"/>
    <dgm:cxn modelId="{CFB9C96F-4252-42CD-952E-6F6B429CA07B}" type="presOf" srcId="{7D10402F-2EF1-4DA0-96DD-E9D3B42857B1}" destId="{8E11A7AF-9A46-4485-BCE8-6D07D9ABD222}" srcOrd="0" destOrd="0" presId="urn:microsoft.com/office/officeart/2005/8/layout/bProcess4"/>
    <dgm:cxn modelId="{B47CDA69-3F9B-4A77-BFBE-6AA95007FADA}" srcId="{B2F92F6C-B731-43D8-B918-1286F433EEDA}" destId="{FAC9F049-2FDF-44EB-A68E-DFAAF63EE09E}" srcOrd="1" destOrd="0" parTransId="{1D302FAC-9861-4C27-AE4B-1EC582AB79BA}" sibTransId="{C518217D-D520-487F-90D6-A24C2805FE34}"/>
    <dgm:cxn modelId="{5FD56D90-7E84-450C-8A49-81975962F977}" srcId="{B2F92F6C-B731-43D8-B918-1286F433EEDA}" destId="{62F9A420-D964-4BF4-AB5D-32F0CC4CDBBA}" srcOrd="8" destOrd="0" parTransId="{352BA3C3-54B6-4977-87F8-5E5FCC8DAF92}" sibTransId="{5EB2F57A-894D-4233-A252-98671B84EEA5}"/>
    <dgm:cxn modelId="{D282A3CC-5899-4F1B-A6C3-F7B56EEC5953}" srcId="{B2F92F6C-B731-43D8-B918-1286F433EEDA}" destId="{CE520ADA-E570-44AA-9AA1-F67736919921}" srcOrd="2" destOrd="0" parTransId="{D6ABBF54-3D62-428D-93DB-DA7FD787FAAD}" sibTransId="{6487580F-0B0E-492F-9541-BB70CEF2EA4F}"/>
    <dgm:cxn modelId="{AFFA4714-524A-436D-A829-5F576F1FC4EF}" type="presOf" srcId="{5416AAA6-6BF5-4B33-A5BF-547AC25A05DB}" destId="{B489FD69-8543-4D20-8BF5-C3138B3DFEF4}" srcOrd="0" destOrd="0" presId="urn:microsoft.com/office/officeart/2005/8/layout/bProcess4"/>
    <dgm:cxn modelId="{9FA9A14A-4BA5-44B4-9533-242B6439683F}" type="presOf" srcId="{3AC6B8D4-A9E1-4182-B5C9-3F3C5A0F2142}" destId="{0381E531-3BA8-4959-9706-8DDC20FF3E66}" srcOrd="0" destOrd="0" presId="urn:microsoft.com/office/officeart/2005/8/layout/bProcess4"/>
    <dgm:cxn modelId="{E66D1797-25B4-4DF7-B0C7-CC52AD739C79}" srcId="{B2F92F6C-B731-43D8-B918-1286F433EEDA}" destId="{2B48DF85-B70C-47BC-97A9-311C2EA77F2C}" srcOrd="5" destOrd="0" parTransId="{DEEB87BD-0971-4DCC-9A41-BF567EFF3605}" sibTransId="{3BEBCEA0-84D1-47CC-A87B-216EDE98C2B4}"/>
    <dgm:cxn modelId="{ABDC066B-BEA7-4893-A9EF-1287AEFE1922}" type="presOf" srcId="{CE520ADA-E570-44AA-9AA1-F67736919921}" destId="{4C254284-9E4F-4D2A-AB29-4772270F4FDC}" srcOrd="0" destOrd="0" presId="urn:microsoft.com/office/officeart/2005/8/layout/bProcess4"/>
    <dgm:cxn modelId="{ECB7AF6A-3FDF-43BD-83FE-11AE594983C3}" type="presOf" srcId="{7D4E9971-4346-4258-AFE6-C633AA33D139}" destId="{F714FD24-9CE1-47A3-AD4C-D127AB184694}" srcOrd="0" destOrd="0" presId="urn:microsoft.com/office/officeart/2005/8/layout/bProcess4"/>
    <dgm:cxn modelId="{299843C1-AF32-49CB-B81C-C3CE9F9009C8}" type="presOf" srcId="{29E9F60A-3A9D-4A36-95EB-350A79A47413}" destId="{F464AE6B-F574-483A-B82C-33E7C662F69E}" srcOrd="0" destOrd="0" presId="urn:microsoft.com/office/officeart/2005/8/layout/bProcess4"/>
    <dgm:cxn modelId="{4B213D88-8D0B-487E-B087-B9344D02321A}" type="presOf" srcId="{3BEBCEA0-84D1-47CC-A87B-216EDE98C2B4}" destId="{3FAF2715-C4F4-4E4E-91BE-DEA0227E3D44}" srcOrd="0" destOrd="0" presId="urn:microsoft.com/office/officeart/2005/8/layout/bProcess4"/>
    <dgm:cxn modelId="{A1FE0707-6E10-4EFD-94A6-C506A593A2E0}" type="presOf" srcId="{713450A5-493B-44FA-A101-076EAE36A3EE}" destId="{F15819B5-77D8-44C6-A468-4EBA723D8E10}" srcOrd="0" destOrd="0" presId="urn:microsoft.com/office/officeart/2005/8/layout/bProcess4"/>
    <dgm:cxn modelId="{8FAB2377-9A43-4A5C-A30C-04DE3FF3A817}" srcId="{B2F92F6C-B731-43D8-B918-1286F433EEDA}" destId="{7D10402F-2EF1-4DA0-96DD-E9D3B42857B1}" srcOrd="6" destOrd="0" parTransId="{18AF4C8C-90F5-4DEE-A80E-32378AF2E826}" sibTransId="{A3672646-6DD3-4C2E-A595-CAADD4E1F1A6}"/>
    <dgm:cxn modelId="{BF568631-04AE-40B8-BD62-BA016EA824F4}" srcId="{B2F92F6C-B731-43D8-B918-1286F433EEDA}" destId="{713450A5-493B-44FA-A101-076EAE36A3EE}" srcOrd="0" destOrd="0" parTransId="{0488F8D6-80F1-481F-B060-783BF54297A2}" sibTransId="{3AC6B8D4-A9E1-4182-B5C9-3F3C5A0F2142}"/>
    <dgm:cxn modelId="{14F70D45-6A68-4DE4-862D-CA8DE919F7DC}" type="presParOf" srcId="{54F44D0B-77E4-48F4-9C88-B4EEA7A302F2}" destId="{56CBED23-870E-4F26-B037-36FC29F9D2C9}" srcOrd="0" destOrd="0" presId="urn:microsoft.com/office/officeart/2005/8/layout/bProcess4"/>
    <dgm:cxn modelId="{5292F708-D476-4E0D-B24E-31273AC542E8}" type="presParOf" srcId="{56CBED23-870E-4F26-B037-36FC29F9D2C9}" destId="{5EB6BE09-E460-4D8F-8780-FCC4F046E4AE}" srcOrd="0" destOrd="0" presId="urn:microsoft.com/office/officeart/2005/8/layout/bProcess4"/>
    <dgm:cxn modelId="{26FEFAC2-BCE6-45EE-9F6F-668513FD88DB}" type="presParOf" srcId="{56CBED23-870E-4F26-B037-36FC29F9D2C9}" destId="{F15819B5-77D8-44C6-A468-4EBA723D8E10}" srcOrd="1" destOrd="0" presId="urn:microsoft.com/office/officeart/2005/8/layout/bProcess4"/>
    <dgm:cxn modelId="{68D4EB1E-A0A4-40DF-9169-AAF61AA07FE4}" type="presParOf" srcId="{54F44D0B-77E4-48F4-9C88-B4EEA7A302F2}" destId="{0381E531-3BA8-4959-9706-8DDC20FF3E66}" srcOrd="1" destOrd="0" presId="urn:microsoft.com/office/officeart/2005/8/layout/bProcess4"/>
    <dgm:cxn modelId="{811C0E5B-7BD3-40A6-8902-EFF6079C53B3}" type="presParOf" srcId="{54F44D0B-77E4-48F4-9C88-B4EEA7A302F2}" destId="{AF34EA35-376E-456B-8055-1598B581670D}" srcOrd="2" destOrd="0" presId="urn:microsoft.com/office/officeart/2005/8/layout/bProcess4"/>
    <dgm:cxn modelId="{17B3156F-4134-4EA2-B63A-A1C2AC80C13E}" type="presParOf" srcId="{AF34EA35-376E-456B-8055-1598B581670D}" destId="{A46D606F-4AD9-48B7-B7C4-9994E053005D}" srcOrd="0" destOrd="0" presId="urn:microsoft.com/office/officeart/2005/8/layout/bProcess4"/>
    <dgm:cxn modelId="{75FD3CBA-E01B-45D6-BFA9-F25AFAA6E717}" type="presParOf" srcId="{AF34EA35-376E-456B-8055-1598B581670D}" destId="{2AF7E0C1-D424-472B-B575-2F12E5D6E5DD}" srcOrd="1" destOrd="0" presId="urn:microsoft.com/office/officeart/2005/8/layout/bProcess4"/>
    <dgm:cxn modelId="{0B643D22-D012-4530-9574-8CC0AD4D5280}" type="presParOf" srcId="{54F44D0B-77E4-48F4-9C88-B4EEA7A302F2}" destId="{BD00B18F-63A7-4BC0-8A57-D2615662CCF3}" srcOrd="3" destOrd="0" presId="urn:microsoft.com/office/officeart/2005/8/layout/bProcess4"/>
    <dgm:cxn modelId="{CEE40708-D18C-4817-BFD5-A62F307DA8DC}" type="presParOf" srcId="{54F44D0B-77E4-48F4-9C88-B4EEA7A302F2}" destId="{BCB9BA9D-CF22-4512-84F4-5303D6281E81}" srcOrd="4" destOrd="0" presId="urn:microsoft.com/office/officeart/2005/8/layout/bProcess4"/>
    <dgm:cxn modelId="{E3CA5DFB-A4D9-469A-A5EC-AEEFC900037C}" type="presParOf" srcId="{BCB9BA9D-CF22-4512-84F4-5303D6281E81}" destId="{9C57A6B1-24FB-4B03-A578-E4DE6716B16B}" srcOrd="0" destOrd="0" presId="urn:microsoft.com/office/officeart/2005/8/layout/bProcess4"/>
    <dgm:cxn modelId="{E3BE2FBE-3E5E-47DA-AEAB-61A96A2029C4}" type="presParOf" srcId="{BCB9BA9D-CF22-4512-84F4-5303D6281E81}" destId="{4C254284-9E4F-4D2A-AB29-4772270F4FDC}" srcOrd="1" destOrd="0" presId="urn:microsoft.com/office/officeart/2005/8/layout/bProcess4"/>
    <dgm:cxn modelId="{E5653AB7-DC79-45D8-B699-B9B980E13C2B}" type="presParOf" srcId="{54F44D0B-77E4-48F4-9C88-B4EEA7A302F2}" destId="{AD10DA13-E82D-420E-8149-D67A15841E06}" srcOrd="5" destOrd="0" presId="urn:microsoft.com/office/officeart/2005/8/layout/bProcess4"/>
    <dgm:cxn modelId="{1844F3A7-47E6-4CF9-8374-690FA696D400}" type="presParOf" srcId="{54F44D0B-77E4-48F4-9C88-B4EEA7A302F2}" destId="{FC41EE74-40A4-4DC2-A820-6F91670BE670}" srcOrd="6" destOrd="0" presId="urn:microsoft.com/office/officeart/2005/8/layout/bProcess4"/>
    <dgm:cxn modelId="{7775FADA-5B78-4754-BB13-1012F769243E}" type="presParOf" srcId="{FC41EE74-40A4-4DC2-A820-6F91670BE670}" destId="{5A9299C4-8743-4CBF-81E5-9F03EF41AD9C}" srcOrd="0" destOrd="0" presId="urn:microsoft.com/office/officeart/2005/8/layout/bProcess4"/>
    <dgm:cxn modelId="{E0DBE6F5-0F32-495D-AAD2-97D51B50EB68}" type="presParOf" srcId="{FC41EE74-40A4-4DC2-A820-6F91670BE670}" destId="{B489FD69-8543-4D20-8BF5-C3138B3DFEF4}" srcOrd="1" destOrd="0" presId="urn:microsoft.com/office/officeart/2005/8/layout/bProcess4"/>
    <dgm:cxn modelId="{16939FC0-D729-4BF9-96A3-F32D59637DDC}" type="presParOf" srcId="{54F44D0B-77E4-48F4-9C88-B4EEA7A302F2}" destId="{F714FD24-9CE1-47A3-AD4C-D127AB184694}" srcOrd="7" destOrd="0" presId="urn:microsoft.com/office/officeart/2005/8/layout/bProcess4"/>
    <dgm:cxn modelId="{3EC0833E-4ABD-407C-98FF-FC903ADB489E}" type="presParOf" srcId="{54F44D0B-77E4-48F4-9C88-B4EEA7A302F2}" destId="{B356950A-EA85-4B4B-B2A6-FC04FD09828F}" srcOrd="8" destOrd="0" presId="urn:microsoft.com/office/officeart/2005/8/layout/bProcess4"/>
    <dgm:cxn modelId="{3B625C62-BBCC-4F3D-A517-276DEEB0B7E8}" type="presParOf" srcId="{B356950A-EA85-4B4B-B2A6-FC04FD09828F}" destId="{72F8A393-0AE1-401F-A698-17F93FD9749F}" srcOrd="0" destOrd="0" presId="urn:microsoft.com/office/officeart/2005/8/layout/bProcess4"/>
    <dgm:cxn modelId="{28348BE0-A6F5-465F-A33F-6E61995D305D}" type="presParOf" srcId="{B356950A-EA85-4B4B-B2A6-FC04FD09828F}" destId="{F464AE6B-F574-483A-B82C-33E7C662F69E}" srcOrd="1" destOrd="0" presId="urn:microsoft.com/office/officeart/2005/8/layout/bProcess4"/>
    <dgm:cxn modelId="{B4FF53D1-6343-4B73-B380-9ECAA7AB16DB}" type="presParOf" srcId="{54F44D0B-77E4-48F4-9C88-B4EEA7A302F2}" destId="{27DFFBFA-D974-4EF1-BB12-1E04F04183E2}" srcOrd="9" destOrd="0" presId="urn:microsoft.com/office/officeart/2005/8/layout/bProcess4"/>
    <dgm:cxn modelId="{CF4E7915-88BF-4DEF-8A23-408CB6D34834}" type="presParOf" srcId="{54F44D0B-77E4-48F4-9C88-B4EEA7A302F2}" destId="{23C39761-36CC-4916-B2B0-64643DF1ADDD}" srcOrd="10" destOrd="0" presId="urn:microsoft.com/office/officeart/2005/8/layout/bProcess4"/>
    <dgm:cxn modelId="{91C239B2-1685-4797-AC77-7B85542C6501}" type="presParOf" srcId="{23C39761-36CC-4916-B2B0-64643DF1ADDD}" destId="{D0B49501-1E82-4946-A77E-7745E744FCB0}" srcOrd="0" destOrd="0" presId="urn:microsoft.com/office/officeart/2005/8/layout/bProcess4"/>
    <dgm:cxn modelId="{FAFCE2D4-BF77-42C6-B36D-FCCD429C92A2}" type="presParOf" srcId="{23C39761-36CC-4916-B2B0-64643DF1ADDD}" destId="{EDB11210-1837-47D2-B11F-F967BA7535DB}" srcOrd="1" destOrd="0" presId="urn:microsoft.com/office/officeart/2005/8/layout/bProcess4"/>
    <dgm:cxn modelId="{B2988C3B-C8CD-4315-9D58-D59D4837E5D4}" type="presParOf" srcId="{54F44D0B-77E4-48F4-9C88-B4EEA7A302F2}" destId="{3FAF2715-C4F4-4E4E-91BE-DEA0227E3D44}" srcOrd="11" destOrd="0" presId="urn:microsoft.com/office/officeart/2005/8/layout/bProcess4"/>
    <dgm:cxn modelId="{01D63D76-4692-43A6-9221-4C8DA1289B72}" type="presParOf" srcId="{54F44D0B-77E4-48F4-9C88-B4EEA7A302F2}" destId="{307ED397-7006-4D26-882E-280B8F8A39FF}" srcOrd="12" destOrd="0" presId="urn:microsoft.com/office/officeart/2005/8/layout/bProcess4"/>
    <dgm:cxn modelId="{74D7FC43-C5CE-486C-AA88-476D00CDF9AB}" type="presParOf" srcId="{307ED397-7006-4D26-882E-280B8F8A39FF}" destId="{2EDA6666-FDC7-4B14-B457-042DC4F7867F}" srcOrd="0" destOrd="0" presId="urn:microsoft.com/office/officeart/2005/8/layout/bProcess4"/>
    <dgm:cxn modelId="{94CD7DE6-2792-416A-BA07-5D2CD03BD62F}" type="presParOf" srcId="{307ED397-7006-4D26-882E-280B8F8A39FF}" destId="{8E11A7AF-9A46-4485-BCE8-6D07D9ABD222}" srcOrd="1" destOrd="0" presId="urn:microsoft.com/office/officeart/2005/8/layout/bProcess4"/>
    <dgm:cxn modelId="{99E07262-8C78-40FC-8CFC-38BD87C721DB}" type="presParOf" srcId="{54F44D0B-77E4-48F4-9C88-B4EEA7A302F2}" destId="{2A984B87-D0DD-48C5-B153-FEDCD4F62B5B}" srcOrd="13" destOrd="0" presId="urn:microsoft.com/office/officeart/2005/8/layout/bProcess4"/>
    <dgm:cxn modelId="{919566F4-6E74-4E49-94DB-4E9852E78C55}" type="presParOf" srcId="{54F44D0B-77E4-48F4-9C88-B4EEA7A302F2}" destId="{AD13DB99-E285-4E90-8000-E4844DD0C4BA}" srcOrd="14" destOrd="0" presId="urn:microsoft.com/office/officeart/2005/8/layout/bProcess4"/>
    <dgm:cxn modelId="{43598680-589D-4B95-BEC9-1A4408645853}" type="presParOf" srcId="{AD13DB99-E285-4E90-8000-E4844DD0C4BA}" destId="{C84FFFF7-AFA8-414F-8934-9A4A64959DFD}" srcOrd="0" destOrd="0" presId="urn:microsoft.com/office/officeart/2005/8/layout/bProcess4"/>
    <dgm:cxn modelId="{69C14087-8886-46B5-A409-0B2F809E90DF}" type="presParOf" srcId="{AD13DB99-E285-4E90-8000-E4844DD0C4BA}" destId="{A1F4223D-550A-4F7A-B864-C1C7A5CEEC45}" srcOrd="1" destOrd="0" presId="urn:microsoft.com/office/officeart/2005/8/layout/bProcess4"/>
    <dgm:cxn modelId="{2A0EBFE0-7A2B-49B4-9748-5C8774808FE3}" type="presParOf" srcId="{54F44D0B-77E4-48F4-9C88-B4EEA7A302F2}" destId="{4F4F45ED-2F80-4FEE-8D9B-4C4FAEA73277}" srcOrd="15" destOrd="0" presId="urn:microsoft.com/office/officeart/2005/8/layout/bProcess4"/>
    <dgm:cxn modelId="{24EE4B76-BAEF-40DD-BE47-CC43F90D6CBC}" type="presParOf" srcId="{54F44D0B-77E4-48F4-9C88-B4EEA7A302F2}" destId="{20FBA890-2B9F-4499-BBEA-7F387B84C1CC}" srcOrd="16" destOrd="0" presId="urn:microsoft.com/office/officeart/2005/8/layout/bProcess4"/>
    <dgm:cxn modelId="{6AA41387-3322-4C9A-BC40-E631BF1A7965}" type="presParOf" srcId="{20FBA890-2B9F-4499-BBEA-7F387B84C1CC}" destId="{AEBADDAE-0617-4EE2-BB8F-A1B44F32ECC0}" srcOrd="0" destOrd="0" presId="urn:microsoft.com/office/officeart/2005/8/layout/bProcess4"/>
    <dgm:cxn modelId="{6DB27999-5C90-480F-8054-5669CEC92AED}" type="presParOf" srcId="{20FBA890-2B9F-4499-BBEA-7F387B84C1CC}" destId="{A35B020F-3E82-47AC-AF18-EC8EC5D4E5E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1E955E-0782-4653-B720-653083DA8CF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F14744-0731-4C15-85C9-2F8B4E8CBE6A}">
      <dgm:prSet phldrT="[Texto]"/>
      <dgm:spPr/>
      <dgm:t>
        <a:bodyPr/>
        <a:lstStyle/>
        <a:p>
          <a:pPr algn="ctr"/>
          <a:r>
            <a:rPr lang="es-ES" dirty="0" smtClean="0"/>
            <a:t>Duración </a:t>
          </a:r>
          <a:endParaRPr lang="es-ES" dirty="0"/>
        </a:p>
      </dgm:t>
    </dgm:pt>
    <dgm:pt modelId="{0DA45820-5BE0-4652-8FB5-63B7286E2B42}" type="parTrans" cxnId="{00FDF7FE-EFB3-4AEC-A410-390569933713}">
      <dgm:prSet/>
      <dgm:spPr/>
      <dgm:t>
        <a:bodyPr/>
        <a:lstStyle/>
        <a:p>
          <a:pPr algn="ctr"/>
          <a:endParaRPr lang="es-ES"/>
        </a:p>
      </dgm:t>
    </dgm:pt>
    <dgm:pt modelId="{141B2FB6-78E5-42A5-A5EB-74A4A8077201}" type="sibTrans" cxnId="{00FDF7FE-EFB3-4AEC-A410-390569933713}">
      <dgm:prSet/>
      <dgm:spPr/>
      <dgm:t>
        <a:bodyPr/>
        <a:lstStyle/>
        <a:p>
          <a:pPr algn="ctr"/>
          <a:endParaRPr lang="es-ES"/>
        </a:p>
      </dgm:t>
    </dgm:pt>
    <dgm:pt modelId="{6A98A07C-C396-43C2-9D57-69832DAD030F}">
      <dgm:prSet phldrT="[Texto]" custT="1"/>
      <dgm:spPr/>
      <dgm:t>
        <a:bodyPr/>
        <a:lstStyle/>
        <a:p>
          <a:pPr algn="ctr"/>
          <a:r>
            <a:rPr lang="es-ES" sz="2000" dirty="0" smtClean="0"/>
            <a:t>Curso escolar 2018/2019 (2º e 3º trimestre)</a:t>
          </a:r>
          <a:endParaRPr lang="es-ES" sz="2000" dirty="0"/>
        </a:p>
      </dgm:t>
    </dgm:pt>
    <dgm:pt modelId="{93B19ED9-53C5-4659-8044-45AC203192EE}" type="parTrans" cxnId="{98BFC953-9CA6-43E3-B43E-EB442445FE40}">
      <dgm:prSet/>
      <dgm:spPr/>
      <dgm:t>
        <a:bodyPr/>
        <a:lstStyle/>
        <a:p>
          <a:pPr algn="ctr"/>
          <a:endParaRPr lang="es-ES"/>
        </a:p>
      </dgm:t>
    </dgm:pt>
    <dgm:pt modelId="{D7A3714A-0C82-4FE3-B40A-A9CA8B16F18B}" type="sibTrans" cxnId="{98BFC953-9CA6-43E3-B43E-EB442445FE40}">
      <dgm:prSet/>
      <dgm:spPr/>
      <dgm:t>
        <a:bodyPr/>
        <a:lstStyle/>
        <a:p>
          <a:pPr algn="ctr"/>
          <a:endParaRPr lang="es-ES"/>
        </a:p>
      </dgm:t>
    </dgm:pt>
    <dgm:pt modelId="{63AC17D3-AEF9-42B6-82D5-A85E57C5AF7F}">
      <dgm:prSet phldrT="[Texto]"/>
      <dgm:spPr/>
      <dgm:t>
        <a:bodyPr/>
        <a:lstStyle/>
        <a:p>
          <a:pPr algn="ctr"/>
          <a:r>
            <a:rPr lang="es-ES" dirty="0" smtClean="0"/>
            <a:t>Fases </a:t>
          </a:r>
          <a:endParaRPr lang="es-ES" dirty="0"/>
        </a:p>
      </dgm:t>
    </dgm:pt>
    <dgm:pt modelId="{0AA35728-A346-4B48-BB4D-5DF5595789CD}" type="parTrans" cxnId="{9B55B6E1-86A9-4AD8-A93E-1EE62C74572A}">
      <dgm:prSet/>
      <dgm:spPr/>
      <dgm:t>
        <a:bodyPr/>
        <a:lstStyle/>
        <a:p>
          <a:pPr algn="ctr"/>
          <a:endParaRPr lang="es-ES"/>
        </a:p>
      </dgm:t>
    </dgm:pt>
    <dgm:pt modelId="{AFFF332D-4AD7-4474-A9AF-CF99371CFE77}" type="sibTrans" cxnId="{9B55B6E1-86A9-4AD8-A93E-1EE62C74572A}">
      <dgm:prSet/>
      <dgm:spPr/>
      <dgm:t>
        <a:bodyPr/>
        <a:lstStyle/>
        <a:p>
          <a:pPr algn="ctr"/>
          <a:endParaRPr lang="es-ES"/>
        </a:p>
      </dgm:t>
    </dgm:pt>
    <dgm:pt modelId="{21A272E4-5A48-4B6F-8D12-2BEAFB2F6250}">
      <dgm:prSet phldrT="[Texto]" custT="1"/>
      <dgm:spPr/>
      <dgm:t>
        <a:bodyPr/>
        <a:lstStyle/>
        <a:p>
          <a:pPr algn="ctr"/>
          <a:r>
            <a:rPr lang="es-ES" sz="2000" dirty="0" err="1" smtClean="0"/>
            <a:t>Deseño</a:t>
          </a:r>
          <a:endParaRPr lang="es-ES" sz="2000" dirty="0"/>
        </a:p>
      </dgm:t>
    </dgm:pt>
    <dgm:pt modelId="{0D5870A7-20D3-4F00-9011-BF9797C74272}" type="parTrans" cxnId="{A48EE230-C36B-43C5-AB22-6F46727505A1}">
      <dgm:prSet/>
      <dgm:spPr/>
      <dgm:t>
        <a:bodyPr/>
        <a:lstStyle/>
        <a:p>
          <a:pPr algn="ctr"/>
          <a:endParaRPr lang="es-ES"/>
        </a:p>
      </dgm:t>
    </dgm:pt>
    <dgm:pt modelId="{D8F56BA1-744B-404E-A5F3-CE6CF3DD1033}" type="sibTrans" cxnId="{A48EE230-C36B-43C5-AB22-6F46727505A1}">
      <dgm:prSet/>
      <dgm:spPr/>
      <dgm:t>
        <a:bodyPr/>
        <a:lstStyle/>
        <a:p>
          <a:pPr algn="ctr"/>
          <a:endParaRPr lang="es-ES"/>
        </a:p>
      </dgm:t>
    </dgm:pt>
    <dgm:pt modelId="{D4008126-4DA6-4BFE-8462-F4FD30189A2C}">
      <dgm:prSet phldrT="[Texto]" custT="1"/>
      <dgm:spPr/>
      <dgm:t>
        <a:bodyPr/>
        <a:lstStyle/>
        <a:p>
          <a:pPr algn="ctr"/>
          <a:r>
            <a:rPr lang="es-ES" sz="2000" dirty="0" err="1" smtClean="0"/>
            <a:t>Avaliación</a:t>
          </a:r>
          <a:r>
            <a:rPr lang="es-ES" sz="2000" dirty="0" smtClean="0"/>
            <a:t> e </a:t>
          </a:r>
          <a:r>
            <a:rPr lang="es-ES" sz="2000" dirty="0" err="1" smtClean="0"/>
            <a:t>propostas</a:t>
          </a:r>
          <a:r>
            <a:rPr lang="es-ES" sz="2000" dirty="0" smtClean="0"/>
            <a:t> de </a:t>
          </a:r>
          <a:r>
            <a:rPr lang="es-ES" sz="2000" dirty="0" err="1" smtClean="0"/>
            <a:t>mellora</a:t>
          </a:r>
          <a:endParaRPr lang="es-ES" sz="2000" dirty="0"/>
        </a:p>
      </dgm:t>
    </dgm:pt>
    <dgm:pt modelId="{660C2E3D-79A7-4669-A040-E988BE40CD16}" type="parTrans" cxnId="{11AD7A26-1BBC-4571-8345-4AE09D1D822F}">
      <dgm:prSet/>
      <dgm:spPr/>
      <dgm:t>
        <a:bodyPr/>
        <a:lstStyle/>
        <a:p>
          <a:pPr algn="ctr"/>
          <a:endParaRPr lang="es-ES"/>
        </a:p>
      </dgm:t>
    </dgm:pt>
    <dgm:pt modelId="{314DE738-60D3-4F9A-AC6F-C71FFDD290B5}" type="sibTrans" cxnId="{11AD7A26-1BBC-4571-8345-4AE09D1D822F}">
      <dgm:prSet/>
      <dgm:spPr/>
      <dgm:t>
        <a:bodyPr/>
        <a:lstStyle/>
        <a:p>
          <a:pPr algn="ctr"/>
          <a:endParaRPr lang="es-ES"/>
        </a:p>
      </dgm:t>
    </dgm:pt>
    <dgm:pt modelId="{9EB64FC0-F7E1-4E1F-8721-1BE123C32ED1}">
      <dgm:prSet phldrT="[Texto]"/>
      <dgm:spPr/>
      <dgm:t>
        <a:bodyPr/>
        <a:lstStyle/>
        <a:p>
          <a:pPr algn="ctr"/>
          <a:r>
            <a:rPr lang="es-ES" dirty="0" smtClean="0"/>
            <a:t>Carácter dinámico  e principio de </a:t>
          </a:r>
          <a:r>
            <a:rPr lang="es-ES" dirty="0" err="1" smtClean="0"/>
            <a:t>flexibilidade</a:t>
          </a:r>
          <a:endParaRPr lang="es-ES" dirty="0"/>
        </a:p>
      </dgm:t>
    </dgm:pt>
    <dgm:pt modelId="{04D20E5B-28B5-4AF8-95AE-0E05994594E0}" type="parTrans" cxnId="{88832057-EDC4-485A-B7BB-EFA3FD9376D6}">
      <dgm:prSet/>
      <dgm:spPr/>
      <dgm:t>
        <a:bodyPr/>
        <a:lstStyle/>
        <a:p>
          <a:pPr algn="ctr"/>
          <a:endParaRPr lang="es-ES"/>
        </a:p>
      </dgm:t>
    </dgm:pt>
    <dgm:pt modelId="{B65B9FBE-D9CA-47AD-B7F0-48CDEF21A6E4}" type="sibTrans" cxnId="{88832057-EDC4-485A-B7BB-EFA3FD9376D6}">
      <dgm:prSet/>
      <dgm:spPr/>
      <dgm:t>
        <a:bodyPr/>
        <a:lstStyle/>
        <a:p>
          <a:pPr algn="ctr"/>
          <a:endParaRPr lang="es-ES"/>
        </a:p>
      </dgm:t>
    </dgm:pt>
    <dgm:pt modelId="{5AD3336A-40AC-42C5-97E2-C2ACA424F677}">
      <dgm:prSet phldrT="[Texto]" custT="1"/>
      <dgm:spPr/>
      <dgm:t>
        <a:bodyPr/>
        <a:lstStyle/>
        <a:p>
          <a:pPr algn="ctr"/>
          <a:r>
            <a:rPr lang="es-ES" sz="2000" dirty="0" err="1" smtClean="0"/>
            <a:t>Permitiu</a:t>
          </a:r>
          <a:r>
            <a:rPr lang="es-ES" sz="2000" dirty="0" smtClean="0"/>
            <a:t> adaptar</a:t>
          </a:r>
          <a:r>
            <a:rPr lang="pt-BR" sz="2000" dirty="0" smtClean="0"/>
            <a:t> ou modificar a </a:t>
          </a:r>
          <a:r>
            <a:rPr lang="pt-BR" sz="2000" dirty="0" err="1" smtClean="0"/>
            <a:t>nosa</a:t>
          </a:r>
          <a:r>
            <a:rPr lang="pt-BR" sz="2000" dirty="0" smtClean="0"/>
            <a:t> </a:t>
          </a:r>
          <a:r>
            <a:rPr lang="pt-BR" sz="2000" dirty="0" err="1" smtClean="0"/>
            <a:t>intervención</a:t>
          </a:r>
          <a:r>
            <a:rPr lang="pt-BR" sz="2000" dirty="0" smtClean="0"/>
            <a:t> ás demandas ou </a:t>
          </a:r>
          <a:r>
            <a:rPr lang="pt-BR" sz="2000" dirty="0" err="1" smtClean="0"/>
            <a:t>necesidades</a:t>
          </a:r>
          <a:r>
            <a:rPr lang="pt-BR" sz="2000" dirty="0" smtClean="0"/>
            <a:t> que </a:t>
          </a:r>
          <a:r>
            <a:rPr lang="pt-BR" sz="2000" dirty="0" err="1" smtClean="0"/>
            <a:t>foron</a:t>
          </a:r>
          <a:r>
            <a:rPr lang="pt-BR" sz="2000" dirty="0" smtClean="0"/>
            <a:t> </a:t>
          </a:r>
          <a:r>
            <a:rPr lang="pt-BR" sz="2000" dirty="0" err="1" smtClean="0"/>
            <a:t>xurdindo</a:t>
          </a:r>
          <a:r>
            <a:rPr lang="pt-BR" sz="2000" dirty="0" smtClean="0"/>
            <a:t> ao longo da </a:t>
          </a:r>
          <a:r>
            <a:rPr lang="pt-BR" sz="2000" dirty="0" err="1" smtClean="0"/>
            <a:t>súa</a:t>
          </a:r>
          <a:r>
            <a:rPr lang="pt-BR" sz="2000" dirty="0" smtClean="0"/>
            <a:t> posta </a:t>
          </a:r>
          <a:r>
            <a:rPr lang="pt-BR" sz="2000" dirty="0" err="1" smtClean="0"/>
            <a:t>en</a:t>
          </a:r>
          <a:r>
            <a:rPr lang="pt-BR" sz="2000" dirty="0" smtClean="0"/>
            <a:t> </a:t>
          </a:r>
          <a:r>
            <a:rPr lang="pt-BR" sz="2000" dirty="0" err="1" smtClean="0"/>
            <a:t>práctica</a:t>
          </a:r>
          <a:r>
            <a:rPr lang="pt-BR" sz="2000" dirty="0" smtClean="0"/>
            <a:t>. </a:t>
          </a:r>
          <a:endParaRPr lang="es-ES" sz="2000" dirty="0"/>
        </a:p>
      </dgm:t>
    </dgm:pt>
    <dgm:pt modelId="{9AAFD9F1-D723-499E-A540-AA01372AD77B}" type="parTrans" cxnId="{AFC324E1-CA93-4E43-AEFA-EB9AB15A6ABD}">
      <dgm:prSet/>
      <dgm:spPr/>
      <dgm:t>
        <a:bodyPr/>
        <a:lstStyle/>
        <a:p>
          <a:pPr algn="ctr"/>
          <a:endParaRPr lang="es-ES"/>
        </a:p>
      </dgm:t>
    </dgm:pt>
    <dgm:pt modelId="{44668A3B-B7F2-4B0E-B53E-2CCABB1FA46B}" type="sibTrans" cxnId="{AFC324E1-CA93-4E43-AEFA-EB9AB15A6ABD}">
      <dgm:prSet/>
      <dgm:spPr/>
      <dgm:t>
        <a:bodyPr/>
        <a:lstStyle/>
        <a:p>
          <a:pPr algn="ctr"/>
          <a:endParaRPr lang="es-ES"/>
        </a:p>
      </dgm:t>
    </dgm:pt>
    <dgm:pt modelId="{443DC3F8-7B4C-4C8A-99F4-8DD89709C8E4}">
      <dgm:prSet phldrT="[Texto]" custT="1"/>
      <dgm:spPr/>
      <dgm:t>
        <a:bodyPr/>
        <a:lstStyle/>
        <a:p>
          <a:pPr algn="ctr"/>
          <a:r>
            <a:rPr lang="es-ES" sz="2000" dirty="0" smtClean="0"/>
            <a:t>Implementación</a:t>
          </a:r>
          <a:endParaRPr lang="es-ES" sz="2000" dirty="0"/>
        </a:p>
      </dgm:t>
    </dgm:pt>
    <dgm:pt modelId="{69B2D9AC-DE5D-4333-B11B-2FE13FDCD5FC}" type="parTrans" cxnId="{88693DB1-AE94-4317-B98F-4BB9D1BFF1A8}">
      <dgm:prSet/>
      <dgm:spPr/>
      <dgm:t>
        <a:bodyPr/>
        <a:lstStyle/>
        <a:p>
          <a:pPr algn="ctr"/>
          <a:endParaRPr lang="es-ES"/>
        </a:p>
      </dgm:t>
    </dgm:pt>
    <dgm:pt modelId="{3F8D0591-CE50-46A1-B0EF-6DD11FC658C0}" type="sibTrans" cxnId="{88693DB1-AE94-4317-B98F-4BB9D1BFF1A8}">
      <dgm:prSet/>
      <dgm:spPr/>
      <dgm:t>
        <a:bodyPr/>
        <a:lstStyle/>
        <a:p>
          <a:pPr algn="ctr"/>
          <a:endParaRPr lang="es-ES"/>
        </a:p>
      </dgm:t>
    </dgm:pt>
    <dgm:pt modelId="{459A20E1-0943-4B21-8EF0-356081B6B912}" type="pres">
      <dgm:prSet presAssocID="{E21E955E-0782-4653-B720-653083DA8C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2CDB4F9-64C1-4631-B7FE-1C3746CB9ED0}" type="pres">
      <dgm:prSet presAssocID="{34F14744-0731-4C15-85C9-2F8B4E8CBE6A}" presName="composite" presStyleCnt="0"/>
      <dgm:spPr/>
    </dgm:pt>
    <dgm:pt modelId="{8BDD790D-137D-4E3E-BBD5-A994F54AA847}" type="pres">
      <dgm:prSet presAssocID="{34F14744-0731-4C15-85C9-2F8B4E8CBE6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58B2D8-9554-4678-BCE5-966CEF637D77}" type="pres">
      <dgm:prSet presAssocID="{34F14744-0731-4C15-85C9-2F8B4E8CBE6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018ED4-A805-43B5-966A-D9FC45FBBC62}" type="pres">
      <dgm:prSet presAssocID="{141B2FB6-78E5-42A5-A5EB-74A4A8077201}" presName="sp" presStyleCnt="0"/>
      <dgm:spPr/>
    </dgm:pt>
    <dgm:pt modelId="{047C22D6-6B27-48EC-9C57-F432C7494BC6}" type="pres">
      <dgm:prSet presAssocID="{63AC17D3-AEF9-42B6-82D5-A85E57C5AF7F}" presName="composite" presStyleCnt="0"/>
      <dgm:spPr/>
    </dgm:pt>
    <dgm:pt modelId="{41747987-E114-4AAD-AA53-550EF0DDEDF9}" type="pres">
      <dgm:prSet presAssocID="{63AC17D3-AEF9-42B6-82D5-A85E57C5AF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60ACB9-6B1A-4EF7-B07C-5D703082536D}" type="pres">
      <dgm:prSet presAssocID="{63AC17D3-AEF9-42B6-82D5-A85E57C5AF7F}" presName="descendantText" presStyleLbl="alignAcc1" presStyleIdx="1" presStyleCnt="3" custLinFactNeighborX="8871" custLinFactNeighborY="17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30287C-38C5-4EBC-BEC4-9746241C69F9}" type="pres">
      <dgm:prSet presAssocID="{AFFF332D-4AD7-4474-A9AF-CF99371CFE77}" presName="sp" presStyleCnt="0"/>
      <dgm:spPr/>
    </dgm:pt>
    <dgm:pt modelId="{80789139-DBC1-47BC-B1F7-77E2989B3CA7}" type="pres">
      <dgm:prSet presAssocID="{9EB64FC0-F7E1-4E1F-8721-1BE123C32ED1}" presName="composite" presStyleCnt="0"/>
      <dgm:spPr/>
    </dgm:pt>
    <dgm:pt modelId="{6DF470E0-DF23-4D88-819C-23FDC069B686}" type="pres">
      <dgm:prSet presAssocID="{9EB64FC0-F7E1-4E1F-8721-1BE123C32E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47FC07-700D-467D-AFFB-1B53BF9ABC67}" type="pres">
      <dgm:prSet presAssocID="{9EB64FC0-F7E1-4E1F-8721-1BE123C32ED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4C9E82-A6B2-4642-A3D2-87EE3E849675}" type="presOf" srcId="{34F14744-0731-4C15-85C9-2F8B4E8CBE6A}" destId="{8BDD790D-137D-4E3E-BBD5-A994F54AA847}" srcOrd="0" destOrd="0" presId="urn:microsoft.com/office/officeart/2005/8/layout/chevron2"/>
    <dgm:cxn modelId="{AFC324E1-CA93-4E43-AEFA-EB9AB15A6ABD}" srcId="{9EB64FC0-F7E1-4E1F-8721-1BE123C32ED1}" destId="{5AD3336A-40AC-42C5-97E2-C2ACA424F677}" srcOrd="0" destOrd="0" parTransId="{9AAFD9F1-D723-499E-A540-AA01372AD77B}" sibTransId="{44668A3B-B7F2-4B0E-B53E-2CCABB1FA46B}"/>
    <dgm:cxn modelId="{98BFC953-9CA6-43E3-B43E-EB442445FE40}" srcId="{34F14744-0731-4C15-85C9-2F8B4E8CBE6A}" destId="{6A98A07C-C396-43C2-9D57-69832DAD030F}" srcOrd="0" destOrd="0" parTransId="{93B19ED9-53C5-4659-8044-45AC203192EE}" sibTransId="{D7A3714A-0C82-4FE3-B40A-A9CA8B16F18B}"/>
    <dgm:cxn modelId="{264FA165-08BF-4CED-9940-498F8186378F}" type="presOf" srcId="{443DC3F8-7B4C-4C8A-99F4-8DD89709C8E4}" destId="{8760ACB9-6B1A-4EF7-B07C-5D703082536D}" srcOrd="0" destOrd="1" presId="urn:microsoft.com/office/officeart/2005/8/layout/chevron2"/>
    <dgm:cxn modelId="{11AD7A26-1BBC-4571-8345-4AE09D1D822F}" srcId="{63AC17D3-AEF9-42B6-82D5-A85E57C5AF7F}" destId="{D4008126-4DA6-4BFE-8462-F4FD30189A2C}" srcOrd="2" destOrd="0" parTransId="{660C2E3D-79A7-4669-A040-E988BE40CD16}" sibTransId="{314DE738-60D3-4F9A-AC6F-C71FFDD290B5}"/>
    <dgm:cxn modelId="{88693DB1-AE94-4317-B98F-4BB9D1BFF1A8}" srcId="{63AC17D3-AEF9-42B6-82D5-A85E57C5AF7F}" destId="{443DC3F8-7B4C-4C8A-99F4-8DD89709C8E4}" srcOrd="1" destOrd="0" parTransId="{69B2D9AC-DE5D-4333-B11B-2FE13FDCD5FC}" sibTransId="{3F8D0591-CE50-46A1-B0EF-6DD11FC658C0}"/>
    <dgm:cxn modelId="{4908C630-D106-4F53-9F26-491DFE1233FE}" type="presOf" srcId="{21A272E4-5A48-4B6F-8D12-2BEAFB2F6250}" destId="{8760ACB9-6B1A-4EF7-B07C-5D703082536D}" srcOrd="0" destOrd="0" presId="urn:microsoft.com/office/officeart/2005/8/layout/chevron2"/>
    <dgm:cxn modelId="{00FDF7FE-EFB3-4AEC-A410-390569933713}" srcId="{E21E955E-0782-4653-B720-653083DA8CFA}" destId="{34F14744-0731-4C15-85C9-2F8B4E8CBE6A}" srcOrd="0" destOrd="0" parTransId="{0DA45820-5BE0-4652-8FB5-63B7286E2B42}" sibTransId="{141B2FB6-78E5-42A5-A5EB-74A4A8077201}"/>
    <dgm:cxn modelId="{88832057-EDC4-485A-B7BB-EFA3FD9376D6}" srcId="{E21E955E-0782-4653-B720-653083DA8CFA}" destId="{9EB64FC0-F7E1-4E1F-8721-1BE123C32ED1}" srcOrd="2" destOrd="0" parTransId="{04D20E5B-28B5-4AF8-95AE-0E05994594E0}" sibTransId="{B65B9FBE-D9CA-47AD-B7F0-48CDEF21A6E4}"/>
    <dgm:cxn modelId="{03391251-1C3B-4C67-88F5-D80DDFB077CF}" type="presOf" srcId="{E21E955E-0782-4653-B720-653083DA8CFA}" destId="{459A20E1-0943-4B21-8EF0-356081B6B912}" srcOrd="0" destOrd="0" presId="urn:microsoft.com/office/officeart/2005/8/layout/chevron2"/>
    <dgm:cxn modelId="{16D68ADD-0D4A-43BB-8184-6BCB85FEC4CB}" type="presOf" srcId="{9EB64FC0-F7E1-4E1F-8721-1BE123C32ED1}" destId="{6DF470E0-DF23-4D88-819C-23FDC069B686}" srcOrd="0" destOrd="0" presId="urn:microsoft.com/office/officeart/2005/8/layout/chevron2"/>
    <dgm:cxn modelId="{F2726BF6-F7C1-493D-ACA5-31F5F9455128}" type="presOf" srcId="{D4008126-4DA6-4BFE-8462-F4FD30189A2C}" destId="{8760ACB9-6B1A-4EF7-B07C-5D703082536D}" srcOrd="0" destOrd="2" presId="urn:microsoft.com/office/officeart/2005/8/layout/chevron2"/>
    <dgm:cxn modelId="{A48EE230-C36B-43C5-AB22-6F46727505A1}" srcId="{63AC17D3-AEF9-42B6-82D5-A85E57C5AF7F}" destId="{21A272E4-5A48-4B6F-8D12-2BEAFB2F6250}" srcOrd="0" destOrd="0" parTransId="{0D5870A7-20D3-4F00-9011-BF9797C74272}" sibTransId="{D8F56BA1-744B-404E-A5F3-CE6CF3DD1033}"/>
    <dgm:cxn modelId="{9B55B6E1-86A9-4AD8-A93E-1EE62C74572A}" srcId="{E21E955E-0782-4653-B720-653083DA8CFA}" destId="{63AC17D3-AEF9-42B6-82D5-A85E57C5AF7F}" srcOrd="1" destOrd="0" parTransId="{0AA35728-A346-4B48-BB4D-5DF5595789CD}" sibTransId="{AFFF332D-4AD7-4474-A9AF-CF99371CFE77}"/>
    <dgm:cxn modelId="{4C0B1507-1BEA-43A5-A72C-403E6BAF315B}" type="presOf" srcId="{63AC17D3-AEF9-42B6-82D5-A85E57C5AF7F}" destId="{41747987-E114-4AAD-AA53-550EF0DDEDF9}" srcOrd="0" destOrd="0" presId="urn:microsoft.com/office/officeart/2005/8/layout/chevron2"/>
    <dgm:cxn modelId="{E0E082DE-B179-47BD-B8FE-FB1F86D7F725}" type="presOf" srcId="{6A98A07C-C396-43C2-9D57-69832DAD030F}" destId="{F458B2D8-9554-4678-BCE5-966CEF637D77}" srcOrd="0" destOrd="0" presId="urn:microsoft.com/office/officeart/2005/8/layout/chevron2"/>
    <dgm:cxn modelId="{8F9FBBEA-217C-4303-A3B4-739DB4B52883}" type="presOf" srcId="{5AD3336A-40AC-42C5-97E2-C2ACA424F677}" destId="{A947FC07-700D-467D-AFFB-1B53BF9ABC67}" srcOrd="0" destOrd="0" presId="urn:microsoft.com/office/officeart/2005/8/layout/chevron2"/>
    <dgm:cxn modelId="{02DF2A1D-91D3-424E-9323-65F2FDCF0195}" type="presParOf" srcId="{459A20E1-0943-4B21-8EF0-356081B6B912}" destId="{62CDB4F9-64C1-4631-B7FE-1C3746CB9ED0}" srcOrd="0" destOrd="0" presId="urn:microsoft.com/office/officeart/2005/8/layout/chevron2"/>
    <dgm:cxn modelId="{E0DF834D-C548-4D58-8DFC-43A40685AD07}" type="presParOf" srcId="{62CDB4F9-64C1-4631-B7FE-1C3746CB9ED0}" destId="{8BDD790D-137D-4E3E-BBD5-A994F54AA847}" srcOrd="0" destOrd="0" presId="urn:microsoft.com/office/officeart/2005/8/layout/chevron2"/>
    <dgm:cxn modelId="{6C8A6582-21D0-46A6-9273-C151320D6CA0}" type="presParOf" srcId="{62CDB4F9-64C1-4631-B7FE-1C3746CB9ED0}" destId="{F458B2D8-9554-4678-BCE5-966CEF637D77}" srcOrd="1" destOrd="0" presId="urn:microsoft.com/office/officeart/2005/8/layout/chevron2"/>
    <dgm:cxn modelId="{015C3EBD-C480-4A6B-8D89-22B2B9ECDFD0}" type="presParOf" srcId="{459A20E1-0943-4B21-8EF0-356081B6B912}" destId="{4B018ED4-A805-43B5-966A-D9FC45FBBC62}" srcOrd="1" destOrd="0" presId="urn:microsoft.com/office/officeart/2005/8/layout/chevron2"/>
    <dgm:cxn modelId="{C05D4309-07A6-411D-BA7D-C389042BF28B}" type="presParOf" srcId="{459A20E1-0943-4B21-8EF0-356081B6B912}" destId="{047C22D6-6B27-48EC-9C57-F432C7494BC6}" srcOrd="2" destOrd="0" presId="urn:microsoft.com/office/officeart/2005/8/layout/chevron2"/>
    <dgm:cxn modelId="{6DE3AF56-9C3C-4F89-BDB2-89106DDD7750}" type="presParOf" srcId="{047C22D6-6B27-48EC-9C57-F432C7494BC6}" destId="{41747987-E114-4AAD-AA53-550EF0DDEDF9}" srcOrd="0" destOrd="0" presId="urn:microsoft.com/office/officeart/2005/8/layout/chevron2"/>
    <dgm:cxn modelId="{9B703DE1-EB0D-47DD-AEC4-7E46AAC07B56}" type="presParOf" srcId="{047C22D6-6B27-48EC-9C57-F432C7494BC6}" destId="{8760ACB9-6B1A-4EF7-B07C-5D703082536D}" srcOrd="1" destOrd="0" presId="urn:microsoft.com/office/officeart/2005/8/layout/chevron2"/>
    <dgm:cxn modelId="{3A0D4484-7031-4124-BAFF-2631A30215BC}" type="presParOf" srcId="{459A20E1-0943-4B21-8EF0-356081B6B912}" destId="{4C30287C-38C5-4EBC-BEC4-9746241C69F9}" srcOrd="3" destOrd="0" presId="urn:microsoft.com/office/officeart/2005/8/layout/chevron2"/>
    <dgm:cxn modelId="{F00D04A2-F158-4AE5-9B9E-82E0F4416525}" type="presParOf" srcId="{459A20E1-0943-4B21-8EF0-356081B6B912}" destId="{80789139-DBC1-47BC-B1F7-77E2989B3CA7}" srcOrd="4" destOrd="0" presId="urn:microsoft.com/office/officeart/2005/8/layout/chevron2"/>
    <dgm:cxn modelId="{7B58AEB5-8A6F-4DA8-91AA-5743F74ED8AA}" type="presParOf" srcId="{80789139-DBC1-47BC-B1F7-77E2989B3CA7}" destId="{6DF470E0-DF23-4D88-819C-23FDC069B686}" srcOrd="0" destOrd="0" presId="urn:microsoft.com/office/officeart/2005/8/layout/chevron2"/>
    <dgm:cxn modelId="{97DCC18E-B42E-4224-8F4C-9D3F51E44069}" type="presParOf" srcId="{80789139-DBC1-47BC-B1F7-77E2989B3CA7}" destId="{A947FC07-700D-467D-AFFB-1B53BF9ABC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8CE1A5-4EB3-4FB3-871E-D3F9721125D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B2ADFC1-A7BC-456D-BA4B-2E444520DFC2}">
      <dgm:prSet phldrT="[Texto]"/>
      <dgm:spPr/>
      <dgm:t>
        <a:bodyPr/>
        <a:lstStyle/>
        <a:p>
          <a:r>
            <a:rPr lang="es-ES" dirty="0" smtClean="0"/>
            <a:t>CURRICULARES</a:t>
          </a:r>
          <a:endParaRPr lang="es-ES" dirty="0"/>
        </a:p>
      </dgm:t>
    </dgm:pt>
    <dgm:pt modelId="{32FB6F97-1658-432C-9C3A-3883642D01D0}" type="parTrans" cxnId="{29270B6C-6F87-4A8E-BF3F-4291DA0E36AE}">
      <dgm:prSet/>
      <dgm:spPr/>
      <dgm:t>
        <a:bodyPr/>
        <a:lstStyle/>
        <a:p>
          <a:endParaRPr lang="es-ES"/>
        </a:p>
      </dgm:t>
    </dgm:pt>
    <dgm:pt modelId="{447C0B09-FDA2-4CFF-986C-13FF9E779D99}" type="sibTrans" cxnId="{29270B6C-6F87-4A8E-BF3F-4291DA0E36AE}">
      <dgm:prSet/>
      <dgm:spPr/>
      <dgm:t>
        <a:bodyPr/>
        <a:lstStyle/>
        <a:p>
          <a:endParaRPr lang="es-ES"/>
        </a:p>
      </dgm:t>
    </dgm:pt>
    <dgm:pt modelId="{6A0CC256-8D2F-4D08-A689-74DD007EC89E}">
      <dgm:prSet phldrT="[Texto]"/>
      <dgm:spPr/>
      <dgm:t>
        <a:bodyPr/>
        <a:lstStyle/>
        <a:p>
          <a:r>
            <a:rPr lang="es-ES" dirty="0" smtClean="0"/>
            <a:t>Decreto 330/2009 del 4 de junio</a:t>
          </a:r>
          <a:endParaRPr lang="es-ES" dirty="0"/>
        </a:p>
      </dgm:t>
    </dgm:pt>
    <dgm:pt modelId="{E50951D7-C12C-4984-B7A0-7DEB08458895}" type="parTrans" cxnId="{A4C7B4D4-B78D-4E56-9144-AB54CED40C72}">
      <dgm:prSet/>
      <dgm:spPr/>
      <dgm:t>
        <a:bodyPr/>
        <a:lstStyle/>
        <a:p>
          <a:endParaRPr lang="es-ES"/>
        </a:p>
      </dgm:t>
    </dgm:pt>
    <dgm:pt modelId="{D703D943-9CC9-48FF-B3C9-06E8E6AD0930}" type="sibTrans" cxnId="{A4C7B4D4-B78D-4E56-9144-AB54CED40C72}">
      <dgm:prSet/>
      <dgm:spPr/>
      <dgm:t>
        <a:bodyPr/>
        <a:lstStyle/>
        <a:p>
          <a:endParaRPr lang="es-ES"/>
        </a:p>
      </dgm:t>
    </dgm:pt>
    <dgm:pt modelId="{D0AC7D66-16A6-4ADB-8749-F48CF934167E}">
      <dgm:prSet phldrT="[Texto]"/>
      <dgm:spPr/>
      <dgm:t>
        <a:bodyPr/>
        <a:lstStyle/>
        <a:p>
          <a:r>
            <a:rPr lang="es-ES" dirty="0" smtClean="0"/>
            <a:t>Decreto 229/2011 del 7 de diciembre</a:t>
          </a:r>
          <a:endParaRPr lang="es-ES" dirty="0"/>
        </a:p>
      </dgm:t>
    </dgm:pt>
    <dgm:pt modelId="{97691422-19DC-4358-9547-EC1618DF44AE}" type="parTrans" cxnId="{2DD3BEF9-C0FC-48D1-AF0F-C599F9C14330}">
      <dgm:prSet/>
      <dgm:spPr/>
      <dgm:t>
        <a:bodyPr/>
        <a:lstStyle/>
        <a:p>
          <a:endParaRPr lang="es-ES"/>
        </a:p>
      </dgm:t>
    </dgm:pt>
    <dgm:pt modelId="{37EF0805-1698-4C5E-814B-C80AFC4CC3D6}" type="sibTrans" cxnId="{2DD3BEF9-C0FC-48D1-AF0F-C599F9C14330}">
      <dgm:prSet/>
      <dgm:spPr/>
      <dgm:t>
        <a:bodyPr/>
        <a:lstStyle/>
        <a:p>
          <a:endParaRPr lang="es-ES"/>
        </a:p>
      </dgm:t>
    </dgm:pt>
    <dgm:pt modelId="{211C79CC-2E0D-4A1E-8023-C8B258AE4060}">
      <dgm:prSet phldrT="[Texto]"/>
      <dgm:spPr/>
      <dgm:t>
        <a:bodyPr/>
        <a:lstStyle/>
        <a:p>
          <a:r>
            <a:rPr lang="es-ES" dirty="0" smtClean="0"/>
            <a:t>MATERIAIS</a:t>
          </a:r>
          <a:endParaRPr lang="es-ES" dirty="0"/>
        </a:p>
      </dgm:t>
    </dgm:pt>
    <dgm:pt modelId="{6AC99D56-62F8-4873-B3E2-64A93B13DC23}" type="parTrans" cxnId="{B0421751-1EE2-4A39-9105-690717737076}">
      <dgm:prSet/>
      <dgm:spPr/>
      <dgm:t>
        <a:bodyPr/>
        <a:lstStyle/>
        <a:p>
          <a:endParaRPr lang="es-ES"/>
        </a:p>
      </dgm:t>
    </dgm:pt>
    <dgm:pt modelId="{287E1249-8E08-428E-B7E2-FAA1BCC8CC98}" type="sibTrans" cxnId="{B0421751-1EE2-4A39-9105-690717737076}">
      <dgm:prSet/>
      <dgm:spPr/>
      <dgm:t>
        <a:bodyPr/>
        <a:lstStyle/>
        <a:p>
          <a:endParaRPr lang="es-ES"/>
        </a:p>
      </dgm:t>
    </dgm:pt>
    <dgm:pt modelId="{8D0C92DB-D87B-4896-B377-6F06A0ACE6BF}">
      <dgm:prSet phldrT="[Texto]"/>
      <dgm:spPr/>
      <dgm:t>
        <a:bodyPr/>
        <a:lstStyle/>
        <a:p>
          <a:r>
            <a:rPr lang="es-ES" dirty="0" err="1" smtClean="0"/>
            <a:t>Funxibles</a:t>
          </a:r>
          <a:r>
            <a:rPr lang="es-ES" dirty="0" smtClean="0"/>
            <a:t>: pinturas, </a:t>
          </a:r>
          <a:r>
            <a:rPr lang="es-ES" dirty="0" err="1" smtClean="0"/>
            <a:t>cartolinas</a:t>
          </a:r>
          <a:r>
            <a:rPr lang="es-ES" dirty="0" smtClean="0"/>
            <a:t>, pegamentos, goma </a:t>
          </a:r>
          <a:r>
            <a:rPr lang="es-ES" dirty="0" err="1" smtClean="0"/>
            <a:t>eva</a:t>
          </a:r>
          <a:r>
            <a:rPr lang="es-ES" dirty="0" smtClean="0"/>
            <a:t>, cartón pluma… </a:t>
          </a:r>
          <a:endParaRPr lang="es-ES" dirty="0"/>
        </a:p>
      </dgm:t>
    </dgm:pt>
    <dgm:pt modelId="{FA619870-4CDB-414D-9AD5-90331946CDEC}" type="parTrans" cxnId="{C65A0ABC-93B9-4715-951D-99FB7E6778A8}">
      <dgm:prSet/>
      <dgm:spPr/>
      <dgm:t>
        <a:bodyPr/>
        <a:lstStyle/>
        <a:p>
          <a:endParaRPr lang="es-ES"/>
        </a:p>
      </dgm:t>
    </dgm:pt>
    <dgm:pt modelId="{210F4C40-C887-4189-B9F0-BA51FB61FAB6}" type="sibTrans" cxnId="{C65A0ABC-93B9-4715-951D-99FB7E6778A8}">
      <dgm:prSet/>
      <dgm:spPr/>
      <dgm:t>
        <a:bodyPr/>
        <a:lstStyle/>
        <a:p>
          <a:endParaRPr lang="es-ES"/>
        </a:p>
      </dgm:t>
    </dgm:pt>
    <dgm:pt modelId="{D47A08EB-ED8C-4E70-A21A-ECE0F1D67F38}">
      <dgm:prSet phldrT="[Texto]"/>
      <dgm:spPr/>
      <dgm:t>
        <a:bodyPr/>
        <a:lstStyle/>
        <a:p>
          <a:r>
            <a:rPr lang="es-ES" dirty="0" smtClean="0"/>
            <a:t>Non </a:t>
          </a:r>
          <a:r>
            <a:rPr lang="es-ES" dirty="0" err="1" smtClean="0"/>
            <a:t>funxibles</a:t>
          </a:r>
          <a:r>
            <a:rPr lang="es-ES" dirty="0" smtClean="0"/>
            <a:t>: PC, robots, cámara de foto e vídeo, contos…</a:t>
          </a:r>
          <a:endParaRPr lang="es-ES" dirty="0"/>
        </a:p>
      </dgm:t>
    </dgm:pt>
    <dgm:pt modelId="{F41B5E7C-A511-4684-849E-D193B9C6FEEE}" type="parTrans" cxnId="{CA83C26A-D21B-4282-AF10-AD86463E95AD}">
      <dgm:prSet/>
      <dgm:spPr/>
      <dgm:t>
        <a:bodyPr/>
        <a:lstStyle/>
        <a:p>
          <a:endParaRPr lang="es-ES"/>
        </a:p>
      </dgm:t>
    </dgm:pt>
    <dgm:pt modelId="{C829F57C-7581-4232-82F1-C34B60D52861}" type="sibTrans" cxnId="{CA83C26A-D21B-4282-AF10-AD86463E95AD}">
      <dgm:prSet/>
      <dgm:spPr/>
      <dgm:t>
        <a:bodyPr/>
        <a:lstStyle/>
        <a:p>
          <a:endParaRPr lang="es-ES"/>
        </a:p>
      </dgm:t>
    </dgm:pt>
    <dgm:pt modelId="{59101E2F-8361-42A7-9361-086DA1124AF6}">
      <dgm:prSet phldrT="[Texto]"/>
      <dgm:spPr/>
      <dgm:t>
        <a:bodyPr/>
        <a:lstStyle/>
        <a:p>
          <a:r>
            <a:rPr lang="es-ES" dirty="0" smtClean="0"/>
            <a:t>HUMANOS</a:t>
          </a:r>
          <a:endParaRPr lang="es-ES" dirty="0"/>
        </a:p>
      </dgm:t>
    </dgm:pt>
    <dgm:pt modelId="{5D45010D-E4FF-4344-9110-A9A93075B18F}" type="parTrans" cxnId="{351B0F45-29AE-4882-BB8C-39BF9823DB12}">
      <dgm:prSet/>
      <dgm:spPr/>
      <dgm:t>
        <a:bodyPr/>
        <a:lstStyle/>
        <a:p>
          <a:endParaRPr lang="es-ES"/>
        </a:p>
      </dgm:t>
    </dgm:pt>
    <dgm:pt modelId="{2FC33DAF-ED93-4ABE-810E-66BE2435EC1D}" type="sibTrans" cxnId="{351B0F45-29AE-4882-BB8C-39BF9823DB12}">
      <dgm:prSet/>
      <dgm:spPr/>
      <dgm:t>
        <a:bodyPr/>
        <a:lstStyle/>
        <a:p>
          <a:endParaRPr lang="es-ES"/>
        </a:p>
      </dgm:t>
    </dgm:pt>
    <dgm:pt modelId="{A0404587-E4E0-4B8F-AA7A-85D2A6B57731}">
      <dgm:prSet phldrT="[Texto]"/>
      <dgm:spPr/>
      <dgm:t>
        <a:bodyPr/>
        <a:lstStyle/>
        <a:p>
          <a:r>
            <a:rPr lang="es-ES" dirty="0" err="1" smtClean="0"/>
            <a:t>Comunidade</a:t>
          </a:r>
          <a:r>
            <a:rPr lang="es-ES" dirty="0" smtClean="0"/>
            <a:t> educativa: familias, profesorado, alumnado, </a:t>
          </a:r>
          <a:r>
            <a:rPr lang="es-ES" dirty="0" err="1" smtClean="0"/>
            <a:t>persoal</a:t>
          </a:r>
          <a:r>
            <a:rPr lang="es-ES" dirty="0" smtClean="0"/>
            <a:t> laboral…</a:t>
          </a:r>
          <a:endParaRPr lang="es-ES" dirty="0"/>
        </a:p>
      </dgm:t>
    </dgm:pt>
    <dgm:pt modelId="{04D71ACE-B128-471C-932F-4BBCBD738AC0}" type="parTrans" cxnId="{08DF6008-81EE-4532-9F27-9F9799E6449B}">
      <dgm:prSet/>
      <dgm:spPr/>
      <dgm:t>
        <a:bodyPr/>
        <a:lstStyle/>
        <a:p>
          <a:endParaRPr lang="es-ES"/>
        </a:p>
      </dgm:t>
    </dgm:pt>
    <dgm:pt modelId="{95664AC8-4011-4669-AFA6-ADB060E084E6}" type="sibTrans" cxnId="{08DF6008-81EE-4532-9F27-9F9799E6449B}">
      <dgm:prSet/>
      <dgm:spPr/>
      <dgm:t>
        <a:bodyPr/>
        <a:lstStyle/>
        <a:p>
          <a:endParaRPr lang="es-ES"/>
        </a:p>
      </dgm:t>
    </dgm:pt>
    <dgm:pt modelId="{715DD55B-C251-48A1-BD1F-2209E59AFAD7}">
      <dgm:prSet phldrT="[Texto]"/>
      <dgm:spPr/>
      <dgm:t>
        <a:bodyPr/>
        <a:lstStyle/>
        <a:p>
          <a:r>
            <a:rPr lang="es-ES" dirty="0" smtClean="0"/>
            <a:t>LOMCE </a:t>
          </a:r>
          <a:endParaRPr lang="es-ES" dirty="0"/>
        </a:p>
      </dgm:t>
    </dgm:pt>
    <dgm:pt modelId="{8036A78D-A7AA-4A8C-BDB5-BD7CE2862D4D}" type="parTrans" cxnId="{42628828-8D94-47CE-8FC7-B94161285DAE}">
      <dgm:prSet/>
      <dgm:spPr/>
      <dgm:t>
        <a:bodyPr/>
        <a:lstStyle/>
        <a:p>
          <a:endParaRPr lang="es-ES"/>
        </a:p>
      </dgm:t>
    </dgm:pt>
    <dgm:pt modelId="{97B184E2-6AE3-4110-A930-4DDBD5190937}" type="sibTrans" cxnId="{42628828-8D94-47CE-8FC7-B94161285DAE}">
      <dgm:prSet/>
      <dgm:spPr/>
      <dgm:t>
        <a:bodyPr/>
        <a:lstStyle/>
        <a:p>
          <a:endParaRPr lang="es-ES"/>
        </a:p>
      </dgm:t>
    </dgm:pt>
    <dgm:pt modelId="{9BE25EB1-FA33-4AF7-AEB3-C587A5D87414}">
      <dgm:prSet phldrT="[Texto]"/>
      <dgm:spPr/>
      <dgm:t>
        <a:bodyPr/>
        <a:lstStyle/>
        <a:p>
          <a:r>
            <a:rPr lang="es-ES" dirty="0" smtClean="0"/>
            <a:t>LOE</a:t>
          </a:r>
          <a:endParaRPr lang="es-ES" dirty="0"/>
        </a:p>
      </dgm:t>
    </dgm:pt>
    <dgm:pt modelId="{3CA39E4D-3900-48C4-B73C-8951F0828331}" type="parTrans" cxnId="{B7FCC2D4-7C85-40ED-B382-84C68418AF0E}">
      <dgm:prSet/>
      <dgm:spPr/>
      <dgm:t>
        <a:bodyPr/>
        <a:lstStyle/>
        <a:p>
          <a:endParaRPr lang="es-ES"/>
        </a:p>
      </dgm:t>
    </dgm:pt>
    <dgm:pt modelId="{D161AEB0-DED0-4EB3-AAA3-2C41BDC6CF25}" type="sibTrans" cxnId="{B7FCC2D4-7C85-40ED-B382-84C68418AF0E}">
      <dgm:prSet/>
      <dgm:spPr/>
      <dgm:t>
        <a:bodyPr/>
        <a:lstStyle/>
        <a:p>
          <a:endParaRPr lang="es-ES"/>
        </a:p>
      </dgm:t>
    </dgm:pt>
    <dgm:pt modelId="{4B5AA2F1-1C02-452E-A3CC-214253D34995}">
      <dgm:prSet phldrT="[Texto]"/>
      <dgm:spPr/>
      <dgm:t>
        <a:bodyPr/>
        <a:lstStyle/>
        <a:p>
          <a:r>
            <a:rPr lang="es-ES" dirty="0" smtClean="0"/>
            <a:t>Decreto 374/1996 del 17 de octubre</a:t>
          </a:r>
          <a:endParaRPr lang="es-ES" dirty="0"/>
        </a:p>
      </dgm:t>
    </dgm:pt>
    <dgm:pt modelId="{E536EE43-3292-4922-8FFD-BBEDF9D4A07B}" type="parTrans" cxnId="{0468F8E8-4609-436E-82A8-FFCD21649A47}">
      <dgm:prSet/>
      <dgm:spPr/>
      <dgm:t>
        <a:bodyPr/>
        <a:lstStyle/>
        <a:p>
          <a:endParaRPr lang="es-ES"/>
        </a:p>
      </dgm:t>
    </dgm:pt>
    <dgm:pt modelId="{4AE53318-1CC5-4BBF-A68E-EBB2F6918242}" type="sibTrans" cxnId="{0468F8E8-4609-436E-82A8-FFCD21649A47}">
      <dgm:prSet/>
      <dgm:spPr/>
      <dgm:t>
        <a:bodyPr/>
        <a:lstStyle/>
        <a:p>
          <a:endParaRPr lang="es-ES"/>
        </a:p>
      </dgm:t>
    </dgm:pt>
    <dgm:pt modelId="{7E883ABB-E2C3-40F3-BD9F-C9E9532C7AAB}">
      <dgm:prSet phldrT="[Texto]"/>
      <dgm:spPr/>
      <dgm:t>
        <a:bodyPr/>
        <a:lstStyle/>
        <a:p>
          <a:r>
            <a:rPr lang="es-ES" dirty="0" smtClean="0"/>
            <a:t>Orden del 25 de junio de 2009</a:t>
          </a:r>
          <a:endParaRPr lang="es-ES" dirty="0"/>
        </a:p>
      </dgm:t>
    </dgm:pt>
    <dgm:pt modelId="{D8BA3CDD-8F76-4C33-B643-4CBFCBC6E35E}" type="parTrans" cxnId="{5138F6C8-8761-497C-8F42-583FFFAF8A29}">
      <dgm:prSet/>
      <dgm:spPr/>
      <dgm:t>
        <a:bodyPr/>
        <a:lstStyle/>
        <a:p>
          <a:endParaRPr lang="es-ES"/>
        </a:p>
      </dgm:t>
    </dgm:pt>
    <dgm:pt modelId="{2EBA22C2-BECC-495A-8ACC-C0F58B1DB51C}" type="sibTrans" cxnId="{5138F6C8-8761-497C-8F42-583FFFAF8A29}">
      <dgm:prSet/>
      <dgm:spPr/>
      <dgm:t>
        <a:bodyPr/>
        <a:lstStyle/>
        <a:p>
          <a:endParaRPr lang="es-ES"/>
        </a:p>
      </dgm:t>
    </dgm:pt>
    <dgm:pt modelId="{46DA938A-EE7F-4136-84F6-22013EEFAABA}" type="pres">
      <dgm:prSet presAssocID="{988CE1A5-4EB3-4FB3-871E-D3F972112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0BDBF53-3B5F-4B4C-A220-8BCF3F3D2A54}" type="pres">
      <dgm:prSet presAssocID="{7B2ADFC1-A7BC-456D-BA4B-2E444520DFC2}" presName="composite" presStyleCnt="0"/>
      <dgm:spPr/>
    </dgm:pt>
    <dgm:pt modelId="{A59A602A-4EB4-4E95-80D2-A8901E9FA471}" type="pres">
      <dgm:prSet presAssocID="{7B2ADFC1-A7BC-456D-BA4B-2E444520DFC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D4D081-18DC-4B87-A793-AF4DBD9BCEA9}" type="pres">
      <dgm:prSet presAssocID="{7B2ADFC1-A7BC-456D-BA4B-2E444520DFC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CE352A-2913-42FF-A08E-ED5C3D68279A}" type="pres">
      <dgm:prSet presAssocID="{447C0B09-FDA2-4CFF-986C-13FF9E779D99}" presName="space" presStyleCnt="0"/>
      <dgm:spPr/>
    </dgm:pt>
    <dgm:pt modelId="{BF757C7A-811D-48D2-984C-4965F977BCED}" type="pres">
      <dgm:prSet presAssocID="{211C79CC-2E0D-4A1E-8023-C8B258AE4060}" presName="composite" presStyleCnt="0"/>
      <dgm:spPr/>
    </dgm:pt>
    <dgm:pt modelId="{26D3592C-0978-4200-B0DC-0847999C322B}" type="pres">
      <dgm:prSet presAssocID="{211C79CC-2E0D-4A1E-8023-C8B258AE406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F683EE-5A7C-47FA-AE6A-183CDFC18B42}" type="pres">
      <dgm:prSet presAssocID="{211C79CC-2E0D-4A1E-8023-C8B258AE406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B2F1C4-47F9-43DC-9328-34034450B575}" type="pres">
      <dgm:prSet presAssocID="{287E1249-8E08-428E-B7E2-FAA1BCC8CC98}" presName="space" presStyleCnt="0"/>
      <dgm:spPr/>
    </dgm:pt>
    <dgm:pt modelId="{F927C02B-C5C7-454B-A252-DA4AFD82D6E5}" type="pres">
      <dgm:prSet presAssocID="{59101E2F-8361-42A7-9361-086DA1124AF6}" presName="composite" presStyleCnt="0"/>
      <dgm:spPr/>
    </dgm:pt>
    <dgm:pt modelId="{B4EF404F-CFC5-47C7-9DBD-00E7C6738AEB}" type="pres">
      <dgm:prSet presAssocID="{59101E2F-8361-42A7-9361-086DA1124AF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B785B7-A244-4330-8A17-8695968EC13C}" type="pres">
      <dgm:prSet presAssocID="{59101E2F-8361-42A7-9361-086DA1124AF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5AF028-4C5C-4218-B647-FE0F10874ECA}" type="presOf" srcId="{59101E2F-8361-42A7-9361-086DA1124AF6}" destId="{B4EF404F-CFC5-47C7-9DBD-00E7C6738AEB}" srcOrd="0" destOrd="0" presId="urn:microsoft.com/office/officeart/2005/8/layout/hList1"/>
    <dgm:cxn modelId="{51F67C08-BC22-49F2-8801-A3DA6B825699}" type="presOf" srcId="{A0404587-E4E0-4B8F-AA7A-85D2A6B57731}" destId="{35B785B7-A244-4330-8A17-8695968EC13C}" srcOrd="0" destOrd="0" presId="urn:microsoft.com/office/officeart/2005/8/layout/hList1"/>
    <dgm:cxn modelId="{5138F6C8-8761-497C-8F42-583FFFAF8A29}" srcId="{7B2ADFC1-A7BC-456D-BA4B-2E444520DFC2}" destId="{7E883ABB-E2C3-40F3-BD9F-C9E9532C7AAB}" srcOrd="5" destOrd="0" parTransId="{D8BA3CDD-8F76-4C33-B643-4CBFCBC6E35E}" sibTransId="{2EBA22C2-BECC-495A-8ACC-C0F58B1DB51C}"/>
    <dgm:cxn modelId="{57805201-C3E3-473C-942A-D74187064E7A}" type="presOf" srcId="{D47A08EB-ED8C-4E70-A21A-ECE0F1D67F38}" destId="{1BF683EE-5A7C-47FA-AE6A-183CDFC18B42}" srcOrd="0" destOrd="1" presId="urn:microsoft.com/office/officeart/2005/8/layout/hList1"/>
    <dgm:cxn modelId="{CA83C26A-D21B-4282-AF10-AD86463E95AD}" srcId="{211C79CC-2E0D-4A1E-8023-C8B258AE4060}" destId="{D47A08EB-ED8C-4E70-A21A-ECE0F1D67F38}" srcOrd="1" destOrd="0" parTransId="{F41B5E7C-A511-4684-849E-D193B9C6FEEE}" sibTransId="{C829F57C-7581-4232-82F1-C34B60D52861}"/>
    <dgm:cxn modelId="{B0421751-1EE2-4A39-9105-690717737076}" srcId="{988CE1A5-4EB3-4FB3-871E-D3F9721125DA}" destId="{211C79CC-2E0D-4A1E-8023-C8B258AE4060}" srcOrd="1" destOrd="0" parTransId="{6AC99D56-62F8-4873-B3E2-64A93B13DC23}" sibTransId="{287E1249-8E08-428E-B7E2-FAA1BCC8CC98}"/>
    <dgm:cxn modelId="{5501D1C3-CA03-4C4A-B3A5-4D42AAF04647}" type="presOf" srcId="{988CE1A5-4EB3-4FB3-871E-D3F9721125DA}" destId="{46DA938A-EE7F-4136-84F6-22013EEFAABA}" srcOrd="0" destOrd="0" presId="urn:microsoft.com/office/officeart/2005/8/layout/hList1"/>
    <dgm:cxn modelId="{0468F8E8-4609-436E-82A8-FFCD21649A47}" srcId="{7B2ADFC1-A7BC-456D-BA4B-2E444520DFC2}" destId="{4B5AA2F1-1C02-452E-A3CC-214253D34995}" srcOrd="4" destOrd="0" parTransId="{E536EE43-3292-4922-8FFD-BBEDF9D4A07B}" sibTransId="{4AE53318-1CC5-4BBF-A68E-EBB2F6918242}"/>
    <dgm:cxn modelId="{A4C7B4D4-B78D-4E56-9144-AB54CED40C72}" srcId="{7B2ADFC1-A7BC-456D-BA4B-2E444520DFC2}" destId="{6A0CC256-8D2F-4D08-A689-74DD007EC89E}" srcOrd="2" destOrd="0" parTransId="{E50951D7-C12C-4984-B7A0-7DEB08458895}" sibTransId="{D703D943-9CC9-48FF-B3C9-06E8E6AD0930}"/>
    <dgm:cxn modelId="{29270B6C-6F87-4A8E-BF3F-4291DA0E36AE}" srcId="{988CE1A5-4EB3-4FB3-871E-D3F9721125DA}" destId="{7B2ADFC1-A7BC-456D-BA4B-2E444520DFC2}" srcOrd="0" destOrd="0" parTransId="{32FB6F97-1658-432C-9C3A-3883642D01D0}" sibTransId="{447C0B09-FDA2-4CFF-986C-13FF9E779D99}"/>
    <dgm:cxn modelId="{FC519AA5-A7C9-4966-B083-27F10DE45FFE}" type="presOf" srcId="{9BE25EB1-FA33-4AF7-AEB3-C587A5D87414}" destId="{08D4D081-18DC-4B87-A793-AF4DBD9BCEA9}" srcOrd="0" destOrd="1" presId="urn:microsoft.com/office/officeart/2005/8/layout/hList1"/>
    <dgm:cxn modelId="{839D94DD-8520-4510-AF35-B63180357C68}" type="presOf" srcId="{7E883ABB-E2C3-40F3-BD9F-C9E9532C7AAB}" destId="{08D4D081-18DC-4B87-A793-AF4DBD9BCEA9}" srcOrd="0" destOrd="5" presId="urn:microsoft.com/office/officeart/2005/8/layout/hList1"/>
    <dgm:cxn modelId="{B7FCC2D4-7C85-40ED-B382-84C68418AF0E}" srcId="{7B2ADFC1-A7BC-456D-BA4B-2E444520DFC2}" destId="{9BE25EB1-FA33-4AF7-AEB3-C587A5D87414}" srcOrd="1" destOrd="0" parTransId="{3CA39E4D-3900-48C4-B73C-8951F0828331}" sibTransId="{D161AEB0-DED0-4EB3-AAA3-2C41BDC6CF25}"/>
    <dgm:cxn modelId="{9E3FD39B-3B9A-40F5-BBAC-49745F20201E}" type="presOf" srcId="{715DD55B-C251-48A1-BD1F-2209E59AFAD7}" destId="{08D4D081-18DC-4B87-A793-AF4DBD9BCEA9}" srcOrd="0" destOrd="0" presId="urn:microsoft.com/office/officeart/2005/8/layout/hList1"/>
    <dgm:cxn modelId="{944CC01A-762D-4C71-BAF2-51B6000B7E29}" type="presOf" srcId="{211C79CC-2E0D-4A1E-8023-C8B258AE4060}" destId="{26D3592C-0978-4200-B0DC-0847999C322B}" srcOrd="0" destOrd="0" presId="urn:microsoft.com/office/officeart/2005/8/layout/hList1"/>
    <dgm:cxn modelId="{2DD3BEF9-C0FC-48D1-AF0F-C599F9C14330}" srcId="{7B2ADFC1-A7BC-456D-BA4B-2E444520DFC2}" destId="{D0AC7D66-16A6-4ADB-8749-F48CF934167E}" srcOrd="3" destOrd="0" parTransId="{97691422-19DC-4358-9547-EC1618DF44AE}" sibTransId="{37EF0805-1698-4C5E-814B-C80AFC4CC3D6}"/>
    <dgm:cxn modelId="{08DF6008-81EE-4532-9F27-9F9799E6449B}" srcId="{59101E2F-8361-42A7-9361-086DA1124AF6}" destId="{A0404587-E4E0-4B8F-AA7A-85D2A6B57731}" srcOrd="0" destOrd="0" parTransId="{04D71ACE-B128-471C-932F-4BBCBD738AC0}" sibTransId="{95664AC8-4011-4669-AFA6-ADB060E084E6}"/>
    <dgm:cxn modelId="{65F66F59-B83A-422E-BA77-0E02B9FF469A}" type="presOf" srcId="{6A0CC256-8D2F-4D08-A689-74DD007EC89E}" destId="{08D4D081-18DC-4B87-A793-AF4DBD9BCEA9}" srcOrd="0" destOrd="2" presId="urn:microsoft.com/office/officeart/2005/8/layout/hList1"/>
    <dgm:cxn modelId="{F909B62F-FBA5-419F-AF4D-4D568029BB30}" type="presOf" srcId="{8D0C92DB-D87B-4896-B377-6F06A0ACE6BF}" destId="{1BF683EE-5A7C-47FA-AE6A-183CDFC18B42}" srcOrd="0" destOrd="0" presId="urn:microsoft.com/office/officeart/2005/8/layout/hList1"/>
    <dgm:cxn modelId="{B720DBC7-CC78-44A2-B400-FFDA55780F8B}" type="presOf" srcId="{7B2ADFC1-A7BC-456D-BA4B-2E444520DFC2}" destId="{A59A602A-4EB4-4E95-80D2-A8901E9FA471}" srcOrd="0" destOrd="0" presId="urn:microsoft.com/office/officeart/2005/8/layout/hList1"/>
    <dgm:cxn modelId="{C65A0ABC-93B9-4715-951D-99FB7E6778A8}" srcId="{211C79CC-2E0D-4A1E-8023-C8B258AE4060}" destId="{8D0C92DB-D87B-4896-B377-6F06A0ACE6BF}" srcOrd="0" destOrd="0" parTransId="{FA619870-4CDB-414D-9AD5-90331946CDEC}" sibTransId="{210F4C40-C887-4189-B9F0-BA51FB61FAB6}"/>
    <dgm:cxn modelId="{351B0F45-29AE-4882-BB8C-39BF9823DB12}" srcId="{988CE1A5-4EB3-4FB3-871E-D3F9721125DA}" destId="{59101E2F-8361-42A7-9361-086DA1124AF6}" srcOrd="2" destOrd="0" parTransId="{5D45010D-E4FF-4344-9110-A9A93075B18F}" sibTransId="{2FC33DAF-ED93-4ABE-810E-66BE2435EC1D}"/>
    <dgm:cxn modelId="{695000ED-EEB2-48BD-8652-422BFF007474}" type="presOf" srcId="{D0AC7D66-16A6-4ADB-8749-F48CF934167E}" destId="{08D4D081-18DC-4B87-A793-AF4DBD9BCEA9}" srcOrd="0" destOrd="3" presId="urn:microsoft.com/office/officeart/2005/8/layout/hList1"/>
    <dgm:cxn modelId="{42628828-8D94-47CE-8FC7-B94161285DAE}" srcId="{7B2ADFC1-A7BC-456D-BA4B-2E444520DFC2}" destId="{715DD55B-C251-48A1-BD1F-2209E59AFAD7}" srcOrd="0" destOrd="0" parTransId="{8036A78D-A7AA-4A8C-BDB5-BD7CE2862D4D}" sibTransId="{97B184E2-6AE3-4110-A930-4DDBD5190937}"/>
    <dgm:cxn modelId="{FA0C8827-D4F2-4687-BECD-7DF93524536D}" type="presOf" srcId="{4B5AA2F1-1C02-452E-A3CC-214253D34995}" destId="{08D4D081-18DC-4B87-A793-AF4DBD9BCEA9}" srcOrd="0" destOrd="4" presId="urn:microsoft.com/office/officeart/2005/8/layout/hList1"/>
    <dgm:cxn modelId="{3AD90F45-DBC1-4CE7-B35A-0999CB48879E}" type="presParOf" srcId="{46DA938A-EE7F-4136-84F6-22013EEFAABA}" destId="{50BDBF53-3B5F-4B4C-A220-8BCF3F3D2A54}" srcOrd="0" destOrd="0" presId="urn:microsoft.com/office/officeart/2005/8/layout/hList1"/>
    <dgm:cxn modelId="{EEC8B800-8437-4C37-965E-49B2777409C7}" type="presParOf" srcId="{50BDBF53-3B5F-4B4C-A220-8BCF3F3D2A54}" destId="{A59A602A-4EB4-4E95-80D2-A8901E9FA471}" srcOrd="0" destOrd="0" presId="urn:microsoft.com/office/officeart/2005/8/layout/hList1"/>
    <dgm:cxn modelId="{F858EA43-DC01-4C73-9010-F5AA1C335776}" type="presParOf" srcId="{50BDBF53-3B5F-4B4C-A220-8BCF3F3D2A54}" destId="{08D4D081-18DC-4B87-A793-AF4DBD9BCEA9}" srcOrd="1" destOrd="0" presId="urn:microsoft.com/office/officeart/2005/8/layout/hList1"/>
    <dgm:cxn modelId="{579EC70A-D836-4A83-8DFC-2B86939E8114}" type="presParOf" srcId="{46DA938A-EE7F-4136-84F6-22013EEFAABA}" destId="{74CE352A-2913-42FF-A08E-ED5C3D68279A}" srcOrd="1" destOrd="0" presId="urn:microsoft.com/office/officeart/2005/8/layout/hList1"/>
    <dgm:cxn modelId="{63DC8066-83AD-4583-8136-872896ED5373}" type="presParOf" srcId="{46DA938A-EE7F-4136-84F6-22013EEFAABA}" destId="{BF757C7A-811D-48D2-984C-4965F977BCED}" srcOrd="2" destOrd="0" presId="urn:microsoft.com/office/officeart/2005/8/layout/hList1"/>
    <dgm:cxn modelId="{4A2BA4DC-F33A-4996-BD90-6E3BA0423F14}" type="presParOf" srcId="{BF757C7A-811D-48D2-984C-4965F977BCED}" destId="{26D3592C-0978-4200-B0DC-0847999C322B}" srcOrd="0" destOrd="0" presId="urn:microsoft.com/office/officeart/2005/8/layout/hList1"/>
    <dgm:cxn modelId="{3A4DF8D6-069A-41B8-BBCF-EBD02F07E707}" type="presParOf" srcId="{BF757C7A-811D-48D2-984C-4965F977BCED}" destId="{1BF683EE-5A7C-47FA-AE6A-183CDFC18B42}" srcOrd="1" destOrd="0" presId="urn:microsoft.com/office/officeart/2005/8/layout/hList1"/>
    <dgm:cxn modelId="{0CB4550D-F877-4380-8F42-F922E0F455BA}" type="presParOf" srcId="{46DA938A-EE7F-4136-84F6-22013EEFAABA}" destId="{4EB2F1C4-47F9-43DC-9328-34034450B575}" srcOrd="3" destOrd="0" presId="urn:microsoft.com/office/officeart/2005/8/layout/hList1"/>
    <dgm:cxn modelId="{F58528AF-42F1-4B13-B186-8A384D979EC3}" type="presParOf" srcId="{46DA938A-EE7F-4136-84F6-22013EEFAABA}" destId="{F927C02B-C5C7-454B-A252-DA4AFD82D6E5}" srcOrd="4" destOrd="0" presId="urn:microsoft.com/office/officeart/2005/8/layout/hList1"/>
    <dgm:cxn modelId="{BB1CD8B9-22F5-427B-B699-1310874BF905}" type="presParOf" srcId="{F927C02B-C5C7-454B-A252-DA4AFD82D6E5}" destId="{B4EF404F-CFC5-47C7-9DBD-00E7C6738AEB}" srcOrd="0" destOrd="0" presId="urn:microsoft.com/office/officeart/2005/8/layout/hList1"/>
    <dgm:cxn modelId="{98D5167A-910D-41D7-87BF-57DA160859A8}" type="presParOf" srcId="{F927C02B-C5C7-454B-A252-DA4AFD82D6E5}" destId="{35B785B7-A244-4330-8A17-8695968EC1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1BB33C-FDA4-4BB7-A0C8-CFC93E4612B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AE5ACA-8853-4081-B833-ED59F7F0046F}">
      <dgm:prSet phldrT="[Texto]"/>
      <dgm:spPr/>
      <dgm:t>
        <a:bodyPr/>
        <a:lstStyle/>
        <a:p>
          <a:r>
            <a:rPr lang="es-ES" dirty="0" smtClean="0"/>
            <a:t>Momentos</a:t>
          </a:r>
          <a:endParaRPr lang="es-ES" dirty="0"/>
        </a:p>
      </dgm:t>
    </dgm:pt>
    <dgm:pt modelId="{BDD86163-379A-4736-929B-D21E63AFD251}" type="parTrans" cxnId="{33DC091D-C14B-4D2D-A0CD-DDD42209E335}">
      <dgm:prSet/>
      <dgm:spPr/>
      <dgm:t>
        <a:bodyPr/>
        <a:lstStyle/>
        <a:p>
          <a:endParaRPr lang="es-ES"/>
        </a:p>
      </dgm:t>
    </dgm:pt>
    <dgm:pt modelId="{934EBF18-503C-442C-AF68-57FA67142B60}" type="sibTrans" cxnId="{33DC091D-C14B-4D2D-A0CD-DDD42209E335}">
      <dgm:prSet/>
      <dgm:spPr/>
      <dgm:t>
        <a:bodyPr/>
        <a:lstStyle/>
        <a:p>
          <a:endParaRPr lang="es-ES"/>
        </a:p>
      </dgm:t>
    </dgm:pt>
    <dgm:pt modelId="{46F3114C-7078-4455-BF4B-131DE15251E4}">
      <dgm:prSet phldrT="[Texto]" custT="1"/>
      <dgm:spPr/>
      <dgm:t>
        <a:bodyPr/>
        <a:lstStyle/>
        <a:p>
          <a:pPr algn="just"/>
          <a:r>
            <a:rPr lang="es-ES" sz="2000" b="1" dirty="0" smtClean="0"/>
            <a:t>- Inicial                    </a:t>
          </a:r>
        </a:p>
        <a:p>
          <a:pPr algn="just"/>
          <a:r>
            <a:rPr lang="es-ES" sz="1700" dirty="0" smtClean="0"/>
            <a:t>(</a:t>
          </a:r>
          <a:r>
            <a:rPr lang="es-ES" sz="1700" dirty="0" err="1" smtClean="0"/>
            <a:t>coñecer</a:t>
          </a:r>
          <a:r>
            <a:rPr lang="es-ES" sz="1700" dirty="0" smtClean="0"/>
            <a:t> o punto de partida do alumnado, os </a:t>
          </a:r>
          <a:r>
            <a:rPr lang="es-ES" sz="1700" dirty="0" err="1" smtClean="0"/>
            <a:t>seus</a:t>
          </a:r>
          <a:r>
            <a:rPr lang="es-ES" sz="1700" dirty="0" smtClean="0"/>
            <a:t> </a:t>
          </a:r>
          <a:r>
            <a:rPr lang="es-ES" sz="1700" dirty="0" err="1" smtClean="0"/>
            <a:t>coñecementos</a:t>
          </a:r>
          <a:r>
            <a:rPr lang="es-ES" sz="1700" dirty="0" smtClean="0"/>
            <a:t> previos)</a:t>
          </a:r>
        </a:p>
      </dgm:t>
    </dgm:pt>
    <dgm:pt modelId="{4454E4A9-0B04-4134-9CB5-02A66CF85855}" type="parTrans" cxnId="{F0F3AC89-82FE-4892-A92B-68961E3ADFFA}">
      <dgm:prSet/>
      <dgm:spPr/>
      <dgm:t>
        <a:bodyPr/>
        <a:lstStyle/>
        <a:p>
          <a:endParaRPr lang="es-ES"/>
        </a:p>
      </dgm:t>
    </dgm:pt>
    <dgm:pt modelId="{31D524CF-15CB-45E8-9335-2AED14217058}" type="sibTrans" cxnId="{F0F3AC89-82FE-4892-A92B-68961E3ADFFA}">
      <dgm:prSet/>
      <dgm:spPr/>
      <dgm:t>
        <a:bodyPr/>
        <a:lstStyle/>
        <a:p>
          <a:endParaRPr lang="es-ES"/>
        </a:p>
      </dgm:t>
    </dgm:pt>
    <dgm:pt modelId="{E3EF80A5-0DDD-496D-AF5F-B23AF77D237B}">
      <dgm:prSet phldrT="[Texto]" custT="1"/>
      <dgm:spPr/>
      <dgm:t>
        <a:bodyPr/>
        <a:lstStyle/>
        <a:p>
          <a:pPr algn="just"/>
          <a:r>
            <a:rPr lang="es-ES" sz="2000" b="1" dirty="0" smtClean="0"/>
            <a:t>- Formativa </a:t>
          </a:r>
          <a:r>
            <a:rPr lang="es-ES" sz="2000" b="1" dirty="0" err="1" smtClean="0"/>
            <a:t>ou</a:t>
          </a:r>
          <a:r>
            <a:rPr lang="es-ES" sz="2000" b="1" dirty="0" smtClean="0"/>
            <a:t> continua </a:t>
          </a:r>
          <a:r>
            <a:rPr lang="es-ES" sz="1700" dirty="0" smtClean="0"/>
            <a:t>(</a:t>
          </a:r>
          <a:r>
            <a:rPr lang="es-ES" sz="1700" dirty="0" err="1" smtClean="0"/>
            <a:t>ao</a:t>
          </a:r>
          <a:r>
            <a:rPr lang="es-ES" sz="1700" dirty="0" smtClean="0"/>
            <a:t> longo de todo o proceso educativo como medio de </a:t>
          </a:r>
          <a:r>
            <a:rPr lang="es-ES" sz="1700" dirty="0" err="1" smtClean="0"/>
            <a:t>seguimento</a:t>
          </a:r>
          <a:r>
            <a:rPr lang="es-ES" sz="1700" dirty="0" smtClean="0"/>
            <a:t> a través de </a:t>
          </a:r>
          <a:r>
            <a:rPr lang="es-ES" sz="1700" dirty="0" err="1" smtClean="0"/>
            <a:t>rexistros</a:t>
          </a:r>
          <a:r>
            <a:rPr lang="es-ES" sz="1700" dirty="0" smtClean="0"/>
            <a:t> e diarios. Asegura o </a:t>
          </a:r>
          <a:r>
            <a:rPr lang="es-ES" sz="1700" dirty="0" err="1" smtClean="0"/>
            <a:t>axuste</a:t>
          </a:r>
          <a:r>
            <a:rPr lang="es-ES" sz="1700" dirty="0" smtClean="0"/>
            <a:t> constante </a:t>
          </a:r>
          <a:r>
            <a:rPr lang="es-ES" sz="1700" dirty="0" err="1" smtClean="0"/>
            <a:t>ás</a:t>
          </a:r>
          <a:r>
            <a:rPr lang="es-ES" sz="1700" dirty="0" smtClean="0"/>
            <a:t> necesidades do alumnado, </a:t>
          </a:r>
          <a:r>
            <a:rPr lang="es-ES" sz="1700" dirty="0" err="1" smtClean="0"/>
            <a:t>xestionando</a:t>
          </a:r>
          <a:r>
            <a:rPr lang="es-ES" sz="1700" dirty="0" smtClean="0"/>
            <a:t> erros, consolidando éxitos e regulando o proceso de, valorando se </a:t>
          </a:r>
          <a:r>
            <a:rPr lang="es-ES" sz="1700" dirty="0" err="1" smtClean="0"/>
            <a:t>se</a:t>
          </a:r>
          <a:r>
            <a:rPr lang="es-ES" sz="1700" dirty="0" smtClean="0"/>
            <a:t> están </a:t>
          </a:r>
          <a:r>
            <a:rPr lang="es-ES" sz="1700" dirty="0" err="1" smtClean="0"/>
            <a:t>acadando</a:t>
          </a:r>
          <a:r>
            <a:rPr lang="es-ES" sz="1700" dirty="0" smtClean="0"/>
            <a:t> os </a:t>
          </a:r>
          <a:r>
            <a:rPr lang="es-ES" sz="1700" dirty="0" err="1" smtClean="0"/>
            <a:t>obxectivos</a:t>
          </a:r>
          <a:r>
            <a:rPr lang="es-ES" sz="1700" dirty="0" smtClean="0"/>
            <a:t> </a:t>
          </a:r>
          <a:r>
            <a:rPr lang="es-ES" sz="1700" dirty="0" err="1" smtClean="0"/>
            <a:t>propostos</a:t>
          </a:r>
          <a:r>
            <a:rPr lang="es-ES" sz="1700" dirty="0" smtClean="0"/>
            <a:t>).</a:t>
          </a:r>
          <a:endParaRPr lang="es-ES" sz="1700" dirty="0"/>
        </a:p>
      </dgm:t>
    </dgm:pt>
    <dgm:pt modelId="{BAC90164-54F5-438E-81B9-348EEF02C2C4}" type="parTrans" cxnId="{FD9B5910-4063-4DB4-BDFD-8710D0427B65}">
      <dgm:prSet/>
      <dgm:spPr/>
      <dgm:t>
        <a:bodyPr/>
        <a:lstStyle/>
        <a:p>
          <a:endParaRPr lang="es-ES"/>
        </a:p>
      </dgm:t>
    </dgm:pt>
    <dgm:pt modelId="{D0E56E86-A515-4E9B-B805-638ED88C2F56}" type="sibTrans" cxnId="{FD9B5910-4063-4DB4-BDFD-8710D0427B65}">
      <dgm:prSet/>
      <dgm:spPr/>
      <dgm:t>
        <a:bodyPr/>
        <a:lstStyle/>
        <a:p>
          <a:endParaRPr lang="es-ES"/>
        </a:p>
      </dgm:t>
    </dgm:pt>
    <dgm:pt modelId="{E7890439-973D-4833-AAA3-B5118BB58D1B}">
      <dgm:prSet phldrT="[Texto]"/>
      <dgm:spPr/>
      <dgm:t>
        <a:bodyPr/>
        <a:lstStyle/>
        <a:p>
          <a:r>
            <a:rPr lang="es-ES" dirty="0" smtClean="0"/>
            <a:t>Técnicas e instrumentos</a:t>
          </a:r>
          <a:endParaRPr lang="es-ES" dirty="0"/>
        </a:p>
      </dgm:t>
    </dgm:pt>
    <dgm:pt modelId="{32C2E350-D1CB-40C1-90AA-4E2F1F86E49F}" type="parTrans" cxnId="{29B7247C-44E0-4717-891B-C5B9D955583A}">
      <dgm:prSet/>
      <dgm:spPr/>
      <dgm:t>
        <a:bodyPr/>
        <a:lstStyle/>
        <a:p>
          <a:endParaRPr lang="es-ES"/>
        </a:p>
      </dgm:t>
    </dgm:pt>
    <dgm:pt modelId="{72B45F81-4144-48EA-B2F5-319B2403A070}" type="sibTrans" cxnId="{29B7247C-44E0-4717-891B-C5B9D955583A}">
      <dgm:prSet/>
      <dgm:spPr/>
      <dgm:t>
        <a:bodyPr/>
        <a:lstStyle/>
        <a:p>
          <a:endParaRPr lang="es-ES"/>
        </a:p>
      </dgm:t>
    </dgm:pt>
    <dgm:pt modelId="{09F2DC8A-EF62-4F8E-81C2-4795265E594E}">
      <dgm:prSet phldrT="[Texto]" custT="1"/>
      <dgm:spPr/>
      <dgm:t>
        <a:bodyPr/>
        <a:lstStyle/>
        <a:p>
          <a:r>
            <a:rPr lang="es-ES" sz="2000" dirty="0" smtClean="0"/>
            <a:t>Observación directa </a:t>
          </a:r>
          <a:endParaRPr lang="es-ES" sz="2000" dirty="0"/>
        </a:p>
      </dgm:t>
    </dgm:pt>
    <dgm:pt modelId="{DD48D6CA-72D1-417B-B104-CDB0815426E3}" type="parTrans" cxnId="{3953751B-9661-4ADA-B0F3-5F46751C77C1}">
      <dgm:prSet/>
      <dgm:spPr/>
      <dgm:t>
        <a:bodyPr/>
        <a:lstStyle/>
        <a:p>
          <a:endParaRPr lang="es-ES"/>
        </a:p>
      </dgm:t>
    </dgm:pt>
    <dgm:pt modelId="{B988AF56-6084-4567-9880-02154DB7742A}" type="sibTrans" cxnId="{3953751B-9661-4ADA-B0F3-5F46751C77C1}">
      <dgm:prSet/>
      <dgm:spPr/>
      <dgm:t>
        <a:bodyPr/>
        <a:lstStyle/>
        <a:p>
          <a:endParaRPr lang="es-ES"/>
        </a:p>
      </dgm:t>
    </dgm:pt>
    <dgm:pt modelId="{73494246-1826-47E3-886A-44D20CB25D8B}">
      <dgm:prSet phldrT="[Texto]" custT="1"/>
      <dgm:spPr/>
      <dgm:t>
        <a:bodyPr/>
        <a:lstStyle/>
        <a:p>
          <a:r>
            <a:rPr lang="es-ES" sz="2000" dirty="0" smtClean="0"/>
            <a:t>Pauta de observación</a:t>
          </a:r>
          <a:endParaRPr lang="es-ES" sz="2000" dirty="0"/>
        </a:p>
      </dgm:t>
    </dgm:pt>
    <dgm:pt modelId="{CEBBB96E-50CF-4687-97BB-1DC2DA028B6D}" type="parTrans" cxnId="{6D798069-C02F-4614-99C4-0C926E5F5028}">
      <dgm:prSet/>
      <dgm:spPr/>
      <dgm:t>
        <a:bodyPr/>
        <a:lstStyle/>
        <a:p>
          <a:endParaRPr lang="es-ES"/>
        </a:p>
      </dgm:t>
    </dgm:pt>
    <dgm:pt modelId="{35C9C7C7-ED0C-437F-9D19-3A080E0A29FC}" type="sibTrans" cxnId="{6D798069-C02F-4614-99C4-0C926E5F5028}">
      <dgm:prSet/>
      <dgm:spPr/>
      <dgm:t>
        <a:bodyPr/>
        <a:lstStyle/>
        <a:p>
          <a:endParaRPr lang="es-ES"/>
        </a:p>
      </dgm:t>
    </dgm:pt>
    <dgm:pt modelId="{F1E86D70-69E2-453C-B0CA-8886E4E75821}">
      <dgm:prSet phldrT="[Texto]" custT="1"/>
      <dgm:spPr/>
      <dgm:t>
        <a:bodyPr/>
        <a:lstStyle/>
        <a:p>
          <a:r>
            <a:rPr lang="es-ES" sz="2000" dirty="0" smtClean="0"/>
            <a:t>Diarios</a:t>
          </a:r>
          <a:endParaRPr lang="es-ES" sz="2000" dirty="0"/>
        </a:p>
      </dgm:t>
    </dgm:pt>
    <dgm:pt modelId="{02DAD70E-6A5B-44B1-A654-26B3F002434B}" type="parTrans" cxnId="{7FDEDE1C-183E-4D66-9995-D3A659233422}">
      <dgm:prSet/>
      <dgm:spPr/>
      <dgm:t>
        <a:bodyPr/>
        <a:lstStyle/>
        <a:p>
          <a:endParaRPr lang="es-ES"/>
        </a:p>
      </dgm:t>
    </dgm:pt>
    <dgm:pt modelId="{1EB0E488-31B2-45C8-BF44-AF53E290E7CD}" type="sibTrans" cxnId="{7FDEDE1C-183E-4D66-9995-D3A659233422}">
      <dgm:prSet/>
      <dgm:spPr/>
      <dgm:t>
        <a:bodyPr/>
        <a:lstStyle/>
        <a:p>
          <a:endParaRPr lang="es-ES"/>
        </a:p>
      </dgm:t>
    </dgm:pt>
    <dgm:pt modelId="{6F6C3495-27AD-49AA-83AF-78B96C7D0249}">
      <dgm:prSet phldrT="[Texto]" custT="1"/>
      <dgm:spPr/>
      <dgm:t>
        <a:bodyPr/>
        <a:lstStyle/>
        <a:p>
          <a:r>
            <a:rPr lang="es-ES" sz="2000" dirty="0" err="1" smtClean="0"/>
            <a:t>Rexistros</a:t>
          </a:r>
          <a:endParaRPr lang="es-ES" sz="2000" dirty="0"/>
        </a:p>
      </dgm:t>
    </dgm:pt>
    <dgm:pt modelId="{E498C4CE-8CA1-438F-919D-50133BC561C7}" type="parTrans" cxnId="{BD505B1F-9818-424B-B5A2-CB19BC703BAF}">
      <dgm:prSet/>
      <dgm:spPr/>
      <dgm:t>
        <a:bodyPr/>
        <a:lstStyle/>
        <a:p>
          <a:endParaRPr lang="es-ES"/>
        </a:p>
      </dgm:t>
    </dgm:pt>
    <dgm:pt modelId="{3C307645-97F4-4C39-89A9-A83FBCB97F94}" type="sibTrans" cxnId="{BD505B1F-9818-424B-B5A2-CB19BC703BAF}">
      <dgm:prSet/>
      <dgm:spPr/>
      <dgm:t>
        <a:bodyPr/>
        <a:lstStyle/>
        <a:p>
          <a:endParaRPr lang="es-ES"/>
        </a:p>
      </dgm:t>
    </dgm:pt>
    <dgm:pt modelId="{1FE45F10-1685-4076-9FC0-F37A8AF2863D}">
      <dgm:prSet phldrT="[Texto]" custT="1"/>
      <dgm:spPr/>
      <dgm:t>
        <a:bodyPr/>
        <a:lstStyle/>
        <a:p>
          <a:r>
            <a:rPr lang="es-ES" sz="2000" dirty="0" smtClean="0"/>
            <a:t>Cuestionarios </a:t>
          </a:r>
          <a:endParaRPr lang="es-ES" sz="2000" dirty="0"/>
        </a:p>
      </dgm:t>
    </dgm:pt>
    <dgm:pt modelId="{D1E6F192-0F9B-42EC-A515-B70025B3A175}" type="parTrans" cxnId="{5297353A-DFEF-4113-81C5-DED6ED572137}">
      <dgm:prSet/>
      <dgm:spPr/>
      <dgm:t>
        <a:bodyPr/>
        <a:lstStyle/>
        <a:p>
          <a:endParaRPr lang="es-ES"/>
        </a:p>
      </dgm:t>
    </dgm:pt>
    <dgm:pt modelId="{A168C88B-F9BC-4EBB-96CD-824899B886E6}" type="sibTrans" cxnId="{5297353A-DFEF-4113-81C5-DED6ED572137}">
      <dgm:prSet/>
      <dgm:spPr/>
      <dgm:t>
        <a:bodyPr/>
        <a:lstStyle/>
        <a:p>
          <a:endParaRPr lang="es-ES"/>
        </a:p>
      </dgm:t>
    </dgm:pt>
    <dgm:pt modelId="{A5316F8F-E4C3-4054-853A-BC9BBA3C09CC}">
      <dgm:prSet phldrT="[Texto]" custT="1"/>
      <dgm:spPr/>
      <dgm:t>
        <a:bodyPr/>
        <a:lstStyle/>
        <a:p>
          <a:pPr algn="just"/>
          <a:r>
            <a:rPr lang="pt-BR" sz="2000" b="1" dirty="0" smtClean="0"/>
            <a:t>- </a:t>
          </a:r>
          <a:r>
            <a:rPr lang="pt-BR" sz="2000" b="1" dirty="0" err="1" smtClean="0"/>
            <a:t>Sumativa</a:t>
          </a:r>
          <a:r>
            <a:rPr lang="pt-BR" sz="2000" b="1" dirty="0" smtClean="0"/>
            <a:t> ou final            </a:t>
          </a:r>
          <a:r>
            <a:rPr lang="pt-BR" sz="1700" dirty="0" smtClean="0"/>
            <a:t>( determina se os </a:t>
          </a:r>
          <a:r>
            <a:rPr lang="pt-BR" sz="1700" dirty="0" err="1" smtClean="0"/>
            <a:t>obxectivos</a:t>
          </a:r>
          <a:r>
            <a:rPr lang="pt-BR" sz="1700" dirty="0" smtClean="0"/>
            <a:t> </a:t>
          </a:r>
          <a:r>
            <a:rPr lang="pt-BR" sz="1700" dirty="0" err="1" smtClean="0"/>
            <a:t>foron</a:t>
          </a:r>
          <a:r>
            <a:rPr lang="pt-BR" sz="1700" dirty="0" smtClean="0"/>
            <a:t> </a:t>
          </a:r>
          <a:r>
            <a:rPr lang="pt-BR" sz="1700" dirty="0" err="1" smtClean="0"/>
            <a:t>acadados</a:t>
          </a:r>
          <a:r>
            <a:rPr lang="pt-BR" sz="1700" dirty="0" smtClean="0"/>
            <a:t> e </a:t>
          </a:r>
          <a:r>
            <a:rPr lang="pt-BR" sz="1700" dirty="0" err="1" smtClean="0"/>
            <a:t>contribúe</a:t>
          </a:r>
          <a:r>
            <a:rPr lang="pt-BR" sz="1700" dirty="0" smtClean="0"/>
            <a:t> no </a:t>
          </a:r>
          <a:r>
            <a:rPr lang="pt-BR" sz="1700" dirty="0" err="1" smtClean="0"/>
            <a:t>deseño</a:t>
          </a:r>
          <a:r>
            <a:rPr lang="pt-BR" sz="1700" dirty="0" smtClean="0"/>
            <a:t> de certas propostas de </a:t>
          </a:r>
          <a:r>
            <a:rPr lang="pt-BR" sz="1700" dirty="0" err="1" smtClean="0"/>
            <a:t>mellora</a:t>
          </a:r>
          <a:r>
            <a:rPr lang="pt-BR" sz="1700" dirty="0" smtClean="0"/>
            <a:t>).</a:t>
          </a:r>
          <a:endParaRPr lang="es-ES" sz="1700" dirty="0"/>
        </a:p>
      </dgm:t>
    </dgm:pt>
    <dgm:pt modelId="{0930A8A5-8983-49DB-A1B1-857B3568BF54}" type="parTrans" cxnId="{AD57DCC2-0717-4340-8B05-F01EAB1E3654}">
      <dgm:prSet/>
      <dgm:spPr/>
      <dgm:t>
        <a:bodyPr/>
        <a:lstStyle/>
        <a:p>
          <a:endParaRPr lang="es-ES"/>
        </a:p>
      </dgm:t>
    </dgm:pt>
    <dgm:pt modelId="{29C2189A-5F8D-4F80-A6ED-E7B26DB317FF}" type="sibTrans" cxnId="{AD57DCC2-0717-4340-8B05-F01EAB1E3654}">
      <dgm:prSet/>
      <dgm:spPr/>
      <dgm:t>
        <a:bodyPr/>
        <a:lstStyle/>
        <a:p>
          <a:endParaRPr lang="es-ES"/>
        </a:p>
      </dgm:t>
    </dgm:pt>
    <dgm:pt modelId="{DE27E642-940D-47A6-83E5-769CD25F05B0}" type="pres">
      <dgm:prSet presAssocID="{E71BB33C-FDA4-4BB7-A0C8-CFC93E4612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EA1723-AF00-4F55-B229-1621F18A8570}" type="pres">
      <dgm:prSet presAssocID="{C4AE5ACA-8853-4081-B833-ED59F7F0046F}" presName="compositeNode" presStyleCnt="0">
        <dgm:presLayoutVars>
          <dgm:bulletEnabled val="1"/>
        </dgm:presLayoutVars>
      </dgm:prSet>
      <dgm:spPr/>
    </dgm:pt>
    <dgm:pt modelId="{2C270A7C-17D7-487A-A756-37EA81C22D17}" type="pres">
      <dgm:prSet presAssocID="{C4AE5ACA-8853-4081-B833-ED59F7F0046F}" presName="bgRect" presStyleLbl="node1" presStyleIdx="0" presStyleCnt="2"/>
      <dgm:spPr/>
      <dgm:t>
        <a:bodyPr/>
        <a:lstStyle/>
        <a:p>
          <a:endParaRPr lang="es-ES"/>
        </a:p>
      </dgm:t>
    </dgm:pt>
    <dgm:pt modelId="{2AE9AB41-8A60-49B4-B8C2-868737FCF708}" type="pres">
      <dgm:prSet presAssocID="{C4AE5ACA-8853-4081-B833-ED59F7F0046F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87E2A4-1394-48C2-900D-8D75A9ECF53A}" type="pres">
      <dgm:prSet presAssocID="{C4AE5ACA-8853-4081-B833-ED59F7F0046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7CC63B-AED6-4440-B308-769E2AD18D8B}" type="pres">
      <dgm:prSet presAssocID="{934EBF18-503C-442C-AF68-57FA67142B60}" presName="hSp" presStyleCnt="0"/>
      <dgm:spPr/>
    </dgm:pt>
    <dgm:pt modelId="{A2363BBA-B12E-4EB4-A867-936653B4734E}" type="pres">
      <dgm:prSet presAssocID="{934EBF18-503C-442C-AF68-57FA67142B60}" presName="vProcSp" presStyleCnt="0"/>
      <dgm:spPr/>
    </dgm:pt>
    <dgm:pt modelId="{6D6F5924-8DF2-4172-9396-512416B35E03}" type="pres">
      <dgm:prSet presAssocID="{934EBF18-503C-442C-AF68-57FA67142B60}" presName="vSp1" presStyleCnt="0"/>
      <dgm:spPr/>
    </dgm:pt>
    <dgm:pt modelId="{CE8FCF0E-5E78-4D29-9F64-C9C1AE56AB34}" type="pres">
      <dgm:prSet presAssocID="{934EBF18-503C-442C-AF68-57FA67142B60}" presName="simulatedConn" presStyleLbl="solidFgAcc1" presStyleIdx="0" presStyleCnt="1"/>
      <dgm:spPr/>
    </dgm:pt>
    <dgm:pt modelId="{5BEE48AC-9561-4BCB-86B6-2B6BC061C745}" type="pres">
      <dgm:prSet presAssocID="{934EBF18-503C-442C-AF68-57FA67142B60}" presName="vSp2" presStyleCnt="0"/>
      <dgm:spPr/>
    </dgm:pt>
    <dgm:pt modelId="{8C4F6EB0-EB21-4400-8085-0B56CEF08D0F}" type="pres">
      <dgm:prSet presAssocID="{934EBF18-503C-442C-AF68-57FA67142B60}" presName="sibTrans" presStyleCnt="0"/>
      <dgm:spPr/>
    </dgm:pt>
    <dgm:pt modelId="{21BA6ADA-9C2E-4DEC-BECD-22C71F5D6895}" type="pres">
      <dgm:prSet presAssocID="{E7890439-973D-4833-AAA3-B5118BB58D1B}" presName="compositeNode" presStyleCnt="0">
        <dgm:presLayoutVars>
          <dgm:bulletEnabled val="1"/>
        </dgm:presLayoutVars>
      </dgm:prSet>
      <dgm:spPr/>
    </dgm:pt>
    <dgm:pt modelId="{5EDCFFEE-A1CB-4D03-82E4-0CD94FDE1CC0}" type="pres">
      <dgm:prSet presAssocID="{E7890439-973D-4833-AAA3-B5118BB58D1B}" presName="bgRect" presStyleLbl="node1" presStyleIdx="1" presStyleCnt="2"/>
      <dgm:spPr/>
      <dgm:t>
        <a:bodyPr/>
        <a:lstStyle/>
        <a:p>
          <a:endParaRPr lang="es-ES"/>
        </a:p>
      </dgm:t>
    </dgm:pt>
    <dgm:pt modelId="{E832DF2E-9B9B-4362-B82E-CC443D62E676}" type="pres">
      <dgm:prSet presAssocID="{E7890439-973D-4833-AAA3-B5118BB58D1B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CD7ED7-16C2-4910-A62D-2DBE7CE1E5EB}" type="pres">
      <dgm:prSet presAssocID="{E7890439-973D-4833-AAA3-B5118BB58D1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866293-C321-4ECB-8316-26C057222442}" type="presOf" srcId="{C4AE5ACA-8853-4081-B833-ED59F7F0046F}" destId="{2AE9AB41-8A60-49B4-B8C2-868737FCF708}" srcOrd="1" destOrd="0" presId="urn:microsoft.com/office/officeart/2005/8/layout/hProcess7"/>
    <dgm:cxn modelId="{957F80A2-A501-44E6-9B8F-E705DE8C474B}" type="presOf" srcId="{F1E86D70-69E2-453C-B0CA-8886E4E75821}" destId="{D9CD7ED7-16C2-4910-A62D-2DBE7CE1E5EB}" srcOrd="0" destOrd="2" presId="urn:microsoft.com/office/officeart/2005/8/layout/hProcess7"/>
    <dgm:cxn modelId="{AD57DCC2-0717-4340-8B05-F01EAB1E3654}" srcId="{C4AE5ACA-8853-4081-B833-ED59F7F0046F}" destId="{A5316F8F-E4C3-4054-853A-BC9BBA3C09CC}" srcOrd="2" destOrd="0" parTransId="{0930A8A5-8983-49DB-A1B1-857B3568BF54}" sibTransId="{29C2189A-5F8D-4F80-A6ED-E7B26DB317FF}"/>
    <dgm:cxn modelId="{29B7247C-44E0-4717-891B-C5B9D955583A}" srcId="{E71BB33C-FDA4-4BB7-A0C8-CFC93E4612BC}" destId="{E7890439-973D-4833-AAA3-B5118BB58D1B}" srcOrd="1" destOrd="0" parTransId="{32C2E350-D1CB-40C1-90AA-4E2F1F86E49F}" sibTransId="{72B45F81-4144-48EA-B2F5-319B2403A070}"/>
    <dgm:cxn modelId="{6E7555AA-4081-446A-85E6-6D8400C0E045}" type="presOf" srcId="{09F2DC8A-EF62-4F8E-81C2-4795265E594E}" destId="{D9CD7ED7-16C2-4910-A62D-2DBE7CE1E5EB}" srcOrd="0" destOrd="0" presId="urn:microsoft.com/office/officeart/2005/8/layout/hProcess7"/>
    <dgm:cxn modelId="{F20D3F71-CD49-4F36-8E56-797AAA2DC1BB}" type="presOf" srcId="{E7890439-973D-4833-AAA3-B5118BB58D1B}" destId="{5EDCFFEE-A1CB-4D03-82E4-0CD94FDE1CC0}" srcOrd="0" destOrd="0" presId="urn:microsoft.com/office/officeart/2005/8/layout/hProcess7"/>
    <dgm:cxn modelId="{577E9946-8DFF-4CDE-B641-1011F1ECF23E}" type="presOf" srcId="{46F3114C-7078-4455-BF4B-131DE15251E4}" destId="{0987E2A4-1394-48C2-900D-8D75A9ECF53A}" srcOrd="0" destOrd="0" presId="urn:microsoft.com/office/officeart/2005/8/layout/hProcess7"/>
    <dgm:cxn modelId="{33DC091D-C14B-4D2D-A0CD-DDD42209E335}" srcId="{E71BB33C-FDA4-4BB7-A0C8-CFC93E4612BC}" destId="{C4AE5ACA-8853-4081-B833-ED59F7F0046F}" srcOrd="0" destOrd="0" parTransId="{BDD86163-379A-4736-929B-D21E63AFD251}" sibTransId="{934EBF18-503C-442C-AF68-57FA67142B60}"/>
    <dgm:cxn modelId="{6D798069-C02F-4614-99C4-0C926E5F5028}" srcId="{E7890439-973D-4833-AAA3-B5118BB58D1B}" destId="{73494246-1826-47E3-886A-44D20CB25D8B}" srcOrd="1" destOrd="0" parTransId="{CEBBB96E-50CF-4687-97BB-1DC2DA028B6D}" sibTransId="{35C9C7C7-ED0C-437F-9D19-3A080E0A29FC}"/>
    <dgm:cxn modelId="{604699F3-DC3D-42CF-9A17-6A11BA70DBF0}" type="presOf" srcId="{1FE45F10-1685-4076-9FC0-F37A8AF2863D}" destId="{D9CD7ED7-16C2-4910-A62D-2DBE7CE1E5EB}" srcOrd="0" destOrd="4" presId="urn:microsoft.com/office/officeart/2005/8/layout/hProcess7"/>
    <dgm:cxn modelId="{67B271E5-5C20-4F97-B06A-B2C9BDBE07AC}" type="presOf" srcId="{A5316F8F-E4C3-4054-853A-BC9BBA3C09CC}" destId="{0987E2A4-1394-48C2-900D-8D75A9ECF53A}" srcOrd="0" destOrd="2" presId="urn:microsoft.com/office/officeart/2005/8/layout/hProcess7"/>
    <dgm:cxn modelId="{4322B587-94A4-4A94-9F82-2CE3CC883C26}" type="presOf" srcId="{6F6C3495-27AD-49AA-83AF-78B96C7D0249}" destId="{D9CD7ED7-16C2-4910-A62D-2DBE7CE1E5EB}" srcOrd="0" destOrd="3" presId="urn:microsoft.com/office/officeart/2005/8/layout/hProcess7"/>
    <dgm:cxn modelId="{60957BE9-66C9-47D9-96ED-C9D5CBEC000F}" type="presOf" srcId="{E3EF80A5-0DDD-496D-AF5F-B23AF77D237B}" destId="{0987E2A4-1394-48C2-900D-8D75A9ECF53A}" srcOrd="0" destOrd="1" presId="urn:microsoft.com/office/officeart/2005/8/layout/hProcess7"/>
    <dgm:cxn modelId="{97435591-01A9-458A-861D-5F4F53CE90AF}" type="presOf" srcId="{73494246-1826-47E3-886A-44D20CB25D8B}" destId="{D9CD7ED7-16C2-4910-A62D-2DBE7CE1E5EB}" srcOrd="0" destOrd="1" presId="urn:microsoft.com/office/officeart/2005/8/layout/hProcess7"/>
    <dgm:cxn modelId="{F0F3AC89-82FE-4892-A92B-68961E3ADFFA}" srcId="{C4AE5ACA-8853-4081-B833-ED59F7F0046F}" destId="{46F3114C-7078-4455-BF4B-131DE15251E4}" srcOrd="0" destOrd="0" parTransId="{4454E4A9-0B04-4134-9CB5-02A66CF85855}" sibTransId="{31D524CF-15CB-45E8-9335-2AED14217058}"/>
    <dgm:cxn modelId="{5297353A-DFEF-4113-81C5-DED6ED572137}" srcId="{E7890439-973D-4833-AAA3-B5118BB58D1B}" destId="{1FE45F10-1685-4076-9FC0-F37A8AF2863D}" srcOrd="4" destOrd="0" parTransId="{D1E6F192-0F9B-42EC-A515-B70025B3A175}" sibTransId="{A168C88B-F9BC-4EBB-96CD-824899B886E6}"/>
    <dgm:cxn modelId="{A01F1EDD-08DC-42D9-A61A-C378B3BD7437}" type="presOf" srcId="{E71BB33C-FDA4-4BB7-A0C8-CFC93E4612BC}" destId="{DE27E642-940D-47A6-83E5-769CD25F05B0}" srcOrd="0" destOrd="0" presId="urn:microsoft.com/office/officeart/2005/8/layout/hProcess7"/>
    <dgm:cxn modelId="{DCB49A61-3EC3-461C-9997-E3D7D96BBC99}" type="presOf" srcId="{C4AE5ACA-8853-4081-B833-ED59F7F0046F}" destId="{2C270A7C-17D7-487A-A756-37EA81C22D17}" srcOrd="0" destOrd="0" presId="urn:microsoft.com/office/officeart/2005/8/layout/hProcess7"/>
    <dgm:cxn modelId="{BD505B1F-9818-424B-B5A2-CB19BC703BAF}" srcId="{E7890439-973D-4833-AAA3-B5118BB58D1B}" destId="{6F6C3495-27AD-49AA-83AF-78B96C7D0249}" srcOrd="3" destOrd="0" parTransId="{E498C4CE-8CA1-438F-919D-50133BC561C7}" sibTransId="{3C307645-97F4-4C39-89A9-A83FBCB97F94}"/>
    <dgm:cxn modelId="{7FDEDE1C-183E-4D66-9995-D3A659233422}" srcId="{E7890439-973D-4833-AAA3-B5118BB58D1B}" destId="{F1E86D70-69E2-453C-B0CA-8886E4E75821}" srcOrd="2" destOrd="0" parTransId="{02DAD70E-6A5B-44B1-A654-26B3F002434B}" sibTransId="{1EB0E488-31B2-45C8-BF44-AF53E290E7CD}"/>
    <dgm:cxn modelId="{9FF23BFE-F0BB-490F-AB18-FA6FDF94B7C0}" type="presOf" srcId="{E7890439-973D-4833-AAA3-B5118BB58D1B}" destId="{E832DF2E-9B9B-4362-B82E-CC443D62E676}" srcOrd="1" destOrd="0" presId="urn:microsoft.com/office/officeart/2005/8/layout/hProcess7"/>
    <dgm:cxn modelId="{FD9B5910-4063-4DB4-BDFD-8710D0427B65}" srcId="{C4AE5ACA-8853-4081-B833-ED59F7F0046F}" destId="{E3EF80A5-0DDD-496D-AF5F-B23AF77D237B}" srcOrd="1" destOrd="0" parTransId="{BAC90164-54F5-438E-81B9-348EEF02C2C4}" sibTransId="{D0E56E86-A515-4E9B-B805-638ED88C2F56}"/>
    <dgm:cxn modelId="{3953751B-9661-4ADA-B0F3-5F46751C77C1}" srcId="{E7890439-973D-4833-AAA3-B5118BB58D1B}" destId="{09F2DC8A-EF62-4F8E-81C2-4795265E594E}" srcOrd="0" destOrd="0" parTransId="{DD48D6CA-72D1-417B-B104-CDB0815426E3}" sibTransId="{B988AF56-6084-4567-9880-02154DB7742A}"/>
    <dgm:cxn modelId="{548CC6AF-77AC-43C9-AE57-6F8CC23C3B30}" type="presParOf" srcId="{DE27E642-940D-47A6-83E5-769CD25F05B0}" destId="{97EA1723-AF00-4F55-B229-1621F18A8570}" srcOrd="0" destOrd="0" presId="urn:microsoft.com/office/officeart/2005/8/layout/hProcess7"/>
    <dgm:cxn modelId="{2072D73C-FF58-4E43-9B06-9558BB6368E8}" type="presParOf" srcId="{97EA1723-AF00-4F55-B229-1621F18A8570}" destId="{2C270A7C-17D7-487A-A756-37EA81C22D17}" srcOrd="0" destOrd="0" presId="urn:microsoft.com/office/officeart/2005/8/layout/hProcess7"/>
    <dgm:cxn modelId="{2656F595-2434-4DA3-8575-312B4548C93B}" type="presParOf" srcId="{97EA1723-AF00-4F55-B229-1621F18A8570}" destId="{2AE9AB41-8A60-49B4-B8C2-868737FCF708}" srcOrd="1" destOrd="0" presId="urn:microsoft.com/office/officeart/2005/8/layout/hProcess7"/>
    <dgm:cxn modelId="{DDF2FCB2-A6C0-43D3-925F-41AD96951201}" type="presParOf" srcId="{97EA1723-AF00-4F55-B229-1621F18A8570}" destId="{0987E2A4-1394-48C2-900D-8D75A9ECF53A}" srcOrd="2" destOrd="0" presId="urn:microsoft.com/office/officeart/2005/8/layout/hProcess7"/>
    <dgm:cxn modelId="{7D442EF4-4C56-470D-BBA6-9C654D52CEAC}" type="presParOf" srcId="{DE27E642-940D-47A6-83E5-769CD25F05B0}" destId="{207CC63B-AED6-4440-B308-769E2AD18D8B}" srcOrd="1" destOrd="0" presId="urn:microsoft.com/office/officeart/2005/8/layout/hProcess7"/>
    <dgm:cxn modelId="{48B7A232-AD14-4600-8F4D-2D9C9A41E7DB}" type="presParOf" srcId="{DE27E642-940D-47A6-83E5-769CD25F05B0}" destId="{A2363BBA-B12E-4EB4-A867-936653B4734E}" srcOrd="2" destOrd="0" presId="urn:microsoft.com/office/officeart/2005/8/layout/hProcess7"/>
    <dgm:cxn modelId="{639F5336-2EB5-4495-81A1-5ACDAC43440C}" type="presParOf" srcId="{A2363BBA-B12E-4EB4-A867-936653B4734E}" destId="{6D6F5924-8DF2-4172-9396-512416B35E03}" srcOrd="0" destOrd="0" presId="urn:microsoft.com/office/officeart/2005/8/layout/hProcess7"/>
    <dgm:cxn modelId="{F3F7FEA3-D2CB-4BD8-BEDB-B341876DA5CD}" type="presParOf" srcId="{A2363BBA-B12E-4EB4-A867-936653B4734E}" destId="{CE8FCF0E-5E78-4D29-9F64-C9C1AE56AB34}" srcOrd="1" destOrd="0" presId="urn:microsoft.com/office/officeart/2005/8/layout/hProcess7"/>
    <dgm:cxn modelId="{D35CE00C-DC3F-41BB-9AD8-A3BD5FE2E1B7}" type="presParOf" srcId="{A2363BBA-B12E-4EB4-A867-936653B4734E}" destId="{5BEE48AC-9561-4BCB-86B6-2B6BC061C745}" srcOrd="2" destOrd="0" presId="urn:microsoft.com/office/officeart/2005/8/layout/hProcess7"/>
    <dgm:cxn modelId="{1CBA73B6-94C2-40B5-BDA8-D8CBEFF7BDD4}" type="presParOf" srcId="{DE27E642-940D-47A6-83E5-769CD25F05B0}" destId="{8C4F6EB0-EB21-4400-8085-0B56CEF08D0F}" srcOrd="3" destOrd="0" presId="urn:microsoft.com/office/officeart/2005/8/layout/hProcess7"/>
    <dgm:cxn modelId="{A33C8810-A520-4991-A330-10515EA692E7}" type="presParOf" srcId="{DE27E642-940D-47A6-83E5-769CD25F05B0}" destId="{21BA6ADA-9C2E-4DEC-BECD-22C71F5D6895}" srcOrd="4" destOrd="0" presId="urn:microsoft.com/office/officeart/2005/8/layout/hProcess7"/>
    <dgm:cxn modelId="{696AEE94-4CC4-4966-A02D-417C57DA25AA}" type="presParOf" srcId="{21BA6ADA-9C2E-4DEC-BECD-22C71F5D6895}" destId="{5EDCFFEE-A1CB-4D03-82E4-0CD94FDE1CC0}" srcOrd="0" destOrd="0" presId="urn:microsoft.com/office/officeart/2005/8/layout/hProcess7"/>
    <dgm:cxn modelId="{66C4C3D2-E57A-4E1F-9724-7FEE92343391}" type="presParOf" srcId="{21BA6ADA-9C2E-4DEC-BECD-22C71F5D6895}" destId="{E832DF2E-9B9B-4362-B82E-CC443D62E676}" srcOrd="1" destOrd="0" presId="urn:microsoft.com/office/officeart/2005/8/layout/hProcess7"/>
    <dgm:cxn modelId="{AF698F44-CFD8-43C5-AA6E-DB0D500E34C3}" type="presParOf" srcId="{21BA6ADA-9C2E-4DEC-BECD-22C71F5D6895}" destId="{D9CD7ED7-16C2-4910-A62D-2DBE7CE1E5E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81E531-3BA8-4959-9706-8DDC20FF3E66}">
      <dsp:nvSpPr>
        <dsp:cNvPr id="0" name=""/>
        <dsp:cNvSpPr/>
      </dsp:nvSpPr>
      <dsp:spPr>
        <a:xfrm rot="5400000">
          <a:off x="-442816" y="1526168"/>
          <a:ext cx="1950712" cy="23526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819B5-77D8-44C6-A468-4EBA723D8E10}">
      <dsp:nvSpPr>
        <dsp:cNvPr id="0" name=""/>
        <dsp:cNvSpPr/>
      </dsp:nvSpPr>
      <dsp:spPr>
        <a:xfrm>
          <a:off x="4816" y="279580"/>
          <a:ext cx="2614052" cy="1568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APRENDIZAXE BASADA EN PROXECTOS</a:t>
          </a:r>
          <a:endParaRPr lang="es-ES" sz="1400" kern="1200" dirty="0"/>
        </a:p>
      </dsp:txBody>
      <dsp:txXfrm>
        <a:off x="4816" y="279580"/>
        <a:ext cx="2614052" cy="1568431"/>
      </dsp:txXfrm>
    </dsp:sp>
    <dsp:sp modelId="{BD00B18F-63A7-4BC0-8A57-D2615662CCF3}">
      <dsp:nvSpPr>
        <dsp:cNvPr id="0" name=""/>
        <dsp:cNvSpPr/>
      </dsp:nvSpPr>
      <dsp:spPr>
        <a:xfrm rot="5400000">
          <a:off x="-442816" y="3486707"/>
          <a:ext cx="1950712" cy="23526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7E0C1-D424-472B-B575-2F12E5D6E5DD}">
      <dsp:nvSpPr>
        <dsp:cNvPr id="0" name=""/>
        <dsp:cNvSpPr/>
      </dsp:nvSpPr>
      <dsp:spPr>
        <a:xfrm>
          <a:off x="4816" y="2240119"/>
          <a:ext cx="2614052" cy="1568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Constructiva, funcional e significativa</a:t>
          </a:r>
          <a:endParaRPr lang="es-ES" sz="1400" kern="1200" dirty="0"/>
        </a:p>
      </dsp:txBody>
      <dsp:txXfrm>
        <a:off x="4816" y="2240119"/>
        <a:ext cx="2614052" cy="1568431"/>
      </dsp:txXfrm>
    </dsp:sp>
    <dsp:sp modelId="{AD10DA13-E82D-420E-8149-D67A15841E06}">
      <dsp:nvSpPr>
        <dsp:cNvPr id="0" name=""/>
        <dsp:cNvSpPr/>
      </dsp:nvSpPr>
      <dsp:spPr>
        <a:xfrm>
          <a:off x="537453" y="4466977"/>
          <a:ext cx="3466863" cy="23526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54284-9E4F-4D2A-AB29-4772270F4FDC}">
      <dsp:nvSpPr>
        <dsp:cNvPr id="0" name=""/>
        <dsp:cNvSpPr/>
      </dsp:nvSpPr>
      <dsp:spPr>
        <a:xfrm>
          <a:off x="4816" y="4200658"/>
          <a:ext cx="2614052" cy="1568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Intelixencias</a:t>
          </a:r>
          <a:r>
            <a:rPr lang="es-ES" sz="1400" kern="1200" dirty="0" smtClean="0"/>
            <a:t> múltiples (Howard Gardner)</a:t>
          </a:r>
          <a:endParaRPr lang="es-ES" sz="1400" kern="1200" dirty="0"/>
        </a:p>
      </dsp:txBody>
      <dsp:txXfrm>
        <a:off x="4816" y="4200658"/>
        <a:ext cx="2614052" cy="1568431"/>
      </dsp:txXfrm>
    </dsp:sp>
    <dsp:sp modelId="{F714FD24-9CE1-47A3-AD4C-D127AB184694}">
      <dsp:nvSpPr>
        <dsp:cNvPr id="0" name=""/>
        <dsp:cNvSpPr/>
      </dsp:nvSpPr>
      <dsp:spPr>
        <a:xfrm rot="16200000">
          <a:off x="3033872" y="3486707"/>
          <a:ext cx="1950712" cy="23526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9FD69-8543-4D20-8BF5-C3138B3DFEF4}">
      <dsp:nvSpPr>
        <dsp:cNvPr id="0" name=""/>
        <dsp:cNvSpPr/>
      </dsp:nvSpPr>
      <dsp:spPr>
        <a:xfrm>
          <a:off x="3481505" y="4200658"/>
          <a:ext cx="2614052" cy="1568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Globalización</a:t>
          </a:r>
          <a:endParaRPr lang="es-ES" sz="1200" kern="1200" dirty="0"/>
        </a:p>
      </dsp:txBody>
      <dsp:txXfrm>
        <a:off x="3481505" y="4200658"/>
        <a:ext cx="2614052" cy="1568431"/>
      </dsp:txXfrm>
    </dsp:sp>
    <dsp:sp modelId="{27DFFBFA-D974-4EF1-BB12-1E04F04183E2}">
      <dsp:nvSpPr>
        <dsp:cNvPr id="0" name=""/>
        <dsp:cNvSpPr/>
      </dsp:nvSpPr>
      <dsp:spPr>
        <a:xfrm rot="16200000">
          <a:off x="3033872" y="1526168"/>
          <a:ext cx="1950712" cy="23526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4AE6B-F574-483A-B82C-33E7C662F69E}">
      <dsp:nvSpPr>
        <dsp:cNvPr id="0" name=""/>
        <dsp:cNvSpPr/>
      </dsp:nvSpPr>
      <dsp:spPr>
        <a:xfrm>
          <a:off x="3481505" y="2240119"/>
          <a:ext cx="2614052" cy="1568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Alfabetización </a:t>
          </a:r>
          <a:r>
            <a:rPr lang="es-ES" sz="1400" kern="1200" dirty="0" err="1" smtClean="0"/>
            <a:t>dixital</a:t>
          </a:r>
          <a:endParaRPr lang="es-ES" sz="1400" kern="1200" dirty="0"/>
        </a:p>
      </dsp:txBody>
      <dsp:txXfrm>
        <a:off x="3481505" y="2240119"/>
        <a:ext cx="2614052" cy="1568431"/>
      </dsp:txXfrm>
    </dsp:sp>
    <dsp:sp modelId="{3FAF2715-C4F4-4E4E-91BE-DEA0227E3D44}">
      <dsp:nvSpPr>
        <dsp:cNvPr id="0" name=""/>
        <dsp:cNvSpPr/>
      </dsp:nvSpPr>
      <dsp:spPr>
        <a:xfrm>
          <a:off x="4014142" y="545899"/>
          <a:ext cx="3466863" cy="23526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11210-1837-47D2-B11F-F967BA7535DB}">
      <dsp:nvSpPr>
        <dsp:cNvPr id="0" name=""/>
        <dsp:cNvSpPr/>
      </dsp:nvSpPr>
      <dsp:spPr>
        <a:xfrm>
          <a:off x="3481505" y="279580"/>
          <a:ext cx="2614052" cy="1568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Ambiente </a:t>
          </a:r>
          <a:r>
            <a:rPr lang="es-ES" sz="1400" kern="1200" dirty="0" err="1" smtClean="0"/>
            <a:t>acolledor</a:t>
          </a:r>
          <a:r>
            <a:rPr lang="es-ES" sz="1400" kern="1200" dirty="0" smtClean="0"/>
            <a:t> e flexible</a:t>
          </a:r>
          <a:endParaRPr lang="es-ES" sz="1400" kern="1200" dirty="0"/>
        </a:p>
      </dsp:txBody>
      <dsp:txXfrm>
        <a:off x="3481505" y="279580"/>
        <a:ext cx="2614052" cy="1568431"/>
      </dsp:txXfrm>
    </dsp:sp>
    <dsp:sp modelId="{2A984B87-D0DD-48C5-B153-FEDCD4F62B5B}">
      <dsp:nvSpPr>
        <dsp:cNvPr id="0" name=""/>
        <dsp:cNvSpPr/>
      </dsp:nvSpPr>
      <dsp:spPr>
        <a:xfrm rot="5400000">
          <a:off x="6510562" y="1526168"/>
          <a:ext cx="1950712" cy="23526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1A7AF-9A46-4485-BCE8-6D07D9ABD222}">
      <dsp:nvSpPr>
        <dsp:cNvPr id="0" name=""/>
        <dsp:cNvSpPr/>
      </dsp:nvSpPr>
      <dsp:spPr>
        <a:xfrm>
          <a:off x="6958195" y="279580"/>
          <a:ext cx="2614052" cy="1568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Aprendizaxe</a:t>
          </a:r>
          <a:r>
            <a:rPr lang="es-ES" sz="1400" kern="1200" dirty="0" smtClean="0"/>
            <a:t> cooperativa</a:t>
          </a:r>
          <a:endParaRPr lang="es-ES" sz="1400" kern="1200" dirty="0"/>
        </a:p>
      </dsp:txBody>
      <dsp:txXfrm>
        <a:off x="6958195" y="279580"/>
        <a:ext cx="2614052" cy="1568431"/>
      </dsp:txXfrm>
    </dsp:sp>
    <dsp:sp modelId="{4F4F45ED-2F80-4FEE-8D9B-4C4FAEA73277}">
      <dsp:nvSpPr>
        <dsp:cNvPr id="0" name=""/>
        <dsp:cNvSpPr/>
      </dsp:nvSpPr>
      <dsp:spPr>
        <a:xfrm rot="5400000">
          <a:off x="6510562" y="3486707"/>
          <a:ext cx="1950712" cy="23526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4223D-550A-4F7A-B864-C1C7A5CEEC45}">
      <dsp:nvSpPr>
        <dsp:cNvPr id="0" name=""/>
        <dsp:cNvSpPr/>
      </dsp:nvSpPr>
      <dsp:spPr>
        <a:xfrm>
          <a:off x="6958195" y="2240119"/>
          <a:ext cx="2614052" cy="1568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Atención á </a:t>
          </a:r>
          <a:r>
            <a:rPr lang="es-ES" sz="1400" kern="1200" dirty="0" err="1" smtClean="0"/>
            <a:t>diversidade</a:t>
          </a:r>
          <a:endParaRPr lang="es-ES" sz="1400" kern="1200" dirty="0"/>
        </a:p>
      </dsp:txBody>
      <dsp:txXfrm>
        <a:off x="6958195" y="2240119"/>
        <a:ext cx="2614052" cy="1568431"/>
      </dsp:txXfrm>
    </dsp:sp>
    <dsp:sp modelId="{A35B020F-3E82-47AC-AF18-EC8EC5D4E5E2}">
      <dsp:nvSpPr>
        <dsp:cNvPr id="0" name=""/>
        <dsp:cNvSpPr/>
      </dsp:nvSpPr>
      <dsp:spPr>
        <a:xfrm>
          <a:off x="6958195" y="4200658"/>
          <a:ext cx="2614052" cy="1568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Aprendizaxe</a:t>
          </a:r>
          <a:r>
            <a:rPr lang="es-ES" sz="1400" kern="1200" dirty="0" smtClean="0"/>
            <a:t> competencial</a:t>
          </a:r>
          <a:endParaRPr lang="es-ES" sz="1400" kern="1200" dirty="0"/>
        </a:p>
      </dsp:txBody>
      <dsp:txXfrm>
        <a:off x="6958195" y="4200658"/>
        <a:ext cx="2614052" cy="15684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29BA1-F972-4963-8A82-9B514FE2A0AE}" type="datetimeFigureOut">
              <a:rPr lang="es-ES" smtClean="0"/>
              <a:pPr/>
              <a:t>24/05/2019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A8563-3552-446E-A194-7585AF3CC4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gl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gl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gl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36 Imagen"/>
          <p:cNvPicPr/>
          <p:nvPr/>
        </p:nvPicPr>
        <p:blipFill>
          <a:blip r:embed="rId2" cstate="print"/>
          <a:stretch/>
        </p:blipFill>
        <p:spPr>
          <a:xfrm>
            <a:off x="2290680" y="1769040"/>
            <a:ext cx="5497560" cy="4384080"/>
          </a:xfrm>
          <a:prstGeom prst="rect">
            <a:avLst/>
          </a:prstGeom>
          <a:ln>
            <a:noFill/>
          </a:ln>
        </p:spPr>
      </p:pic>
      <p:pic>
        <p:nvPicPr>
          <p:cNvPr id="38" name="37 Imagen"/>
          <p:cNvPicPr/>
          <p:nvPr/>
        </p:nvPicPr>
        <p:blipFill>
          <a:blip r:embed="rId2" cstate="print"/>
          <a:stretch/>
        </p:blipFill>
        <p:spPr>
          <a:xfrm>
            <a:off x="2290680" y="1769040"/>
            <a:ext cx="549756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gl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gl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gl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gl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gl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gl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gl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Prema para editar o formato de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Prema para editar o formato de texto do esquema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gl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do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nivel do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gl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do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do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do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Sétimo nivel do esquema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gl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gl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D04A13DC-DE28-4123-A705-87E999083539}" type="slidenum">
              <a:rPr lang="gl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gl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38 Imagen"/>
          <p:cNvPicPr/>
          <p:nvPr/>
        </p:nvPicPr>
        <p:blipFill>
          <a:blip r:embed="rId2" cstate="print"/>
          <a:stretch/>
        </p:blipFill>
        <p:spPr>
          <a:xfrm>
            <a:off x="2304000" y="979560"/>
            <a:ext cx="5739840" cy="650844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volta ó mundo con Amelia</a:t>
            </a:r>
          </a:p>
        </p:txBody>
      </p:sp>
      <p:sp>
        <p:nvSpPr>
          <p:cNvPr id="41" name="TextShape 2"/>
          <p:cNvSpPr txBox="1"/>
          <p:nvPr/>
        </p:nvSpPr>
        <p:spPr>
          <a:xfrm>
            <a:off x="3600000" y="3024000"/>
            <a:ext cx="3528000" cy="31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PROXECTO INFANTIL E PRIMARIA</a:t>
            </a:r>
          </a:p>
          <a:p>
            <a:pPr algn="ctr"/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CEIP AQUILINO IGLESIA ALVARIÑO</a:t>
            </a:r>
          </a:p>
          <a:p>
            <a:pPr algn="ctr"/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ABADÍN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53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OBXECTIVOS</a:t>
            </a:r>
          </a:p>
        </p:txBody>
      </p:sp>
      <p:sp>
        <p:nvSpPr>
          <p:cNvPr id="62" name="TextShape 2"/>
          <p:cNvSpPr txBox="1"/>
          <p:nvPr/>
        </p:nvSpPr>
        <p:spPr>
          <a:xfrm>
            <a:off x="719832" y="1634435"/>
            <a:ext cx="8784168" cy="5925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Algúns dos obxectivos son</a:t>
            </a:r>
            <a:r>
              <a:rPr lang="gl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algn="ctr"/>
            <a:endParaRPr lang="gl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Contemplar as distintas razas do mundo.</a:t>
            </a:r>
          </a:p>
          <a:p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Coñecer distintos alfabetos.</a:t>
            </a:r>
          </a:p>
          <a:p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Observar distintas gastronomías.</a:t>
            </a:r>
          </a:p>
          <a:p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Adquirir solidariedade cos demais.</a:t>
            </a:r>
          </a:p>
          <a:p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Coñecer o mundo e as súas culturas: música, vestimenta, moeda...</a:t>
            </a:r>
          </a:p>
          <a:p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Recoñecer da figura de Amelia e ampliar de coñecementos na </a:t>
            </a:r>
            <a:r>
              <a:rPr lang="gl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búsqueda</a:t>
            </a:r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outras mulleres importantes na nosa historia polos seus logros.</a:t>
            </a:r>
          </a:p>
          <a:p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Traballar valores de igualdade, inclusión, diversidade, tolerancia, ...</a:t>
            </a:r>
          </a:p>
          <a:p>
            <a:pPr algn="ctr"/>
            <a:endParaRPr lang="gl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62 Imagen"/>
          <p:cNvPicPr/>
          <p:nvPr/>
        </p:nvPicPr>
        <p:blipFill>
          <a:blip r:embed="rId2" cstate="print"/>
          <a:stretch/>
        </p:blipFill>
        <p:spPr>
          <a:xfrm>
            <a:off x="8586720" y="5904000"/>
            <a:ext cx="1421640" cy="16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9511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VALORACIÓN. QUE APRENDEMOS?</a:t>
            </a:r>
          </a:p>
        </p:txBody>
      </p:sp>
      <p:sp>
        <p:nvSpPr>
          <p:cNvPr id="65" name="TextShape 2"/>
          <p:cNvSpPr txBox="1"/>
          <p:nvPr/>
        </p:nvSpPr>
        <p:spPr>
          <a:xfrm>
            <a:off x="432360" y="2411685"/>
            <a:ext cx="9071640" cy="48034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Realizaranse 3 tipos de avaliación</a:t>
            </a:r>
            <a:r>
              <a:rPr lang="gl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algn="ctr"/>
            <a:endParaRPr lang="gl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Avaliación dos talleres propostos e desenvolvemento dos mesmos.</a:t>
            </a:r>
          </a:p>
          <a:p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Avaliación das exposicións, material e traballo feito por o alumnado.</a:t>
            </a:r>
          </a:p>
          <a:p>
            <a:pPr>
              <a:buFontTx/>
              <a:buChar char="-"/>
            </a:pPr>
            <a:r>
              <a:rPr lang="gl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Avaliación </a:t>
            </a:r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aprendido en cada proxecto</a:t>
            </a:r>
            <a:r>
              <a:rPr lang="gl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>
              <a:buFontTx/>
              <a:buChar char="-"/>
            </a:pPr>
            <a:endParaRPr lang="gl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as dúas primeiras avaliacións utilizaranse anotacións persoais propias dos mestres/as que participen no proxecto, e para a terceira anotacións dos alumnos/as.  </a:t>
            </a:r>
          </a:p>
        </p:txBody>
      </p:sp>
      <p:pic>
        <p:nvPicPr>
          <p:cNvPr id="66" name="65 Imagen"/>
          <p:cNvPicPr/>
          <p:nvPr/>
        </p:nvPicPr>
        <p:blipFill>
          <a:blip r:embed="rId2" cstate="print"/>
          <a:stretch/>
        </p:blipFill>
        <p:spPr>
          <a:xfrm>
            <a:off x="8586720" y="5904000"/>
            <a:ext cx="1421640" cy="16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886229"/>
          </a:xfrm>
        </p:spPr>
        <p:txBody>
          <a:bodyPr/>
          <a:lstStyle/>
          <a:p>
            <a:pPr algn="ctr"/>
            <a:r>
              <a:rPr lang="es-ES" sz="3600" dirty="0" smtClean="0"/>
              <a:t>-METODOLOXÍA-</a:t>
            </a:r>
            <a:endParaRPr lang="es-ES" sz="36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15776" y="1259557"/>
          <a:ext cx="9577064" cy="604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9511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ACTIVIDADE 1</a:t>
            </a:r>
          </a:p>
        </p:txBody>
      </p:sp>
      <p:sp>
        <p:nvSpPr>
          <p:cNvPr id="68" name="TextShape 2"/>
          <p:cNvSpPr txBox="1"/>
          <p:nvPr/>
        </p:nvSpPr>
        <p:spPr>
          <a:xfrm>
            <a:off x="431800" y="2051645"/>
            <a:ext cx="9071640" cy="4557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Trasno Aquilino preséntanos a Amelia a través do conto: “Las Chicas son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Guerreras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”.  A partir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desto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comezarase o traballo de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búsqueda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información por parte das familias para poder asentar as bases do proxecto. Partirase do que o alumnado traia para poder avanzar na nosa viaxe</a:t>
            </a:r>
            <a:r>
              <a:rPr lang="gl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</a:p>
        </p:txBody>
      </p:sp>
      <p:pic>
        <p:nvPicPr>
          <p:cNvPr id="69" name="68 Imagen"/>
          <p:cNvPicPr/>
          <p:nvPr/>
        </p:nvPicPr>
        <p:blipFill>
          <a:blip r:embed="rId2" cstate="print"/>
          <a:stretch/>
        </p:blipFill>
        <p:spPr>
          <a:xfrm>
            <a:off x="8586720" y="5904000"/>
            <a:ext cx="1421640" cy="16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3808" y="61148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2</a:t>
            </a:r>
          </a:p>
        </p:txBody>
      </p:sp>
      <p:sp>
        <p:nvSpPr>
          <p:cNvPr id="71" name="TextShape 2"/>
          <p:cNvSpPr txBox="1"/>
          <p:nvPr/>
        </p:nvSpPr>
        <p:spPr>
          <a:xfrm>
            <a:off x="503808" y="2195661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Coa información que o alumnado trouxo,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recompílase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analízase aquilo que queremos saber, por medio de: murais, mapas...; para dar resposta aos seus intereses.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3808" y="46746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3</a:t>
            </a:r>
          </a:p>
        </p:txBody>
      </p:sp>
      <p:sp>
        <p:nvSpPr>
          <p:cNvPr id="73" name="TextShape 2"/>
          <p:cNvSpPr txBox="1"/>
          <p:nvPr/>
        </p:nvSpPr>
        <p:spPr>
          <a:xfrm>
            <a:off x="504000" y="1979636"/>
            <a:ext cx="9071640" cy="4173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Facemos os nosos pasaportes para poder viaxar con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Amy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Recolleranse diferentes datos como: nome, idade, nacionalidade, foto persoal e selo.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3808" y="46746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4</a:t>
            </a:r>
          </a:p>
        </p:txBody>
      </p:sp>
      <p:sp>
        <p:nvSpPr>
          <p:cNvPr id="75" name="TextShape 2"/>
          <p:cNvSpPr txBox="1"/>
          <p:nvPr/>
        </p:nvSpPr>
        <p:spPr>
          <a:xfrm>
            <a:off x="504000" y="1907628"/>
            <a:ext cx="9071640" cy="42454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Facemos un mapamundi cos distintos países que visitaremos.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Primeiro, coa axuda do proxector, plasmamos a silueta de cada continente e os países que o forman nunha cartolina.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Coloreamos e nomeamos cada país.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Despois empregamos estas cartolinas para montar un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video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 programa “stop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motion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” para ver como viaxou a nosa protagonista.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5</a:t>
            </a:r>
          </a:p>
        </p:txBody>
      </p:sp>
      <p:sp>
        <p:nvSpPr>
          <p:cNvPr id="77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NOSO MEDIO DE TRANSPORTE: Construímos o avión no que viaxaremos polos diferentes países. </a:t>
            </a:r>
            <a:endParaRPr lang="gl-E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</a:pPr>
            <a:endParaRPr lang="gl-E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4000">
              <a:buClr>
                <a:srgbClr val="000000"/>
              </a:buClr>
              <a:buSzPct val="45000"/>
            </a:pP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-MATERIAL: cartón, folios, silicona, pinceis e pintura.</a:t>
            </a:r>
          </a:p>
          <a:p>
            <a:pPr marL="889200" lvl="1" indent="-324000">
              <a:buClr>
                <a:srgbClr val="000000"/>
              </a:buClr>
              <a:buSzPct val="45000"/>
            </a:pP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-PASOS:</a:t>
            </a:r>
          </a:p>
          <a:p>
            <a:pPr marL="1346400" lvl="2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1º- Con cartón crear as pezas do avión e </a:t>
            </a:r>
            <a:r>
              <a:rPr lang="gl-E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ensanblalas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con silicona.</a:t>
            </a:r>
          </a:p>
          <a:p>
            <a:pPr marL="1346400" lvl="2" indent="-324000">
              <a:buClr>
                <a:srgbClr val="000000"/>
              </a:buClr>
              <a:buSzPct val="45000"/>
            </a:pP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2º- Reforzar as ás con </a:t>
            </a:r>
            <a:r>
              <a:rPr lang="gl-ES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canutillos</a:t>
            </a: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papel.</a:t>
            </a:r>
          </a:p>
          <a:p>
            <a:pPr marL="1346400" lvl="2" indent="-324000">
              <a:buClr>
                <a:srgbClr val="000000"/>
              </a:buClr>
              <a:buSzPct val="45000"/>
            </a:pP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3º- Colorear o avión.</a:t>
            </a:r>
          </a:p>
          <a:p>
            <a:pPr marL="432000" indent="-324000">
              <a:buClr>
                <a:srgbClr val="000000"/>
              </a:buClr>
              <a:buSzPct val="45000"/>
            </a:pPr>
            <a:endParaRPr lang="gl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3808" y="539477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6</a:t>
            </a:r>
          </a:p>
        </p:txBody>
      </p:sp>
      <p:sp>
        <p:nvSpPr>
          <p:cNvPr id="79" name="TextShape 2"/>
          <p:cNvSpPr txBox="1"/>
          <p:nvPr/>
        </p:nvSpPr>
        <p:spPr>
          <a:xfrm>
            <a:off x="504000" y="2339676"/>
            <a:ext cx="9071640" cy="3813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PRIMEIRO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DESTINO: WASHINGTON D.C. </a:t>
            </a:r>
            <a:endParaRPr lang="gl-E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</a:pPr>
            <a:endParaRPr lang="gl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4000">
              <a:buClr>
                <a:srgbClr val="000000"/>
              </a:buClr>
              <a:buSzPct val="45000"/>
              <a:buFontTx/>
              <a:buChar char="-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Comezamos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nosa aventura viaxando aos EE.UU, concretamente á súa capital. </a:t>
            </a:r>
            <a:endParaRPr lang="gl-E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4000">
              <a:buClr>
                <a:srgbClr val="000000"/>
              </a:buClr>
              <a:buSzPct val="45000"/>
              <a:buFontTx/>
              <a:buChar char="-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Colocar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Washington no mapamundi. </a:t>
            </a:r>
          </a:p>
          <a:p>
            <a:pPr marL="889200" lvl="1" indent="-324000">
              <a:buClr>
                <a:srgbClr val="000000"/>
              </a:buClr>
              <a:buSzPct val="45000"/>
              <a:buFontTx/>
              <a:buChar char="-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Elaborar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bandeira.</a:t>
            </a:r>
            <a:endParaRPr lang="gl-E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4000">
              <a:buClr>
                <a:srgbClr val="000000"/>
              </a:buClr>
              <a:buSzPct val="45000"/>
              <a:buFontTx/>
              <a:buChar char="-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Elaborar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moeda.</a:t>
            </a:r>
            <a:endParaRPr lang="gl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</a:pPr>
            <a:endParaRPr lang="gl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3808" y="82750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7</a:t>
            </a:r>
          </a:p>
        </p:txBody>
      </p:sp>
      <p:sp>
        <p:nvSpPr>
          <p:cNvPr id="81" name="TextShape 2"/>
          <p:cNvSpPr txBox="1"/>
          <p:nvPr/>
        </p:nvSpPr>
        <p:spPr>
          <a:xfrm>
            <a:off x="504000" y="2483693"/>
            <a:ext cx="9071640" cy="36694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Recopilar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fotos dos monumentos máis emblemáticos.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Coas mesmas montamos un mural para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recoñecer aquilo máis significativo da cidade.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gl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-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3808" y="539477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8</a:t>
            </a:r>
          </a:p>
        </p:txBody>
      </p:sp>
      <p:sp>
        <p:nvSpPr>
          <p:cNvPr id="83" name="TextShape 2"/>
          <p:cNvSpPr txBox="1"/>
          <p:nvPr/>
        </p:nvSpPr>
        <p:spPr>
          <a:xfrm>
            <a:off x="504000" y="2195660"/>
            <a:ext cx="9071640" cy="39574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Aprender palabras/frases dos idiomas do país no que estamos (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hola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me </a:t>
            </a:r>
            <a:r>
              <a:rPr lang="gl-E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llamo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gracias...). </a:t>
            </a:r>
            <a:endParaRPr lang="gl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3808" y="683493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9</a:t>
            </a:r>
          </a:p>
        </p:txBody>
      </p:sp>
      <p:sp>
        <p:nvSpPr>
          <p:cNvPr id="85" name="TextShape 2"/>
          <p:cNvSpPr txBox="1"/>
          <p:nvPr/>
        </p:nvSpPr>
        <p:spPr>
          <a:xfrm>
            <a:off x="504000" y="2195660"/>
            <a:ext cx="9071640" cy="42484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Amy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preséntanos a alguén destacado do país no que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estamos: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Michelle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Obama.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Michelle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Obama ensínanos a roupa típica deste lugar (estilo colonial), a comida (Hamburguesa) e a música (Jazz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), polo que realizamos diferentes actividades: </a:t>
            </a:r>
          </a:p>
          <a:p>
            <a:pPr marL="432000" indent="-324000">
              <a:buClr>
                <a:srgbClr val="000000"/>
              </a:buClr>
              <a:buSzPct val="45000"/>
            </a:pPr>
            <a:endParaRPr lang="gl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4000">
              <a:buClr>
                <a:srgbClr val="000000"/>
              </a:buClr>
              <a:buSzPct val="45000"/>
            </a:pPr>
            <a:r>
              <a:rPr lang="gl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Instrumentos e </a:t>
            </a:r>
            <a:r>
              <a:rPr lang="gl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rítmos</a:t>
            </a:r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típicos de Jazz</a:t>
            </a:r>
          </a:p>
          <a:p>
            <a:pPr marL="889200" lvl="1" indent="-324000">
              <a:buClr>
                <a:srgbClr val="000000"/>
              </a:buClr>
              <a:buSzPct val="45000"/>
            </a:pPr>
            <a:r>
              <a:rPr lang="gl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gl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Photocall</a:t>
            </a:r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Washington coa vestimenta  típica da zona</a:t>
            </a:r>
            <a:r>
              <a:rPr lang="gl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marL="889200" lvl="1" indent="-324000">
              <a:buClr>
                <a:srgbClr val="000000"/>
              </a:buClr>
              <a:buSzPct val="45000"/>
            </a:pPr>
            <a:r>
              <a:rPr lang="gl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gl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Taller gastronómico (HAMBURGUESAS)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3808" y="539477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10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504000" y="2339676"/>
            <a:ext cx="9071640" cy="3813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DESTINO: GRECIA </a:t>
            </a:r>
            <a:endParaRPr lang="gl-E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</a:pPr>
            <a:endParaRPr lang="gl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Continuamos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nosa aventura no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continente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europeo.  </a:t>
            </a:r>
          </a:p>
          <a:p>
            <a:pPr marL="889200" lvl="1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Colocar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Grecia no mapamundi. </a:t>
            </a:r>
          </a:p>
          <a:p>
            <a:pPr marL="889200" lvl="1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Elaborar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bandeira</a:t>
            </a:r>
          </a:p>
          <a:p>
            <a:pPr marL="889200" lvl="1" indent="-324000">
              <a:buClr>
                <a:srgbClr val="000000"/>
              </a:buClr>
              <a:buSzPct val="45000"/>
            </a:pP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Elaborar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moeda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11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Recopilar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fotos dos monumentos máis emblemáticos. Tipo mural, nas paredes... para recoñecer aquilo máis significativo da cidade.  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12</a:t>
            </a:r>
          </a:p>
        </p:txBody>
      </p:sp>
      <p:sp>
        <p:nvSpPr>
          <p:cNvPr id="91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Aprender palabras/frases dos idiomas do país no que estamos (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hola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me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llamo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..., gracias.). Neste caso,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Griego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13</a:t>
            </a:r>
          </a:p>
        </p:txBody>
      </p:sp>
      <p:sp>
        <p:nvSpPr>
          <p:cNvPr id="93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Amy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preséntanos a alguén destacado do país no que estamos.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Atenea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Atenea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ensínanos a roupa típica deste lugar (túnicas), a comida (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musaca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iogurt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griego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e a música (de corda e de vento tipo arpas, liras): 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Instrumentos e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rítmos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típicos de Grecia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Photocall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Grecia coa vestimenta  típica da zona.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-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Taller gastronómico (Iogures, olivas, pan con aceite, ensaladas</a:t>
            </a:r>
            <a:r>
              <a:rPr lang="gl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755500"/>
            <a:ext cx="9071640" cy="8079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14</a:t>
            </a:r>
          </a:p>
        </p:txBody>
      </p:sp>
      <p:sp>
        <p:nvSpPr>
          <p:cNvPr id="95" name="TextShape 2"/>
          <p:cNvSpPr txBox="1"/>
          <p:nvPr/>
        </p:nvSpPr>
        <p:spPr>
          <a:xfrm>
            <a:off x="504000" y="2483692"/>
            <a:ext cx="9071640" cy="36694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DESTINO: MARRUECOS 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Continuamos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nosa aventura no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continente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africano.  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Colocar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Marruecos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no mapamundi. 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Elaborar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bandeira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Elaborar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moeda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683492"/>
            <a:ext cx="9071640" cy="879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15</a:t>
            </a:r>
          </a:p>
        </p:txBody>
      </p:sp>
      <p:sp>
        <p:nvSpPr>
          <p:cNvPr id="97" name="TextShape 2"/>
          <p:cNvSpPr txBox="1"/>
          <p:nvPr/>
        </p:nvSpPr>
        <p:spPr>
          <a:xfrm>
            <a:off x="504000" y="2339676"/>
            <a:ext cx="9071640" cy="3813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Recopilar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fotos dos monumentos máis emblemáticos. </a:t>
            </a: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Faremos un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mural que colgaremos nas paredes do cole con imaxes dos monumentos máis representativos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recoñecer aquilo máis significativo da cidade.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4000" y="683492"/>
            <a:ext cx="9071640" cy="879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16</a:t>
            </a:r>
          </a:p>
        </p:txBody>
      </p:sp>
      <p:sp>
        <p:nvSpPr>
          <p:cNvPr id="99" name="TextShape 2"/>
          <p:cNvSpPr txBox="1"/>
          <p:nvPr/>
        </p:nvSpPr>
        <p:spPr>
          <a:xfrm>
            <a:off x="504000" y="2483692"/>
            <a:ext cx="9071640" cy="36694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Aprender palabras/frases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idioma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país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estamos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coñecendo (</a:t>
            </a:r>
            <a:r>
              <a:rPr lang="gl-E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hola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me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llamo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..., gracias.). Neste caso, Árabe.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17</a:t>
            </a:r>
          </a:p>
        </p:txBody>
      </p:sp>
      <p:sp>
        <p:nvSpPr>
          <p:cNvPr id="101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Amy preséntanos a alguén destacado do país no que estamos. El Guerrouj.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 Guerrouj ensínanos a roupa típica deste lugar (vestidos e túnicas), a comida (cuscús, delicias turcas) e a música (percusión):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-Instrumentos e rítmos típicos de Marruecos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-Photocall Marruecos coa vestimenta  típica da zona.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-Taller gastronómico (cuscús)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644760"/>
            <a:ext cx="9071640" cy="1875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ASAMBLEA INICIAL SOBRE O TEMA OU PROXECTO DE TRABALLO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431800" y="2771725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gl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sabemos de Amelia </a:t>
            </a:r>
            <a:r>
              <a:rPr lang="gl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Earhart</a:t>
            </a:r>
            <a:r>
              <a:rPr lang="gl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</a:p>
          <a:p>
            <a:pPr algn="ctr"/>
            <a:r>
              <a:rPr lang="gl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Que queremos aprender sobre os países aos que nos leva Amelia polo mundo?</a:t>
            </a:r>
          </a:p>
          <a:p>
            <a:pPr algn="ctr"/>
            <a:endParaRPr lang="gl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43 Imagen"/>
          <p:cNvPicPr/>
          <p:nvPr/>
        </p:nvPicPr>
        <p:blipFill>
          <a:blip r:embed="rId2" cstate="print"/>
          <a:stretch/>
        </p:blipFill>
        <p:spPr>
          <a:xfrm>
            <a:off x="8586360" y="5904000"/>
            <a:ext cx="1421640" cy="16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4000" y="827508"/>
            <a:ext cx="9071640" cy="7359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18</a:t>
            </a:r>
          </a:p>
        </p:txBody>
      </p:sp>
      <p:sp>
        <p:nvSpPr>
          <p:cNvPr id="103" name="TextShape 2"/>
          <p:cNvSpPr txBox="1"/>
          <p:nvPr/>
        </p:nvSpPr>
        <p:spPr>
          <a:xfrm>
            <a:off x="791840" y="2259000"/>
            <a:ext cx="9390040" cy="308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DESTINO: TAILANDIA 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Continuamos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nosa aventura no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sudeste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asiático.  </a:t>
            </a:r>
            <a:endParaRPr lang="gl-E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Colocar </a:t>
            </a:r>
            <a:r>
              <a:rPr lang="gl-E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Tailanda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no mapamundi. 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Elaborar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bandeira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Elaborar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moeda (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Baht</a:t>
            </a:r>
            <a:r>
              <a:rPr lang="gl-E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683492"/>
            <a:ext cx="9071640" cy="879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19</a:t>
            </a:r>
          </a:p>
        </p:txBody>
      </p:sp>
      <p:sp>
        <p:nvSpPr>
          <p:cNvPr id="105" name="TextShape 2"/>
          <p:cNvSpPr txBox="1"/>
          <p:nvPr/>
        </p:nvSpPr>
        <p:spPr>
          <a:xfrm>
            <a:off x="573120" y="2267668"/>
            <a:ext cx="9040320" cy="120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Recopilar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fotos dos monumentos máis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emblemáticos, coas que faremos un mural que colgaremos nas paredes do centro...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recoñecer aquilo máis significativo do país.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04000" y="899517"/>
            <a:ext cx="9071640" cy="663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20</a:t>
            </a:r>
          </a:p>
        </p:txBody>
      </p:sp>
      <p:sp>
        <p:nvSpPr>
          <p:cNvPr id="107" name="TextShape 2"/>
          <p:cNvSpPr txBox="1"/>
          <p:nvPr/>
        </p:nvSpPr>
        <p:spPr>
          <a:xfrm>
            <a:off x="573120" y="2016000"/>
            <a:ext cx="9040320" cy="14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</a:pPr>
            <a:r>
              <a:rPr lang="gl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</a:p>
        </p:txBody>
      </p:sp>
      <p:sp>
        <p:nvSpPr>
          <p:cNvPr id="108" name="TextShape 3"/>
          <p:cNvSpPr txBox="1"/>
          <p:nvPr/>
        </p:nvSpPr>
        <p:spPr>
          <a:xfrm>
            <a:off x="344520" y="2339677"/>
            <a:ext cx="9497520" cy="20523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Aprender palabras/frases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idioma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país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estamos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descubrindo(</a:t>
            </a:r>
            <a:r>
              <a:rPr lang="gl-E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hola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me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llamo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..., gracias.). Neste caso, tailandés.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21</a:t>
            </a:r>
          </a:p>
        </p:txBody>
      </p:sp>
      <p:sp>
        <p:nvSpPr>
          <p:cNvPr id="110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Amy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preséntanos a alguén destacado do país no que estamos. “As mulleres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jirafa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Tailandia (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Tribu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Padaung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)” na cidade de “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Chiang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Mai”.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Buscamos a roupa típica deste lugar (vestidos: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Chut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Tai, pantalóns bombachos), a comida (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Khao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Tom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sopa de arroz) e a música (percusión): 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Instrumentos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rítmos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típicos de Tailandia.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- </a:t>
            </a:r>
            <a:r>
              <a:rPr lang="gl-E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Photocall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Tailanda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coa vestimenta  típica da zona.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- Taller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gastronómico.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04000" y="683492"/>
            <a:ext cx="9071640" cy="879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22</a:t>
            </a:r>
          </a:p>
        </p:txBody>
      </p:sp>
      <p:sp>
        <p:nvSpPr>
          <p:cNvPr id="112" name="TextShape 2"/>
          <p:cNvSpPr txBox="1"/>
          <p:nvPr/>
        </p:nvSpPr>
        <p:spPr>
          <a:xfrm>
            <a:off x="791840" y="2259000"/>
            <a:ext cx="9390040" cy="308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DESTINO: SIDNEY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Continuamos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nosa aventura en Australia.  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Colocar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Sidney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no mapamundi. 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Elaborar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bandeira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Elaborar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moeda (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dollar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australiano</a:t>
            </a:r>
            <a:r>
              <a:rPr lang="gl-E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04000" y="395461"/>
            <a:ext cx="9071640" cy="18722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23</a:t>
            </a:r>
          </a:p>
        </p:txBody>
      </p:sp>
      <p:sp>
        <p:nvSpPr>
          <p:cNvPr id="114" name="TextShape 2"/>
          <p:cNvSpPr txBox="1"/>
          <p:nvPr/>
        </p:nvSpPr>
        <p:spPr>
          <a:xfrm>
            <a:off x="573120" y="2699717"/>
            <a:ext cx="9040320" cy="1656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Recopilar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fotos dos monumentos máis emblemáticos (casa da Ópera, </a:t>
            </a: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barreira de coral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gl-E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bahía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gl-E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Sidney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 </a:t>
            </a: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 ditas imaxes montaremos un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mural</a:t>
            </a:r>
            <a:r>
              <a:rPr lang="gl-E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gl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colocaremos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nas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paredes do centro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o alumnado recoñeza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aquilo máis significativo do país.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04000" y="971524"/>
            <a:ext cx="9071640" cy="5919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24</a:t>
            </a:r>
          </a:p>
        </p:txBody>
      </p:sp>
      <p:sp>
        <p:nvSpPr>
          <p:cNvPr id="116" name="TextShape 2"/>
          <p:cNvSpPr txBox="1"/>
          <p:nvPr/>
        </p:nvSpPr>
        <p:spPr>
          <a:xfrm>
            <a:off x="573120" y="2016000"/>
            <a:ext cx="9040320" cy="11877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</a:pPr>
            <a:r>
              <a:rPr lang="gl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</a:p>
        </p:txBody>
      </p:sp>
      <p:sp>
        <p:nvSpPr>
          <p:cNvPr id="117" name="TextShape 3"/>
          <p:cNvSpPr txBox="1"/>
          <p:nvPr/>
        </p:nvSpPr>
        <p:spPr>
          <a:xfrm>
            <a:off x="344520" y="2339677"/>
            <a:ext cx="9497520" cy="20523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Aprender palabras/frases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idioma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país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estamos descubrindo 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hola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me </a:t>
            </a:r>
            <a:r>
              <a:rPr lang="gl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llamo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..., gracias.). Neste caso, </a:t>
            </a:r>
            <a:r>
              <a:rPr lang="gl-E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Inglés</a:t>
            </a:r>
            <a:r>
              <a:rPr lang="gl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25</a:t>
            </a:r>
          </a:p>
        </p:txBody>
      </p:sp>
      <p:sp>
        <p:nvSpPr>
          <p:cNvPr id="119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Amy preséntanos a alguén destacado do país no que estamos. “Nicole Kidman”.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Buscamos a roupa típica deste lugar (vestidos: Bushwear, vaqueros, chaleco de lana sombrero de piel de coello e boas de montar), a comida (meatloaf, carne de canguro e de cocodrilo) e a música.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-Instrumentos e rítmos típicos de Australia.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-Photocall Australia coa vestimenta  típica da zona.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- Taller gastronómico.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</a:t>
            </a:r>
            <a:r>
              <a:rPr lang="gl-E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26</a:t>
            </a:r>
            <a:endParaRPr lang="gl-E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</a:pP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DESTINO: PERÚ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-Continuamos a nosa aventura por Perú.</a:t>
            </a:r>
          </a:p>
          <a:p>
            <a:pPr marL="432000" indent="-324000">
              <a:buClr>
                <a:srgbClr val="000000"/>
              </a:buClr>
              <a:buSzPct val="45000"/>
              <a:buFontTx/>
              <a:buChar char="-"/>
            </a:pP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Colocamos Perú no mapa.</a:t>
            </a:r>
          </a:p>
          <a:p>
            <a:pPr marL="432000" indent="-324000">
              <a:buClr>
                <a:srgbClr val="000000"/>
              </a:buClr>
              <a:buSzPct val="45000"/>
              <a:buFontTx/>
              <a:buChar char="-"/>
            </a:pP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-Elaboramos a bandeira.</a:t>
            </a:r>
          </a:p>
          <a:p>
            <a:pPr marL="432000" indent="-324000">
              <a:buClr>
                <a:srgbClr val="000000"/>
              </a:buClr>
              <a:buSzPct val="45000"/>
              <a:buFontTx/>
              <a:buChar char="-"/>
            </a:pP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-Coñecemos a moeda.</a:t>
            </a:r>
          </a:p>
          <a:p>
            <a:pPr marL="432000" indent="-324000">
              <a:buClr>
                <a:srgbClr val="000000"/>
              </a:buClr>
              <a:buSzPct val="45000"/>
            </a:pPr>
            <a:endParaRPr lang="gl-ES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</a:pPr>
            <a:endParaRPr lang="gl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</a:t>
            </a:r>
            <a:r>
              <a:rPr lang="gl-E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</a:t>
            </a:r>
            <a:endParaRPr lang="gl-E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</a:pPr>
            <a:r>
              <a:rPr lang="gl-E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Recopilar</a:t>
            </a: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fotos dos monumentos máis emblemáticos. Tipo mural, nas paredes , para recoñecer aquilo máis </a:t>
            </a:r>
            <a:r>
              <a:rPr lang="gl-E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reseñable</a:t>
            </a: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do país.</a:t>
            </a:r>
          </a:p>
          <a:p>
            <a:pPr marL="432000" indent="-324000">
              <a:buClr>
                <a:srgbClr val="000000"/>
              </a:buClr>
              <a:buSzPct val="45000"/>
            </a:pPr>
            <a:endParaRPr lang="gl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9511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DEBUXOS SOBRE O TEMA DO PROXECTO DE TRABALLO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432360" y="274392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Unha vez realizada a </a:t>
            </a:r>
            <a:r>
              <a:rPr lang="gl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asamblea</a:t>
            </a:r>
            <a:r>
              <a:rPr lang="gl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inicial proponse a primeira actividade do proxecto: facer un debuxo alusivo ao tema escollido.</a:t>
            </a:r>
          </a:p>
          <a:p>
            <a:pPr algn="ctr"/>
            <a:endParaRPr lang="gl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46 Imagen"/>
          <p:cNvPicPr/>
          <p:nvPr/>
        </p:nvPicPr>
        <p:blipFill>
          <a:blip r:embed="rId2" cstate="print"/>
          <a:stretch/>
        </p:blipFill>
        <p:spPr>
          <a:xfrm>
            <a:off x="8640000" y="5904000"/>
            <a:ext cx="1421640" cy="16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</a:t>
            </a:r>
            <a:r>
              <a:rPr lang="gl-E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</a:t>
            </a:r>
            <a:endParaRPr lang="gl-E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</a:pP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Aprendemos palabras, frases, expresións… do país no que estamos.( </a:t>
            </a:r>
            <a:r>
              <a:rPr lang="gl-E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hola</a:t>
            </a: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me </a:t>
            </a:r>
            <a:r>
              <a:rPr lang="gl-E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llamo</a:t>
            </a: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…) neste caso en castelá.</a:t>
            </a:r>
          </a:p>
          <a:p>
            <a:pPr marL="432000" indent="-324000">
              <a:buClr>
                <a:srgbClr val="000000"/>
              </a:buClr>
              <a:buSzPct val="45000"/>
            </a:pPr>
            <a:endParaRPr lang="gl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ACTIVIDADE </a:t>
            </a:r>
            <a:r>
              <a:rPr lang="gl-E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29</a:t>
            </a:r>
            <a:endParaRPr lang="gl-E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</a:pP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gl-E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Amy</a:t>
            </a: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preséntanos a alguén destacado do Perú: a cantante </a:t>
            </a:r>
            <a:r>
              <a:rPr lang="gl-E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Betty</a:t>
            </a: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gl-E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Missiego</a:t>
            </a: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-Buscamos a roupa típica dese lugar, roupa tradicional… a comida e a música                      ( instrumentos).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gl-E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Fothocall</a:t>
            </a: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Perú coa vestimenta típica.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gl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-Taller gastronómico.</a:t>
            </a:r>
          </a:p>
          <a:p>
            <a:pPr marL="432000" indent="-324000">
              <a:buClr>
                <a:srgbClr val="000000"/>
              </a:buClr>
              <a:buSzPct val="45000"/>
            </a:pPr>
            <a:endParaRPr lang="gl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d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08" y="3131765"/>
            <a:ext cx="9145016" cy="4427910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/>
          </p:nvPr>
        </p:nvSpPr>
        <p:spPr>
          <a:xfrm>
            <a:off x="504000" y="1259557"/>
            <a:ext cx="9071640" cy="3384377"/>
          </a:xfrm>
        </p:spPr>
        <p:txBody>
          <a:bodyPr/>
          <a:lstStyle/>
          <a:p>
            <a:pPr algn="just"/>
            <a:r>
              <a:rPr lang="es-ES" sz="2000" dirty="0" smtClean="0"/>
              <a:t>O </a:t>
            </a:r>
            <a:r>
              <a:rPr lang="es-ES" sz="2000" dirty="0" err="1" smtClean="0"/>
              <a:t>proxecto</a:t>
            </a:r>
            <a:r>
              <a:rPr lang="es-ES" sz="2000" dirty="0" smtClean="0"/>
              <a:t> está </a:t>
            </a:r>
            <a:r>
              <a:rPr lang="es-ES" sz="2000" dirty="0" err="1" smtClean="0"/>
              <a:t>desenvolto</a:t>
            </a:r>
            <a:r>
              <a:rPr lang="es-ES" sz="2000" dirty="0" smtClean="0"/>
              <a:t> </a:t>
            </a:r>
            <a:r>
              <a:rPr lang="es-ES" sz="2000" dirty="0" err="1" smtClean="0"/>
              <a:t>tendo</a:t>
            </a:r>
            <a:r>
              <a:rPr lang="es-ES" sz="2000" dirty="0" smtClean="0"/>
              <a:t> en </a:t>
            </a:r>
            <a:r>
              <a:rPr lang="es-ES" sz="2000" dirty="0" err="1" smtClean="0"/>
              <a:t>conta</a:t>
            </a:r>
            <a:r>
              <a:rPr lang="es-ES" sz="2000" dirty="0" smtClean="0"/>
              <a:t> os principios de </a:t>
            </a:r>
            <a:r>
              <a:rPr lang="es-ES" sz="2000" b="1" dirty="0" smtClean="0"/>
              <a:t>normalización</a:t>
            </a:r>
            <a:r>
              <a:rPr lang="es-ES" sz="2000" dirty="0" smtClean="0"/>
              <a:t>, </a:t>
            </a:r>
            <a:r>
              <a:rPr lang="es-ES" sz="2000" b="1" dirty="0" smtClean="0"/>
              <a:t>inclusión</a:t>
            </a:r>
            <a:r>
              <a:rPr lang="es-ES" sz="2000" dirty="0" smtClean="0"/>
              <a:t> e a </a:t>
            </a:r>
            <a:r>
              <a:rPr lang="es-ES" sz="2000" b="1" dirty="0" err="1" smtClean="0"/>
              <a:t>igualdade</a:t>
            </a:r>
            <a:r>
              <a:rPr lang="es-ES" sz="2000" b="1" dirty="0" smtClean="0"/>
              <a:t> de oportunidades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Entre os grupos que participan no </a:t>
            </a:r>
            <a:r>
              <a:rPr lang="es-ES" sz="2000" dirty="0" err="1" smtClean="0"/>
              <a:t>proxecto</a:t>
            </a:r>
            <a:r>
              <a:rPr lang="es-ES" sz="2000" dirty="0" smtClean="0"/>
              <a:t>, podemos observar </a:t>
            </a:r>
            <a:r>
              <a:rPr lang="es-ES" sz="2000" dirty="0" err="1" smtClean="0"/>
              <a:t>unha</a:t>
            </a:r>
            <a:r>
              <a:rPr lang="es-ES" sz="2000" dirty="0" smtClean="0"/>
              <a:t> </a:t>
            </a:r>
            <a:r>
              <a:rPr lang="es-ES" sz="2000" b="1" dirty="0" smtClean="0"/>
              <a:t>gran </a:t>
            </a:r>
            <a:r>
              <a:rPr lang="es-ES" sz="2000" b="1" dirty="0" err="1" smtClean="0"/>
              <a:t>diversidade</a:t>
            </a:r>
            <a:r>
              <a:rPr lang="es-ES" sz="2000" b="1" dirty="0" smtClean="0"/>
              <a:t>. </a:t>
            </a:r>
            <a:r>
              <a:rPr lang="es-ES" sz="2000" dirty="0" smtClean="0"/>
              <a:t>Alumnado con NEAE, con NEE, con diferentes estilos e ritmos de </a:t>
            </a:r>
            <a:r>
              <a:rPr lang="es-ES" sz="2000" dirty="0" err="1" smtClean="0"/>
              <a:t>aprendizaxe</a:t>
            </a:r>
            <a:r>
              <a:rPr lang="es-ES" sz="2000" dirty="0" smtClean="0"/>
              <a:t>, características </a:t>
            </a:r>
            <a:r>
              <a:rPr lang="es-ES" sz="2000" dirty="0" err="1" smtClean="0"/>
              <a:t>persoais</a:t>
            </a:r>
            <a:r>
              <a:rPr lang="es-ES" sz="2000" dirty="0" smtClean="0"/>
              <a:t> </a:t>
            </a:r>
            <a:r>
              <a:rPr lang="es-ES" sz="2000" dirty="0" err="1" smtClean="0"/>
              <a:t>ou</a:t>
            </a:r>
            <a:r>
              <a:rPr lang="es-ES" sz="2000" dirty="0" smtClean="0"/>
              <a:t> de historia escolar… que </a:t>
            </a:r>
            <a:r>
              <a:rPr lang="es-ES" sz="2000" dirty="0" err="1" smtClean="0"/>
              <a:t>foron</a:t>
            </a:r>
            <a:r>
              <a:rPr lang="es-ES" sz="2000" dirty="0" smtClean="0"/>
              <a:t> </a:t>
            </a:r>
            <a:r>
              <a:rPr lang="es-ES" sz="2000" dirty="0" err="1" smtClean="0"/>
              <a:t>tidos</a:t>
            </a:r>
            <a:r>
              <a:rPr lang="es-ES" sz="2000" dirty="0" smtClean="0"/>
              <a:t> en </a:t>
            </a:r>
            <a:r>
              <a:rPr lang="es-ES" sz="2000" dirty="0" err="1" smtClean="0"/>
              <a:t>conta</a:t>
            </a:r>
            <a:r>
              <a:rPr lang="es-ES" sz="2000" dirty="0" smtClean="0"/>
              <a:t> nos tres momentos do </a:t>
            </a:r>
            <a:r>
              <a:rPr lang="es-ES" sz="2000" dirty="0" err="1" smtClean="0"/>
              <a:t>proxecto</a:t>
            </a:r>
            <a:r>
              <a:rPr lang="es-ES" sz="2000" dirty="0" smtClean="0"/>
              <a:t> (</a:t>
            </a:r>
            <a:r>
              <a:rPr lang="es-ES" sz="2000" dirty="0" err="1" smtClean="0"/>
              <a:t>deseño</a:t>
            </a:r>
            <a:r>
              <a:rPr lang="es-ES" sz="2000" dirty="0" smtClean="0"/>
              <a:t>, implementación e </a:t>
            </a:r>
            <a:r>
              <a:rPr lang="es-ES" sz="2000" dirty="0" err="1" smtClean="0"/>
              <a:t>avaliación</a:t>
            </a:r>
            <a:r>
              <a:rPr lang="es-ES" sz="2000" dirty="0" smtClean="0"/>
              <a:t>), </a:t>
            </a:r>
            <a:r>
              <a:rPr lang="es-ES" sz="2000" dirty="0" err="1" smtClean="0"/>
              <a:t>facéndoos</a:t>
            </a:r>
            <a:r>
              <a:rPr lang="es-ES" sz="2000" dirty="0" smtClean="0"/>
              <a:t> partícipes no proceso de </a:t>
            </a:r>
            <a:r>
              <a:rPr lang="es-ES" sz="2000" dirty="0" err="1" smtClean="0"/>
              <a:t>ensinanza</a:t>
            </a:r>
            <a:r>
              <a:rPr lang="es-ES" sz="2000" dirty="0" smtClean="0"/>
              <a:t> </a:t>
            </a:r>
            <a:r>
              <a:rPr lang="es-ES" sz="2000" dirty="0" err="1" smtClean="0"/>
              <a:t>aprendizaxe</a:t>
            </a:r>
            <a:r>
              <a:rPr lang="es-ES" sz="2000" dirty="0" smtClean="0"/>
              <a:t>, tal e como se </a:t>
            </a:r>
            <a:r>
              <a:rPr lang="es-ES" sz="2000" dirty="0" err="1" smtClean="0"/>
              <a:t>recolle</a:t>
            </a:r>
            <a:r>
              <a:rPr lang="es-ES" sz="2000" dirty="0" smtClean="0"/>
              <a:t> no </a:t>
            </a:r>
            <a:r>
              <a:rPr lang="es-ES" sz="2000" b="1" dirty="0" smtClean="0"/>
              <a:t>Decreto 229/2011 do 21 de </a:t>
            </a:r>
            <a:r>
              <a:rPr lang="es-ES" sz="2000" b="1" dirty="0" err="1" smtClean="0"/>
              <a:t>decembro</a:t>
            </a:r>
            <a:r>
              <a:rPr lang="es-ES" sz="2000" b="1" dirty="0" smtClean="0"/>
              <a:t>.</a:t>
            </a:r>
          </a:p>
          <a:p>
            <a:pPr algn="just"/>
            <a:r>
              <a:rPr lang="es-ES" sz="2000" b="1" dirty="0" smtClean="0"/>
              <a:t> 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886229"/>
          </a:xfrm>
        </p:spPr>
        <p:txBody>
          <a:bodyPr/>
          <a:lstStyle/>
          <a:p>
            <a:pPr algn="ctr"/>
            <a:r>
              <a:rPr lang="es-ES" sz="2800" dirty="0"/>
              <a:t>- </a:t>
            </a:r>
            <a:r>
              <a:rPr lang="es-ES" sz="2800" dirty="0" smtClean="0"/>
              <a:t>ATENCIÓN Á DIVERSIDADE-</a:t>
            </a:r>
            <a:endParaRPr lang="es-E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dirty="0"/>
              <a:t>-</a:t>
            </a:r>
            <a:r>
              <a:rPr lang="es-ES" sz="2800" dirty="0" smtClean="0"/>
              <a:t>TEMPORALIZACIÓN-</a:t>
            </a: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863848" y="1547589"/>
          <a:ext cx="8208912" cy="569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102253"/>
          </a:xfrm>
        </p:spPr>
        <p:txBody>
          <a:bodyPr/>
          <a:lstStyle/>
          <a:p>
            <a:pPr algn="ctr"/>
            <a:r>
              <a:rPr lang="es-ES" sz="2800" dirty="0" smtClean="0"/>
              <a:t>-RECURSOS-</a:t>
            </a:r>
            <a:endParaRPr lang="es-ES" sz="2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079872" y="1539697"/>
          <a:ext cx="8424936" cy="548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03808" y="467469"/>
            <a:ext cx="9071640" cy="886229"/>
          </a:xfrm>
        </p:spPr>
        <p:txBody>
          <a:bodyPr/>
          <a:lstStyle/>
          <a:p>
            <a:pPr algn="ctr"/>
            <a:r>
              <a:rPr lang="es-ES" sz="2800" dirty="0" smtClean="0"/>
              <a:t>-AVALIACIACIÓN-</a:t>
            </a: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791840" y="1187549"/>
          <a:ext cx="8640713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9511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CARTA ÁS FAMILIAS PARA SOLICITAR INFORMACIÓN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432360" y="274392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informar ás familias do tema escollido para o novo proxecto, elaborarase unha carta que leron entre todos os/as nenos/as para saber si están conformes co que pon e así poder firmala e coloreala antes de levala á casa.</a:t>
            </a:r>
          </a:p>
          <a:p>
            <a:pPr algn="ctr"/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49 Imagen"/>
          <p:cNvPicPr/>
          <p:nvPr/>
        </p:nvPicPr>
        <p:blipFill>
          <a:blip r:embed="rId2" cstate="print"/>
          <a:stretch/>
        </p:blipFill>
        <p:spPr>
          <a:xfrm>
            <a:off x="8586720" y="5904000"/>
            <a:ext cx="1421640" cy="16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655936" y="611485"/>
            <a:ext cx="6264696" cy="6381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scolar1" pitchFamily="2" charset="0"/>
              </a:rPr>
              <a:t>Q</a:t>
            </a:r>
            <a:r>
              <a:rPr lang="gl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scolar1" pitchFamily="2" charset="0"/>
              </a:rPr>
              <a:t>uerida familia,</a:t>
            </a:r>
          </a:p>
          <a:p>
            <a:pPr algn="ctr"/>
            <a:r>
              <a:rPr lang="gl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scolar1" pitchFamily="2" charset="0"/>
              </a:rPr>
              <a:t>o trasno aquilino estivo de viaxe polo mundo. coñeceu a </a:t>
            </a:r>
            <a:r>
              <a:rPr lang="gl-ES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scolar1" pitchFamily="2" charset="0"/>
              </a:rPr>
              <a:t>amelia</a:t>
            </a:r>
            <a:r>
              <a:rPr lang="gl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scolar1" pitchFamily="2" charset="0"/>
              </a:rPr>
              <a:t> e xuntos nos queren presentar diferentes culturas. </a:t>
            </a:r>
          </a:p>
          <a:p>
            <a:pPr algn="ctr"/>
            <a:r>
              <a:rPr lang="gl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scolar1" pitchFamily="2" charset="0"/>
              </a:rPr>
              <a:t>N</a:t>
            </a:r>
            <a:r>
              <a:rPr lang="gl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scolar1" pitchFamily="2" charset="0"/>
              </a:rPr>
              <a:t>ecesitamos a vosa colaboración para que nos axudedes a buscar material referente aos lugares do mundo que imos visitar e así poder acercarnos e coñecer as características de cada un deles/as.</a:t>
            </a:r>
          </a:p>
          <a:p>
            <a:pPr algn="ctr"/>
            <a:endParaRPr lang="gl-E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Escolar1" pitchFamily="2" charset="0"/>
            </a:endParaRPr>
          </a:p>
          <a:p>
            <a:pPr algn="ctr"/>
            <a:r>
              <a:rPr lang="gl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scolar1" pitchFamily="2" charset="0"/>
              </a:rPr>
              <a:t>M</a:t>
            </a:r>
            <a:r>
              <a:rPr lang="gl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scolar1" pitchFamily="2" charset="0"/>
              </a:rPr>
              <a:t>oitas grazas por axudarme na investigación.</a:t>
            </a:r>
          </a:p>
          <a:p>
            <a:pPr algn="ctr"/>
            <a:endParaRPr lang="gl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9511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CARTEL INFORMATIVO</a:t>
            </a:r>
          </a:p>
        </p:txBody>
      </p:sp>
      <p:sp>
        <p:nvSpPr>
          <p:cNvPr id="53" name="TextShape 2"/>
          <p:cNvSpPr txBox="1"/>
          <p:nvPr/>
        </p:nvSpPr>
        <p:spPr>
          <a:xfrm>
            <a:off x="432360" y="274392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informar a todo o centro do novo proxecto realizarase un cartel informativo que se pegará en un sitio visible do centro.</a:t>
            </a:r>
          </a:p>
          <a:p>
            <a:pPr algn="ctr"/>
            <a:endParaRPr lang="gl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53 Imagen"/>
          <p:cNvPicPr/>
          <p:nvPr/>
        </p:nvPicPr>
        <p:blipFill>
          <a:blip r:embed="rId2" cstate="print"/>
          <a:stretch/>
        </p:blipFill>
        <p:spPr>
          <a:xfrm>
            <a:off x="8586720" y="5904000"/>
            <a:ext cx="1421640" cy="16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644760"/>
            <a:ext cx="9071640" cy="1875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ANÁLISE DAS IDEAS DO ALUMNADO, O QUE SABEMOS E O QUE QUEREMOS SABER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432360" y="274392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Realizarase unha asamblea inicial coa finalidade de obter datos sobre o tema escollido. Debuxo e elaboración de un mapa conceptual.</a:t>
            </a:r>
          </a:p>
          <a:p>
            <a:pPr algn="ctr"/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56 Imagen"/>
          <p:cNvPicPr/>
          <p:nvPr/>
        </p:nvPicPr>
        <p:blipFill>
          <a:blip r:embed="rId2" cstate="print"/>
          <a:stretch/>
        </p:blipFill>
        <p:spPr>
          <a:xfrm>
            <a:off x="8586720" y="5904000"/>
            <a:ext cx="1421640" cy="16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431800" y="395461"/>
            <a:ext cx="9071640" cy="1875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SITUACIÓNS DE ENSINO-APRENDIZAXE
Que imos facer?</a:t>
            </a:r>
          </a:p>
        </p:txBody>
      </p:sp>
      <p:sp>
        <p:nvSpPr>
          <p:cNvPr id="59" name="TextShape 2"/>
          <p:cNvSpPr txBox="1"/>
          <p:nvPr/>
        </p:nvSpPr>
        <p:spPr>
          <a:xfrm>
            <a:off x="432360" y="2657160"/>
            <a:ext cx="9071640" cy="4557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gl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Unha vez que sabemos o que queremos aprender sobre Amelia Earhart e os distintos países realizarase unha serie de talleres, mediante os cales se intentarán solucionar as dudas dos nenos/as.</a:t>
            </a:r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gl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A importancia de Amelia como primeira muller piloto.</a:t>
            </a:r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gl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Música e vestimenta de diferentes lugares.</a:t>
            </a:r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gl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Bandeiras e moedas de diferentes países.</a:t>
            </a:r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gl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Taller de razas.</a:t>
            </a:r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gl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Taller de mapa do mundo.</a:t>
            </a:r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gl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Taller de cociña intercultural.</a:t>
            </a:r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gl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Taller de escritura internacional.</a:t>
            </a:r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gl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" name="59 Imagen"/>
          <p:cNvPicPr/>
          <p:nvPr/>
        </p:nvPicPr>
        <p:blipFill>
          <a:blip r:embed="rId2" cstate="print"/>
          <a:stretch/>
        </p:blipFill>
        <p:spPr>
          <a:xfrm>
            <a:off x="8586720" y="5904000"/>
            <a:ext cx="1421640" cy="16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1876</Words>
  <Application>Microsoft Office PowerPoint</Application>
  <PresentationFormat>Personalizado</PresentationFormat>
  <Paragraphs>218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Office Theme</vt:lpstr>
      <vt:lpstr>Diapositiva 1</vt:lpstr>
      <vt:lpstr>-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-METODOLOXÍA-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- ATENCIÓN Á DIVERSIDADE-</vt:lpstr>
      <vt:lpstr>-TEMPORALIZACIÓN-</vt:lpstr>
      <vt:lpstr>-RECURSOS-</vt:lpstr>
      <vt:lpstr>-AVALIACIACIÓN-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/>
  <dc:description/>
  <cp:lastModifiedBy>Usuario</cp:lastModifiedBy>
  <cp:revision>31</cp:revision>
  <dcterms:created xsi:type="dcterms:W3CDTF">2019-01-14T16:21:12Z</dcterms:created>
  <dcterms:modified xsi:type="dcterms:W3CDTF">2019-05-24T10:47:32Z</dcterms:modified>
  <dc:language>gl-ES</dc:language>
</cp:coreProperties>
</file>