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50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8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8" indent="0">
              <a:buNone/>
              <a:defRPr sz="1200" b="1"/>
            </a:lvl7pPr>
            <a:lvl8pPr marL="2400473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5" indent="0">
              <a:buNone/>
              <a:defRPr sz="1500" b="1"/>
            </a:lvl2pPr>
            <a:lvl3pPr marL="685850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8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8" indent="0">
              <a:buNone/>
              <a:defRPr sz="1200" b="1"/>
            </a:lvl7pPr>
            <a:lvl8pPr marL="2400473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25" indent="0">
              <a:buNone/>
              <a:defRPr sz="900"/>
            </a:lvl2pPr>
            <a:lvl3pPr marL="685850" indent="0">
              <a:buNone/>
              <a:defRPr sz="750"/>
            </a:lvl3pPr>
            <a:lvl4pPr marL="1028774" indent="0">
              <a:buNone/>
              <a:defRPr sz="675"/>
            </a:lvl4pPr>
            <a:lvl5pPr marL="1371698" indent="0">
              <a:buNone/>
              <a:defRPr sz="675"/>
            </a:lvl5pPr>
            <a:lvl6pPr marL="1714623" indent="0">
              <a:buNone/>
              <a:defRPr sz="675"/>
            </a:lvl6pPr>
            <a:lvl7pPr marL="2057548" indent="0">
              <a:buNone/>
              <a:defRPr sz="675"/>
            </a:lvl7pPr>
            <a:lvl8pPr marL="2400473" indent="0">
              <a:buNone/>
              <a:defRPr sz="675"/>
            </a:lvl8pPr>
            <a:lvl9pPr marL="2743397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25" indent="0">
              <a:buNone/>
              <a:defRPr sz="2100"/>
            </a:lvl2pPr>
            <a:lvl3pPr marL="685850" indent="0">
              <a:buNone/>
              <a:defRPr sz="1800"/>
            </a:lvl3pPr>
            <a:lvl4pPr marL="1028774" indent="0">
              <a:buNone/>
              <a:defRPr sz="1500"/>
            </a:lvl4pPr>
            <a:lvl5pPr marL="1371698" indent="0">
              <a:buNone/>
              <a:defRPr sz="1500"/>
            </a:lvl5pPr>
            <a:lvl6pPr marL="1714623" indent="0">
              <a:buNone/>
              <a:defRPr sz="1500"/>
            </a:lvl6pPr>
            <a:lvl7pPr marL="2057548" indent="0">
              <a:buNone/>
              <a:defRPr sz="1500"/>
            </a:lvl7pPr>
            <a:lvl8pPr marL="2400473" indent="0">
              <a:buNone/>
              <a:defRPr sz="1500"/>
            </a:lvl8pPr>
            <a:lvl9pPr marL="2743397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25" indent="0">
              <a:buNone/>
              <a:defRPr sz="900"/>
            </a:lvl2pPr>
            <a:lvl3pPr marL="685850" indent="0">
              <a:buNone/>
              <a:defRPr sz="750"/>
            </a:lvl3pPr>
            <a:lvl4pPr marL="1028774" indent="0">
              <a:buNone/>
              <a:defRPr sz="675"/>
            </a:lvl4pPr>
            <a:lvl5pPr marL="1371698" indent="0">
              <a:buNone/>
              <a:defRPr sz="675"/>
            </a:lvl5pPr>
            <a:lvl6pPr marL="1714623" indent="0">
              <a:buNone/>
              <a:defRPr sz="675"/>
            </a:lvl6pPr>
            <a:lvl7pPr marL="2057548" indent="0">
              <a:buNone/>
              <a:defRPr sz="675"/>
            </a:lvl7pPr>
            <a:lvl8pPr marL="2400473" indent="0">
              <a:buNone/>
              <a:defRPr sz="675"/>
            </a:lvl8pPr>
            <a:lvl9pPr marL="2743397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94" indent="-257194" algn="l" defTabSz="6858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2" indent="-214328" algn="l" defTabSz="68585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2" indent="-171462" algn="l" defTabSz="6858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6" indent="-171462" algn="l" defTabSz="68585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indent="-171462" algn="l" defTabSz="68585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86" indent="-171462" algn="l" defTabSz="6858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10" indent="-171462" algn="l" defTabSz="6858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35" indent="-171462" algn="l" defTabSz="6858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59" indent="-171462" algn="l" defTabSz="6858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5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0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8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3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8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3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7" algn="l" defTabSz="6858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18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9.jpeg"/><Relationship Id="rId2" Type="http://schemas.openxmlformats.org/officeDocument/2006/relationships/image" Target="../media/image1.jp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619672" y="2569265"/>
            <a:ext cx="6192688" cy="38087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Materiais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2.- Corte Fita da Cabeza.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Debuxo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 Corte do Cuello e Brazos.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4.- Cosido,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Granpado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pegado.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Debuxo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Clave Sol, pentagrama e personalización.</a:t>
            </a:r>
          </a:p>
          <a:p>
            <a:pPr algn="just"/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699409" y="3068233"/>
            <a:ext cx="4674753" cy="36374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730568" y="5813525"/>
            <a:ext cx="4674753" cy="3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115616" y="2569265"/>
            <a:ext cx="6192688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Materiais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Tea Trapo no Trapo.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Lapis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Grampadora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agulla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 fío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Pistola pegamento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Tesoiras</a:t>
            </a:r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098439" y="2855952"/>
            <a:ext cx="7267112" cy="56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130181" y="5795146"/>
            <a:ext cx="7235130" cy="562966"/>
          </a:xfrm>
          <a:prstGeom prst="rect">
            <a:avLst/>
          </a:prstGeom>
        </p:spPr>
      </p:pic>
      <p:pic>
        <p:nvPicPr>
          <p:cNvPr id="5" name="Imagen 4" descr="Imagen que contiene interior, mesa, suelo, sentado&#10;&#10;Descripción generada con confianza muy alta">
            <a:extLst>
              <a:ext uri="{FF2B5EF4-FFF2-40B4-BE49-F238E27FC236}">
                <a16:creationId xmlns:a16="http://schemas.microsoft.com/office/drawing/2014/main" id="{BB83D471-57A9-4A34-B510-E02F63FE91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07" y="3285772"/>
            <a:ext cx="3433065" cy="2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115616" y="2569265"/>
            <a:ext cx="6192688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2.- Corte de Fita da Cabeza.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098439" y="2855952"/>
            <a:ext cx="7267112" cy="56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130181" y="5795146"/>
            <a:ext cx="7235130" cy="562966"/>
          </a:xfrm>
          <a:prstGeom prst="rect">
            <a:avLst/>
          </a:prstGeom>
        </p:spPr>
      </p:pic>
      <p:pic>
        <p:nvPicPr>
          <p:cNvPr id="6" name="Imagen 5" descr="Imagen que contiene interior, suelo, mesa, sentado&#10;&#10;Descripción generada con confianza muy alta">
            <a:extLst>
              <a:ext uri="{FF2B5EF4-FFF2-40B4-BE49-F238E27FC236}">
                <a16:creationId xmlns:a16="http://schemas.microsoft.com/office/drawing/2014/main" id="{BE8FB1FB-28B6-4174-98E5-5464DD3B5E1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00" y="3281839"/>
            <a:ext cx="3515927" cy="2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115616" y="2569265"/>
            <a:ext cx="6192688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Debuxo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Cuello e Brazos.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Debuxar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reortar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 probar.</a:t>
            </a: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098439" y="2855952"/>
            <a:ext cx="7267112" cy="56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130181" y="5795146"/>
            <a:ext cx="7235130" cy="562966"/>
          </a:xfrm>
          <a:prstGeom prst="rect">
            <a:avLst/>
          </a:prstGeom>
        </p:spPr>
      </p:pic>
      <p:pic>
        <p:nvPicPr>
          <p:cNvPr id="6" name="Imagen 5" descr="Imagen que contiene interior, mesa, suelo&#10;&#10;Descripción generada con confianza muy alta">
            <a:extLst>
              <a:ext uri="{FF2B5EF4-FFF2-40B4-BE49-F238E27FC236}">
                <a16:creationId xmlns:a16="http://schemas.microsoft.com/office/drawing/2014/main" id="{E3762F38-69AF-4BD5-B289-0F12B3A7C1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3349001"/>
            <a:ext cx="3058630" cy="26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115616" y="2569265"/>
            <a:ext cx="6192688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4.- Cosido,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grampado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</a:t>
            </a:r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pegado.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Elixir o sistema preferido.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Coser,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grampar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pegar 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 lateral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aberto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 os</a:t>
            </a:r>
          </a:p>
          <a:p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Ombreiros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098439" y="2855952"/>
            <a:ext cx="7267112" cy="56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130181" y="5795146"/>
            <a:ext cx="7235130" cy="562966"/>
          </a:xfrm>
          <a:prstGeom prst="rect">
            <a:avLst/>
          </a:prstGeom>
        </p:spPr>
      </p:pic>
      <p:pic>
        <p:nvPicPr>
          <p:cNvPr id="6" name="Imagen 5" descr="Imagen que contiene persona, interior, suelo, pared&#10;&#10;Descripción generada con confianza muy alta">
            <a:extLst>
              <a:ext uri="{FF2B5EF4-FFF2-40B4-BE49-F238E27FC236}">
                <a16:creationId xmlns:a16="http://schemas.microsoft.com/office/drawing/2014/main" id="{5E9ADC83-40FE-4F71-988B-B09B4751E0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r="8699" b="6601"/>
          <a:stretch/>
        </p:blipFill>
        <p:spPr>
          <a:xfrm rot="5400000">
            <a:off x="4834877" y="3902913"/>
            <a:ext cx="2473263" cy="1279947"/>
          </a:xfrm>
          <a:prstGeom prst="rect">
            <a:avLst/>
          </a:prstGeom>
        </p:spPr>
      </p:pic>
      <p:pic>
        <p:nvPicPr>
          <p:cNvPr id="10" name="Imagen 9" descr="Imagen que contiene mesa, persona, interior, suelo&#10;&#10;Descripción generada con confianza muy alta">
            <a:extLst>
              <a:ext uri="{FF2B5EF4-FFF2-40B4-BE49-F238E27FC236}">
                <a16:creationId xmlns:a16="http://schemas.microsoft.com/office/drawing/2014/main" id="{D06C7CF6-55A1-4353-B0B9-24E1B87FBD0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4979" r="58512" b="30366"/>
          <a:stretch/>
        </p:blipFill>
        <p:spPr>
          <a:xfrm>
            <a:off x="6607259" y="3298173"/>
            <a:ext cx="1196882" cy="2473262"/>
          </a:xfrm>
          <a:prstGeom prst="rect">
            <a:avLst/>
          </a:prstGeom>
        </p:spPr>
      </p:pic>
      <p:pic>
        <p:nvPicPr>
          <p:cNvPr id="8" name="Imagen 7" descr="Imagen que contiene persona, interior, sujetando, pared&#10;&#10;Descripción generada con confianza muy alta">
            <a:extLst>
              <a:ext uri="{FF2B5EF4-FFF2-40B4-BE49-F238E27FC236}">
                <a16:creationId xmlns:a16="http://schemas.microsoft.com/office/drawing/2014/main" id="{6B137269-DF72-4813-A1B9-837D3820F24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8414" b="20600"/>
          <a:stretch/>
        </p:blipFill>
        <p:spPr>
          <a:xfrm rot="5400000">
            <a:off x="6861775" y="3892108"/>
            <a:ext cx="2480982" cy="12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n 1030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77BD43D7-C12E-4836-93A9-95E4C9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1"/>
            <a:ext cx="9143999" cy="6864431"/>
          </a:xfrm>
          <a:prstGeom prst="rect">
            <a:avLst/>
          </a:prstGeom>
        </p:spPr>
      </p:pic>
      <p:pic>
        <p:nvPicPr>
          <p:cNvPr id="20" name="Imagen 19" descr="Imagen que contiene mesa, copa, interior&#10;&#10;Descripción generada con confianza muy alta">
            <a:extLst>
              <a:ext uri="{FF2B5EF4-FFF2-40B4-BE49-F238E27FC236}">
                <a16:creationId xmlns:a16="http://schemas.microsoft.com/office/drawing/2014/main" id="{D82D4DD7-A05E-4D53-836F-33AF7D1D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97" y="1861320"/>
            <a:ext cx="3967149" cy="2975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67A432-C98B-413A-8905-A9D219B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7456">
            <a:off x="-336877" y="1022617"/>
            <a:ext cx="5859033" cy="5859033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6084168" y="944724"/>
            <a:ext cx="162018" cy="378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26" name="25 Imagen" descr="Logo Insu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376" y="6328276"/>
            <a:ext cx="751708" cy="37804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Pin Chapa Leolandra fondo transpar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31" y="6316233"/>
            <a:ext cx="378042" cy="3811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logo Biblio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1118" y="6358159"/>
            <a:ext cx="183151" cy="35104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28 Imagen" descr="EDDLG princip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036" y="6390827"/>
            <a:ext cx="810090" cy="26292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LOGOANPArecortadoCOLO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50484" y="6224969"/>
            <a:ext cx="705452" cy="5103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2F0F6-8810-4FFF-8554-FBFBD2416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" y="6335607"/>
            <a:ext cx="1153181" cy="4100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4585FA82-D6F9-48A2-995E-0B36F1B5C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331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51" b="20819"/>
          <a:stretch/>
        </p:blipFill>
        <p:spPr>
          <a:xfrm>
            <a:off x="197514" y="249151"/>
            <a:ext cx="8838981" cy="180375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3" name="19 Rectángulo">
            <a:extLst>
              <a:ext uri="{FF2B5EF4-FFF2-40B4-BE49-F238E27FC236}">
                <a16:creationId xmlns:a16="http://schemas.microsoft.com/office/drawing/2014/main" id="{A9E3FD94-22F5-4832-B7F0-CF007CFABC96}"/>
              </a:ext>
            </a:extLst>
          </p:cNvPr>
          <p:cNvSpPr/>
          <p:nvPr/>
        </p:nvSpPr>
        <p:spPr>
          <a:xfrm>
            <a:off x="1397413" y="218922"/>
            <a:ext cx="684799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EN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TROI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DO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 </a:t>
            </a:r>
            <a:r>
              <a:rPr lang="gl-ES" sz="48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625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 Blk" panose="020B0A05060402040206" pitchFamily="34" charset="0"/>
              </a:rPr>
              <a:t>19</a:t>
            </a:r>
          </a:p>
        </p:txBody>
      </p:sp>
      <p:sp>
        <p:nvSpPr>
          <p:cNvPr id="1032" name="Rectángulo 1031">
            <a:extLst>
              <a:ext uri="{FF2B5EF4-FFF2-40B4-BE49-F238E27FC236}">
                <a16:creationId xmlns:a16="http://schemas.microsoft.com/office/drawing/2014/main" id="{3D8D8D8F-2E31-4E0C-B03B-A80D898D84CC}"/>
              </a:ext>
            </a:extLst>
          </p:cNvPr>
          <p:cNvSpPr/>
          <p:nvPr/>
        </p:nvSpPr>
        <p:spPr>
          <a:xfrm>
            <a:off x="35496" y="38457"/>
            <a:ext cx="9073008" cy="67810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gl-ES" sz="1350"/>
          </a:p>
        </p:txBody>
      </p:sp>
      <p:pic>
        <p:nvPicPr>
          <p:cNvPr id="1034" name="Imagen 1033">
            <a:extLst>
              <a:ext uri="{FF2B5EF4-FFF2-40B4-BE49-F238E27FC236}">
                <a16:creationId xmlns:a16="http://schemas.microsoft.com/office/drawing/2014/main" id="{CBA9C883-692B-4A29-88EA-C0C29A8F79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87" y="4353"/>
            <a:ext cx="1283758" cy="1161801"/>
          </a:xfrm>
          <a:prstGeom prst="rect">
            <a:avLst/>
          </a:prstGeom>
        </p:spPr>
      </p:pic>
      <p:pic>
        <p:nvPicPr>
          <p:cNvPr id="1036" name="Imagen 103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5D3C226A-EFDF-40A5-A3DA-C097006E0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3" y="6218676"/>
            <a:ext cx="513258" cy="51325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35FA32-6D8C-415F-9CB9-62182A111EC6}"/>
              </a:ext>
            </a:extLst>
          </p:cNvPr>
          <p:cNvSpPr/>
          <p:nvPr/>
        </p:nvSpPr>
        <p:spPr>
          <a:xfrm>
            <a:off x="1115616" y="2569265"/>
            <a:ext cx="6192688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TITORIAL TRAXE ENTROIDO</a:t>
            </a:r>
          </a:p>
          <a:p>
            <a:endParaRPr lang="es-ES" sz="2700" b="1" spc="38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5.-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Debuxo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Clave Sol e pentagrama.</a:t>
            </a:r>
          </a:p>
          <a:p>
            <a:pPr marL="457200" indent="-457200">
              <a:buFontTx/>
              <a:buChar char="-"/>
            </a:pP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Personalización </a:t>
            </a:r>
          </a:p>
          <a:p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…que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voe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s-ES" sz="2700" b="1" spc="38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creatividade</a:t>
            </a:r>
            <a:r>
              <a:rPr lang="es-ES" sz="2700" b="1" spc="38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13" name="12 Rectángulo"/>
          <p:cNvSpPr/>
          <p:nvPr/>
        </p:nvSpPr>
        <p:spPr>
          <a:xfrm rot="19876499">
            <a:off x="270856" y="1779191"/>
            <a:ext cx="3534562" cy="1997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68580" tIns="34290" rIns="68580" bIns="34290" numCol="1">
            <a:prstTxWarp prst="textArchUp">
              <a:avLst>
                <a:gd name="adj" fmla="val 11122573"/>
              </a:avLst>
            </a:prstTxWarp>
            <a:spAutoFit/>
          </a:bodyPr>
          <a:lstStyle/>
          <a:p>
            <a:r>
              <a:rPr lang="es-ES" sz="4951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SONS</a:t>
            </a:r>
            <a:r>
              <a:rPr lang="es-ES" sz="4951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DA</a:t>
            </a:r>
            <a:r>
              <a:rPr lang="es-ES" sz="4951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 </a:t>
            </a:r>
            <a:r>
              <a:rPr lang="es-ES" sz="4951" b="1" dirty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NOSA</a:t>
            </a:r>
            <a:r>
              <a:rPr lang="es-ES" sz="4951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 </a:t>
            </a:r>
            <a:r>
              <a:rPr lang="es-ES" sz="4951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LLAECIA" pitchFamily="2" charset="0"/>
              </a:rPr>
              <a:t>TERRA</a:t>
            </a:r>
            <a:endParaRPr lang="es-ES" sz="405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LLAECIA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3667BAE-E169-466D-A18A-70AA016E1D6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>
            <a:off x="1098439" y="2855952"/>
            <a:ext cx="7267112" cy="56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7ABF054-DAB3-4864-B7C5-364D21F03F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4" b="46055"/>
          <a:stretch/>
        </p:blipFill>
        <p:spPr>
          <a:xfrm rot="10779035">
            <a:off x="1130181" y="5795146"/>
            <a:ext cx="7235130" cy="5629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E8A3A8-A6B6-4D4C-AD56-5CFA63101F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1445" y="3590945"/>
            <a:ext cx="2650387" cy="19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68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175</Words>
  <Application>Microsoft Office PowerPoint</Application>
  <PresentationFormat>Presentación en pantalla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GALLAECIA</vt:lpstr>
      <vt:lpstr>GrilledCheese BTN Wide Blk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Jesús Manuel Fernández Abuín</dc:creator>
  <cp:lastModifiedBy>msuser0812</cp:lastModifiedBy>
  <cp:revision>51</cp:revision>
  <dcterms:created xsi:type="dcterms:W3CDTF">2018-02-01T15:48:46Z</dcterms:created>
  <dcterms:modified xsi:type="dcterms:W3CDTF">2019-02-22T00:42:17Z</dcterms:modified>
</cp:coreProperties>
</file>