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106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0.gif"/><Relationship Id="rId2" Type="http://schemas.openxmlformats.org/officeDocument/2006/relationships/image" Target="../media/image1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0.gif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5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0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sp>
        <p:nvSpPr>
          <p:cNvPr id="30" name="12 Rectángulo">
            <a:extLst>
              <a:ext uri="{FF2B5EF4-FFF2-40B4-BE49-F238E27FC236}">
                <a16:creationId xmlns:a16="http://schemas.microsoft.com/office/drawing/2014/main" id="{8C1A0DBD-355B-44D9-9C0A-95BC05A33379}"/>
              </a:ext>
            </a:extLst>
          </p:cNvPr>
          <p:cNvSpPr/>
          <p:nvPr/>
        </p:nvSpPr>
        <p:spPr>
          <a:xfrm>
            <a:off x="1882545" y="3374009"/>
            <a:ext cx="3525563" cy="1450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latin typeface="GALLAECIA" pitchFamily="2" charset="0"/>
              </a:rPr>
              <a:t>ORDES DO  MECO</a:t>
            </a:r>
            <a:endParaRPr lang="es-ES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latin typeface="GALLAECI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 rot="20438899">
            <a:off x="929655" y="5106026"/>
            <a:ext cx="6999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LUNS </a:t>
            </a:r>
          </a:p>
          <a:p>
            <a:pPr algn="just"/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pelo PINZA </a:t>
            </a:r>
            <a:r>
              <a:rPr lang="es-ES" sz="36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</a:t>
            </a:r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CHICHO,</a:t>
            </a:r>
          </a:p>
          <a:p>
            <a:pPr algn="just"/>
            <a:r>
              <a:rPr lang="es-ES" sz="36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pra</a:t>
            </a:r>
            <a:r>
              <a:rPr lang="es-ES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non parecer un BICHO.</a:t>
            </a:r>
          </a:p>
        </p:txBody>
      </p:sp>
      <p:sp>
        <p:nvSpPr>
          <p:cNvPr id="13" name="12 Rectángulo"/>
          <p:cNvSpPr/>
          <p:nvPr/>
        </p:nvSpPr>
        <p:spPr>
          <a:xfrm rot="20074859">
            <a:off x="532134" y="2142154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5" name="Imagen 4" descr="Imagen que contiene persona, agua, hombre, ropa&#10;&#10;Descripción generada con confianza muy alta">
            <a:extLst>
              <a:ext uri="{FF2B5EF4-FFF2-40B4-BE49-F238E27FC236}">
                <a16:creationId xmlns:a16="http://schemas.microsoft.com/office/drawing/2014/main" id="{4DC1B8BD-CC24-4711-B54B-28195133C4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46850" b="10465"/>
          <a:stretch/>
        </p:blipFill>
        <p:spPr>
          <a:xfrm>
            <a:off x="3021990" y="3847772"/>
            <a:ext cx="1479115" cy="1649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4BD828-454A-4D26-88C7-D983AEC91D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" y="3859914"/>
            <a:ext cx="1642132" cy="217955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20399725">
            <a:off x="789758" y="6875851"/>
            <a:ext cx="6233004" cy="4849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9578760">
            <a:off x="420510" y="5757807"/>
            <a:ext cx="6233004" cy="4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sp>
        <p:nvSpPr>
          <p:cNvPr id="30" name="12 Rectángulo">
            <a:extLst>
              <a:ext uri="{FF2B5EF4-FFF2-40B4-BE49-F238E27FC236}">
                <a16:creationId xmlns:a16="http://schemas.microsoft.com/office/drawing/2014/main" id="{8C1A0DBD-355B-44D9-9C0A-95BC05A33379}"/>
              </a:ext>
            </a:extLst>
          </p:cNvPr>
          <p:cNvSpPr/>
          <p:nvPr/>
        </p:nvSpPr>
        <p:spPr>
          <a:xfrm>
            <a:off x="1882545" y="3374009"/>
            <a:ext cx="3525563" cy="1450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latin typeface="GALLAECIA" pitchFamily="2" charset="0"/>
              </a:rPr>
              <a:t>ORDES DO  MECO</a:t>
            </a:r>
            <a:endParaRPr lang="es-ES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latin typeface="GALLAECI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 rot="20438899">
            <a:off x="905633" y="5313168"/>
            <a:ext cx="6043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MARTES </a:t>
            </a:r>
          </a:p>
          <a:p>
            <a:pPr algn="just"/>
            <a:r>
              <a:rPr lang="gl-ES" sz="36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Ainda</a:t>
            </a:r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que </a:t>
            </a:r>
            <a:r>
              <a:rPr lang="gl-ES" sz="36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apretes</a:t>
            </a:r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os dentes,</a:t>
            </a:r>
          </a:p>
          <a:p>
            <a:pPr algn="just"/>
            <a:r>
              <a:rPr lang="gl-ES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Dous ZAPATOS DIFERENTES</a:t>
            </a:r>
            <a:r>
              <a:rPr lang="es-E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AE47CA7F-FB77-4069-B66D-67E96683581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20399725">
            <a:off x="789758" y="6875851"/>
            <a:ext cx="6233004" cy="4849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DAA087E-4068-4CD4-AAF0-2D7742854CB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9578760">
            <a:off x="420510" y="5757807"/>
            <a:ext cx="6233004" cy="484990"/>
          </a:xfrm>
          <a:prstGeom prst="rect">
            <a:avLst/>
          </a:prstGeom>
        </p:spPr>
      </p:pic>
      <p:pic>
        <p:nvPicPr>
          <p:cNvPr id="37" name="Imagen 36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1B864FC8-CE70-4ABE-9310-2F8DC644E9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3" y="-265872"/>
            <a:ext cx="3433163" cy="2574872"/>
          </a:xfrm>
          <a:prstGeom prst="rect">
            <a:avLst/>
          </a:prstGeom>
        </p:spPr>
      </p:pic>
      <p:pic>
        <p:nvPicPr>
          <p:cNvPr id="32" name="Picture 2" descr="Resultado de imaxes para ZAPATOS">
            <a:extLst>
              <a:ext uri="{FF2B5EF4-FFF2-40B4-BE49-F238E27FC236}">
                <a16:creationId xmlns:a16="http://schemas.microsoft.com/office/drawing/2014/main" id="{CD41D59B-4FE7-4483-B4C3-EC1F98C5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491700" y="3723299"/>
            <a:ext cx="1874600" cy="1424696"/>
          </a:xfrm>
          <a:prstGeom prst="rect">
            <a:avLst/>
          </a:prstGeom>
          <a:noFill/>
        </p:spPr>
      </p:pic>
      <p:pic>
        <p:nvPicPr>
          <p:cNvPr id="33" name="Picture 4" descr="Resultado de imaxes para ZAPATOS">
            <a:extLst>
              <a:ext uri="{FF2B5EF4-FFF2-40B4-BE49-F238E27FC236}">
                <a16:creationId xmlns:a16="http://schemas.microsoft.com/office/drawing/2014/main" id="{11A9CB5B-7C43-4833-B0C9-63FA8940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2707724" y="4227355"/>
            <a:ext cx="2020129" cy="1531975"/>
          </a:xfrm>
          <a:prstGeom prst="rect">
            <a:avLst/>
          </a:prstGeom>
          <a:noFill/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20074859">
            <a:off x="532134" y="2142154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sp>
        <p:nvSpPr>
          <p:cNvPr id="30" name="12 Rectángulo">
            <a:extLst>
              <a:ext uri="{FF2B5EF4-FFF2-40B4-BE49-F238E27FC236}">
                <a16:creationId xmlns:a16="http://schemas.microsoft.com/office/drawing/2014/main" id="{8C1A0DBD-355B-44D9-9C0A-95BC05A33379}"/>
              </a:ext>
            </a:extLst>
          </p:cNvPr>
          <p:cNvSpPr/>
          <p:nvPr/>
        </p:nvSpPr>
        <p:spPr>
          <a:xfrm>
            <a:off x="1882545" y="3374009"/>
            <a:ext cx="3525563" cy="1450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latin typeface="GALLAECIA" pitchFamily="2" charset="0"/>
              </a:rPr>
              <a:t>ORDES DO  MECO</a:t>
            </a:r>
            <a:endParaRPr lang="es-ES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latin typeface="GALLAECI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 rot="20438899">
            <a:off x="1066995" y="5475814"/>
            <a:ext cx="64468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MÉRCORES </a:t>
            </a:r>
          </a:p>
          <a:p>
            <a:pPr algn="just"/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puntual queres chegar,</a:t>
            </a:r>
          </a:p>
          <a:p>
            <a:pPr algn="just"/>
            <a:r>
              <a:rPr lang="gl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PIXAMA debes LEVAR.</a:t>
            </a:r>
            <a:endParaRPr lang="gl-ES" sz="36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Imagen 6" descr="Imagen que contiene ropa, camisa&#10;&#10;Descripción generada con confianza alta">
            <a:extLst>
              <a:ext uri="{FF2B5EF4-FFF2-40B4-BE49-F238E27FC236}">
                <a16:creationId xmlns:a16="http://schemas.microsoft.com/office/drawing/2014/main" id="{385B7194-D57A-4466-8E2B-ADDD4F646A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906">
            <a:off x="2266482" y="3930124"/>
            <a:ext cx="1997926" cy="1997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8DEE11-A48E-445D-A3CA-1EE5DA651F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422345"/>
            <a:ext cx="1769806" cy="250342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116F2A5-B275-44FB-81D1-E2DFEF64847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20399725">
            <a:off x="735675" y="7211964"/>
            <a:ext cx="6233004" cy="4849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C49CF1C-46E9-4C00-AF36-EC32EF1D2F1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9578760">
            <a:off x="366427" y="6093920"/>
            <a:ext cx="6233004" cy="484990"/>
          </a:xfrm>
          <a:prstGeom prst="rect">
            <a:avLst/>
          </a:prstGeom>
        </p:spPr>
      </p:pic>
      <p:pic>
        <p:nvPicPr>
          <p:cNvPr id="36" name="Imagen 35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79632B0B-6D60-4C77-8171-9B3F7F17EB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3" y="-265872"/>
            <a:ext cx="3433163" cy="2574872"/>
          </a:xfrm>
          <a:prstGeom prst="rect">
            <a:avLst/>
          </a:prstGeom>
        </p:spPr>
      </p:pic>
      <p:sp>
        <p:nvSpPr>
          <p:cNvPr id="37" name="19 Rectángulo">
            <a:extLst>
              <a:ext uri="{FF2B5EF4-FFF2-40B4-BE49-F238E27FC236}">
                <a16:creationId xmlns:a16="http://schemas.microsoft.com/office/drawing/2014/main" id="{AB36DF6A-8738-4EA1-9FD0-DCBEADC847D6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48CB9B50-4E83-4EBF-9E07-3BA9B7051A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20074859">
            <a:off x="532134" y="2142154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3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sp>
        <p:nvSpPr>
          <p:cNvPr id="30" name="12 Rectángulo">
            <a:extLst>
              <a:ext uri="{FF2B5EF4-FFF2-40B4-BE49-F238E27FC236}">
                <a16:creationId xmlns:a16="http://schemas.microsoft.com/office/drawing/2014/main" id="{8C1A0DBD-355B-44D9-9C0A-95BC05A33379}"/>
              </a:ext>
            </a:extLst>
          </p:cNvPr>
          <p:cNvSpPr/>
          <p:nvPr/>
        </p:nvSpPr>
        <p:spPr>
          <a:xfrm>
            <a:off x="1882545" y="3374009"/>
            <a:ext cx="3525563" cy="1450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latin typeface="GALLAECIA" pitchFamily="2" charset="0"/>
              </a:rPr>
              <a:t>ORDES DO  MECO</a:t>
            </a:r>
            <a:endParaRPr lang="es-ES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latin typeface="GALLAECI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 rot="20438899">
            <a:off x="905633" y="5313168"/>
            <a:ext cx="6043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XOVES </a:t>
            </a:r>
          </a:p>
          <a:p>
            <a:pPr algn="just"/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 poder ROCKANROLEAR,</a:t>
            </a:r>
          </a:p>
          <a:p>
            <a:pPr algn="just"/>
            <a:r>
              <a:rPr lang="es-ES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CARA deberás PINTAR.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6EC99AB-3540-48A9-B370-C2F0A82CDFE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20399725">
            <a:off x="789758" y="6875851"/>
            <a:ext cx="6233004" cy="4849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935703D-9A8B-49CE-85A7-7294D09931F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9578760">
            <a:off x="420510" y="5757807"/>
            <a:ext cx="6233004" cy="484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4186DC-4CAD-4F48-BB62-0BD66803DC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3629083"/>
            <a:ext cx="2215688" cy="2138696"/>
          </a:xfrm>
          <a:prstGeom prst="rect">
            <a:avLst/>
          </a:prstGeom>
        </p:spPr>
      </p:pic>
      <p:pic>
        <p:nvPicPr>
          <p:cNvPr id="36" name="Imagen 35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C3C95116-9E9D-450C-8290-4621D0E5BB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3" y="-265872"/>
            <a:ext cx="3433163" cy="2574872"/>
          </a:xfrm>
          <a:prstGeom prst="rect">
            <a:avLst/>
          </a:prstGeom>
        </p:spPr>
      </p:pic>
      <p:sp>
        <p:nvSpPr>
          <p:cNvPr id="37" name="19 Rectángulo">
            <a:extLst>
              <a:ext uri="{FF2B5EF4-FFF2-40B4-BE49-F238E27FC236}">
                <a16:creationId xmlns:a16="http://schemas.microsoft.com/office/drawing/2014/main" id="{396BB10B-C696-4AD4-BABD-2F7A9C8136B7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CAF128B-D700-446E-9694-D8D9E798E2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20074859">
            <a:off x="532134" y="2142154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2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8887" y="1138883"/>
            <a:ext cx="9144004" cy="6866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69010" y="1217939"/>
            <a:ext cx="7812044" cy="7812044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5445224" y="1259632"/>
            <a:ext cx="21602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5" name="24 Grupo"/>
          <p:cNvGrpSpPr/>
          <p:nvPr/>
        </p:nvGrpSpPr>
        <p:grpSpPr>
          <a:xfrm>
            <a:off x="1923501" y="8316417"/>
            <a:ext cx="3909941" cy="680467"/>
            <a:chOff x="1923500" y="8316416"/>
            <a:chExt cx="3909941" cy="680467"/>
          </a:xfrm>
        </p:grpSpPr>
        <p:pic>
          <p:nvPicPr>
            <p:cNvPr id="26" name="25 Imagen" descr="Logo Ins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00" y="8460432"/>
              <a:ext cx="1002277" cy="5040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26 Imagen" descr="Pin Chapa Leolandra fondo transparen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184" y="8460432"/>
              <a:ext cx="504056" cy="50825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27 Imagen" descr="logo Biblio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9240" y="8460432"/>
              <a:ext cx="244201" cy="46805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28 Imagen" descr="EDDLG princip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6952" y="8532440"/>
              <a:ext cx="1080120" cy="350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23 Imagen" descr="LOGOANPArecortadoCOLO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2574" y="8316416"/>
              <a:ext cx="940602" cy="68046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" y="8475251"/>
            <a:ext cx="1537575" cy="5467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-74263" y="332201"/>
            <a:ext cx="6591925" cy="240500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51457" y="51276"/>
            <a:ext cx="6755088" cy="90414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72" y="8337615"/>
            <a:ext cx="684344" cy="684344"/>
          </a:xfrm>
          <a:prstGeom prst="rect">
            <a:avLst/>
          </a:prstGeom>
        </p:spPr>
      </p:pic>
      <p:sp>
        <p:nvSpPr>
          <p:cNvPr id="30" name="12 Rectángulo">
            <a:extLst>
              <a:ext uri="{FF2B5EF4-FFF2-40B4-BE49-F238E27FC236}">
                <a16:creationId xmlns:a16="http://schemas.microsoft.com/office/drawing/2014/main" id="{8C1A0DBD-355B-44D9-9C0A-95BC05A33379}"/>
              </a:ext>
            </a:extLst>
          </p:cNvPr>
          <p:cNvSpPr/>
          <p:nvPr/>
        </p:nvSpPr>
        <p:spPr>
          <a:xfrm>
            <a:off x="1882545" y="3374009"/>
            <a:ext cx="3525563" cy="14502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latin typeface="GALLAECIA" pitchFamily="2" charset="0"/>
              </a:rPr>
              <a:t>ORDES DO  MECO</a:t>
            </a:r>
            <a:endParaRPr lang="es-ES" sz="54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latin typeface="GALLAECI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 rot="20438899">
            <a:off x="905633" y="5313168"/>
            <a:ext cx="6043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VENRES </a:t>
            </a:r>
          </a:p>
          <a:p>
            <a:pPr algn="just"/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MÚSICAS e CONCERTOS</a:t>
            </a:r>
          </a:p>
          <a:p>
            <a:pPr algn="just"/>
            <a:r>
              <a:rPr lang="es-ES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MOREAS e CENTOS.</a:t>
            </a:r>
            <a:endParaRPr lang="es-ES" sz="36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5C78E2-226A-4AC5-8F09-92FE5F8EAC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20399725">
            <a:off x="789758" y="6875851"/>
            <a:ext cx="6233004" cy="48499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926904-39C3-4830-8656-0AF5619C9B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9578760">
            <a:off x="420510" y="5757807"/>
            <a:ext cx="6233004" cy="484990"/>
          </a:xfrm>
          <a:prstGeom prst="rect">
            <a:avLst/>
          </a:prstGeom>
        </p:spPr>
      </p:pic>
      <p:pic>
        <p:nvPicPr>
          <p:cNvPr id="35" name="Imagen 34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334FCE07-2262-42A1-B858-F8D97AAE86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3" y="-265872"/>
            <a:ext cx="3433163" cy="2574872"/>
          </a:xfrm>
          <a:prstGeom prst="rect">
            <a:avLst/>
          </a:prstGeom>
        </p:spPr>
      </p:pic>
      <p:sp>
        <p:nvSpPr>
          <p:cNvPr id="36" name="19 Rectángulo">
            <a:extLst>
              <a:ext uri="{FF2B5EF4-FFF2-40B4-BE49-F238E27FC236}">
                <a16:creationId xmlns:a16="http://schemas.microsoft.com/office/drawing/2014/main" id="{60D15554-8F04-4E9B-A23B-837492F1BF75}"/>
              </a:ext>
            </a:extLst>
          </p:cNvPr>
          <p:cNvSpPr/>
          <p:nvPr/>
        </p:nvSpPr>
        <p:spPr>
          <a:xfrm rot="748088">
            <a:off x="209986" y="780018"/>
            <a:ext cx="684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1AD0C2CD-9E5A-47D8-9F6D-13CF07ACDA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94" y="-39786"/>
            <a:ext cx="1711677" cy="154906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20074859">
            <a:off x="532134" y="2142154"/>
            <a:ext cx="4712749" cy="26633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66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66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66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6600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66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99</Words>
  <Application>Microsoft Office PowerPoint</Application>
  <PresentationFormat>Presentación en pantalla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GALLAECIA</vt:lpstr>
      <vt:lpstr>GrilledCheese BTN Wide Blk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msuser0812</cp:lastModifiedBy>
  <cp:revision>44</cp:revision>
  <dcterms:created xsi:type="dcterms:W3CDTF">2018-02-01T15:48:46Z</dcterms:created>
  <dcterms:modified xsi:type="dcterms:W3CDTF">2019-02-21T23:42:40Z</dcterms:modified>
</cp:coreProperties>
</file>