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5C5"/>
    <a:srgbClr val="FF9900"/>
    <a:srgbClr val="FFFFFF"/>
    <a:srgbClr val="DBD79D"/>
    <a:srgbClr val="E97E0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64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580A-0ECD-48AA-A9AD-9A2E2A90C0CE}" type="datetimeFigureOut">
              <a:rPr lang="es-ES" smtClean="0"/>
              <a:pPr/>
              <a:t>12/11/2016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058-93FB-4125-A6F6-38C256373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580A-0ECD-48AA-A9AD-9A2E2A90C0CE}" type="datetimeFigureOut">
              <a:rPr lang="es-ES" smtClean="0"/>
              <a:pPr/>
              <a:t>12/11/2016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058-93FB-4125-A6F6-38C256373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580A-0ECD-48AA-A9AD-9A2E2A90C0CE}" type="datetimeFigureOut">
              <a:rPr lang="es-ES" smtClean="0"/>
              <a:pPr/>
              <a:t>12/11/2016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058-93FB-4125-A6F6-38C256373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580A-0ECD-48AA-A9AD-9A2E2A90C0CE}" type="datetimeFigureOut">
              <a:rPr lang="es-ES" smtClean="0"/>
              <a:pPr/>
              <a:t>12/11/2016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058-93FB-4125-A6F6-38C256373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580A-0ECD-48AA-A9AD-9A2E2A90C0CE}" type="datetimeFigureOut">
              <a:rPr lang="es-ES" smtClean="0"/>
              <a:pPr/>
              <a:t>12/11/2016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058-93FB-4125-A6F6-38C256373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580A-0ECD-48AA-A9AD-9A2E2A90C0CE}" type="datetimeFigureOut">
              <a:rPr lang="es-ES" smtClean="0"/>
              <a:pPr/>
              <a:t>12/11/2016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058-93FB-4125-A6F6-38C256373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580A-0ECD-48AA-A9AD-9A2E2A90C0CE}" type="datetimeFigureOut">
              <a:rPr lang="es-ES" smtClean="0"/>
              <a:pPr/>
              <a:t>12/11/2016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058-93FB-4125-A6F6-38C256373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580A-0ECD-48AA-A9AD-9A2E2A90C0CE}" type="datetimeFigureOut">
              <a:rPr lang="es-ES" smtClean="0"/>
              <a:pPr/>
              <a:t>12/11/2016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058-93FB-4125-A6F6-38C256373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580A-0ECD-48AA-A9AD-9A2E2A90C0CE}" type="datetimeFigureOut">
              <a:rPr lang="es-ES" smtClean="0"/>
              <a:pPr/>
              <a:t>12/11/2016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058-93FB-4125-A6F6-38C256373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580A-0ECD-48AA-A9AD-9A2E2A90C0CE}" type="datetimeFigureOut">
              <a:rPr lang="es-ES" smtClean="0"/>
              <a:pPr/>
              <a:t>12/11/2016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058-93FB-4125-A6F6-38C256373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580A-0ECD-48AA-A9AD-9A2E2A90C0CE}" type="datetimeFigureOut">
              <a:rPr lang="es-ES" smtClean="0"/>
              <a:pPr/>
              <a:t>12/11/2016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EF058-93FB-4125-A6F6-38C256373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E580A-0ECD-48AA-A9AD-9A2E2A90C0CE}" type="datetimeFigureOut">
              <a:rPr lang="es-ES" smtClean="0"/>
              <a:pPr/>
              <a:t>12/11/2016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F058-93FB-4125-A6F6-38C256373D7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tángulo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6" name="45 Imagen" descr="monstruos y esqueles halloween png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26081">
            <a:off x="211676" y="4693412"/>
            <a:ext cx="936104" cy="475366"/>
          </a:xfrm>
          <a:prstGeom prst="rect">
            <a:avLst/>
          </a:prstGeom>
        </p:spPr>
      </p:pic>
      <p:grpSp>
        <p:nvGrpSpPr>
          <p:cNvPr id="36" name="35 Grupo"/>
          <p:cNvGrpSpPr/>
          <p:nvPr/>
        </p:nvGrpSpPr>
        <p:grpSpPr>
          <a:xfrm>
            <a:off x="-678064" y="-456018"/>
            <a:ext cx="8149999" cy="3161879"/>
            <a:chOff x="-678064" y="-456018"/>
            <a:chExt cx="8149999" cy="3161879"/>
          </a:xfrm>
        </p:grpSpPr>
        <p:pic>
          <p:nvPicPr>
            <p:cNvPr id="34" name="33 Imagen" descr="firecat_is_rising2.png"/>
            <p:cNvPicPr>
              <a:picLocks noChangeAspect="1"/>
            </p:cNvPicPr>
            <p:nvPr/>
          </p:nvPicPr>
          <p:blipFill>
            <a:blip r:embed="rId3" cstate="print"/>
            <a:srcRect t="17073" r="60684" b="-9756"/>
            <a:stretch>
              <a:fillRect/>
            </a:stretch>
          </p:blipFill>
          <p:spPr>
            <a:xfrm rot="17192858">
              <a:off x="-210012" y="-858535"/>
              <a:ext cx="3096344" cy="40324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5" name="34 Imagen" descr="firecat_is_rising2.png"/>
            <p:cNvPicPr>
              <a:picLocks noChangeAspect="1"/>
            </p:cNvPicPr>
            <p:nvPr/>
          </p:nvPicPr>
          <p:blipFill>
            <a:blip r:embed="rId3" cstate="print"/>
            <a:srcRect t="17073" r="60684" b="-9756"/>
            <a:stretch>
              <a:fillRect/>
            </a:stretch>
          </p:blipFill>
          <p:spPr>
            <a:xfrm rot="4031276" flipH="1">
              <a:off x="3907539" y="-924070"/>
              <a:ext cx="3096344" cy="40324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5" name="24 Imagen" descr="full-moon-151379_64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56792" y="1331640"/>
            <a:ext cx="3858627" cy="3816424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188640" y="179512"/>
            <a:ext cx="6480720" cy="8568952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0" y="6300192"/>
            <a:ext cx="6858000" cy="28438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4" name="43 Grupo"/>
          <p:cNvGrpSpPr/>
          <p:nvPr/>
        </p:nvGrpSpPr>
        <p:grpSpPr>
          <a:xfrm rot="232143">
            <a:off x="-3040015" y="4248480"/>
            <a:ext cx="11940381" cy="5516758"/>
            <a:chOff x="-2763688" y="4200719"/>
            <a:chExt cx="11940381" cy="5267825"/>
          </a:xfrm>
        </p:grpSpPr>
        <p:sp>
          <p:nvSpPr>
            <p:cNvPr id="15" name="14 Elipse"/>
            <p:cNvSpPr/>
            <p:nvPr/>
          </p:nvSpPr>
          <p:spPr>
            <a:xfrm>
              <a:off x="-2763688" y="5133191"/>
              <a:ext cx="11940381" cy="43353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9" name="8 Imagen" descr="vinilo-decorativo-cementerio-tetrico-4682.png"/>
            <p:cNvPicPr>
              <a:picLocks noChangeAspect="1"/>
            </p:cNvPicPr>
            <p:nvPr/>
          </p:nvPicPr>
          <p:blipFill>
            <a:blip r:embed="rId5" cstate="print"/>
            <a:srcRect l="10628"/>
            <a:stretch>
              <a:fillRect/>
            </a:stretch>
          </p:blipFill>
          <p:spPr>
            <a:xfrm rot="21244331" flipH="1">
              <a:off x="318146" y="4200719"/>
              <a:ext cx="1237764" cy="1177581"/>
            </a:xfrm>
            <a:prstGeom prst="rect">
              <a:avLst/>
            </a:prstGeom>
          </p:spPr>
        </p:pic>
      </p:grpSp>
      <p:pic>
        <p:nvPicPr>
          <p:cNvPr id="18" name="3 Imagen" descr="LogosSXPL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4664" y="8532440"/>
            <a:ext cx="1469508" cy="382772"/>
          </a:xfrm>
          <a:prstGeom prst="rect">
            <a:avLst/>
          </a:prstGeom>
        </p:spPr>
      </p:pic>
      <p:pic>
        <p:nvPicPr>
          <p:cNvPr id="19" name="18 Imagen" descr="Inicio"/>
          <p:cNvPicPr/>
          <p:nvPr/>
        </p:nvPicPr>
        <p:blipFill>
          <a:blip r:embed="rId7" cstate="print"/>
          <a:srcRect l="68780"/>
          <a:stretch>
            <a:fillRect/>
          </a:stretch>
        </p:blipFill>
        <p:spPr bwMode="auto">
          <a:xfrm>
            <a:off x="4635683" y="8460432"/>
            <a:ext cx="1169581" cy="53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Inicio"/>
          <p:cNvPicPr/>
          <p:nvPr/>
        </p:nvPicPr>
        <p:blipFill>
          <a:blip r:embed="rId7" cstate="print"/>
          <a:srcRect r="56193"/>
          <a:stretch>
            <a:fillRect/>
          </a:stretch>
        </p:blipFill>
        <p:spPr bwMode="auto">
          <a:xfrm>
            <a:off x="1988840" y="8460432"/>
            <a:ext cx="1648047" cy="53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 descr="Inicio"/>
          <p:cNvPicPr/>
          <p:nvPr/>
        </p:nvPicPr>
        <p:blipFill>
          <a:blip r:embed="rId7" cstate="print"/>
          <a:srcRect l="45183" t="12820" r="31347"/>
          <a:stretch>
            <a:fillRect/>
          </a:stretch>
        </p:blipFill>
        <p:spPr bwMode="auto">
          <a:xfrm>
            <a:off x="3696411" y="8532440"/>
            <a:ext cx="884717" cy="46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" name="48 Grupo"/>
          <p:cNvGrpSpPr/>
          <p:nvPr/>
        </p:nvGrpSpPr>
        <p:grpSpPr>
          <a:xfrm>
            <a:off x="-171400" y="4139952"/>
            <a:ext cx="8712968" cy="3834761"/>
            <a:chOff x="630147" y="4283968"/>
            <a:chExt cx="8081141" cy="3834761"/>
          </a:xfrm>
        </p:grpSpPr>
        <p:sp>
          <p:nvSpPr>
            <p:cNvPr id="14" name="13 Elipse"/>
            <p:cNvSpPr/>
            <p:nvPr/>
          </p:nvSpPr>
          <p:spPr>
            <a:xfrm rot="21271241">
              <a:off x="630147" y="4950582"/>
              <a:ext cx="8081141" cy="3168147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29" name="28 Imagen" descr="VilalbaSkiLine.gif"/>
            <p:cNvPicPr>
              <a:picLocks noChangeAspect="1"/>
            </p:cNvPicPr>
            <p:nvPr/>
          </p:nvPicPr>
          <p:blipFill>
            <a:blip r:embed="rId8" cstate="print"/>
            <a:srcRect l="4979" t="65159" r="33030" b="12036"/>
            <a:stretch>
              <a:fillRect/>
            </a:stretch>
          </p:blipFill>
          <p:spPr>
            <a:xfrm>
              <a:off x="4221088" y="4283968"/>
              <a:ext cx="2870853" cy="792088"/>
            </a:xfrm>
            <a:prstGeom prst="rect">
              <a:avLst/>
            </a:prstGeom>
          </p:spPr>
        </p:pic>
      </p:grpSp>
      <p:pic>
        <p:nvPicPr>
          <p:cNvPr id="31" name="30 Imagen" descr="Tree-prunin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01099" y="1259632"/>
            <a:ext cx="4608221" cy="4692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3" name="42 Grupo"/>
          <p:cNvGrpSpPr/>
          <p:nvPr/>
        </p:nvGrpSpPr>
        <p:grpSpPr>
          <a:xfrm>
            <a:off x="-221908" y="4788024"/>
            <a:ext cx="7128792" cy="2376264"/>
            <a:chOff x="-99392" y="5508104"/>
            <a:chExt cx="7200800" cy="2520280"/>
          </a:xfrm>
        </p:grpSpPr>
        <p:pic>
          <p:nvPicPr>
            <p:cNvPr id="42" name="41 Imagen" descr="VALLA.png"/>
            <p:cNvPicPr>
              <a:picLocks noChangeAspect="1"/>
            </p:cNvPicPr>
            <p:nvPr/>
          </p:nvPicPr>
          <p:blipFill>
            <a:blip r:embed="rId10" cstate="print"/>
            <a:srcRect r="31879" b="16667"/>
            <a:stretch>
              <a:fillRect/>
            </a:stretch>
          </p:blipFill>
          <p:spPr>
            <a:xfrm>
              <a:off x="3761656" y="5508104"/>
              <a:ext cx="3339752" cy="2520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" name="40 Imagen" descr="VALLA.png"/>
            <p:cNvPicPr>
              <a:picLocks noChangeAspect="1"/>
            </p:cNvPicPr>
            <p:nvPr/>
          </p:nvPicPr>
          <p:blipFill>
            <a:blip r:embed="rId10" cstate="print"/>
            <a:srcRect b="16667"/>
            <a:stretch>
              <a:fillRect/>
            </a:stretch>
          </p:blipFill>
          <p:spPr>
            <a:xfrm>
              <a:off x="-99392" y="5508104"/>
              <a:ext cx="4902672" cy="2520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30" name="29 Imagen" descr="lapid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4036058" y="5148064"/>
            <a:ext cx="2821942" cy="316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31 CuadroTexto"/>
          <p:cNvSpPr txBox="1"/>
          <p:nvPr/>
        </p:nvSpPr>
        <p:spPr>
          <a:xfrm>
            <a:off x="4077072" y="5436096"/>
            <a:ext cx="21602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SAMAÍN  MMXVI </a:t>
            </a:r>
          </a:p>
          <a:p>
            <a:pPr algn="ctr"/>
            <a:r>
              <a:rPr lang="es-ES_tradnl" sz="1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INSUA BERMÚDEZ</a:t>
            </a:r>
          </a:p>
          <a:p>
            <a:pPr algn="ctr"/>
            <a:r>
              <a:rPr lang="es-ES_tradnl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/>
              </a:rPr>
              <a:t></a:t>
            </a:r>
            <a:endParaRPr lang="es-ES_tradnl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ES_tradnl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R.I.P.</a:t>
            </a:r>
          </a:p>
          <a:p>
            <a:pPr algn="ctr"/>
            <a:r>
              <a:rPr lang="gl-E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sym typeface="Wingdings 2"/>
              </a:rPr>
              <a:t>   </a:t>
            </a:r>
            <a:r>
              <a:rPr lang="gl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sym typeface="Wingdings 2"/>
              </a:rPr>
              <a:t> </a:t>
            </a:r>
            <a:r>
              <a:rPr lang="gl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TALLA  A TÚA CABAZA</a:t>
            </a:r>
          </a:p>
          <a:p>
            <a:pPr marL="182563" algn="just" defTabSz="963613"/>
            <a:r>
              <a:rPr lang="gl-ES" sz="900" dirty="0" smtClean="0">
                <a:latin typeface="Arial Rounded MT Bold" pitchFamily="34" charset="0"/>
              </a:rPr>
              <a:t>     Na fin de semana do 22 – 23 ata o mércores 28. </a:t>
            </a:r>
            <a:r>
              <a:rPr lang="gl-ES" sz="900" b="1" dirty="0" smtClean="0">
                <a:latin typeface="Arial Rounded MT Bold" pitchFamily="34" charset="0"/>
              </a:rPr>
              <a:t>Participa!.</a:t>
            </a:r>
          </a:p>
          <a:p>
            <a:pPr marL="182563" algn="just" defTabSz="963613"/>
            <a:r>
              <a:rPr lang="gl-ES" sz="900" dirty="0" smtClean="0">
                <a:latin typeface="Arial Rounded MT Bold" pitchFamily="34" charset="0"/>
              </a:rPr>
              <a:t>Traede  as vosas cabazas  coa cartela  do  martes 25 ao xoves 27, Dádellas á titora ou ao titor.</a:t>
            </a:r>
          </a:p>
          <a:p>
            <a:pPr algn="just"/>
            <a:endParaRPr lang="gl-ES" sz="900" dirty="0" smtClean="0">
              <a:latin typeface="Arial Rounded MT Bold" pitchFamily="34" charset="0"/>
            </a:endParaRPr>
          </a:p>
          <a:p>
            <a:pPr algn="ctr"/>
            <a:r>
              <a:rPr lang="gl-ES" sz="900" b="1" dirty="0" smtClean="0">
                <a:latin typeface="Arial Rounded MT Bold" pitchFamily="34" charset="0"/>
              </a:rPr>
              <a:t> </a:t>
            </a:r>
            <a:r>
              <a:rPr lang="gl-ES" sz="900" dirty="0" smtClean="0">
                <a:latin typeface="Arial Rounded MT Bold" pitchFamily="34" charset="0"/>
              </a:rPr>
              <a:t> </a:t>
            </a:r>
            <a:r>
              <a:rPr lang="gl-ES" sz="900" dirty="0" smtClean="0">
                <a:latin typeface="Arial Rounded MT Bold" pitchFamily="34" charset="0"/>
                <a:sym typeface="Wingdings 2"/>
              </a:rPr>
              <a:t>  </a:t>
            </a:r>
            <a:r>
              <a:rPr lang="gl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EXPOSICIÓN   DE CABAZAS</a:t>
            </a:r>
          </a:p>
          <a:p>
            <a:pPr algn="ctr"/>
            <a:r>
              <a:rPr lang="gl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O venres   28, </a:t>
            </a:r>
            <a:r>
              <a:rPr lang="gl-ES" sz="900" dirty="0" smtClean="0">
                <a:latin typeface="Arial Rounded MT Bold" pitchFamily="34" charset="0"/>
              </a:rPr>
              <a:t> por quendas </a:t>
            </a:r>
          </a:p>
          <a:p>
            <a:pPr algn="ctr"/>
            <a:r>
              <a:rPr lang="gl-ES" sz="900" dirty="0" smtClean="0">
                <a:latin typeface="Arial Rounded MT Bold" pitchFamily="34" charset="0"/>
              </a:rPr>
              <a:t> na   entrada do cole.</a:t>
            </a:r>
          </a:p>
          <a:p>
            <a:pPr algn="ctr"/>
            <a:r>
              <a:rPr lang="gl-ES" sz="900" dirty="0" smtClean="0">
                <a:latin typeface="Arial Rounded MT Bold" pitchFamily="34" charset="0"/>
              </a:rPr>
              <a:t> </a:t>
            </a:r>
          </a:p>
          <a:p>
            <a:pPr algn="r"/>
            <a:r>
              <a:rPr lang="gl-ES" sz="900" dirty="0" smtClean="0">
                <a:latin typeface="Arial Rounded MT Bold" pitchFamily="34" charset="0"/>
              </a:rPr>
              <a:t>    </a:t>
            </a:r>
            <a:r>
              <a:rPr lang="gl-ES" sz="900" dirty="0" smtClean="0">
                <a:latin typeface="Arial Rounded MT Bold" pitchFamily="34" charset="0"/>
                <a:sym typeface="Wingdings 2"/>
              </a:rPr>
              <a:t> </a:t>
            </a:r>
            <a:r>
              <a:rPr lang="gl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DISFRACES TERRORÍFICOS</a:t>
            </a:r>
          </a:p>
          <a:p>
            <a:pPr algn="ctr"/>
            <a:r>
              <a:rPr lang="gl-ES" sz="900" dirty="0" smtClean="0">
                <a:latin typeface="Arial Rounded MT Bold" pitchFamily="34" charset="0"/>
              </a:rPr>
              <a:t>       O  </a:t>
            </a:r>
            <a:r>
              <a:rPr lang="gl-ES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venres   28</a:t>
            </a:r>
            <a:r>
              <a:rPr lang="gl-ES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,  </a:t>
            </a:r>
            <a:r>
              <a:rPr lang="gl-ES" sz="900" dirty="0" smtClean="0">
                <a:latin typeface="Arial Rounded MT Bold" pitchFamily="34" charset="0"/>
              </a:rPr>
              <a:t>disfrázate !</a:t>
            </a:r>
          </a:p>
          <a:p>
            <a:pPr algn="just">
              <a:buFont typeface="Arial" pitchFamily="34" charset="0"/>
              <a:buChar char="•"/>
            </a:pPr>
            <a:endParaRPr lang="gl-ES" sz="600" dirty="0" smtClean="0">
              <a:latin typeface="Arial Rounded MT Bold" pitchFamily="34" charset="0"/>
            </a:endParaRPr>
          </a:p>
          <a:p>
            <a:pPr algn="just"/>
            <a:r>
              <a:rPr lang="gl-ES" sz="600" dirty="0" smtClean="0">
                <a:latin typeface="Arial Rounded MT Bold" pitchFamily="34" charset="0"/>
              </a:rPr>
              <a:t>    </a:t>
            </a:r>
            <a:endParaRPr lang="gl-ES" sz="600" dirty="0">
              <a:latin typeface="Arial Rounded MT Bold" pitchFamily="34" charset="0"/>
            </a:endParaRPr>
          </a:p>
        </p:txBody>
      </p:sp>
      <p:pic>
        <p:nvPicPr>
          <p:cNvPr id="12" name="11 Imagen" descr="bats-42379_64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5184" y="1691680"/>
            <a:ext cx="1481260" cy="972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38 Arco de bloque"/>
          <p:cNvSpPr/>
          <p:nvPr/>
        </p:nvSpPr>
        <p:spPr>
          <a:xfrm>
            <a:off x="332656" y="971600"/>
            <a:ext cx="6192688" cy="1200329"/>
          </a:xfrm>
          <a:prstGeom prst="blockArc">
            <a:avLst>
              <a:gd name="adj1" fmla="val 10116671"/>
              <a:gd name="adj2" fmla="val 8361886"/>
              <a:gd name="adj3" fmla="val 42159"/>
            </a:avLst>
          </a:prstGeom>
          <a:noFill/>
          <a:ln w="3175">
            <a:solidFill>
              <a:srgbClr val="FFC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  <a:softEdge rad="12700"/>
          </a:effectLst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ES" sz="5400" b="1" dirty="0" smtClean="0">
                <a:ln w="50800">
                  <a:solidFill>
                    <a:srgbClr val="FFC000"/>
                  </a:solidFill>
                </a:ln>
                <a:solidFill>
                  <a:srgbClr val="FF9900"/>
                </a:solidFill>
                <a:effectLst>
                  <a:glow rad="228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lticmd" pitchFamily="34" charset="0"/>
              </a:rPr>
              <a:t>SAMAIN </a:t>
            </a:r>
            <a:r>
              <a:rPr lang="es-ES" sz="7200" b="1" dirty="0" smtClean="0">
                <a:ln w="50800">
                  <a:solidFill>
                    <a:srgbClr val="FFC000"/>
                  </a:solidFill>
                </a:ln>
                <a:solidFill>
                  <a:srgbClr val="FF9900"/>
                </a:solidFill>
                <a:effectLst>
                  <a:glow rad="228600">
                    <a:schemeClr val="tx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elticmd" pitchFamily="34" charset="0"/>
              </a:rPr>
              <a:t>16</a:t>
            </a:r>
            <a:endParaRPr lang="es-ES" sz="5400" b="1" dirty="0">
              <a:ln w="50800">
                <a:solidFill>
                  <a:srgbClr val="FFC000"/>
                </a:solidFill>
              </a:ln>
              <a:solidFill>
                <a:srgbClr val="FF9900"/>
              </a:solidFill>
              <a:effectLst>
                <a:glow rad="228600">
                  <a:schemeClr val="tx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elticmd" pitchFamily="34" charset="0"/>
            </a:endParaRPr>
          </a:p>
        </p:txBody>
      </p:sp>
      <p:pic>
        <p:nvPicPr>
          <p:cNvPr id="48" name="47 Imagen" descr="121180464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1916832" y="6084168"/>
            <a:ext cx="2438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46 Imagen" descr="calabazasdehalloweenparaimprimir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-171400" y="6444208"/>
            <a:ext cx="2105592" cy="2063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36 Imagen" descr="CUERVO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-531440" y="5580112"/>
            <a:ext cx="2035563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0" name="49 Imagen" descr="bruja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28801" y="1619672"/>
            <a:ext cx="868340" cy="88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QR Code QRSamain 20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877272" y="8433048"/>
            <a:ext cx="603448" cy="603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81</Words>
  <Application>Microsoft Office PowerPoint</Application>
  <PresentationFormat>Presentación en pantalla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suso</dc:creator>
  <cp:lastModifiedBy>Jesus Manuel</cp:lastModifiedBy>
  <cp:revision>47</cp:revision>
  <dcterms:created xsi:type="dcterms:W3CDTF">2015-10-18T15:26:36Z</dcterms:created>
  <dcterms:modified xsi:type="dcterms:W3CDTF">2016-11-12T09:55:23Z</dcterms:modified>
</cp:coreProperties>
</file>