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2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74841-beautiful-snow-wallpapers-1920x1200-for-iphone-5s.jpg"/>
          <p:cNvPicPr>
            <a:picLocks noChangeAspect="1"/>
          </p:cNvPicPr>
          <p:nvPr/>
        </p:nvPicPr>
        <p:blipFill>
          <a:blip r:embed="rId2" cstate="print"/>
          <a:srcRect l="37693" t="5582" r="34253"/>
          <a:stretch>
            <a:fillRect/>
          </a:stretch>
        </p:blipFill>
        <p:spPr>
          <a:xfrm flipH="1">
            <a:off x="0" y="0"/>
            <a:ext cx="6858000" cy="91440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4 Imagen" descr="Apalpador-Leandro-1024x10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0848" y="3491880"/>
            <a:ext cx="4797152" cy="4797152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5 Imagen" descr="Logo Insu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6833" y="8497064"/>
            <a:ext cx="792088" cy="398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Pin Chapa Leolandra fondo transparen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3096" y="8460432"/>
            <a:ext cx="504056" cy="50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logo Biblio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5064" y="8460432"/>
            <a:ext cx="244201" cy="468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EDDLG princip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0928" y="8532440"/>
            <a:ext cx="1080117" cy="35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LogoXuntaCole Azul negroTransparent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2656" y="8532440"/>
            <a:ext cx="1512168" cy="38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 descr="LOGOANPArecortadoCOLOR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97152" y="8316416"/>
            <a:ext cx="940602" cy="68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Rectángulo"/>
          <p:cNvSpPr/>
          <p:nvPr/>
        </p:nvSpPr>
        <p:spPr>
          <a:xfrm>
            <a:off x="188640" y="251520"/>
            <a:ext cx="6480720" cy="9433048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6" name="15 Rectángulo redondeado"/>
          <p:cNvSpPr/>
          <p:nvPr/>
        </p:nvSpPr>
        <p:spPr>
          <a:xfrm>
            <a:off x="-459432" y="1043608"/>
            <a:ext cx="6552728" cy="1082517"/>
          </a:xfrm>
          <a:prstGeom prst="roundRect">
            <a:avLst>
              <a:gd name="adj" fmla="val 50000"/>
            </a:avLst>
          </a:prstGeom>
          <a:blipFill>
            <a:blip r:embed="rId10" cstate="print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grpSp>
        <p:nvGrpSpPr>
          <p:cNvPr id="20" name="19 Grupo"/>
          <p:cNvGrpSpPr/>
          <p:nvPr/>
        </p:nvGrpSpPr>
        <p:grpSpPr>
          <a:xfrm>
            <a:off x="188640" y="1115616"/>
            <a:ext cx="6552728" cy="1046440"/>
            <a:chOff x="593304" y="17493"/>
            <a:chExt cx="6552728" cy="1046440"/>
          </a:xfrm>
        </p:grpSpPr>
        <p:sp>
          <p:nvSpPr>
            <p:cNvPr id="12" name="11 Rectángulo"/>
            <p:cNvSpPr/>
            <p:nvPr/>
          </p:nvSpPr>
          <p:spPr>
            <a:xfrm>
              <a:off x="665312" y="17493"/>
              <a:ext cx="6480720" cy="10464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4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Krystal" pitchFamily="2" charset="0"/>
                </a:rPr>
                <a:t>NADAL  2017</a:t>
              </a:r>
            </a:p>
            <a:p>
              <a:r>
                <a:rPr lang="es-E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Krystal" pitchFamily="2" charset="0"/>
                </a:rPr>
                <a:t>CEIP ANTONIO INSUA </a:t>
              </a:r>
              <a:r>
                <a:rPr lang="es-E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ystal" pitchFamily="2" charset="0"/>
                </a:rPr>
                <a:t>BERMUDEZ</a:t>
              </a:r>
              <a:r>
                <a:rPr lang="es-E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Krystal" pitchFamily="2" charset="0"/>
                </a:rPr>
                <a:t> </a:t>
              </a:r>
              <a:endParaRPr lang="es-E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Krystal" pitchFamily="2" charset="0"/>
              </a:endParaRPr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593304" y="665565"/>
              <a:ext cx="5832648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21 Imagen" descr="CintaMadeiraFreepik.gif"/>
          <p:cNvPicPr>
            <a:picLocks noChangeAspect="1"/>
          </p:cNvPicPr>
          <p:nvPr/>
        </p:nvPicPr>
        <p:blipFill>
          <a:blip r:embed="rId11" cstate="print"/>
          <a:srcRect l="54200" t="42650" r="2751" b="48950"/>
          <a:stretch>
            <a:fillRect/>
          </a:stretch>
        </p:blipFill>
        <p:spPr>
          <a:xfrm rot="5400000" flipH="1">
            <a:off x="-1968929" y="5654791"/>
            <a:ext cx="5328591" cy="570721"/>
          </a:xfrm>
          <a:prstGeom prst="rect">
            <a:avLst/>
          </a:prstGeom>
        </p:spPr>
      </p:pic>
      <p:pic>
        <p:nvPicPr>
          <p:cNvPr id="23" name="22 Imagen" descr="CintaMadeiraFreepik.gif"/>
          <p:cNvPicPr>
            <a:picLocks noChangeAspect="1"/>
          </p:cNvPicPr>
          <p:nvPr/>
        </p:nvPicPr>
        <p:blipFill>
          <a:blip r:embed="rId11" cstate="print"/>
          <a:srcRect l="54200" t="32150" r="2751" b="49269"/>
          <a:stretch>
            <a:fillRect/>
          </a:stretch>
        </p:blipFill>
        <p:spPr>
          <a:xfrm rot="21265419" flipH="1">
            <a:off x="-106666" y="4398749"/>
            <a:ext cx="2924944" cy="1474789"/>
          </a:xfrm>
          <a:prstGeom prst="rect">
            <a:avLst/>
          </a:prstGeom>
        </p:spPr>
      </p:pic>
      <p:pic>
        <p:nvPicPr>
          <p:cNvPr id="24" name="23 Imagen" descr="chestnutspicada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01208" y="6228184"/>
            <a:ext cx="451913" cy="288032"/>
          </a:xfrm>
          <a:prstGeom prst="rect">
            <a:avLst/>
          </a:prstGeom>
        </p:spPr>
      </p:pic>
      <p:grpSp>
        <p:nvGrpSpPr>
          <p:cNvPr id="28" name="27 Grupo"/>
          <p:cNvGrpSpPr/>
          <p:nvPr/>
        </p:nvGrpSpPr>
        <p:grpSpPr>
          <a:xfrm rot="21063200">
            <a:off x="-83291" y="4787876"/>
            <a:ext cx="3356395" cy="949693"/>
            <a:chOff x="3934792" y="7212859"/>
            <a:chExt cx="2924943" cy="968735"/>
          </a:xfrm>
        </p:grpSpPr>
        <p:pic>
          <p:nvPicPr>
            <p:cNvPr id="29" name="28 Imagen" descr="CintaMadeiraFreepik.gif"/>
            <p:cNvPicPr>
              <a:picLocks noChangeAspect="1"/>
            </p:cNvPicPr>
            <p:nvPr/>
          </p:nvPicPr>
          <p:blipFill>
            <a:blip r:embed="rId11" cstate="print"/>
            <a:srcRect l="54200" t="53051" r="2751" b="37400"/>
            <a:stretch>
              <a:fillRect/>
            </a:stretch>
          </p:blipFill>
          <p:spPr>
            <a:xfrm rot="228685" flipH="1">
              <a:off x="3934792" y="7212859"/>
              <a:ext cx="2924943" cy="654881"/>
            </a:xfrm>
            <a:prstGeom prst="rect">
              <a:avLst/>
            </a:prstGeom>
          </p:spPr>
        </p:pic>
        <p:sp>
          <p:nvSpPr>
            <p:cNvPr id="30" name="29 Rectángulo"/>
            <p:cNvSpPr/>
            <p:nvPr/>
          </p:nvSpPr>
          <p:spPr>
            <a:xfrm rot="216874" flipH="1">
              <a:off x="3976691" y="7804856"/>
              <a:ext cx="2798675" cy="376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6633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Entrega premios VI Cata  </a:t>
              </a:r>
              <a:endParaRPr lang="es-E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31" name="30 Rectángulo"/>
          <p:cNvSpPr/>
          <p:nvPr/>
        </p:nvSpPr>
        <p:spPr>
          <a:xfrm rot="21350456" flipH="1">
            <a:off x="201079" y="4540175"/>
            <a:ext cx="232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Concurso Postais  5d</a:t>
            </a:r>
            <a:endParaRPr lang="es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1" name="40 Imagen" descr="CintaMadeiraFreepik.gif"/>
          <p:cNvPicPr>
            <a:picLocks noChangeAspect="1"/>
          </p:cNvPicPr>
          <p:nvPr/>
        </p:nvPicPr>
        <p:blipFill>
          <a:blip r:embed="rId11" cstate="print"/>
          <a:srcRect l="54200" t="53919" r="2751" b="37400"/>
          <a:stretch>
            <a:fillRect/>
          </a:stretch>
        </p:blipFill>
        <p:spPr>
          <a:xfrm rot="37500" flipH="1">
            <a:off x="-166774" y="7308560"/>
            <a:ext cx="2924944" cy="864044"/>
          </a:xfrm>
          <a:prstGeom prst="rect">
            <a:avLst/>
          </a:prstGeom>
        </p:spPr>
      </p:pic>
      <p:grpSp>
        <p:nvGrpSpPr>
          <p:cNvPr id="32" name="31 Grupo"/>
          <p:cNvGrpSpPr/>
          <p:nvPr/>
        </p:nvGrpSpPr>
        <p:grpSpPr>
          <a:xfrm rot="21389462">
            <a:off x="-51399" y="4913854"/>
            <a:ext cx="3388815" cy="3096496"/>
            <a:chOff x="3306271" y="5581822"/>
            <a:chExt cx="3388815" cy="2811013"/>
          </a:xfrm>
        </p:grpSpPr>
        <p:pic>
          <p:nvPicPr>
            <p:cNvPr id="33" name="32 Imagen" descr="CintaMadeiraFreepik.gif"/>
            <p:cNvPicPr>
              <a:picLocks noChangeAspect="1"/>
            </p:cNvPicPr>
            <p:nvPr/>
          </p:nvPicPr>
          <p:blipFill>
            <a:blip r:embed="rId11" cstate="print"/>
            <a:srcRect l="54200" t="53051" r="2751" b="37400"/>
            <a:stretch>
              <a:fillRect/>
            </a:stretch>
          </p:blipFill>
          <p:spPr>
            <a:xfrm rot="228685" flipH="1">
              <a:off x="3524637" y="6338674"/>
              <a:ext cx="2924944" cy="654880"/>
            </a:xfrm>
            <a:prstGeom prst="rect">
              <a:avLst/>
            </a:prstGeom>
          </p:spPr>
        </p:pic>
        <p:sp>
          <p:nvSpPr>
            <p:cNvPr id="34" name="33 Rectángulo"/>
            <p:cNvSpPr/>
            <p:nvPr/>
          </p:nvSpPr>
          <p:spPr>
            <a:xfrm rot="228685" flipH="1">
              <a:off x="3936899" y="6529746"/>
              <a:ext cx="2398433" cy="335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6633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Visita </a:t>
              </a:r>
              <a:r>
                <a:rPr lang="es-E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6633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Rei Mago </a:t>
              </a:r>
              <a:r>
                <a:rPr lang="es-E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6633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21d</a:t>
              </a:r>
              <a:endParaRPr lang="es-E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grpSp>
          <p:nvGrpSpPr>
            <p:cNvPr id="35" name="69 Grupo"/>
            <p:cNvGrpSpPr/>
            <p:nvPr/>
          </p:nvGrpSpPr>
          <p:grpSpPr>
            <a:xfrm>
              <a:off x="3306271" y="5581822"/>
              <a:ext cx="3388815" cy="2811013"/>
              <a:chOff x="3306271" y="5581822"/>
              <a:chExt cx="3388815" cy="2811013"/>
            </a:xfrm>
          </p:grpSpPr>
          <p:grpSp>
            <p:nvGrpSpPr>
              <p:cNvPr id="36" name="60 Grupo"/>
              <p:cNvGrpSpPr/>
              <p:nvPr/>
            </p:nvGrpSpPr>
            <p:grpSpPr>
              <a:xfrm>
                <a:off x="3306271" y="5581822"/>
                <a:ext cx="3324159" cy="2515520"/>
                <a:chOff x="3306271" y="5581822"/>
                <a:chExt cx="3324159" cy="2515520"/>
              </a:xfrm>
            </p:grpSpPr>
            <p:pic>
              <p:nvPicPr>
                <p:cNvPr id="38" name="37 Imagen" descr="CintaMadeiraFreepik.gif"/>
                <p:cNvPicPr>
                  <a:picLocks noChangeAspect="1"/>
                </p:cNvPicPr>
                <p:nvPr/>
              </p:nvPicPr>
              <p:blipFill>
                <a:blip r:embed="rId11" cstate="print"/>
                <a:srcRect l="54200" t="53051" r="2751" b="37400"/>
                <a:stretch>
                  <a:fillRect/>
                </a:stretch>
              </p:blipFill>
              <p:spPr>
                <a:xfrm rot="228685" flipH="1">
                  <a:off x="3306271" y="6847366"/>
                  <a:ext cx="3322534" cy="1249976"/>
                </a:xfrm>
                <a:prstGeom prst="rect">
                  <a:avLst/>
                </a:prstGeom>
              </p:spPr>
            </p:pic>
            <p:sp>
              <p:nvSpPr>
                <p:cNvPr id="39" name="38 Rectángulo"/>
                <p:cNvSpPr/>
                <p:nvPr/>
              </p:nvSpPr>
              <p:spPr>
                <a:xfrm rot="21530126" flipH="1">
                  <a:off x="3717922" y="5581822"/>
                  <a:ext cx="2912508" cy="3352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ES" b="1" spc="50" dirty="0" smtClean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accent1">
                          <a:tint val="3000"/>
                          <a:alpha val="95000"/>
                        </a:scheme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Acto Día Discapacidade 5d</a:t>
                  </a:r>
                  <a:endParaRPr lang="es-ES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endParaRPr>
                </a:p>
              </p:txBody>
            </p:sp>
          </p:grpSp>
          <p:sp>
            <p:nvSpPr>
              <p:cNvPr id="37" name="36 Rectángulo"/>
              <p:cNvSpPr/>
              <p:nvPr/>
            </p:nvSpPr>
            <p:spPr>
              <a:xfrm rot="228685" flipH="1">
                <a:off x="3533373" y="7051710"/>
                <a:ext cx="3161713" cy="1341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FESTA ANPA 20 d </a:t>
                </a:r>
                <a:r>
                  <a:rPr lang="es-ES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3">
                        <a:lumMod val="7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 5:00pm </a:t>
                </a:r>
              </a:p>
              <a:p>
                <a:r>
                  <a:rPr lang="es-ES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Chocolatada </a:t>
                </a:r>
              </a:p>
              <a:p>
                <a:r>
                  <a:rPr lang="es-ES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Entrega Premios Postais  </a:t>
                </a:r>
              </a:p>
              <a:p>
                <a:r>
                  <a:rPr lang="es-ES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Visita Gema Gémola</a:t>
                </a:r>
              </a:p>
              <a:p>
                <a:r>
                  <a:rPr lang="es-ES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Agasallos socios</a:t>
                </a:r>
                <a:endParaRPr lang="es-E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</p:grpSp>
      </p:grpSp>
      <p:pic>
        <p:nvPicPr>
          <p:cNvPr id="43" name="42 Imagen" descr="qr-code (1)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05264" y="8172400"/>
            <a:ext cx="764704" cy="764704"/>
          </a:xfrm>
          <a:prstGeom prst="rect">
            <a:avLst/>
          </a:prstGeom>
        </p:spPr>
      </p:pic>
      <p:grpSp>
        <p:nvGrpSpPr>
          <p:cNvPr id="45" name="44 Grupo"/>
          <p:cNvGrpSpPr/>
          <p:nvPr/>
        </p:nvGrpSpPr>
        <p:grpSpPr>
          <a:xfrm>
            <a:off x="-216024" y="3923928"/>
            <a:ext cx="2924944" cy="721389"/>
            <a:chOff x="-371879" y="3921290"/>
            <a:chExt cx="2924944" cy="721389"/>
          </a:xfrm>
        </p:grpSpPr>
        <p:pic>
          <p:nvPicPr>
            <p:cNvPr id="42" name="41 Imagen" descr="CintaMadeiraFreepik.gif"/>
            <p:cNvPicPr>
              <a:picLocks noChangeAspect="1"/>
            </p:cNvPicPr>
            <p:nvPr/>
          </p:nvPicPr>
          <p:blipFill>
            <a:blip r:embed="rId11" cstate="print"/>
            <a:srcRect l="54200" t="53051" r="2751" b="37400"/>
            <a:stretch>
              <a:fillRect/>
            </a:stretch>
          </p:blipFill>
          <p:spPr>
            <a:xfrm rot="21435909" flipH="1">
              <a:off x="-371879" y="3921290"/>
              <a:ext cx="2924944" cy="721389"/>
            </a:xfrm>
            <a:prstGeom prst="rect">
              <a:avLst/>
            </a:prstGeom>
          </p:spPr>
        </p:pic>
        <p:sp>
          <p:nvSpPr>
            <p:cNvPr id="44" name="43 Rectángulo"/>
            <p:cNvSpPr/>
            <p:nvPr/>
          </p:nvSpPr>
          <p:spPr>
            <a:xfrm rot="21414995" flipH="1">
              <a:off x="12439" y="4036118"/>
              <a:ext cx="23270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PhotoCall Apalpador</a:t>
              </a:r>
              <a:endParaRPr lang="es-E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 rot="21402308">
            <a:off x="15882" y="3494478"/>
            <a:ext cx="2614182" cy="627835"/>
            <a:chOff x="1463361" y="421098"/>
            <a:chExt cx="4032448" cy="1274291"/>
          </a:xfrm>
        </p:grpSpPr>
        <p:pic>
          <p:nvPicPr>
            <p:cNvPr id="26" name="25 Imagen" descr="CintaMadeiraFreepik.gif"/>
            <p:cNvPicPr>
              <a:picLocks noChangeAspect="1"/>
            </p:cNvPicPr>
            <p:nvPr/>
          </p:nvPicPr>
          <p:blipFill>
            <a:blip r:embed="rId11" cstate="print"/>
            <a:srcRect l="54389" t="42811" r="3027" b="49516"/>
            <a:stretch>
              <a:fillRect/>
            </a:stretch>
          </p:blipFill>
          <p:spPr>
            <a:xfrm>
              <a:off x="1463361" y="421098"/>
              <a:ext cx="4032448" cy="1274291"/>
            </a:xfrm>
            <a:prstGeom prst="rect">
              <a:avLst/>
            </a:prstGeom>
          </p:spPr>
        </p:pic>
        <p:sp>
          <p:nvSpPr>
            <p:cNvPr id="27" name="26 Rectángulo"/>
            <p:cNvSpPr/>
            <p:nvPr/>
          </p:nvSpPr>
          <p:spPr>
            <a:xfrm>
              <a:off x="1673965" y="546995"/>
              <a:ext cx="3464243" cy="9173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C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Nadal 2017</a:t>
              </a:r>
              <a:endParaRPr lang="es-E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39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Jesús Manuel Fernández Abuín</dc:creator>
  <cp:lastModifiedBy>Jesus Manuel</cp:lastModifiedBy>
  <cp:revision>13</cp:revision>
  <dcterms:created xsi:type="dcterms:W3CDTF">2017-12-03T11:31:29Z</dcterms:created>
  <dcterms:modified xsi:type="dcterms:W3CDTF">2017-12-09T16:44:26Z</dcterms:modified>
</cp:coreProperties>
</file>