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6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gif"/><Relationship Id="rId27" Type="http://schemas.openxmlformats.org/officeDocument/2006/relationships/image" Target="../media/image26.png"/><Relationship Id="rId30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almendr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152" y="6012160"/>
            <a:ext cx="1224136" cy="91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78 Imagen" descr="autumn-1768366_960_720.png"/>
          <p:cNvPicPr>
            <a:picLocks noChangeAspect="1"/>
          </p:cNvPicPr>
          <p:nvPr/>
        </p:nvPicPr>
        <p:blipFill>
          <a:blip r:embed="rId3" cstate="print"/>
          <a:srcRect l="4470" t="2235" r="13587" b="6138"/>
          <a:stretch>
            <a:fillRect/>
          </a:stretch>
        </p:blipFill>
        <p:spPr>
          <a:xfrm rot="2197301" flipV="1">
            <a:off x="-548147" y="8174574"/>
            <a:ext cx="1612095" cy="1201742"/>
          </a:xfrm>
          <a:prstGeom prst="rect">
            <a:avLst/>
          </a:prstGeom>
        </p:spPr>
      </p:pic>
      <p:pic>
        <p:nvPicPr>
          <p:cNvPr id="86" name="85 Imagen" descr="autumn-1768366_960_720.png"/>
          <p:cNvPicPr>
            <a:picLocks noChangeAspect="1"/>
          </p:cNvPicPr>
          <p:nvPr/>
        </p:nvPicPr>
        <p:blipFill>
          <a:blip r:embed="rId3" cstate="print"/>
          <a:srcRect l="4470" t="2235" r="13587" b="6138"/>
          <a:stretch>
            <a:fillRect/>
          </a:stretch>
        </p:blipFill>
        <p:spPr>
          <a:xfrm rot="17370396" flipV="1">
            <a:off x="4820882" y="7817124"/>
            <a:ext cx="2671716" cy="1991640"/>
          </a:xfrm>
          <a:prstGeom prst="rect">
            <a:avLst/>
          </a:prstGeom>
        </p:spPr>
      </p:pic>
      <p:pic>
        <p:nvPicPr>
          <p:cNvPr id="78" name="77 Imagen" descr="autumn-1768366_960_720.png"/>
          <p:cNvPicPr>
            <a:picLocks noChangeAspect="1"/>
          </p:cNvPicPr>
          <p:nvPr/>
        </p:nvPicPr>
        <p:blipFill>
          <a:blip r:embed="rId3" cstate="print"/>
          <a:srcRect l="4470" t="2235" r="13587" b="6138"/>
          <a:stretch>
            <a:fillRect/>
          </a:stretch>
        </p:blipFill>
        <p:spPr>
          <a:xfrm rot="11373208" flipV="1">
            <a:off x="5813004" y="2164700"/>
            <a:ext cx="1451899" cy="1082323"/>
          </a:xfrm>
          <a:prstGeom prst="rect">
            <a:avLst/>
          </a:prstGeom>
        </p:spPr>
      </p:pic>
      <p:pic>
        <p:nvPicPr>
          <p:cNvPr id="47" name="46 Imagen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05726">
            <a:off x="2098105" y="7199788"/>
            <a:ext cx="4509120" cy="2933405"/>
          </a:xfrm>
          <a:prstGeom prst="rect">
            <a:avLst/>
          </a:prstGeom>
        </p:spPr>
      </p:pic>
      <p:pic>
        <p:nvPicPr>
          <p:cNvPr id="46" name="45 Imagen" descr="50.png"/>
          <p:cNvPicPr>
            <a:picLocks noChangeAspect="1"/>
          </p:cNvPicPr>
          <p:nvPr/>
        </p:nvPicPr>
        <p:blipFill>
          <a:blip r:embed="rId5" cstate="print"/>
          <a:srcRect r="48047"/>
          <a:stretch>
            <a:fillRect/>
          </a:stretch>
        </p:blipFill>
        <p:spPr>
          <a:xfrm rot="10972514" flipH="1">
            <a:off x="5314007" y="4104201"/>
            <a:ext cx="1525230" cy="1473763"/>
          </a:xfrm>
          <a:prstGeom prst="rect">
            <a:avLst/>
          </a:prstGeom>
        </p:spPr>
      </p:pic>
      <p:pic>
        <p:nvPicPr>
          <p:cNvPr id="44" name="43 Imagen" descr="50.png"/>
          <p:cNvPicPr>
            <a:picLocks noChangeAspect="1"/>
          </p:cNvPicPr>
          <p:nvPr/>
        </p:nvPicPr>
        <p:blipFill>
          <a:blip r:embed="rId6" cstate="print"/>
          <a:srcRect r="48047"/>
          <a:stretch>
            <a:fillRect/>
          </a:stretch>
        </p:blipFill>
        <p:spPr>
          <a:xfrm rot="16200000" flipH="1">
            <a:off x="4561396" y="7994204"/>
            <a:ext cx="1169528" cy="1130064"/>
          </a:xfrm>
          <a:prstGeom prst="rect">
            <a:avLst/>
          </a:prstGeom>
        </p:spPr>
      </p:pic>
      <p:pic>
        <p:nvPicPr>
          <p:cNvPr id="40" name="39 Imagen" descr="HOJ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94266">
            <a:off x="128255" y="7379089"/>
            <a:ext cx="2247900" cy="2381250"/>
          </a:xfrm>
          <a:prstGeom prst="rect">
            <a:avLst/>
          </a:prstGeom>
        </p:spPr>
      </p:pic>
      <p:pic>
        <p:nvPicPr>
          <p:cNvPr id="41" name="40 Imagen" descr="otoñohojanr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600427">
            <a:off x="1936997" y="7411442"/>
            <a:ext cx="1925503" cy="2433836"/>
          </a:xfrm>
          <a:prstGeom prst="rect">
            <a:avLst/>
          </a:prstGeom>
        </p:spPr>
      </p:pic>
      <p:pic>
        <p:nvPicPr>
          <p:cNvPr id="4" name="3 Imagen" descr="autumn-160854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7092280"/>
            <a:ext cx="1484784" cy="1905605"/>
          </a:xfrm>
          <a:prstGeom prst="rect">
            <a:avLst/>
          </a:prstGeom>
        </p:spPr>
      </p:pic>
      <p:pic>
        <p:nvPicPr>
          <p:cNvPr id="7" name="6 Imagen" descr="autumn-1768366_960_720.png"/>
          <p:cNvPicPr>
            <a:picLocks noChangeAspect="1"/>
          </p:cNvPicPr>
          <p:nvPr/>
        </p:nvPicPr>
        <p:blipFill>
          <a:blip r:embed="rId10" cstate="print"/>
          <a:srcRect l="4470" t="2235" r="13587" b="6138"/>
          <a:stretch>
            <a:fillRect/>
          </a:stretch>
        </p:blipFill>
        <p:spPr>
          <a:xfrm flipV="1">
            <a:off x="5013176" y="2195736"/>
            <a:ext cx="720080" cy="536787"/>
          </a:xfrm>
          <a:prstGeom prst="rect">
            <a:avLst/>
          </a:prstGeom>
        </p:spPr>
      </p:pic>
      <p:pic>
        <p:nvPicPr>
          <p:cNvPr id="11" name="10 Imagen" descr="50.png"/>
          <p:cNvPicPr>
            <a:picLocks noChangeAspect="1"/>
          </p:cNvPicPr>
          <p:nvPr/>
        </p:nvPicPr>
        <p:blipFill>
          <a:blip r:embed="rId6" cstate="print"/>
          <a:srcRect r="48047"/>
          <a:stretch>
            <a:fillRect/>
          </a:stretch>
        </p:blipFill>
        <p:spPr>
          <a:xfrm rot="16200000" flipH="1">
            <a:off x="3985334" y="7994204"/>
            <a:ext cx="1169528" cy="1130064"/>
          </a:xfrm>
          <a:prstGeom prst="rect">
            <a:avLst/>
          </a:prstGeom>
        </p:spPr>
      </p:pic>
      <p:pic>
        <p:nvPicPr>
          <p:cNvPr id="13" name="12 Imagen" descr="bellota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0928" y="8234611"/>
            <a:ext cx="1886194" cy="714271"/>
          </a:xfrm>
          <a:prstGeom prst="rect">
            <a:avLst/>
          </a:prstGeom>
        </p:spPr>
      </p:pic>
      <p:grpSp>
        <p:nvGrpSpPr>
          <p:cNvPr id="56" name="55 Grupo"/>
          <p:cNvGrpSpPr/>
          <p:nvPr/>
        </p:nvGrpSpPr>
        <p:grpSpPr>
          <a:xfrm flipH="1">
            <a:off x="4481737" y="-180528"/>
            <a:ext cx="2376263" cy="1656184"/>
            <a:chOff x="-603447" y="-252536"/>
            <a:chExt cx="2448271" cy="1800200"/>
          </a:xfrm>
        </p:grpSpPr>
        <p:pic>
          <p:nvPicPr>
            <p:cNvPr id="32" name="31 Imagen" descr="tree-1658813_960_720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640" y="64227"/>
              <a:ext cx="1656184" cy="1481307"/>
            </a:xfrm>
            <a:prstGeom prst="rect">
              <a:avLst/>
            </a:prstGeom>
          </p:spPr>
        </p:pic>
        <p:pic>
          <p:nvPicPr>
            <p:cNvPr id="29" name="28 Imagen" descr="tree-1658814_960_720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603447" y="-252536"/>
              <a:ext cx="1655184" cy="1800200"/>
            </a:xfrm>
            <a:prstGeom prst="rect">
              <a:avLst/>
            </a:prstGeom>
          </p:spPr>
        </p:pic>
      </p:grpSp>
      <p:pic>
        <p:nvPicPr>
          <p:cNvPr id="30" name="29 Imagen" descr="autumn-1768366_960_720.png"/>
          <p:cNvPicPr>
            <a:picLocks noChangeAspect="1"/>
          </p:cNvPicPr>
          <p:nvPr/>
        </p:nvPicPr>
        <p:blipFill>
          <a:blip r:embed="rId14" cstate="print"/>
          <a:srcRect l="4470" t="2235" r="13587" b="6138"/>
          <a:stretch>
            <a:fillRect/>
          </a:stretch>
        </p:blipFill>
        <p:spPr>
          <a:xfrm rot="11158006" flipV="1">
            <a:off x="5820676" y="1425015"/>
            <a:ext cx="427695" cy="318827"/>
          </a:xfrm>
          <a:prstGeom prst="rect">
            <a:avLst/>
          </a:prstGeom>
        </p:spPr>
      </p:pic>
      <p:pic>
        <p:nvPicPr>
          <p:cNvPr id="31" name="30 Imagen" descr="autumn-1768366_960_720.png"/>
          <p:cNvPicPr>
            <a:picLocks noChangeAspect="1"/>
          </p:cNvPicPr>
          <p:nvPr/>
        </p:nvPicPr>
        <p:blipFill>
          <a:blip r:embed="rId15" cstate="print"/>
          <a:srcRect l="4470" t="2235" r="13587" b="6138"/>
          <a:stretch>
            <a:fillRect/>
          </a:stretch>
        </p:blipFill>
        <p:spPr>
          <a:xfrm rot="17824120" flipV="1">
            <a:off x="6256790" y="1194971"/>
            <a:ext cx="327753" cy="244325"/>
          </a:xfrm>
          <a:prstGeom prst="rect">
            <a:avLst/>
          </a:prstGeom>
        </p:spPr>
      </p:pic>
      <p:pic>
        <p:nvPicPr>
          <p:cNvPr id="36" name="3 Imagen" descr="LogosSXPL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640" y="8460432"/>
            <a:ext cx="1469508" cy="382772"/>
          </a:xfrm>
          <a:prstGeom prst="rect">
            <a:avLst/>
          </a:prstGeom>
        </p:spPr>
      </p:pic>
      <p:pic>
        <p:nvPicPr>
          <p:cNvPr id="37" name="36 Imagen" descr="Inicio"/>
          <p:cNvPicPr/>
          <p:nvPr/>
        </p:nvPicPr>
        <p:blipFill>
          <a:blip r:embed="rId17" cstate="print"/>
          <a:srcRect l="68780"/>
          <a:stretch>
            <a:fillRect/>
          </a:stretch>
        </p:blipFill>
        <p:spPr bwMode="auto">
          <a:xfrm>
            <a:off x="4437112" y="8460432"/>
            <a:ext cx="1169581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Inicio"/>
          <p:cNvPicPr/>
          <p:nvPr/>
        </p:nvPicPr>
        <p:blipFill>
          <a:blip r:embed="rId17" cstate="print"/>
          <a:srcRect l="45183" t="12820" r="31347"/>
          <a:stretch>
            <a:fillRect/>
          </a:stretch>
        </p:blipFill>
        <p:spPr bwMode="auto">
          <a:xfrm>
            <a:off x="3501008" y="8488004"/>
            <a:ext cx="884717" cy="4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57 Grupo"/>
          <p:cNvGrpSpPr/>
          <p:nvPr/>
        </p:nvGrpSpPr>
        <p:grpSpPr>
          <a:xfrm>
            <a:off x="44624" y="286360"/>
            <a:ext cx="4464496" cy="1477328"/>
            <a:chOff x="216024" y="142344"/>
            <a:chExt cx="4464496" cy="1477328"/>
          </a:xfrm>
        </p:grpSpPr>
        <p:pic>
          <p:nvPicPr>
            <p:cNvPr id="35" name="34 Imagen" descr="VilalbaSkiLine.gif"/>
            <p:cNvPicPr>
              <a:picLocks noChangeAspect="1"/>
            </p:cNvPicPr>
            <p:nvPr/>
          </p:nvPicPr>
          <p:blipFill>
            <a:blip r:embed="rId18" cstate="print"/>
            <a:srcRect l="4979" t="65159" r="33030" b="12036"/>
            <a:stretch>
              <a:fillRect/>
            </a:stretch>
          </p:blipFill>
          <p:spPr>
            <a:xfrm>
              <a:off x="432048" y="323528"/>
              <a:ext cx="4011494" cy="1026539"/>
            </a:xfrm>
            <a:prstGeom prst="rect">
              <a:avLst/>
            </a:prstGeom>
          </p:spPr>
        </p:pic>
        <p:grpSp>
          <p:nvGrpSpPr>
            <p:cNvPr id="57" name="56 Grupo"/>
            <p:cNvGrpSpPr/>
            <p:nvPr/>
          </p:nvGrpSpPr>
          <p:grpSpPr>
            <a:xfrm>
              <a:off x="216024" y="142344"/>
              <a:ext cx="4464496" cy="1477328"/>
              <a:chOff x="1944216" y="177184"/>
              <a:chExt cx="4464496" cy="147732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2016224" y="177184"/>
                <a:ext cx="4387932" cy="14773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9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Book Cover Regular" pitchFamily="50" charset="0"/>
                  </a:rPr>
                  <a:t>MAGOSTO 16</a:t>
                </a:r>
                <a:endParaRPr lang="es-ES" sz="9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tique Book Cover Regular" pitchFamily="50" charset="0"/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1944216" y="1048831"/>
                <a:ext cx="446449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300" b="1" dirty="0" smtClean="0">
                    <a:ln w="1905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antGarde Bk BT" pitchFamily="34" charset="0"/>
                  </a:rPr>
                  <a:t>CEIP Antonio Insua Bermúdez</a:t>
                </a:r>
                <a:endParaRPr lang="es-ES" sz="2300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 Bk BT" pitchFamily="34" charset="0"/>
                </a:endParaRPr>
              </a:p>
            </p:txBody>
          </p:sp>
        </p:grpSp>
      </p:grpSp>
      <p:pic>
        <p:nvPicPr>
          <p:cNvPr id="48" name="47 Imagen" descr="autumn-1768366_960_720.png"/>
          <p:cNvPicPr>
            <a:picLocks noChangeAspect="1"/>
          </p:cNvPicPr>
          <p:nvPr/>
        </p:nvPicPr>
        <p:blipFill>
          <a:blip r:embed="rId3" cstate="print"/>
          <a:srcRect l="4470" t="2235" r="13587" b="6138"/>
          <a:stretch>
            <a:fillRect/>
          </a:stretch>
        </p:blipFill>
        <p:spPr>
          <a:xfrm rot="8711835" flipV="1">
            <a:off x="5003529" y="1586274"/>
            <a:ext cx="505789" cy="377042"/>
          </a:xfrm>
          <a:prstGeom prst="rect">
            <a:avLst/>
          </a:prstGeom>
        </p:spPr>
      </p:pic>
      <p:pic>
        <p:nvPicPr>
          <p:cNvPr id="59" name="58 Imagen" descr="C:\Users\Administrador\AppData\Local\Microsoft\Windows\Temporary Internet Files\Content.IE5\5ZHZL2TU\MC900441349[1].png"/>
          <p:cNvPicPr/>
          <p:nvPr/>
        </p:nvPicPr>
        <p:blipFill>
          <a:blip r:embed="rId19" cstate="print"/>
          <a:srcRect l="6058" t="28524" b="20895"/>
          <a:stretch>
            <a:fillRect/>
          </a:stretch>
        </p:blipFill>
        <p:spPr bwMode="auto">
          <a:xfrm>
            <a:off x="583055" y="2411760"/>
            <a:ext cx="627494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0945903">
            <a:off x="1930695" y="3603472"/>
            <a:ext cx="1822827" cy="32024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318497"/>
              </a:avLst>
            </a:prstTxWarp>
          </a:bodyPr>
          <a:lstStyle/>
          <a:p>
            <a:pPr algn="ctr" rtl="0"/>
            <a:r>
              <a:rPr lang="pt-BR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prstShdw prst="shdw17" dist="17961" dir="13500000">
                    <a:srgbClr val="FFFFFF"/>
                  </a:prstShdw>
                </a:effectLst>
                <a:latin typeface="Broadway"/>
              </a:rPr>
              <a:t>V CATA </a:t>
            </a:r>
            <a:endParaRPr lang="es-ES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prstShdw prst="shdw17" dist="17961" dir="13500000">
                  <a:srgbClr val="FFFFFF"/>
                </a:prstShdw>
              </a:effectLst>
              <a:latin typeface="Broadway"/>
            </a:endParaRPr>
          </a:p>
        </p:txBody>
      </p:sp>
      <p:sp>
        <p:nvSpPr>
          <p:cNvPr id="63" name="WordArt 3"/>
          <p:cNvSpPr>
            <a:spLocks noChangeArrowheads="1" noChangeShapeType="1" noTextEdit="1"/>
          </p:cNvSpPr>
          <p:nvPr/>
        </p:nvSpPr>
        <p:spPr bwMode="auto">
          <a:xfrm rot="825536">
            <a:off x="2654306" y="3910109"/>
            <a:ext cx="3046451" cy="111933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318497"/>
              </a:avLst>
            </a:prstTxWarp>
          </a:bodyPr>
          <a:lstStyle/>
          <a:p>
            <a:pPr algn="ctr" rtl="0"/>
            <a:r>
              <a:rPr lang="pt-BR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prstShdw prst="shdw17" dist="17961" dir="13500000">
                    <a:srgbClr val="FFFFFF"/>
                  </a:prstShdw>
                </a:effectLst>
                <a:latin typeface="Broadway"/>
              </a:rPr>
              <a:t> DE SOBREMESAS </a:t>
            </a:r>
            <a:endParaRPr lang="es-ES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prstShdw prst="shdw17" dist="17961" dir="13500000">
                  <a:srgbClr val="FFFFFF"/>
                </a:prstShdw>
              </a:effectLst>
              <a:latin typeface="Broadway"/>
            </a:endParaRPr>
          </a:p>
        </p:txBody>
      </p:sp>
      <p:pic>
        <p:nvPicPr>
          <p:cNvPr id="76" name="75 Imagen" descr="CartelaWebVCataSobremesas201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64904" y="4139952"/>
            <a:ext cx="561980" cy="419859"/>
          </a:xfrm>
          <a:prstGeom prst="rect">
            <a:avLst/>
          </a:prstGeom>
        </p:spPr>
      </p:pic>
      <p:grpSp>
        <p:nvGrpSpPr>
          <p:cNvPr id="61" name="60 Grupo"/>
          <p:cNvGrpSpPr/>
          <p:nvPr/>
        </p:nvGrpSpPr>
        <p:grpSpPr>
          <a:xfrm>
            <a:off x="-387424" y="2051720"/>
            <a:ext cx="4267971" cy="4087081"/>
            <a:chOff x="723906" y="1619672"/>
            <a:chExt cx="4267971" cy="4087081"/>
          </a:xfrm>
        </p:grpSpPr>
        <p:pic>
          <p:nvPicPr>
            <p:cNvPr id="55" name="54 Imagen" descr="856102-FunctionalForm-Spoon1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13306966">
              <a:off x="723906" y="4593358"/>
              <a:ext cx="957126" cy="640826"/>
            </a:xfrm>
            <a:prstGeom prst="rect">
              <a:avLst/>
            </a:prstGeom>
          </p:spPr>
        </p:pic>
        <p:grpSp>
          <p:nvGrpSpPr>
            <p:cNvPr id="60" name="59 Grupo"/>
            <p:cNvGrpSpPr/>
            <p:nvPr/>
          </p:nvGrpSpPr>
          <p:grpSpPr>
            <a:xfrm>
              <a:off x="764704" y="1619672"/>
              <a:ext cx="4227173" cy="4087081"/>
              <a:chOff x="-243408" y="2051720"/>
              <a:chExt cx="4227173" cy="4087081"/>
            </a:xfrm>
          </p:grpSpPr>
          <p:pic>
            <p:nvPicPr>
              <p:cNvPr id="52" name="51 Imagen" descr="12_APPERLEY-CHOCOLATE.GIF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988840" y="4427984"/>
                <a:ext cx="1994925" cy="10687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9 Imagen" descr="Leolandra.gif"/>
              <p:cNvPicPr/>
              <p:nvPr/>
            </p:nvPicPr>
            <p:blipFill>
              <a:blip r:embed="rId23" cstate="print">
                <a:lum contrast="25000"/>
              </a:blip>
              <a:srcRect l="19552"/>
              <a:stretch>
                <a:fillRect/>
              </a:stretch>
            </p:blipFill>
            <p:spPr>
              <a:xfrm flipH="1">
                <a:off x="0" y="2843808"/>
                <a:ext cx="2348880" cy="32949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53 Imagen" descr="Inicio"/>
              <p:cNvPicPr/>
              <p:nvPr/>
            </p:nvPicPr>
            <p:blipFill>
              <a:blip r:embed="rId17" cstate="print"/>
              <a:srcRect l="45183" t="12820" r="31347"/>
              <a:stretch>
                <a:fillRect/>
              </a:stretch>
            </p:blipFill>
            <p:spPr bwMode="auto">
              <a:xfrm>
                <a:off x="980728" y="3851920"/>
                <a:ext cx="720080" cy="39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1 Imagen" descr="33774482_2[1] (1).gif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-243408" y="2051720"/>
                <a:ext cx="3024336" cy="2376264"/>
              </a:xfrm>
              <a:prstGeom prst="rect">
                <a:avLst/>
              </a:prstGeom>
              <a:effectLst>
                <a:softEdge rad="12700"/>
              </a:effectLst>
            </p:spPr>
          </p:pic>
        </p:grpSp>
      </p:grpSp>
      <p:pic>
        <p:nvPicPr>
          <p:cNvPr id="18" name="17 Imagen" descr="nueces (1)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3176" y="5004048"/>
            <a:ext cx="2352261" cy="1323147"/>
          </a:xfrm>
          <a:prstGeom prst="rect">
            <a:avLst/>
          </a:prstGeom>
        </p:spPr>
      </p:pic>
      <p:pic>
        <p:nvPicPr>
          <p:cNvPr id="12" name="11 Imagen" descr="hazlenuts-500x500.png"/>
          <p:cNvPicPr>
            <a:picLocks noChangeAspect="1"/>
          </p:cNvPicPr>
          <p:nvPr/>
        </p:nvPicPr>
        <p:blipFill>
          <a:blip r:embed="rId26" cstate="print"/>
          <a:srcRect t="22137" b="16986"/>
          <a:stretch>
            <a:fillRect/>
          </a:stretch>
        </p:blipFill>
        <p:spPr>
          <a:xfrm rot="570711">
            <a:off x="5596037" y="6457554"/>
            <a:ext cx="1430226" cy="870678"/>
          </a:xfrm>
          <a:prstGeom prst="rect">
            <a:avLst/>
          </a:prstGeom>
        </p:spPr>
      </p:pic>
      <p:sp>
        <p:nvSpPr>
          <p:cNvPr id="81" name="WordArt 3"/>
          <p:cNvSpPr>
            <a:spLocks noChangeArrowheads="1" noChangeShapeType="1" noTextEdit="1"/>
          </p:cNvSpPr>
          <p:nvPr/>
        </p:nvSpPr>
        <p:spPr bwMode="auto">
          <a:xfrm rot="1253505">
            <a:off x="3355940" y="4443984"/>
            <a:ext cx="2398730" cy="51702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318497"/>
              </a:avLst>
            </a:prstTxWarp>
          </a:bodyPr>
          <a:lstStyle/>
          <a:p>
            <a:pPr algn="ctr" rtl="0"/>
            <a:r>
              <a:rPr lang="pt-BR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prstShdw prst="shdw17" dist="17961" dir="13500000">
                    <a:srgbClr val="FFFFFF"/>
                  </a:prstShdw>
                </a:effectLst>
                <a:latin typeface="Broadway"/>
              </a:rPr>
              <a:t> DE OUTONO</a:t>
            </a:r>
            <a:endParaRPr lang="es-ES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prstShdw prst="shdw17" dist="17961" dir="13500000">
                  <a:srgbClr val="FFFFFF"/>
                </a:prstShdw>
              </a:effectLst>
              <a:latin typeface="Broadway"/>
            </a:endParaRPr>
          </a:p>
        </p:txBody>
      </p:sp>
      <p:pic>
        <p:nvPicPr>
          <p:cNvPr id="84" name="83 Imagen" descr="descarga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877272" y="8423920"/>
            <a:ext cx="576064" cy="576064"/>
          </a:xfrm>
          <a:prstGeom prst="rect">
            <a:avLst/>
          </a:prstGeom>
        </p:spPr>
      </p:pic>
      <p:pic>
        <p:nvPicPr>
          <p:cNvPr id="87" name="86 Imagen" descr="castagne-5310b680e592c4.43970276.png"/>
          <p:cNvPicPr>
            <a:picLocks noChangeAspect="1"/>
          </p:cNvPicPr>
          <p:nvPr/>
        </p:nvPicPr>
        <p:blipFill>
          <a:blip r:embed="rId28" cstate="print"/>
          <a:srcRect l="9157" t="22892" r="8431" b="22167"/>
          <a:stretch>
            <a:fillRect/>
          </a:stretch>
        </p:blipFill>
        <p:spPr>
          <a:xfrm>
            <a:off x="4437112" y="6876256"/>
            <a:ext cx="2564904" cy="1709936"/>
          </a:xfrm>
          <a:prstGeom prst="rect">
            <a:avLst/>
          </a:prstGeom>
        </p:spPr>
      </p:pic>
      <p:pic>
        <p:nvPicPr>
          <p:cNvPr id="15" name="14 Imagen" descr="Avellana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24744" y="7236296"/>
            <a:ext cx="2145870" cy="133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87 Imagen" descr="propiedades-de-las-castanas-600x421.gi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063757" y="7236296"/>
            <a:ext cx="1436738" cy="1008112"/>
          </a:xfrm>
          <a:prstGeom prst="rect">
            <a:avLst/>
          </a:prstGeom>
        </p:spPr>
      </p:pic>
      <p:pic>
        <p:nvPicPr>
          <p:cNvPr id="38" name="37 Imagen" descr="Inicio"/>
          <p:cNvPicPr/>
          <p:nvPr/>
        </p:nvPicPr>
        <p:blipFill>
          <a:blip r:embed="rId17" cstate="print"/>
          <a:srcRect r="56193"/>
          <a:stretch>
            <a:fillRect/>
          </a:stretch>
        </p:blipFill>
        <p:spPr bwMode="auto">
          <a:xfrm>
            <a:off x="1772816" y="8415996"/>
            <a:ext cx="1648047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76 CuadroTexto"/>
          <p:cNvSpPr txBox="1"/>
          <p:nvPr/>
        </p:nvSpPr>
        <p:spPr>
          <a:xfrm>
            <a:off x="908720" y="630019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prstShdw prst="shdw17" dist="17961" dir="13500000">
                    <a:srgbClr val="FFFFFF"/>
                  </a:prstShdw>
                </a:effectLst>
                <a:latin typeface="Broadway"/>
              </a:rPr>
              <a:t> </a:t>
            </a:r>
            <a:r>
              <a:rPr lang="pt-BR" sz="28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prstShdw prst="shdw17" dist="17961" dir="13500000">
                    <a:srgbClr val="FFFFFF"/>
                  </a:prstShdw>
                </a:effectLst>
                <a:latin typeface="Broadway"/>
              </a:rPr>
              <a:t> 7  NOVEMBRO 2016</a:t>
            </a:r>
            <a:endParaRPr lang="es-ES" sz="28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prstShdw prst="shdw17" dist="17961" dir="13500000">
                  <a:srgbClr val="FFFFFF"/>
                </a:prstShdw>
              </a:effectLst>
              <a:latin typeface="Broad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Jesus Manuel</cp:lastModifiedBy>
  <cp:revision>31</cp:revision>
  <dcterms:created xsi:type="dcterms:W3CDTF">2016-11-03T16:14:26Z</dcterms:created>
  <dcterms:modified xsi:type="dcterms:W3CDTF">2016-11-03T21:29:04Z</dcterms:modified>
</cp:coreProperties>
</file>