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DE6D3"/>
    <a:srgbClr val="371B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8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4918-B0C8-426A-B226-204DF3BF31B3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CCFB-5B85-41EF-860C-EC778106A7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fondo.jpg"/>
          <p:cNvPicPr>
            <a:picLocks noChangeAspect="1"/>
          </p:cNvPicPr>
          <p:nvPr/>
        </p:nvPicPr>
        <p:blipFill>
          <a:blip r:embed="rId2" cstate="print">
            <a:lum bright="-16000" contrast="19000"/>
          </a:blip>
          <a:srcRect r="30631"/>
          <a:stretch>
            <a:fillRect/>
          </a:stretch>
        </p:blipFill>
        <p:spPr>
          <a:xfrm rot="10800000" flipH="1">
            <a:off x="0" y="0"/>
            <a:ext cx="6858000" cy="9144000"/>
          </a:xfrm>
          <a:prstGeom prst="rect">
            <a:avLst/>
          </a:prstGeom>
        </p:spPr>
      </p:pic>
      <p:grpSp>
        <p:nvGrpSpPr>
          <p:cNvPr id="2" name="25 Grupo"/>
          <p:cNvGrpSpPr/>
          <p:nvPr/>
        </p:nvGrpSpPr>
        <p:grpSpPr>
          <a:xfrm>
            <a:off x="-99392" y="539553"/>
            <a:ext cx="6552728" cy="1911236"/>
            <a:chOff x="-757426" y="4637715"/>
            <a:chExt cx="9848066" cy="1783819"/>
          </a:xfrm>
        </p:grpSpPr>
        <p:pic>
          <p:nvPicPr>
            <p:cNvPr id="27" name="26 Imagen" descr="castagne-5310b680e592c4.43970276.png"/>
            <p:cNvPicPr>
              <a:picLocks noChangeAspect="1"/>
            </p:cNvPicPr>
            <p:nvPr/>
          </p:nvPicPr>
          <p:blipFill>
            <a:blip r:embed="rId3" cstate="print"/>
            <a:srcRect l="10080" t="27720" r="9281" b="24401"/>
            <a:stretch>
              <a:fillRect/>
            </a:stretch>
          </p:blipFill>
          <p:spPr>
            <a:xfrm flipH="1">
              <a:off x="-757426" y="4704921"/>
              <a:ext cx="3012859" cy="1612978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grpSp>
          <p:nvGrpSpPr>
            <p:cNvPr id="3" name="29 Grupo"/>
            <p:cNvGrpSpPr/>
            <p:nvPr/>
          </p:nvGrpSpPr>
          <p:grpSpPr>
            <a:xfrm>
              <a:off x="563839" y="4637715"/>
              <a:ext cx="8526801" cy="1783819"/>
              <a:chOff x="563839" y="4637715"/>
              <a:chExt cx="8526801" cy="1783819"/>
            </a:xfrm>
          </p:grpSpPr>
          <p:sp>
            <p:nvSpPr>
              <p:cNvPr id="29" name="WordArt 2"/>
              <p:cNvSpPr>
                <a:spLocks noChangeArrowheads="1" noChangeShapeType="1" noTextEdit="1"/>
              </p:cNvSpPr>
              <p:nvPr/>
            </p:nvSpPr>
            <p:spPr bwMode="auto">
              <a:xfrm rot="21280891">
                <a:off x="7813425" y="4637715"/>
                <a:ext cx="1277215" cy="1210661"/>
              </a:xfrm>
              <a:custGeom>
                <a:avLst/>
                <a:gdLst>
                  <a:gd name="connsiteX0" fmla="*/ 0 w 3494368"/>
                  <a:gd name="connsiteY0" fmla="*/ 0 h 1269888"/>
                  <a:gd name="connsiteX1" fmla="*/ 3494368 w 3494368"/>
                  <a:gd name="connsiteY1" fmla="*/ 0 h 1269888"/>
                  <a:gd name="connsiteX2" fmla="*/ 3494368 w 3494368"/>
                  <a:gd name="connsiteY2" fmla="*/ 1269888 h 1269888"/>
                  <a:gd name="connsiteX3" fmla="*/ 0 w 3494368"/>
                  <a:gd name="connsiteY3" fmla="*/ 1269888 h 1269888"/>
                  <a:gd name="connsiteX4" fmla="*/ 0 w 3494368"/>
                  <a:gd name="connsiteY4" fmla="*/ 0 h 126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4368" h="1269888">
                    <a:moveTo>
                      <a:pt x="0" y="0"/>
                    </a:moveTo>
                    <a:lnTo>
                      <a:pt x="3494368" y="0"/>
                    </a:lnTo>
                    <a:lnTo>
                      <a:pt x="3494368" y="1269888"/>
                    </a:lnTo>
                    <a:lnTo>
                      <a:pt x="0" y="1269888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 fromWordArt="1">
                <a:prstTxWarp prst="textDeflateBottom">
                  <a:avLst>
                    <a:gd name="adj" fmla="val 76472"/>
                  </a:avLst>
                </a:prstTxWarp>
                <a:scene3d>
                  <a:camera prst="obliqueTopRight"/>
                  <a:lightRig rig="legacyNormal2" dir="t"/>
                </a:scene3d>
                <a:sp3d extrusionH="354000" prstMaterial="legacyMatte">
                  <a:bevelT w="38100" h="38100" prst="convex"/>
                  <a:extrusionClr>
                    <a:srgbClr val="974706"/>
                  </a:extrusionClr>
                </a:sp3d>
              </a:bodyPr>
              <a:lstStyle/>
              <a:p>
                <a:pPr algn="ctr" rtl="0"/>
                <a:r>
                  <a:rPr lang="es-ES" sz="36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4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Hot Mustard BTN Poster" pitchFamily="34" charset="0"/>
                  </a:rPr>
                  <a:t>17</a:t>
                </a:r>
                <a:endParaRPr lang="es-ES" sz="3600" kern="10" spc="0" dirty="0"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50" endPos="85000" dist="60007" dir="5400000" sy="-100000" algn="bl" rotWithShape="0"/>
                  </a:effectLst>
                  <a:latin typeface="Hot Mustard BTN Poster" pitchFamily="34" charset="0"/>
                </a:endParaRPr>
              </a:p>
            </p:txBody>
          </p:sp>
          <p:sp>
            <p:nvSpPr>
              <p:cNvPr id="30" name="WordArt 2"/>
              <p:cNvSpPr>
                <a:spLocks noChangeArrowheads="1" noChangeShapeType="1" noTextEdit="1"/>
              </p:cNvSpPr>
              <p:nvPr/>
            </p:nvSpPr>
            <p:spPr bwMode="auto">
              <a:xfrm rot="21086424">
                <a:off x="563839" y="5928737"/>
                <a:ext cx="6542251" cy="492797"/>
              </a:xfrm>
              <a:custGeom>
                <a:avLst/>
                <a:gdLst>
                  <a:gd name="connsiteX0" fmla="*/ 0 w 3494368"/>
                  <a:gd name="connsiteY0" fmla="*/ 0 h 1269888"/>
                  <a:gd name="connsiteX1" fmla="*/ 3494368 w 3494368"/>
                  <a:gd name="connsiteY1" fmla="*/ 0 h 1269888"/>
                  <a:gd name="connsiteX2" fmla="*/ 3494368 w 3494368"/>
                  <a:gd name="connsiteY2" fmla="*/ 1269888 h 1269888"/>
                  <a:gd name="connsiteX3" fmla="*/ 0 w 3494368"/>
                  <a:gd name="connsiteY3" fmla="*/ 1269888 h 1269888"/>
                  <a:gd name="connsiteX4" fmla="*/ 0 w 3494368"/>
                  <a:gd name="connsiteY4" fmla="*/ 0 h 126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4368" h="1269888">
                    <a:moveTo>
                      <a:pt x="0" y="0"/>
                    </a:moveTo>
                    <a:lnTo>
                      <a:pt x="3494368" y="0"/>
                    </a:lnTo>
                    <a:lnTo>
                      <a:pt x="3494368" y="1269888"/>
                    </a:lnTo>
                    <a:lnTo>
                      <a:pt x="0" y="1269888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 fromWordArt="1">
                <a:prstTxWarp prst="textDeflateBottom">
                  <a:avLst>
                    <a:gd name="adj" fmla="val 88730"/>
                  </a:avLst>
                </a:prstTxWarp>
                <a:scene3d>
                  <a:camera prst="obliqueTopRight"/>
                  <a:lightRig rig="legacyNormal2" dir="t"/>
                </a:scene3d>
                <a:sp3d extrusionH="354000" prstMaterial="legacyMatte">
                  <a:bevelT w="38100" h="38100" prst="convex"/>
                  <a:extrusionClr>
                    <a:srgbClr val="974706"/>
                  </a:extrusionClr>
                </a:sp3d>
              </a:bodyPr>
              <a:lstStyle/>
              <a:p>
                <a:pPr algn="ctr" rtl="0"/>
                <a:r>
                  <a:rPr lang="es-ES" sz="44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CEIP</a:t>
                </a:r>
                <a:r>
                  <a:rPr lang="es-ES" sz="36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 </a:t>
                </a:r>
                <a:r>
                  <a:rPr lang="es-ES" sz="48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A</a:t>
                </a:r>
                <a:r>
                  <a:rPr lang="es-ES" sz="36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NTONIO </a:t>
                </a:r>
                <a:r>
                  <a:rPr lang="es-ES" sz="48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I</a:t>
                </a:r>
                <a:r>
                  <a:rPr lang="es-ES" sz="36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NSUA </a:t>
                </a:r>
                <a:r>
                  <a:rPr lang="es-ES" sz="44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B</a:t>
                </a:r>
                <a:r>
                  <a:rPr lang="es-ES" sz="36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Encapsulate BRK" pitchFamily="2" charset="0"/>
                  </a:rPr>
                  <a:t>ERMUDEZ</a:t>
                </a:r>
                <a:endParaRPr lang="es-ES" sz="3600" kern="10" spc="0" dirty="0"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50" endPos="85000" dist="60007" dir="5400000" sy="-100000" algn="bl" rotWithShape="0"/>
                  </a:effectLst>
                  <a:latin typeface="Encapsulate BRK" pitchFamily="2" charset="0"/>
                </a:endParaRPr>
              </a:p>
            </p:txBody>
          </p:sp>
          <p:sp>
            <p:nvSpPr>
              <p:cNvPr id="31" name="WordArt 2"/>
              <p:cNvSpPr>
                <a:spLocks noChangeArrowheads="1" noChangeShapeType="1" noTextEdit="1"/>
              </p:cNvSpPr>
              <p:nvPr/>
            </p:nvSpPr>
            <p:spPr bwMode="auto">
              <a:xfrm rot="21280891">
                <a:off x="2158723" y="4816329"/>
                <a:ext cx="5304793" cy="1296143"/>
              </a:xfrm>
              <a:custGeom>
                <a:avLst/>
                <a:gdLst>
                  <a:gd name="connsiteX0" fmla="*/ 0 w 3494368"/>
                  <a:gd name="connsiteY0" fmla="*/ 0 h 1269888"/>
                  <a:gd name="connsiteX1" fmla="*/ 3494368 w 3494368"/>
                  <a:gd name="connsiteY1" fmla="*/ 0 h 1269888"/>
                  <a:gd name="connsiteX2" fmla="*/ 3494368 w 3494368"/>
                  <a:gd name="connsiteY2" fmla="*/ 1269888 h 1269888"/>
                  <a:gd name="connsiteX3" fmla="*/ 0 w 3494368"/>
                  <a:gd name="connsiteY3" fmla="*/ 1269888 h 1269888"/>
                  <a:gd name="connsiteX4" fmla="*/ 0 w 3494368"/>
                  <a:gd name="connsiteY4" fmla="*/ 0 h 126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4368" h="1269888">
                    <a:moveTo>
                      <a:pt x="0" y="0"/>
                    </a:moveTo>
                    <a:lnTo>
                      <a:pt x="3494368" y="0"/>
                    </a:lnTo>
                    <a:lnTo>
                      <a:pt x="3494368" y="1269888"/>
                    </a:lnTo>
                    <a:lnTo>
                      <a:pt x="0" y="1269888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 fromWordArt="1">
                <a:prstTxWarp prst="textDeflateBottom">
                  <a:avLst>
                    <a:gd name="adj" fmla="val 76472"/>
                  </a:avLst>
                </a:prstTxWarp>
                <a:scene3d>
                  <a:camera prst="obliqueTopRight"/>
                  <a:lightRig rig="legacyNormal2" dir="t"/>
                </a:scene3d>
                <a:sp3d extrusionH="354000" prstMaterial="legacyMatte">
                  <a:bevelT w="38100" h="38100" prst="convex"/>
                  <a:extrusionClr>
                    <a:srgbClr val="974706"/>
                  </a:extrusionClr>
                </a:sp3d>
              </a:bodyPr>
              <a:lstStyle/>
              <a:p>
                <a:pPr algn="ctr" rtl="0"/>
                <a:r>
                  <a:rPr lang="es-ES" sz="3600" kern="10" dirty="0" smtClean="0">
                    <a:ln w="9525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  <a:reflection blurRad="6350" stA="55000" endA="50" endPos="85000" dist="60007" dir="5400000" sy="-100000" algn="bl" rotWithShape="0"/>
                    </a:effectLst>
                    <a:latin typeface="Hot Mustard BTN Poster" pitchFamily="34" charset="0"/>
                  </a:rPr>
                  <a:t>MAGOSTO</a:t>
                </a:r>
                <a:endParaRPr lang="es-ES" sz="3600" kern="10" spc="0" dirty="0"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50" endPos="85000" dist="60007" dir="5400000" sy="-100000" algn="bl" rotWithShape="0"/>
                  </a:effectLst>
                  <a:latin typeface="Hot Mustard BTN Poster" pitchFamily="34" charset="0"/>
                </a:endParaRPr>
              </a:p>
            </p:txBody>
          </p:sp>
        </p:grpSp>
      </p:grpSp>
      <p:pic>
        <p:nvPicPr>
          <p:cNvPr id="24" name="23 Imagen" descr="LogoColeInsuaAzulLetrasBlancas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8432271"/>
            <a:ext cx="1512168" cy="41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4824" y="8392624"/>
            <a:ext cx="936104" cy="47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EDDLG principal negativa[3460]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2936" y="8464632"/>
            <a:ext cx="1224135" cy="39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31 Imagen" descr="Pin Chapa Leolandra fondo transparen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7152" y="8388424"/>
            <a:ext cx="504056" cy="50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32 Imagen" descr="logo Biblio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93096" y="8392624"/>
            <a:ext cx="247332" cy="47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34 CuadroTexto"/>
          <p:cNvSpPr txBox="1"/>
          <p:nvPr/>
        </p:nvSpPr>
        <p:spPr>
          <a:xfrm rot="21266074">
            <a:off x="0" y="250743"/>
            <a:ext cx="594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10" dirty="0" smtClean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prstShdw prst="shdw17" dist="17961" dir="13500000">
                    <a:srgbClr val="FFFFFF"/>
                  </a:prstShdw>
                </a:effectLst>
                <a:latin typeface="Bremen Bd BT" pitchFamily="82" charset="0"/>
              </a:rPr>
              <a:t>VENRES  10  NOVEMBRO 2017</a:t>
            </a:r>
            <a:endParaRPr lang="es-ES" sz="2800" kern="10" dirty="0" smtClean="0">
              <a:ln w="3175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prstShdw prst="shdw17" dist="17961" dir="13500000">
                  <a:srgbClr val="FFFFFF"/>
                </a:prstShdw>
              </a:effectLst>
              <a:latin typeface="Bremen Bd BT" pitchFamily="82" charset="0"/>
            </a:endParaRPr>
          </a:p>
        </p:txBody>
      </p:sp>
      <p:sp>
        <p:nvSpPr>
          <p:cNvPr id="37" name="36 Llamada rectangular redondeada"/>
          <p:cNvSpPr/>
          <p:nvPr/>
        </p:nvSpPr>
        <p:spPr>
          <a:xfrm>
            <a:off x="144016" y="3059832"/>
            <a:ext cx="4437112" cy="2232248"/>
          </a:xfrm>
          <a:prstGeom prst="wedgeRoundRectCallout">
            <a:avLst>
              <a:gd name="adj1" fmla="val 27050"/>
              <a:gd name="adj2" fmla="val 4509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ewood" pitchFamily="2" charset="0"/>
              </a:rPr>
              <a:t>MAGOSTO TRADICIONAL NO INSUA</a:t>
            </a:r>
          </a:p>
          <a:p>
            <a:pPr algn="just"/>
            <a:endParaRPr lang="gl-E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gl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martes 7 ao xoves 9 de novembro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traede unha presiña de castañas adentadas e 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deixámolas 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caixa da entrada.</a:t>
            </a:r>
            <a:endParaRPr lang="gl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 descr="IMG_9744.gif"/>
          <p:cNvPicPr>
            <a:picLocks noChangeAspect="1"/>
          </p:cNvPicPr>
          <p:nvPr/>
        </p:nvPicPr>
        <p:blipFill>
          <a:blip r:embed="rId11" cstate="print"/>
          <a:srcRect l="15350" t="12201" r="61550"/>
          <a:stretch>
            <a:fillRect/>
          </a:stretch>
        </p:blipFill>
        <p:spPr>
          <a:xfrm rot="21436029" flipH="1">
            <a:off x="4753484" y="748084"/>
            <a:ext cx="2880320" cy="7298531"/>
          </a:xfrm>
          <a:prstGeom prst="rect">
            <a:avLst/>
          </a:prstGeom>
        </p:spPr>
      </p:pic>
      <p:pic>
        <p:nvPicPr>
          <p:cNvPr id="21" name="20 Imagen" descr="IMG_9744.gif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1600" t="67325" r="22700" b="-399"/>
          <a:stretch>
            <a:fillRect/>
          </a:stretch>
        </p:blipFill>
        <p:spPr>
          <a:xfrm rot="21322011">
            <a:off x="-1007595" y="4628814"/>
            <a:ext cx="6939010" cy="4537361"/>
          </a:xfrm>
          <a:prstGeom prst="rect">
            <a:avLst/>
          </a:prstGeom>
        </p:spPr>
      </p:pic>
      <p:sp>
        <p:nvSpPr>
          <p:cNvPr id="19" name="18 Llamada rectangular redondeada"/>
          <p:cNvSpPr/>
          <p:nvPr/>
        </p:nvSpPr>
        <p:spPr>
          <a:xfrm>
            <a:off x="72008" y="4572000"/>
            <a:ext cx="5157192" cy="3672408"/>
          </a:xfrm>
          <a:prstGeom prst="wedgeRoundRectCallout">
            <a:avLst>
              <a:gd name="adj1" fmla="val 27050"/>
              <a:gd name="adj2" fmla="val 4509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endParaRPr lang="gl-ES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gl-ES" b="1" dirty="0" smtClean="0"/>
              <a:t> </a:t>
            </a:r>
            <a:r>
              <a:rPr lang="gl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Venres 10: 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Disfrazádevos á maneira tradicional:  </a:t>
            </a:r>
          </a:p>
          <a:p>
            <a:pPr lvl="1" algn="just">
              <a:buFont typeface="Arial" pitchFamily="34" charset="0"/>
              <a:buChar char="•"/>
            </a:pPr>
            <a:r>
              <a:rPr lang="gl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gl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RAPACES: 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camisa de cadros, chaleco, 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pantalón de pana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 algn="just">
              <a:buFont typeface="Arial" pitchFamily="34" charset="0"/>
              <a:buChar char="•"/>
            </a:pP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gl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RAPAZAS: </a:t>
            </a:r>
            <a:r>
              <a:rPr lang="gl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saia longa, mandil, pano na cabeza...</a:t>
            </a:r>
          </a:p>
          <a:p>
            <a:pPr algn="just">
              <a:buFont typeface="Arial" pitchFamily="34" charset="0"/>
              <a:buChar char="•"/>
            </a:pPr>
            <a:r>
              <a:rPr lang="gl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Desde o recreo degustaremos as castañas asadas, xogaremos, cantaremos e bailaremos.</a:t>
            </a:r>
          </a:p>
          <a:p>
            <a:pPr algn="just">
              <a:buFont typeface="Arial" pitchFamily="34" charset="0"/>
              <a:buChar char="•"/>
            </a:pPr>
            <a:r>
              <a:rPr lang="gl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Reportaxe </a:t>
            </a:r>
            <a:r>
              <a:rPr lang="gl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fotográfica, notas, </a:t>
            </a:r>
            <a:r>
              <a:rPr lang="gl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Telexornal con </a:t>
            </a:r>
            <a:r>
              <a:rPr lang="gl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Micronovas</a:t>
            </a:r>
            <a:r>
              <a:rPr lang="gl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gl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videos dos eventos na WEB do centro.</a:t>
            </a:r>
          </a:p>
          <a:p>
            <a:pPr algn="just">
              <a:buFont typeface="Arial" pitchFamily="34" charset="0"/>
              <a:buChar char="•"/>
            </a:pPr>
            <a:r>
              <a:rPr lang="gl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gl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Subscribídevos ao FACEBOOK e á conta YOUTUBE do centro</a:t>
            </a:r>
            <a:endParaRPr lang="gl-ES" sz="1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Jesus Manuel\Downloads\qr-co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9240" y="7956376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113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Jesus Manuel</dc:creator>
  <cp:lastModifiedBy>Jesus Manuel</cp:lastModifiedBy>
  <cp:revision>20</cp:revision>
  <dcterms:created xsi:type="dcterms:W3CDTF">2017-11-01T17:07:54Z</dcterms:created>
  <dcterms:modified xsi:type="dcterms:W3CDTF">2017-11-06T17:09:43Z</dcterms:modified>
</cp:coreProperties>
</file>