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10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19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gi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7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8887" y="1138883"/>
            <a:ext cx="9144004" cy="68662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69010" y="1217939"/>
            <a:ext cx="7812044" cy="7812044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5445224" y="1259632"/>
            <a:ext cx="21602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3" name="12 Rectángulo"/>
          <p:cNvSpPr/>
          <p:nvPr/>
        </p:nvSpPr>
        <p:spPr>
          <a:xfrm rot="17388233">
            <a:off x="-114553" y="3452439"/>
            <a:ext cx="4712749" cy="26633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66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66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6600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12" name="Imagen 11" descr="Imagen que contiene cielo&#10;&#10;Descripción generada con confianza alta">
            <a:extLst>
              <a:ext uri="{FF2B5EF4-FFF2-40B4-BE49-F238E27FC236}">
                <a16:creationId xmlns:a16="http://schemas.microsoft.com/office/drawing/2014/main" id="{551A1A50-18CE-4011-A4FD-4CC7A13AF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2" b="6391"/>
          <a:stretch/>
        </p:blipFill>
        <p:spPr>
          <a:xfrm>
            <a:off x="4656025" y="5385368"/>
            <a:ext cx="2185796" cy="1354161"/>
          </a:xfrm>
          <a:prstGeom prst="rect">
            <a:avLst/>
          </a:prstGeom>
          <a:effectLst>
            <a:glow rad="127000">
              <a:schemeClr val="bg1">
                <a:alpha val="13000"/>
              </a:schemeClr>
            </a:glow>
            <a:outerShdw blurRad="50800" dist="38100" algn="l" rotWithShape="0">
              <a:schemeClr val="bg1"/>
            </a:outerShdw>
          </a:effectLst>
        </p:spPr>
      </p:pic>
      <p:pic>
        <p:nvPicPr>
          <p:cNvPr id="36" name="Imagen 35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DE5A8CBB-0910-4D26-A7C2-A0EB32FA4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56" y="3881301"/>
            <a:ext cx="2110581" cy="1849861"/>
          </a:xfrm>
          <a:prstGeom prst="rect">
            <a:avLst/>
          </a:prstGeom>
          <a:effectLst>
            <a:glow rad="127000">
              <a:schemeClr val="bg1">
                <a:alpha val="13000"/>
              </a:schemeClr>
            </a:glow>
            <a:outerShdw blurRad="50800" dist="38100" algn="l" rotWithShape="0">
              <a:schemeClr val="bg1"/>
            </a:outerShdw>
          </a:effectLst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D8B9B735-DC78-4ABC-869E-797EE549A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02" y="4024648"/>
            <a:ext cx="2280638" cy="2194363"/>
          </a:xfrm>
          <a:prstGeom prst="rect">
            <a:avLst/>
          </a:prstGeom>
        </p:spPr>
      </p:pic>
      <p:pic>
        <p:nvPicPr>
          <p:cNvPr id="53" name="Imagen 52" descr="Imagen que contiene texto, libro&#10;&#10;Descripción generada con confianza muy alta">
            <a:extLst>
              <a:ext uri="{FF2B5EF4-FFF2-40B4-BE49-F238E27FC236}">
                <a16:creationId xmlns:a16="http://schemas.microsoft.com/office/drawing/2014/main" id="{C5FC667A-D9E9-459A-8FA2-565A6682FC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12" y="6816679"/>
            <a:ext cx="1562715" cy="1518025"/>
          </a:xfrm>
          <a:prstGeom prst="rect">
            <a:avLst/>
          </a:prstGeom>
          <a:effectLst>
            <a:glow rad="127000">
              <a:schemeClr val="bg1">
                <a:alpha val="13000"/>
              </a:schemeClr>
            </a:glow>
            <a:outerShdw blurRad="50800" dist="38100" algn="l" rotWithShape="0">
              <a:schemeClr val="bg1"/>
            </a:outerShdw>
          </a:effectLst>
        </p:spPr>
      </p:pic>
      <p:pic>
        <p:nvPicPr>
          <p:cNvPr id="56" name="Imagen 55" descr="Imagen que contiene cielo, pared&#10;&#10;Descripción generada con confianza alta">
            <a:extLst>
              <a:ext uri="{FF2B5EF4-FFF2-40B4-BE49-F238E27FC236}">
                <a16:creationId xmlns:a16="http://schemas.microsoft.com/office/drawing/2014/main" id="{BACDFE1A-A6A2-4A00-9625-F60D71D029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/>
          <a:stretch/>
        </p:blipFill>
        <p:spPr>
          <a:xfrm>
            <a:off x="1083724" y="6554091"/>
            <a:ext cx="1872768" cy="1926033"/>
          </a:xfrm>
          <a:prstGeom prst="rect">
            <a:avLst/>
          </a:prstGeom>
          <a:effectLst>
            <a:glow rad="127000">
              <a:schemeClr val="bg1">
                <a:alpha val="13000"/>
              </a:schemeClr>
            </a:glow>
            <a:outerShdw blurRad="50800" dist="38100" algn="l" rotWithShape="0">
              <a:schemeClr val="bg1"/>
            </a:outerShdw>
          </a:effectLst>
        </p:spPr>
      </p:pic>
      <p:pic>
        <p:nvPicPr>
          <p:cNvPr id="60" name="Imagen 59" descr="Imagen que contiene hierba&#10;&#10;Descripción generada con confianza muy alta">
            <a:extLst>
              <a:ext uri="{FF2B5EF4-FFF2-40B4-BE49-F238E27FC236}">
                <a16:creationId xmlns:a16="http://schemas.microsoft.com/office/drawing/2014/main" id="{C45932CC-C64B-44BE-B27C-428EF067A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44" y="6963080"/>
            <a:ext cx="1666503" cy="1666503"/>
          </a:xfrm>
          <a:prstGeom prst="rect">
            <a:avLst/>
          </a:prstGeom>
          <a:effectLst>
            <a:glow rad="127000">
              <a:schemeClr val="bg1">
                <a:alpha val="13000"/>
              </a:schemeClr>
            </a:glow>
            <a:outerShdw blurRad="50800" dist="38100" algn="l" rotWithShape="0">
              <a:schemeClr val="bg1"/>
            </a:outerShdw>
          </a:effectLst>
        </p:spPr>
      </p:pic>
      <p:pic>
        <p:nvPicPr>
          <p:cNvPr id="62" name="Imagen 61" descr="Imagen que contiene pose, persona, cielo, grupo&#10;&#10;Descripción generada con confianza muy alta">
            <a:extLst>
              <a:ext uri="{FF2B5EF4-FFF2-40B4-BE49-F238E27FC236}">
                <a16:creationId xmlns:a16="http://schemas.microsoft.com/office/drawing/2014/main" id="{754B4D84-B1F3-4081-9DBF-78C71010E4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65" y="2104883"/>
            <a:ext cx="1983522" cy="1785170"/>
          </a:xfrm>
          <a:prstGeom prst="rect">
            <a:avLst/>
          </a:prstGeom>
          <a:effectLst>
            <a:glow rad="127000">
              <a:schemeClr val="bg1">
                <a:alpha val="13000"/>
              </a:schemeClr>
            </a:glow>
            <a:outerShdw blurRad="50800" dist="38100" algn="l" rotWithShape="0">
              <a:schemeClr val="bg1"/>
            </a:outerShdw>
          </a:effectLst>
        </p:spPr>
      </p:pic>
      <p:grpSp>
        <p:nvGrpSpPr>
          <p:cNvPr id="25" name="24 Grupo"/>
          <p:cNvGrpSpPr/>
          <p:nvPr/>
        </p:nvGrpSpPr>
        <p:grpSpPr>
          <a:xfrm>
            <a:off x="1923501" y="8316417"/>
            <a:ext cx="3909941" cy="680467"/>
            <a:chOff x="1923500" y="8316416"/>
            <a:chExt cx="3909941" cy="680467"/>
          </a:xfrm>
        </p:grpSpPr>
        <p:pic>
          <p:nvPicPr>
            <p:cNvPr id="26" name="25 Imagen" descr="Logo Insua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3500" y="8460432"/>
              <a:ext cx="1002277" cy="5040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26 Imagen" descr="Pin Chapa Leolandra fondo transparente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5184" y="8460432"/>
              <a:ext cx="504056" cy="5082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27 Imagen" descr="logo Biblio (1)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89240" y="8460432"/>
              <a:ext cx="244201" cy="46805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28 Imagen" descr="EDDLG principa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6952" y="8532440"/>
              <a:ext cx="1080120" cy="350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23 Imagen" descr="LOGOANPArecortadoCOLOR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72574" y="8316416"/>
              <a:ext cx="940602" cy="68046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" y="8475251"/>
            <a:ext cx="1537575" cy="5467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-74263" y="332201"/>
            <a:ext cx="6591925" cy="24050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 rot="748088">
            <a:off x="209986" y="780018"/>
            <a:ext cx="6840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51457" y="51276"/>
            <a:ext cx="6755088" cy="90414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94" y="-39786"/>
            <a:ext cx="1711677" cy="1549068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72" y="8337615"/>
            <a:ext cx="684344" cy="684344"/>
          </a:xfrm>
          <a:prstGeom prst="rect">
            <a:avLst/>
          </a:prstGeom>
        </p:spPr>
      </p:pic>
      <p:pic>
        <p:nvPicPr>
          <p:cNvPr id="1025" name="Imagen 1024" descr="Imagen que contiene persona, pose, foto, de pie&#10;&#10;Descripción generada con confianza muy alta">
            <a:extLst>
              <a:ext uri="{FF2B5EF4-FFF2-40B4-BE49-F238E27FC236}">
                <a16:creationId xmlns:a16="http://schemas.microsoft.com/office/drawing/2014/main" id="{8474ACA5-FC6F-4714-98CB-3AC424E29A1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06" y="1913431"/>
            <a:ext cx="1651317" cy="1214203"/>
          </a:xfrm>
          <a:prstGeom prst="rect">
            <a:avLst/>
          </a:prstGeom>
          <a:effectLst>
            <a:glow rad="127000">
              <a:schemeClr val="bg1">
                <a:alpha val="13000"/>
              </a:schemeClr>
            </a:glow>
            <a:outerShdw blurRad="50800" dist="762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GALLAECIA</vt:lpstr>
      <vt:lpstr>GrilledCheese BTN Wide Blk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Jesús Manuel Fernández Abuín</dc:creator>
  <cp:lastModifiedBy>msuser0812</cp:lastModifiedBy>
  <cp:revision>31</cp:revision>
  <dcterms:created xsi:type="dcterms:W3CDTF">2018-02-01T15:48:46Z</dcterms:created>
  <dcterms:modified xsi:type="dcterms:W3CDTF">2019-02-21T22:41:11Z</dcterms:modified>
</cp:coreProperties>
</file>