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0099FF"/>
    <a:srgbClr val="008000"/>
    <a:srgbClr val="87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10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796EB-94BA-4DF5-ABFF-20A346A09613}" type="datetimeFigureOut">
              <a:rPr lang="es-ES" smtClean="0"/>
              <a:t>17/02/2019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87F7A-7790-4C97-937D-78BD3EFC0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82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7F7A-7790-4C97-937D-78BD3EFC067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8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259-620D-4207-BAAF-F7813CAAB5E9}" type="datetimeFigureOut">
              <a:rPr lang="es-ES" smtClean="0"/>
              <a:pPr/>
              <a:t>17/02/2019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image" Target="../media/image15.gif"/><Relationship Id="rId7" Type="http://schemas.openxmlformats.org/officeDocument/2006/relationships/image" Target="../media/image3.png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gif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gif"/><Relationship Id="rId5" Type="http://schemas.openxmlformats.org/officeDocument/2006/relationships/image" Target="../media/image2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19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FC0BF8-5C2E-4130-8722-48DF7A2D2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39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9" t="5026" r="35387" b="-13709"/>
          <a:stretch/>
        </p:blipFill>
        <p:spPr>
          <a:xfrm rot="21358234">
            <a:off x="-864881" y="-379526"/>
            <a:ext cx="9277790" cy="9822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982E00-CD57-4FB2-99EB-C7F86EE88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48" r="48971" b="12283"/>
          <a:stretch/>
        </p:blipFill>
        <p:spPr>
          <a:xfrm rot="21358752">
            <a:off x="2237657" y="837315"/>
            <a:ext cx="1965657" cy="76480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6094A6-3255-4B76-BC8F-48639315D2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1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98" t="968" r="6227" b="-346"/>
          <a:stretch/>
        </p:blipFill>
        <p:spPr>
          <a:xfrm rot="21369617" flipH="1">
            <a:off x="42515" y="2244025"/>
            <a:ext cx="2330984" cy="4911338"/>
          </a:xfrm>
          <a:prstGeom prst="rect">
            <a:avLst/>
          </a:prstGeom>
        </p:spPr>
      </p:pic>
      <p:sp>
        <p:nvSpPr>
          <p:cNvPr id="27" name="26 Rectángulo redondeado"/>
          <p:cNvSpPr/>
          <p:nvPr/>
        </p:nvSpPr>
        <p:spPr>
          <a:xfrm rot="21391993">
            <a:off x="84506" y="140494"/>
            <a:ext cx="6678663" cy="8828211"/>
          </a:xfrm>
          <a:prstGeom prst="roundRect">
            <a:avLst>
              <a:gd name="adj" fmla="val 2801"/>
            </a:avLst>
          </a:prstGeom>
          <a:noFill/>
          <a:ln w="63500" cmpd="sng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 redondeado"/>
          <p:cNvSpPr/>
          <p:nvPr/>
        </p:nvSpPr>
        <p:spPr>
          <a:xfrm rot="21391993">
            <a:off x="159135" y="38791"/>
            <a:ext cx="6670328" cy="8580555"/>
          </a:xfrm>
          <a:prstGeom prst="roundRect">
            <a:avLst>
              <a:gd name="adj" fmla="val 2801"/>
            </a:avLst>
          </a:prstGeom>
          <a:noFill/>
          <a:ln w="1016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96887" y="3419872"/>
            <a:ext cx="307777" cy="35283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_tradnl" sz="800" dirty="0">
                <a:solidFill>
                  <a:schemeClr val="accent3">
                    <a:lumMod val="75000"/>
                  </a:schemeClr>
                </a:solidFill>
              </a:rPr>
              <a:t>Jesús Manuel Fernández Abuín</a:t>
            </a:r>
            <a:endParaRPr lang="es-E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 rot="21420270">
            <a:off x="-148268" y="324389"/>
            <a:ext cx="6774118" cy="8741630"/>
          </a:xfrm>
          <a:prstGeom prst="roundRect">
            <a:avLst>
              <a:gd name="adj" fmla="val 2801"/>
            </a:avLst>
          </a:prstGeom>
          <a:noFill/>
          <a:ln w="476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2" name="41 Grupo"/>
          <p:cNvGrpSpPr/>
          <p:nvPr/>
        </p:nvGrpSpPr>
        <p:grpSpPr>
          <a:xfrm rot="21404100">
            <a:off x="-376806" y="461398"/>
            <a:ext cx="7573810" cy="1341709"/>
            <a:chOff x="-3605" y="252390"/>
            <a:chExt cx="6553679" cy="902501"/>
          </a:xfrm>
        </p:grpSpPr>
        <p:sp>
          <p:nvSpPr>
            <p:cNvPr id="32" name="31 Rectángulo redondeado"/>
            <p:cNvSpPr/>
            <p:nvPr/>
          </p:nvSpPr>
          <p:spPr>
            <a:xfrm>
              <a:off x="68899" y="291811"/>
              <a:ext cx="6480721" cy="86308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-3605" y="252390"/>
              <a:ext cx="6553679" cy="5995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ritannic Bold" pitchFamily="34" charset="0"/>
                  <a:cs typeface="Aharoni" pitchFamily="2" charset="-79"/>
                </a:rPr>
                <a:t>DUATLÓN 2019</a:t>
              </a:r>
            </a:p>
          </p:txBody>
        </p:sp>
      </p:grpSp>
      <p:sp>
        <p:nvSpPr>
          <p:cNvPr id="48" name="47 Rectángulo"/>
          <p:cNvSpPr/>
          <p:nvPr/>
        </p:nvSpPr>
        <p:spPr>
          <a:xfrm rot="21403170">
            <a:off x="827163" y="760291"/>
            <a:ext cx="703628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ritannic Bold" pitchFamily="34" charset="0"/>
                <a:cs typeface="Aharoni" pitchFamily="2" charset="-79"/>
              </a:rPr>
              <a:t> INSCRÍBETE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: CORRE ,  PEDALEA , CORRE,!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</a:t>
            </a:r>
            <a:endParaRPr lang="es-ES" sz="6000" dirty="0">
              <a:ln w="18415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28" name="27 Imagen" descr="XOGADE.gif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28000" contrast="-43000"/>
                    </a14:imgEffect>
                  </a14:imgLayer>
                </a14:imgProps>
              </a:ext>
            </a:extLst>
          </a:blip>
          <a:srcRect l="14925" t="14925" r="6478" b="8955"/>
          <a:stretch/>
        </p:blipFill>
        <p:spPr>
          <a:xfrm rot="21432724">
            <a:off x="-347303" y="4265900"/>
            <a:ext cx="6533238" cy="316364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0" name="39 Rectángulo redondeado"/>
          <p:cNvSpPr/>
          <p:nvPr/>
        </p:nvSpPr>
        <p:spPr>
          <a:xfrm rot="21438591">
            <a:off x="-126895" y="6962057"/>
            <a:ext cx="7627216" cy="151913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 rot="21438591">
            <a:off x="-649751" y="7027182"/>
            <a:ext cx="6629188" cy="1938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Saca as zapatillas a bicicleta e o casco ! </a:t>
            </a:r>
          </a:p>
          <a:p>
            <a:pPr algn="r"/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Sábado 23 febreiro -  Clasificatoria Lugo (Rato)</a:t>
            </a:r>
          </a:p>
          <a:p>
            <a:pPr algn="r"/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Sábado 23 marzo -  Clasificatoria Vilalba (Polígono)</a:t>
            </a:r>
          </a:p>
          <a:p>
            <a:pPr algn="r"/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Domingo 6 abril – Provincial Mondoñedo</a:t>
            </a:r>
          </a:p>
          <a:p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015B672-4A4D-4D0E-AFDC-6997A9407A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520">
            <a:off x="5652147" y="465868"/>
            <a:ext cx="1296740" cy="7261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B4F582C-E5F4-4BF9-BE1A-56A54BBAC6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162"/>
            <a:ext cx="1126717" cy="1072668"/>
          </a:xfrm>
          <a:prstGeom prst="rect">
            <a:avLst/>
          </a:prstGeom>
        </p:spPr>
      </p:pic>
      <p:sp>
        <p:nvSpPr>
          <p:cNvPr id="13" name="AutoShape 2" descr="Xunta de Galicia">
            <a:extLst>
              <a:ext uri="{FF2B5EF4-FFF2-40B4-BE49-F238E27FC236}">
                <a16:creationId xmlns:a16="http://schemas.microsoft.com/office/drawing/2014/main" id="{474DBB29-E287-4E65-88F0-ECCFA240D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6B05CAC-775A-48D8-896A-754953593758}"/>
              </a:ext>
            </a:extLst>
          </p:cNvPr>
          <p:cNvGrpSpPr/>
          <p:nvPr/>
        </p:nvGrpSpPr>
        <p:grpSpPr>
          <a:xfrm rot="21540000">
            <a:off x="209707" y="8428910"/>
            <a:ext cx="6599099" cy="581294"/>
            <a:chOff x="56321" y="60023"/>
            <a:chExt cx="6599099" cy="581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18 Imagen" descr="Logo Proxecta transparentado 02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>
            <a:xfrm>
              <a:off x="4744263" y="60023"/>
              <a:ext cx="490569" cy="413179"/>
            </a:xfrm>
            <a:prstGeom prst="rect">
              <a:avLst/>
            </a:prstGeom>
          </p:spPr>
        </p:pic>
        <p:pic>
          <p:nvPicPr>
            <p:cNvPr id="21" name="20 Imagen" descr="deporte-galego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5094" y="199626"/>
              <a:ext cx="576064" cy="238655"/>
            </a:xfrm>
            <a:prstGeom prst="rect">
              <a:avLst/>
            </a:prstGeom>
          </p:spPr>
        </p:pic>
        <p:pic>
          <p:nvPicPr>
            <p:cNvPr id="23" name="22 Imagen" descr="galicia saudable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23372" y="129281"/>
              <a:ext cx="432048" cy="363582"/>
            </a:xfrm>
            <a:prstGeom prst="rect">
              <a:avLst/>
            </a:prstGeom>
          </p:spPr>
        </p:pic>
        <p:pic>
          <p:nvPicPr>
            <p:cNvPr id="22" name="21 Imagen" descr="CONCELLO_DE_VILALBA1.gif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35858" y="250492"/>
              <a:ext cx="1008112" cy="237498"/>
            </a:xfrm>
            <a:prstGeom prst="rect">
              <a:avLst/>
            </a:prstGeom>
          </p:spPr>
        </p:pic>
        <p:pic>
          <p:nvPicPr>
            <p:cNvPr id="29" name="28 Imagen" descr="ProxectoDeportivoCentro.gif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87017" y="158122"/>
              <a:ext cx="572934" cy="360040"/>
            </a:xfrm>
            <a:prstGeom prst="rect">
              <a:avLst/>
            </a:prstGeom>
          </p:spPr>
        </p:pic>
        <p:pic>
          <p:nvPicPr>
            <p:cNvPr id="11" name="10 Imagen" descr="Inicio"/>
            <p:cNvPicPr>
              <a:picLocks noChangeAspect="1"/>
            </p:cNvPicPr>
            <p:nvPr/>
          </p:nvPicPr>
          <p:blipFill>
            <a:blip r:embed="rId18" cstate="print"/>
            <a:srcRect l="45183" t="12820" r="31347"/>
            <a:stretch>
              <a:fillRect/>
            </a:stretch>
          </p:blipFill>
          <p:spPr bwMode="auto">
            <a:xfrm>
              <a:off x="1178567" y="250755"/>
              <a:ext cx="636821" cy="28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4B4ACC57-0D9B-4CC6-BC52-EA5A4FCE9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144" y="113194"/>
              <a:ext cx="644496" cy="360918"/>
            </a:xfrm>
            <a:prstGeom prst="rect">
              <a:avLst/>
            </a:prstGeom>
            <a:effectLst>
              <a:glow rad="228600">
                <a:schemeClr val="accent1">
                  <a:lumMod val="50000"/>
                  <a:alpha val="40000"/>
                </a:schemeClr>
              </a:glow>
            </a:effec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01F81B2-FE8C-41AC-ACD7-CF65CC584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" t="16647" r="7513" b="14425"/>
            <a:stretch/>
          </p:blipFill>
          <p:spPr>
            <a:xfrm>
              <a:off x="3668472" y="181053"/>
              <a:ext cx="508280" cy="271667"/>
            </a:xfrm>
            <a:prstGeom prst="rect">
              <a:avLst/>
            </a:prstGeom>
          </p:spPr>
        </p:pic>
        <p:pic>
          <p:nvPicPr>
            <p:cNvPr id="12" name="Imagen 11" descr="Imagen que contiene objeto&#10;&#10;Descripción generada con confianza alta">
              <a:extLst>
                <a:ext uri="{FF2B5EF4-FFF2-40B4-BE49-F238E27FC236}">
                  <a16:creationId xmlns:a16="http://schemas.microsoft.com/office/drawing/2014/main" id="{C1CB190A-413F-496F-BBBA-57B1A304E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595" y="225777"/>
              <a:ext cx="692696" cy="224827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64A2FFE-9EE4-4D79-B708-0A460BF71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" y="276168"/>
              <a:ext cx="1034005" cy="365149"/>
            </a:xfrm>
            <a:prstGeom prst="rect">
              <a:avLst/>
            </a:prstGeom>
          </p:spPr>
        </p:pic>
      </p:grpSp>
      <p:pic>
        <p:nvPicPr>
          <p:cNvPr id="18" name="Imagen 17" descr="Imagen que contiene texto, crucigrama&#10;&#10;Descripción generada con confianza muy alta">
            <a:extLst>
              <a:ext uri="{FF2B5EF4-FFF2-40B4-BE49-F238E27FC236}">
                <a16:creationId xmlns:a16="http://schemas.microsoft.com/office/drawing/2014/main" id="{AAA068DF-89B6-4AB9-A3E9-457E5116473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073">
            <a:off x="5974690" y="7296335"/>
            <a:ext cx="783549" cy="783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49</Words>
  <Application>Microsoft Office PowerPoint</Application>
  <PresentationFormat>Presentación en pantalla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Aharoni</vt:lpstr>
      <vt:lpstr>Arial</vt:lpstr>
      <vt:lpstr>Arial Rounded MT Bold</vt:lpstr>
      <vt:lpstr>Britannic Bold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suso</dc:creator>
  <cp:lastModifiedBy>msuser0812</cp:lastModifiedBy>
  <cp:revision>41</cp:revision>
  <dcterms:created xsi:type="dcterms:W3CDTF">2016-01-03T12:08:44Z</dcterms:created>
  <dcterms:modified xsi:type="dcterms:W3CDTF">2019-02-17T16:09:52Z</dcterms:modified>
</cp:coreProperties>
</file>