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FF0066"/>
    <a:srgbClr val="0099FF"/>
    <a:srgbClr val="008000"/>
    <a:srgbClr val="87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30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259-620D-4207-BAAF-F7813CAAB5E9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259-620D-4207-BAAF-F7813CAAB5E9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1FCF-434C-4B62-AB6B-2BE72D7C9C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hierba, árbol&#10;&#10;Descripción generada automáticamente">
            <a:extLst>
              <a:ext uri="{FF2B5EF4-FFF2-40B4-BE49-F238E27FC236}">
                <a16:creationId xmlns:a16="http://schemas.microsoft.com/office/drawing/2014/main" id="{C532B8D8-2794-4935-B73B-AF53B6CE9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" r="5138" b="1213"/>
          <a:stretch/>
        </p:blipFill>
        <p:spPr>
          <a:xfrm rot="5400000">
            <a:off x="-1727373" y="538730"/>
            <a:ext cx="10332642" cy="6877901"/>
          </a:xfrm>
          <a:prstGeom prst="rect">
            <a:avLst/>
          </a:prstGeom>
        </p:spPr>
      </p:pic>
      <p:sp>
        <p:nvSpPr>
          <p:cNvPr id="35" name="34 Rectángulo redondeado"/>
          <p:cNvSpPr/>
          <p:nvPr/>
        </p:nvSpPr>
        <p:spPr>
          <a:xfrm rot="21391993">
            <a:off x="203780" y="182740"/>
            <a:ext cx="6569411" cy="8672733"/>
          </a:xfrm>
          <a:prstGeom prst="roundRect">
            <a:avLst>
              <a:gd name="adj" fmla="val 2801"/>
            </a:avLst>
          </a:prstGeom>
          <a:noFill/>
          <a:ln w="635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CuadroTexto"/>
          <p:cNvSpPr txBox="1"/>
          <p:nvPr/>
        </p:nvSpPr>
        <p:spPr>
          <a:xfrm>
            <a:off x="96887" y="3419872"/>
            <a:ext cx="307777" cy="35283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_tradnl" sz="800" dirty="0">
                <a:solidFill>
                  <a:schemeClr val="accent3">
                    <a:lumMod val="75000"/>
                  </a:schemeClr>
                </a:solidFill>
              </a:rPr>
              <a:t>Jesús Manuel Fernández Abuín</a:t>
            </a:r>
            <a:endParaRPr lang="es-E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 rot="21420270">
            <a:off x="144952" y="89117"/>
            <a:ext cx="6451861" cy="8969834"/>
          </a:xfrm>
          <a:prstGeom prst="roundRect">
            <a:avLst>
              <a:gd name="adj" fmla="val 2801"/>
            </a:avLst>
          </a:prstGeom>
          <a:noFill/>
          <a:ln w="476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38 Imagen" descr="XOGADE.gif"/>
          <p:cNvPicPr>
            <a:picLocks noChangeAspect="1"/>
          </p:cNvPicPr>
          <p:nvPr/>
        </p:nvPicPr>
        <p:blipFill>
          <a:blip r:embed="rId3" cstate="print"/>
          <a:srcRect l="14926" t="14925" r="53731" b="8955"/>
          <a:stretch>
            <a:fillRect/>
          </a:stretch>
        </p:blipFill>
        <p:spPr>
          <a:xfrm>
            <a:off x="3740932" y="35496"/>
            <a:ext cx="2885484" cy="3503802"/>
          </a:xfrm>
          <a:prstGeom prst="rect">
            <a:avLst/>
          </a:prstGeom>
        </p:spPr>
      </p:pic>
      <p:sp>
        <p:nvSpPr>
          <p:cNvPr id="46" name="45 Rectángulo redondeado"/>
          <p:cNvSpPr/>
          <p:nvPr/>
        </p:nvSpPr>
        <p:spPr>
          <a:xfrm rot="21433717">
            <a:off x="197359" y="178995"/>
            <a:ext cx="6473550" cy="8718590"/>
          </a:xfrm>
          <a:prstGeom prst="roundRect">
            <a:avLst>
              <a:gd name="adj" fmla="val 2801"/>
            </a:avLst>
          </a:prstGeom>
          <a:noFill/>
          <a:ln w="47625" cmpd="thickThin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65C78752-0190-42D1-A71B-EA7892B67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24" y="8682104"/>
            <a:ext cx="648173" cy="210376"/>
          </a:xfrm>
          <a:prstGeom prst="rect">
            <a:avLst/>
          </a:prstGeom>
          <a:effectLst>
            <a:glow rad="76200">
              <a:schemeClr val="bg1"/>
            </a:glow>
            <a:outerShdw blurRad="50800" sx="95000" sy="95000" algn="tl" rotWithShape="0">
              <a:schemeClr val="bg1"/>
            </a:outerShdw>
          </a:effectLst>
        </p:spPr>
      </p:pic>
      <p:sp>
        <p:nvSpPr>
          <p:cNvPr id="31" name="39 Rectángulo redondeado">
            <a:extLst>
              <a:ext uri="{FF2B5EF4-FFF2-40B4-BE49-F238E27FC236}">
                <a16:creationId xmlns:a16="http://schemas.microsoft.com/office/drawing/2014/main" id="{839EC4D0-7E6A-4244-946E-C96191325E6A}"/>
              </a:ext>
            </a:extLst>
          </p:cNvPr>
          <p:cNvSpPr/>
          <p:nvPr/>
        </p:nvSpPr>
        <p:spPr>
          <a:xfrm rot="21438591">
            <a:off x="1096598" y="6158155"/>
            <a:ext cx="7407618" cy="195581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 rot="21438591">
            <a:off x="1854278" y="6165466"/>
            <a:ext cx="540169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dirty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itannic Bold" pitchFamily="34" charset="0"/>
                <a:cs typeface="Aharoni" pitchFamily="2" charset="-79"/>
              </a:rPr>
              <a:t>A MAGDALENA (VILALBA)</a:t>
            </a:r>
          </a:p>
          <a:p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Xoves 19 dec -  Preparatoria </a:t>
            </a:r>
          </a:p>
          <a:p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Sábado 25 xan – Clasificatoria</a:t>
            </a:r>
          </a:p>
          <a:p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Domingo 02 feb – Provincial </a:t>
            </a:r>
          </a:p>
          <a:p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Sábado 15 feb – Galego </a:t>
            </a:r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(Pontevedra)</a:t>
            </a:r>
          </a:p>
          <a:p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DF1D74-0662-41D8-8E36-7C1A82B30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8701486"/>
            <a:ext cx="1340994" cy="322832"/>
          </a:xfrm>
          <a:prstGeom prst="rect">
            <a:avLst/>
          </a:prstGeom>
          <a:effectLst>
            <a:glow rad="228600">
              <a:schemeClr val="bg1">
                <a:alpha val="83000"/>
              </a:schemeClr>
            </a:glow>
          </a:effectLst>
        </p:spPr>
      </p:pic>
      <p:grpSp>
        <p:nvGrpSpPr>
          <p:cNvPr id="4" name="41 Grupo"/>
          <p:cNvGrpSpPr/>
          <p:nvPr/>
        </p:nvGrpSpPr>
        <p:grpSpPr>
          <a:xfrm rot="21378745">
            <a:off x="-453584" y="1031267"/>
            <a:ext cx="7421150" cy="1359292"/>
            <a:chOff x="-44122" y="721682"/>
            <a:chExt cx="6713479" cy="1197574"/>
          </a:xfrm>
        </p:grpSpPr>
        <p:sp>
          <p:nvSpPr>
            <p:cNvPr id="49" name="48 Rectángulo redondeado"/>
            <p:cNvSpPr/>
            <p:nvPr/>
          </p:nvSpPr>
          <p:spPr>
            <a:xfrm>
              <a:off x="-44122" y="812394"/>
              <a:ext cx="6684793" cy="1106862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115677" y="721682"/>
              <a:ext cx="6553680" cy="732132"/>
            </a:xfrm>
            <a:prstGeom prst="rect">
              <a:avLst/>
            </a:prstGeom>
            <a:noFill/>
            <a:effectLst>
              <a:glow rad="127000">
                <a:schemeClr val="accent1">
                  <a:alpha val="40000"/>
                </a:schemeClr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Britannic Bold" pitchFamily="34" charset="0"/>
                  <a:cs typeface="Aharoni" pitchFamily="2" charset="-79"/>
                </a:rPr>
                <a:t>CAMPO A TRAVÉS 19-20</a:t>
              </a:r>
            </a:p>
          </p:txBody>
        </p:sp>
      </p:grpSp>
      <p:grpSp>
        <p:nvGrpSpPr>
          <p:cNvPr id="2" name="46 Grupo"/>
          <p:cNvGrpSpPr/>
          <p:nvPr/>
        </p:nvGrpSpPr>
        <p:grpSpPr>
          <a:xfrm>
            <a:off x="1675649" y="4157243"/>
            <a:ext cx="5097356" cy="4813279"/>
            <a:chOff x="1401534" y="4123811"/>
            <a:chExt cx="5097356" cy="4813279"/>
          </a:xfrm>
          <a:effectLst>
            <a:glow rad="228600">
              <a:srgbClr val="FFFFFF">
                <a:alpha val="89804"/>
              </a:srgb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1" name="10 Imagen" descr="Inicio"/>
            <p:cNvPicPr>
              <a:picLocks noChangeAspect="1"/>
            </p:cNvPicPr>
            <p:nvPr/>
          </p:nvPicPr>
          <p:blipFill>
            <a:blip r:embed="rId6" cstate="print"/>
            <a:srcRect l="45183" t="12820" r="31347"/>
            <a:stretch>
              <a:fillRect/>
            </a:stretch>
          </p:blipFill>
          <p:spPr bwMode="auto">
            <a:xfrm rot="21381562">
              <a:off x="3235496" y="4123811"/>
              <a:ext cx="993666" cy="449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>
                <a:schemeClr val="accent1">
                  <a:alpha val="22000"/>
                </a:schemeClr>
              </a:glow>
            </a:effectLst>
          </p:spPr>
        </p:pic>
        <p:pic>
          <p:nvPicPr>
            <p:cNvPr id="19" name="18 Imagen" descr="Logo Proxecta transparentado 02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4013514" y="8493362"/>
              <a:ext cx="490569" cy="413179"/>
            </a:xfrm>
            <a:prstGeom prst="rect">
              <a:avLst/>
            </a:prstGeom>
          </p:spPr>
        </p:pic>
        <p:pic>
          <p:nvPicPr>
            <p:cNvPr id="21" name="20 Imagen" descr="deporte-gale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62217" y="8590815"/>
              <a:ext cx="576064" cy="238655"/>
            </a:xfrm>
            <a:prstGeom prst="rect">
              <a:avLst/>
            </a:prstGeom>
          </p:spPr>
        </p:pic>
        <p:pic>
          <p:nvPicPr>
            <p:cNvPr id="23" name="22 Imagen" descr="galicia saudable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9455" y="8473322"/>
              <a:ext cx="432048" cy="363582"/>
            </a:xfrm>
            <a:prstGeom prst="rect">
              <a:avLst/>
            </a:prstGeom>
          </p:spPr>
        </p:pic>
        <p:pic>
          <p:nvPicPr>
            <p:cNvPr id="24" name="23 Imagen" descr="XOGADE.gif"/>
            <p:cNvPicPr>
              <a:picLocks noChangeAspect="1"/>
            </p:cNvPicPr>
            <p:nvPr/>
          </p:nvPicPr>
          <p:blipFill>
            <a:blip r:embed="rId3" cstate="print"/>
            <a:srcRect l="9091"/>
            <a:stretch>
              <a:fillRect/>
            </a:stretch>
          </p:blipFill>
          <p:spPr>
            <a:xfrm>
              <a:off x="3298470" y="8541046"/>
              <a:ext cx="720080" cy="396044"/>
            </a:xfrm>
            <a:prstGeom prst="rect">
              <a:avLst/>
            </a:prstGeom>
          </p:spPr>
        </p:pic>
        <p:pic>
          <p:nvPicPr>
            <p:cNvPr id="22" name="21 Imagen" descr="CONCELLO_DE_VILALBA1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1534" y="8621550"/>
              <a:ext cx="1008112" cy="237498"/>
            </a:xfrm>
            <a:prstGeom prst="rect">
              <a:avLst/>
            </a:prstGeom>
          </p:spPr>
        </p:pic>
        <p:pic>
          <p:nvPicPr>
            <p:cNvPr id="26" name="25 Imagen" descr="FGA.png"/>
            <p:cNvPicPr>
              <a:picLocks noChangeAspect="1"/>
            </p:cNvPicPr>
            <p:nvPr/>
          </p:nvPicPr>
          <p:blipFill>
            <a:blip r:embed="rId11" cstate="print"/>
            <a:srcRect b="17658"/>
            <a:stretch>
              <a:fillRect/>
            </a:stretch>
          </p:blipFill>
          <p:spPr>
            <a:xfrm>
              <a:off x="6066842" y="8493362"/>
              <a:ext cx="432048" cy="432610"/>
            </a:xfrm>
            <a:prstGeom prst="rect">
              <a:avLst/>
            </a:prstGeom>
          </p:spPr>
        </p:pic>
        <p:pic>
          <p:nvPicPr>
            <p:cNvPr id="29" name="28 Imagen" descr="ProxectoDeportivoCentro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01936" y="8559048"/>
              <a:ext cx="572934" cy="360040"/>
            </a:xfrm>
            <a:prstGeom prst="rect">
              <a:avLst/>
            </a:prstGeom>
          </p:spPr>
        </p:pic>
      </p:grpSp>
      <p:sp>
        <p:nvSpPr>
          <p:cNvPr id="43" name="42 Rectángulo"/>
          <p:cNvSpPr/>
          <p:nvPr/>
        </p:nvSpPr>
        <p:spPr>
          <a:xfrm rot="21358780">
            <a:off x="1198322" y="1255612"/>
            <a:ext cx="6097305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66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Britannic Bold" pitchFamily="34" charset="0"/>
                <a:cs typeface="Aharoni" pitchFamily="2" charset="-79"/>
              </a:rPr>
              <a:t> 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66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Britannic Bold" pitchFamily="34" charset="0"/>
                <a:cs typeface="Aharoni" pitchFamily="2" charset="-79"/>
              </a:rPr>
              <a:t> </a:t>
            </a:r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66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ANÍMATE </a:t>
            </a:r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8A37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, VEN</a:t>
            </a:r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8A37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 Rounded MT Bold" pitchFamily="34" charset="0"/>
                <a:cs typeface="Aharoni" pitchFamily="2" charset="-79"/>
              </a:rPr>
              <a:t>, </a:t>
            </a:r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70C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CORRE ,  </a:t>
            </a:r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66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PARTICIPA !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 </a:t>
            </a:r>
            <a:endParaRPr lang="es-ES" sz="6000" dirty="0">
              <a:ln w="18415" cmpd="sng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glow rad="228600">
                  <a:srgbClr val="FF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995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45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Britannic Bold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suso</dc:creator>
  <cp:lastModifiedBy>Jesus Manuel Fernández Abuín</cp:lastModifiedBy>
  <cp:revision>45</cp:revision>
  <dcterms:created xsi:type="dcterms:W3CDTF">2016-01-03T12:08:44Z</dcterms:created>
  <dcterms:modified xsi:type="dcterms:W3CDTF">2019-12-09T13:48:20Z</dcterms:modified>
</cp:coreProperties>
</file>