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1" r:id="rId3"/>
    <p:sldId id="263" r:id="rId4"/>
    <p:sldId id="262" r:id="rId5"/>
    <p:sldId id="264" r:id="rId6"/>
  </p:sldIdLst>
  <p:sldSz cx="6858000" cy="9906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8624"/>
    <a:srgbClr val="1F4A99"/>
    <a:srgbClr val="D29602"/>
    <a:srgbClr val="BF530B"/>
    <a:srgbClr val="2C441C"/>
    <a:srgbClr val="705500"/>
    <a:srgbClr val="A8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186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5E1CB-9EE0-43BD-915C-0A19E6FEC239}" type="datetimeFigureOut">
              <a:rPr lang="gl-ES" smtClean="0"/>
              <a:pPr/>
              <a:t>17/04/2022</a:t>
            </a:fld>
            <a:endParaRPr lang="gl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l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41058-0491-4018-8DD9-477DA2B28D6C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99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1058-0491-4018-8DD9-477DA2B28D6C}" type="slidenum">
              <a:rPr lang="gl-ES" smtClean="0"/>
              <a:pPr/>
              <a:t>1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2434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1058-0491-4018-8DD9-477DA2B28D6C}" type="slidenum">
              <a:rPr lang="gl-ES" smtClean="0"/>
              <a:pPr/>
              <a:t>2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03563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1058-0491-4018-8DD9-477DA2B28D6C}" type="slidenum">
              <a:rPr lang="gl-ES" smtClean="0"/>
              <a:pPr/>
              <a:t>3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4329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1058-0491-4018-8DD9-477DA2B28D6C}" type="slidenum">
              <a:rPr lang="gl-ES" smtClean="0"/>
              <a:pPr/>
              <a:t>4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65356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41058-0491-4018-8DD9-477DA2B28D6C}" type="slidenum">
              <a:rPr lang="gl-ES" smtClean="0"/>
              <a:pPr/>
              <a:t>5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5176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AD40D-5C7F-4864-8824-F9B24560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F0F3A2-0A28-48D5-AD3A-D35F91138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C3AFC9-27DA-45A3-9A96-22404864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37C-7444-4657-AE4C-C2949FF1B41A}" type="datetimeFigureOut">
              <a:rPr lang="gl-ES" smtClean="0"/>
              <a:pPr/>
              <a:t>17/04/2022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3DEE47-9CA7-41FC-940D-7D2904F6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D08770-0126-4346-85D7-361C698B7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B8BE-5DCD-46BA-BA7D-A09BF50E228A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9976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8B4AB-D181-4F67-B95E-E460E8CA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D95693-285E-404A-AF1E-7304C2C94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A1D150-1312-4B10-8CB2-1B4DA334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37C-7444-4657-AE4C-C2949FF1B41A}" type="datetimeFigureOut">
              <a:rPr lang="gl-ES" smtClean="0"/>
              <a:pPr/>
              <a:t>17/04/2022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FBDC54-9757-4DBF-85AB-2C947A4D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CF6AF8-357D-4DD6-8FBA-AB8C24202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B8BE-5DCD-46BA-BA7D-A09BF50E228A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92344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F31CD7-1462-4EB3-9708-09955529B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57CCD7-87C3-4916-9781-FCCAC1FB0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B36B8-9DEE-4BB1-B1C3-EBB31174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37C-7444-4657-AE4C-C2949FF1B41A}" type="datetimeFigureOut">
              <a:rPr lang="gl-ES" smtClean="0"/>
              <a:pPr/>
              <a:t>17/04/2022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E19DE6-5858-4CB5-87D5-12A50169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467983-CAB8-4AF7-8264-85D1CEE1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B8BE-5DCD-46BA-BA7D-A09BF50E228A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9853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AF64C-F1F6-477B-89EF-35C9225F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1B9866-097D-461C-BD4E-24E82B9C6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844EC2-037F-47FA-A137-45C47DE0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37C-7444-4657-AE4C-C2949FF1B41A}" type="datetimeFigureOut">
              <a:rPr lang="gl-ES" smtClean="0"/>
              <a:pPr/>
              <a:t>17/04/2022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5CF72-07B3-4553-8F7F-660095C85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F97635-EA6D-44F5-81DC-327C1E45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B8BE-5DCD-46BA-BA7D-A09BF50E228A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10517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E782A-1188-4EC7-9A84-1E3B6C9A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7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309AE3-49CA-4168-B696-795CA74CE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A3274B-45F2-47A8-8C31-02EC60C95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37C-7444-4657-AE4C-C2949FF1B41A}" type="datetimeFigureOut">
              <a:rPr lang="gl-ES" smtClean="0"/>
              <a:pPr/>
              <a:t>17/04/2022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A3B5A8-1F56-49C9-9C44-C7A66D3D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0B9989-D8B6-4195-B5DE-0AACBB54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B8BE-5DCD-46BA-BA7D-A09BF50E228A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5532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545C4-52ED-4FD9-9088-9C79E667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DB318B-898E-41CD-8AFA-ADC805422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3A4084-6442-4CB4-8C7E-F1A8A743C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8E40AB-C58F-4567-BED1-9729A344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37C-7444-4657-AE4C-C2949FF1B41A}" type="datetimeFigureOut">
              <a:rPr lang="gl-ES" smtClean="0"/>
              <a:pPr/>
              <a:t>17/04/2022</a:t>
            </a:fld>
            <a:endParaRPr lang="gl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C5D8AC-EEC3-483B-92C4-FA0EDD7E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C2C5A3-6F0D-49A8-94CC-EC0F1577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B8BE-5DCD-46BA-BA7D-A09BF50E228A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3045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AF232-BBD2-4C0F-ACCF-FED2C30F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527403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B2EEEE-839D-41D6-8753-29C7BCB41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6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43C5DE-078F-4F39-9AA7-31B6CA248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91E007-8E17-4BFA-A64E-EA5ACB4B8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9A5C9AF-058F-45DE-8506-FEC178929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DC6B64-26BD-432C-AE96-FBFDD8A9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37C-7444-4657-AE4C-C2949FF1B41A}" type="datetimeFigureOut">
              <a:rPr lang="gl-ES" smtClean="0"/>
              <a:pPr/>
              <a:t>17/04/2022</a:t>
            </a:fld>
            <a:endParaRPr lang="gl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9BEBE2-34E2-4EB7-83AF-2BA62B7C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99C177-EA5F-478D-90CD-424C6838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B8BE-5DCD-46BA-BA7D-A09BF50E228A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5461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A9D62-1933-48AF-8284-F33E986F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6D376C-4A54-4ACF-8163-B7E00CD4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37C-7444-4657-AE4C-C2949FF1B41A}" type="datetimeFigureOut">
              <a:rPr lang="gl-ES" smtClean="0"/>
              <a:pPr/>
              <a:t>17/04/2022</a:t>
            </a:fld>
            <a:endParaRPr lang="gl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FDD64F-940B-46F0-B5D7-30DA7242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FC77E6-8F3B-403C-BCB0-D5DE93C4E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B8BE-5DCD-46BA-BA7D-A09BF50E228A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4245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E73A3D-3657-4CE5-B7F5-16C7F4774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37C-7444-4657-AE4C-C2949FF1B41A}" type="datetimeFigureOut">
              <a:rPr lang="gl-ES" smtClean="0"/>
              <a:pPr/>
              <a:t>17/04/2022</a:t>
            </a:fld>
            <a:endParaRPr lang="gl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C9E356-C156-4C72-AFAC-BD454AAA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3144E0E-10B1-4861-B6FC-8126A13E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B8BE-5DCD-46BA-BA7D-A09BF50E228A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0595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CDC05-FB1E-4648-90E5-ACEF185F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9905B7-DA61-4D12-B201-503052B1E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0AF2FD-02B3-4555-BEE7-DF197F589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4E2FDF-1831-4771-9A16-7EE18D5E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37C-7444-4657-AE4C-C2949FF1B41A}" type="datetimeFigureOut">
              <a:rPr lang="gl-ES" smtClean="0"/>
              <a:pPr/>
              <a:t>17/04/2022</a:t>
            </a:fld>
            <a:endParaRPr lang="gl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7E530B-AB82-402D-94AB-FB6F63CF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F6E890-A49E-4654-9342-C8A5284E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B8BE-5DCD-46BA-BA7D-A09BF50E228A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7428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66CDD-319A-4E62-9F4A-922DDCA2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7659A1-CE1D-43DA-9B0A-699EA0EF0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gl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742D291-4807-4B7A-844D-CADDCA219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138DFF-696C-4E33-81D5-E68086A2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037C-7444-4657-AE4C-C2949FF1B41A}" type="datetimeFigureOut">
              <a:rPr lang="gl-ES" smtClean="0"/>
              <a:pPr/>
              <a:t>17/04/2022</a:t>
            </a:fld>
            <a:endParaRPr lang="gl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8E239A-F8FE-4224-B48D-9DE76DE6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A1ACFE-1D40-4D8E-82ED-F15C6C1B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B8BE-5DCD-46BA-BA7D-A09BF50E228A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2829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7AD657-F6FF-4DAB-BA3F-A3B6F241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C0F70B-96D2-463D-87B3-3F2D5CB6B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D0F86-16BF-4AD7-B733-3FB3A5545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C037C-7444-4657-AE4C-C2949FF1B41A}" type="datetimeFigureOut">
              <a:rPr lang="gl-ES" smtClean="0"/>
              <a:pPr/>
              <a:t>17/04/2022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A01F2F-8F98-42E4-BE6B-8E7838777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9181396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2197-05DB-425F-8261-8EDF4EEFF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B8BE-5DCD-46BA-BA7D-A09BF50E228A}" type="slidenum">
              <a:rPr lang="gl-ES" smtClean="0"/>
              <a:pPr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7467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19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19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19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19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pn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openxmlformats.org/officeDocument/2006/relationships/image" Target="../media/image17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80 Imagen" descr="a7f550e3245f27b11f0afd9c22ddfb95-removebg-preview.png"/>
          <p:cNvPicPr>
            <a:picLocks noChangeAspect="1"/>
          </p:cNvPicPr>
          <p:nvPr/>
        </p:nvPicPr>
        <p:blipFill>
          <a:blip r:embed="rId3"/>
          <a:srcRect l="25668" t="13924" r="22855" b="15612"/>
          <a:stretch>
            <a:fillRect/>
          </a:stretch>
        </p:blipFill>
        <p:spPr>
          <a:xfrm rot="2710371">
            <a:off x="2254760" y="536492"/>
            <a:ext cx="6879622" cy="9417185"/>
          </a:xfrm>
          <a:prstGeom prst="rect">
            <a:avLst/>
          </a:prstGeom>
        </p:spPr>
      </p:pic>
      <p:pic>
        <p:nvPicPr>
          <p:cNvPr id="84" name="83 Imagen" descr="BENJA_FOTO_NOVA-removebg-preview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25811" y="2086749"/>
            <a:ext cx="3857635" cy="5212292"/>
          </a:xfrm>
          <a:prstGeom prst="rect">
            <a:avLst/>
          </a:prstGeom>
        </p:spPr>
      </p:pic>
      <p:pic>
        <p:nvPicPr>
          <p:cNvPr id="68" name="67 Imagen" descr="1d2b462dae963b14b463bcccd7feec2c-removebg-preview.png"/>
          <p:cNvPicPr>
            <a:picLocks noChangeAspect="1"/>
          </p:cNvPicPr>
          <p:nvPr/>
        </p:nvPicPr>
        <p:blipFill rotWithShape="1">
          <a:blip r:embed="rId5"/>
          <a:srcRect r="26543"/>
          <a:stretch/>
        </p:blipFill>
        <p:spPr>
          <a:xfrm>
            <a:off x="-23578" y="-134910"/>
            <a:ext cx="6928696" cy="10113382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AA9CB862-8F4C-4BB1-AB54-A22F1E46EFBC}"/>
              </a:ext>
            </a:extLst>
          </p:cNvPr>
          <p:cNvSpPr/>
          <p:nvPr/>
        </p:nvSpPr>
        <p:spPr>
          <a:xfrm>
            <a:off x="218324" y="8305872"/>
            <a:ext cx="5995552" cy="8104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ORGANIZA</a:t>
            </a:r>
            <a:r>
              <a:rPr lang="es-ES" sz="1200" b="1" dirty="0">
                <a:ln/>
                <a:solidFill>
                  <a:schemeClr val="accent4"/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 CEIP Antonio Insua Bermúdez.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BASES DO CERTAME</a:t>
            </a:r>
            <a:r>
              <a:rPr lang="es-ES" sz="1200" b="1" dirty="0">
                <a:ln/>
                <a:solidFill>
                  <a:schemeClr val="accent4"/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 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Web do centro, escanea o código QR.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ENTREGA DE TRABALLOS</a:t>
            </a:r>
            <a:r>
              <a:rPr lang="es-ES" sz="1200" b="1" dirty="0">
                <a:ln/>
                <a:solidFill>
                  <a:srgbClr val="002060"/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 </a:t>
            </a:r>
            <a:r>
              <a:rPr lang="es-ES" sz="1200" b="1" spc="50" dirty="0">
                <a:ln w="0"/>
                <a:solidFill>
                  <a:srgbClr val="00206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ata ás 15:00h </a:t>
            </a:r>
            <a:r>
              <a:rPr lang="es-ES" sz="1200" b="1" spc="50" dirty="0" err="1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venres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s-ES" sz="1600" b="1" spc="50" dirty="0">
                <a:ln w="0"/>
                <a:solidFill>
                  <a:srgbClr val="00206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20 de </a:t>
            </a:r>
            <a:r>
              <a:rPr lang="es-ES" sz="1400" b="1" spc="50" dirty="0">
                <a:ln w="0"/>
                <a:solidFill>
                  <a:srgbClr val="00206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MAIO</a:t>
            </a:r>
            <a:r>
              <a:rPr lang="es-ES" sz="14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.</a:t>
            </a:r>
            <a:endParaRPr lang="es-ES" sz="1200" b="1" spc="50" dirty="0">
              <a:ln w="0"/>
              <a:solidFill>
                <a:srgbClr val="FF0000"/>
              </a:solidFill>
              <a:effectLst>
                <a:glow rad="1092200">
                  <a:schemeClr val="bg1">
                    <a:alpha val="56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6" name="Imagen 95">
            <a:extLst>
              <a:ext uri="{FF2B5EF4-FFF2-40B4-BE49-F238E27FC236}">
                <a16:creationId xmlns:a16="http://schemas.microsoft.com/office/drawing/2014/main" id="{527347C8-517B-4DB0-A8CA-66CCD14803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13" t="20138" r="7322" b="25849"/>
          <a:stretch/>
        </p:blipFill>
        <p:spPr>
          <a:xfrm>
            <a:off x="4495069" y="6638296"/>
            <a:ext cx="1569786" cy="12835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70601F7-0C1D-4489-9D22-0278029DF59C}"/>
              </a:ext>
            </a:extLst>
          </p:cNvPr>
          <p:cNvGrpSpPr/>
          <p:nvPr/>
        </p:nvGrpSpPr>
        <p:grpSpPr>
          <a:xfrm>
            <a:off x="11701" y="9331788"/>
            <a:ext cx="6796600" cy="501910"/>
            <a:chOff x="132724" y="9145971"/>
            <a:chExt cx="6796600" cy="501910"/>
          </a:xfrm>
        </p:grpSpPr>
        <p:pic>
          <p:nvPicPr>
            <p:cNvPr id="92" name="5 Imagen" descr="Logo Insua.png">
              <a:extLst>
                <a:ext uri="{FF2B5EF4-FFF2-40B4-BE49-F238E27FC236}">
                  <a16:creationId xmlns:a16="http://schemas.microsoft.com/office/drawing/2014/main" id="{04D2B0A3-4DC8-4598-A5F2-B6E292F13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6090" y="9151028"/>
              <a:ext cx="687004" cy="34550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sx="108000" sy="108000" algn="l" rotWithShape="0">
                <a:schemeClr val="bg1">
                  <a:alpha val="24000"/>
                </a:schemeClr>
              </a:outerShdw>
            </a:effectLst>
          </p:spPr>
        </p:pic>
        <p:pic>
          <p:nvPicPr>
            <p:cNvPr id="93" name="6 Imagen" descr="Pin Chapa Leolandra fondo transparente.png">
              <a:extLst>
                <a:ext uri="{FF2B5EF4-FFF2-40B4-BE49-F238E27FC236}">
                  <a16:creationId xmlns:a16="http://schemas.microsoft.com/office/drawing/2014/main" id="{2B7B5356-16A5-4F9A-9136-4A238C25B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32940" y="9145971"/>
              <a:ext cx="304675" cy="307213"/>
            </a:xfrm>
            <a:prstGeom prst="rect">
              <a:avLst/>
            </a:prstGeom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4" name="7 Imagen" descr="logo Biblio (1).png">
              <a:extLst>
                <a:ext uri="{FF2B5EF4-FFF2-40B4-BE49-F238E27FC236}">
                  <a16:creationId xmlns:a16="http://schemas.microsoft.com/office/drawing/2014/main" id="{F770CA90-AB89-469D-9837-1C2002B67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2257" y="9172158"/>
              <a:ext cx="169502" cy="324879"/>
            </a:xfrm>
            <a:prstGeom prst="rect">
              <a:avLst/>
            </a:prstGeom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5" name="8 Imagen" descr="EDDLG principal.png">
              <a:extLst>
                <a:ext uri="{FF2B5EF4-FFF2-40B4-BE49-F238E27FC236}">
                  <a16:creationId xmlns:a16="http://schemas.microsoft.com/office/drawing/2014/main" id="{35BD0640-019F-4325-8D54-D9302B28B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6029" y="9212752"/>
              <a:ext cx="713295" cy="23151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sx="108000" sy="108000" algn="l" rotWithShape="0">
                <a:schemeClr val="bg1">
                  <a:alpha val="24000"/>
                </a:schemeClr>
              </a:outerShdw>
            </a:effectLst>
          </p:spPr>
        </p:pic>
        <p:pic>
          <p:nvPicPr>
            <p:cNvPr id="97" name="Imagen 96" descr="Imagen que contiene señal&#10;&#10;Descripción generada con confianza alta">
              <a:extLst>
                <a:ext uri="{FF2B5EF4-FFF2-40B4-BE49-F238E27FC236}">
                  <a16:creationId xmlns:a16="http://schemas.microsoft.com/office/drawing/2014/main" id="{4640D0F9-2112-4DD6-9DD9-B7E88F86A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38" y="9151027"/>
              <a:ext cx="324280" cy="307213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49F82C0-8BCB-48DE-BFFA-4B3B87A30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087" y="9172158"/>
              <a:ext cx="1104594" cy="286082"/>
            </a:xfrm>
            <a:prstGeom prst="rect">
              <a:avLst/>
            </a:prstGeom>
            <a:noFill/>
            <a:effectLst>
              <a:glow rad="2286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B706172-197A-4B1C-9555-ABD1D0CAF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24" y="9206716"/>
              <a:ext cx="585450" cy="441165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34" name="Imagen 33" descr="Texto&#10;&#10;Descripción generada automáticamente">
              <a:extLst>
                <a:ext uri="{FF2B5EF4-FFF2-40B4-BE49-F238E27FC236}">
                  <a16:creationId xmlns:a16="http://schemas.microsoft.com/office/drawing/2014/main" id="{CB2BD187-396A-4AE5-8B88-E3BA804F7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13" y="9206716"/>
              <a:ext cx="1104593" cy="295110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70" name="69 Imagen" descr="Logo Xunta Educación Novo Azul transparentecceu-positivo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62881" y="9255814"/>
              <a:ext cx="1280160" cy="185524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2D976110-A397-4D0D-BAB3-402525218259}"/>
              </a:ext>
            </a:extLst>
          </p:cNvPr>
          <p:cNvGrpSpPr/>
          <p:nvPr/>
        </p:nvGrpSpPr>
        <p:grpSpPr>
          <a:xfrm>
            <a:off x="-44067" y="222067"/>
            <a:ext cx="6885593" cy="1640440"/>
            <a:chOff x="-44067" y="222067"/>
            <a:chExt cx="6885593" cy="1640440"/>
          </a:xfrm>
        </p:grpSpPr>
        <p:grpSp>
          <p:nvGrpSpPr>
            <p:cNvPr id="9" name="Grupo 16">
              <a:extLst>
                <a:ext uri="{FF2B5EF4-FFF2-40B4-BE49-F238E27FC236}">
                  <a16:creationId xmlns:a16="http://schemas.microsoft.com/office/drawing/2014/main" id="{7B91C85E-C95A-4AA5-A06A-FAB95BDC1669}"/>
                </a:ext>
              </a:extLst>
            </p:cNvPr>
            <p:cNvGrpSpPr/>
            <p:nvPr/>
          </p:nvGrpSpPr>
          <p:grpSpPr>
            <a:xfrm rot="21354898">
              <a:off x="-44067" y="300574"/>
              <a:ext cx="6885593" cy="1561933"/>
              <a:chOff x="1156507" y="294254"/>
              <a:chExt cx="6849963" cy="1431154"/>
            </a:xfrm>
          </p:grpSpPr>
          <p:sp>
            <p:nvSpPr>
              <p:cNvPr id="5" name="Rectángulo: esquinas redondeadas 4">
                <a:extLst>
                  <a:ext uri="{FF2B5EF4-FFF2-40B4-BE49-F238E27FC236}">
                    <a16:creationId xmlns:a16="http://schemas.microsoft.com/office/drawing/2014/main" id="{7A2A9A0D-7E4B-41F7-97B5-6BBE284D286E}"/>
                  </a:ext>
                </a:extLst>
              </p:cNvPr>
              <p:cNvSpPr/>
              <p:nvPr/>
            </p:nvSpPr>
            <p:spPr>
              <a:xfrm>
                <a:off x="1156507" y="350199"/>
                <a:ext cx="6849963" cy="1375209"/>
              </a:xfrm>
              <a:prstGeom prst="roundRect">
                <a:avLst>
                  <a:gd name="adj" fmla="val 31002"/>
                </a:avLst>
              </a:prstGeom>
              <a:gradFill flip="none" rotWithShape="1">
                <a:gsLst>
                  <a:gs pos="0">
                    <a:schemeClr val="dk1">
                      <a:lumMod val="67000"/>
                    </a:schemeClr>
                  </a:gs>
                  <a:gs pos="48000">
                    <a:schemeClr val="dk1">
                      <a:lumMod val="97000"/>
                      <a:lumOff val="3000"/>
                    </a:schemeClr>
                  </a:gs>
                  <a:gs pos="100000">
                    <a:schemeClr val="dk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gl-ES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413026F2-38A6-4392-A347-C4496E40B421}"/>
                  </a:ext>
                </a:extLst>
              </p:cNvPr>
              <p:cNvSpPr/>
              <p:nvPr/>
            </p:nvSpPr>
            <p:spPr>
              <a:xfrm rot="5803">
                <a:off x="1277913" y="294254"/>
                <a:ext cx="2275067" cy="13818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6000" b="1" cap="none" spc="50" dirty="0">
                    <a:ln w="0"/>
                    <a:blipFill>
                      <a:blip r:embed="rId16"/>
                      <a:tile tx="0" ty="0" sx="100000" sy="100000" flip="none" algn="tl"/>
                    </a:blip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XXIII</a:t>
                </a:r>
              </a:p>
              <a:p>
                <a:pPr algn="ctr"/>
                <a:r>
                  <a:rPr lang="es-ES" sz="3200" b="1" spc="50" dirty="0">
                    <a:ln w="0"/>
                    <a:blipFill>
                      <a:blip r:embed="rId16"/>
                      <a:tile tx="0" ty="0" sx="100000" sy="100000" flip="none" algn="tl"/>
                    </a:blip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</a:rPr>
                  <a:t>CERTAME</a:t>
                </a:r>
                <a:endParaRPr lang="es-ES" sz="3200" b="1" cap="none" spc="50" dirty="0">
                  <a:ln w="0"/>
                  <a:blipFill>
                    <a:blip r:embed="rId16"/>
                    <a:tile tx="0" ty="0" sx="100000" sy="100000" flip="none" algn="tl"/>
                  </a:blip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72" name="Rectángulo 7">
              <a:extLst>
                <a:ext uri="{FF2B5EF4-FFF2-40B4-BE49-F238E27FC236}">
                  <a16:creationId xmlns:a16="http://schemas.microsoft.com/office/drawing/2014/main" id="{413026F2-38A6-4392-A347-C4496E40B421}"/>
                </a:ext>
              </a:extLst>
            </p:cNvPr>
            <p:cNvSpPr/>
            <p:nvPr/>
          </p:nvSpPr>
          <p:spPr>
            <a:xfrm rot="21335015">
              <a:off x="2568311" y="222067"/>
              <a:ext cx="4062548" cy="157479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s-ES" sz="4800" b="1" cap="none" spc="50" dirty="0">
                  <a:ln w="0"/>
                  <a:blipFill>
                    <a:blip r:embed="rId17"/>
                    <a:tile tx="0" ty="0" sx="100000" sy="100000" flip="none" algn="tl"/>
                  </a:blip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BENJAMIN PAZ</a:t>
              </a:r>
            </a:p>
            <a:p>
              <a:pPr>
                <a:lnSpc>
                  <a:spcPts val="5760"/>
                </a:lnSpc>
              </a:pPr>
              <a:r>
                <a:rPr lang="es-ES" sz="4400" b="1" spc="50" dirty="0">
                  <a:ln w="0"/>
                  <a:blipFill>
                    <a:blip r:embed="rId17"/>
                    <a:tile tx="0" ty="0" sx="100000" sy="100000" flip="none" algn="tl"/>
                  </a:blip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DAVID DÍAZ</a:t>
              </a:r>
              <a:endParaRPr lang="es-ES" sz="4400" b="1" cap="none" spc="50" dirty="0">
                <a:ln w="0"/>
                <a:blipFill>
                  <a:blip r:embed="rId17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79" name="78 Imagen" descr="c52dfacb816324d2e0cd88ff69aee508-removebg-preview.png"/>
          <p:cNvPicPr>
            <a:picLocks noChangeAspect="1"/>
          </p:cNvPicPr>
          <p:nvPr/>
        </p:nvPicPr>
        <p:blipFill rotWithShape="1">
          <a:blip r:embed="rId18"/>
          <a:srcRect l="7396" t="10792" r="49567"/>
          <a:stretch/>
        </p:blipFill>
        <p:spPr>
          <a:xfrm flipH="1">
            <a:off x="6019083" y="5903732"/>
            <a:ext cx="1028809" cy="22965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2" name="81 Imagen" descr="6fe4526c256690a742e4a0e90c53a1ec-removebg-preview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931006" y="2057938"/>
            <a:ext cx="6142339" cy="6142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Imagen que contiene competencia de atletismo, papalote&#10;&#10;Descripción generada automáticamente">
            <a:extLst>
              <a:ext uri="{FF2B5EF4-FFF2-40B4-BE49-F238E27FC236}">
                <a16:creationId xmlns:a16="http://schemas.microsoft.com/office/drawing/2014/main" id="{6DFD566E-E850-4DDB-8650-51D06452771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81" r="-1481" b="7693"/>
          <a:stretch/>
        </p:blipFill>
        <p:spPr>
          <a:xfrm rot="717867">
            <a:off x="2801394" y="4805144"/>
            <a:ext cx="3387349" cy="3814794"/>
          </a:xfrm>
          <a:prstGeom prst="rect">
            <a:avLst/>
          </a:prstGeom>
        </p:spPr>
      </p:pic>
      <p:pic>
        <p:nvPicPr>
          <p:cNvPr id="12" name="Imagen 11" descr="Código QR&#10;&#10;Descripción generada automáticamente">
            <a:extLst>
              <a:ext uri="{FF2B5EF4-FFF2-40B4-BE49-F238E27FC236}">
                <a16:creationId xmlns:a16="http://schemas.microsoft.com/office/drawing/2014/main" id="{E8F7E9CC-E578-4F8A-9394-3CE1850D865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67" y="8255954"/>
            <a:ext cx="793209" cy="793209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85E038C-5C7D-4EED-8365-1DAD478222EA}"/>
              </a:ext>
            </a:extLst>
          </p:cNvPr>
          <p:cNvSpPr/>
          <p:nvPr/>
        </p:nvSpPr>
        <p:spPr>
          <a:xfrm>
            <a:off x="132724" y="8193603"/>
            <a:ext cx="6685255" cy="956863"/>
          </a:xfrm>
          <a:prstGeom prst="roundRect">
            <a:avLst/>
          </a:prstGeom>
          <a:noFill/>
          <a:ln>
            <a:solidFill>
              <a:srgbClr val="A8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632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80 Imagen" descr="a7f550e3245f27b11f0afd9c22ddfb95-removebg-preview.png"/>
          <p:cNvPicPr>
            <a:picLocks noChangeAspect="1"/>
          </p:cNvPicPr>
          <p:nvPr/>
        </p:nvPicPr>
        <p:blipFill>
          <a:blip r:embed="rId3"/>
          <a:srcRect l="25668" t="13924" r="22855" b="15612"/>
          <a:stretch>
            <a:fillRect/>
          </a:stretch>
        </p:blipFill>
        <p:spPr>
          <a:xfrm rot="2710371">
            <a:off x="2254760" y="536492"/>
            <a:ext cx="6879622" cy="9417185"/>
          </a:xfrm>
          <a:prstGeom prst="rect">
            <a:avLst/>
          </a:prstGeom>
        </p:spPr>
      </p:pic>
      <p:pic>
        <p:nvPicPr>
          <p:cNvPr id="84" name="83 Imagen" descr="BENJA_FOTO_NOVA-removebg-preview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5811" y="2086749"/>
            <a:ext cx="3857635" cy="5212292"/>
          </a:xfrm>
          <a:prstGeom prst="rect">
            <a:avLst/>
          </a:prstGeom>
        </p:spPr>
      </p:pic>
      <p:pic>
        <p:nvPicPr>
          <p:cNvPr id="68" name="67 Imagen" descr="1d2b462dae963b14b463bcccd7feec2c-removebg-preview.png"/>
          <p:cNvPicPr>
            <a:picLocks noChangeAspect="1"/>
          </p:cNvPicPr>
          <p:nvPr/>
        </p:nvPicPr>
        <p:blipFill rotWithShape="1">
          <a:blip r:embed="rId5"/>
          <a:srcRect r="21663"/>
          <a:stretch/>
        </p:blipFill>
        <p:spPr>
          <a:xfrm>
            <a:off x="-9032" y="-152790"/>
            <a:ext cx="7388912" cy="10113382"/>
          </a:xfrm>
          <a:prstGeom prst="rect">
            <a:avLst/>
          </a:prstGeom>
        </p:spPr>
      </p:pic>
      <p:grpSp>
        <p:nvGrpSpPr>
          <p:cNvPr id="9" name="Grupo 16">
            <a:extLst>
              <a:ext uri="{FF2B5EF4-FFF2-40B4-BE49-F238E27FC236}">
                <a16:creationId xmlns:a16="http://schemas.microsoft.com/office/drawing/2014/main" id="{7B91C85E-C95A-4AA5-A06A-FAB95BDC1669}"/>
              </a:ext>
            </a:extLst>
          </p:cNvPr>
          <p:cNvGrpSpPr/>
          <p:nvPr/>
        </p:nvGrpSpPr>
        <p:grpSpPr>
          <a:xfrm rot="21354898">
            <a:off x="-44067" y="300574"/>
            <a:ext cx="6885593" cy="1561933"/>
            <a:chOff x="1156507" y="294254"/>
            <a:chExt cx="6849963" cy="1431154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7A2A9A0D-7E4B-41F7-97B5-6BBE284D286E}"/>
                </a:ext>
              </a:extLst>
            </p:cNvPr>
            <p:cNvSpPr/>
            <p:nvPr/>
          </p:nvSpPr>
          <p:spPr>
            <a:xfrm>
              <a:off x="1156507" y="350199"/>
              <a:ext cx="6849963" cy="1375209"/>
            </a:xfrm>
            <a:prstGeom prst="roundRect">
              <a:avLst>
                <a:gd name="adj" fmla="val 31002"/>
              </a:avLst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13026F2-38A6-4392-A347-C4496E40B421}"/>
                </a:ext>
              </a:extLst>
            </p:cNvPr>
            <p:cNvSpPr/>
            <p:nvPr/>
          </p:nvSpPr>
          <p:spPr>
            <a:xfrm rot="5803">
              <a:off x="1277913" y="294254"/>
              <a:ext cx="2275067" cy="13818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6000" b="1" cap="none" spc="50" dirty="0">
                  <a:ln w="0"/>
                  <a:solidFill>
                    <a:srgbClr val="4C8624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XXIII</a:t>
              </a:r>
            </a:p>
            <a:p>
              <a:pPr algn="ctr"/>
              <a:r>
                <a:rPr lang="es-ES" sz="3200" b="1" spc="50" dirty="0">
                  <a:ln w="0"/>
                  <a:blipFill>
                    <a:blip r:embed="rId6"/>
                    <a:tile tx="0" ty="0" sx="100000" sy="100000" flip="none" algn="tl"/>
                  </a:blip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CERTAME</a:t>
              </a:r>
              <a:endParaRPr lang="es-ES" sz="3200" b="1" cap="none" spc="50" dirty="0">
                <a:ln w="0"/>
                <a:blipFill>
                  <a:blip r:embed="rId6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A9CB862-8F4C-4BB1-AB54-A22F1E46EFBC}"/>
              </a:ext>
            </a:extLst>
          </p:cNvPr>
          <p:cNvSpPr/>
          <p:nvPr/>
        </p:nvSpPr>
        <p:spPr>
          <a:xfrm>
            <a:off x="218324" y="8305872"/>
            <a:ext cx="5995552" cy="8104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ORGANIZA</a:t>
            </a:r>
            <a:r>
              <a:rPr lang="es-ES" sz="1200" b="1" dirty="0">
                <a:ln/>
                <a:solidFill>
                  <a:schemeClr val="accent4"/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 CEIP Antonio Insua Bermúdez.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BASES DO CERTAME</a:t>
            </a:r>
            <a:r>
              <a:rPr lang="es-ES" sz="1200" b="1" dirty="0">
                <a:ln/>
                <a:solidFill>
                  <a:schemeClr val="accent4"/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 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Web do centro, escanea o código QR.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ENTREGA DE TRABALLOS</a:t>
            </a:r>
            <a:r>
              <a:rPr lang="es-ES" sz="1200" b="1" dirty="0">
                <a:ln/>
                <a:solidFill>
                  <a:srgbClr val="705500"/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 </a:t>
            </a:r>
            <a:r>
              <a:rPr lang="es-ES" sz="1200" b="1" spc="50" dirty="0">
                <a:ln w="0"/>
                <a:solidFill>
                  <a:srgbClr val="7055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ata ás 15:00h </a:t>
            </a:r>
            <a:r>
              <a:rPr lang="es-ES" sz="1200" b="1" spc="50" dirty="0" err="1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venres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s-ES" sz="1600" b="1" spc="50" dirty="0">
                <a:ln w="0"/>
                <a:solidFill>
                  <a:srgbClr val="FFC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20 de </a:t>
            </a:r>
            <a:r>
              <a:rPr lang="es-ES" sz="1400" b="1" spc="50" dirty="0">
                <a:ln w="0"/>
                <a:solidFill>
                  <a:srgbClr val="FFC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MAIO</a:t>
            </a:r>
            <a:r>
              <a:rPr lang="es-ES" sz="14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.</a:t>
            </a:r>
            <a:endParaRPr lang="es-ES" sz="1200" b="1" spc="50" dirty="0">
              <a:ln w="0"/>
              <a:solidFill>
                <a:srgbClr val="FF0000"/>
              </a:solidFill>
              <a:effectLst>
                <a:glow rad="1092200">
                  <a:schemeClr val="bg1">
                    <a:alpha val="56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6" name="Imagen 95">
            <a:extLst>
              <a:ext uri="{FF2B5EF4-FFF2-40B4-BE49-F238E27FC236}">
                <a16:creationId xmlns:a16="http://schemas.microsoft.com/office/drawing/2014/main" id="{527347C8-517B-4DB0-A8CA-66CCD14803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13" t="20138" r="7322" b="25849"/>
          <a:stretch/>
        </p:blipFill>
        <p:spPr>
          <a:xfrm>
            <a:off x="4495069" y="6638296"/>
            <a:ext cx="1569786" cy="12835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2" name="Rectángulo 7">
            <a:extLst>
              <a:ext uri="{FF2B5EF4-FFF2-40B4-BE49-F238E27FC236}">
                <a16:creationId xmlns:a16="http://schemas.microsoft.com/office/drawing/2014/main" id="{413026F2-38A6-4392-A347-C4496E40B421}"/>
              </a:ext>
            </a:extLst>
          </p:cNvPr>
          <p:cNvSpPr/>
          <p:nvPr/>
        </p:nvSpPr>
        <p:spPr>
          <a:xfrm rot="21335015">
            <a:off x="2568311" y="222067"/>
            <a:ext cx="4062548" cy="15747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800" b="1" cap="none" spc="50" dirty="0">
                <a:ln w="0"/>
                <a:blipFill>
                  <a:blip r:embed="rId8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BENJAMIN PAZ</a:t>
            </a:r>
          </a:p>
          <a:p>
            <a:pPr>
              <a:lnSpc>
                <a:spcPts val="5760"/>
              </a:lnSpc>
            </a:pPr>
            <a:r>
              <a:rPr lang="es-ES" sz="4400" b="1" spc="50" dirty="0">
                <a:ln w="0"/>
                <a:blipFill>
                  <a:blip r:embed="rId8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DAVID DÍAZ</a:t>
            </a:r>
            <a:endParaRPr lang="es-ES" sz="4400" b="1" cap="none" spc="50" dirty="0">
              <a:ln w="0"/>
              <a:blipFill>
                <a:blip r:embed="rId8"/>
                <a:tile tx="0" ty="0" sx="100000" sy="100000" flip="none" algn="tl"/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9" name="78 Imagen" descr="c52dfacb816324d2e0cd88ff69aee508-removebg-preview.png"/>
          <p:cNvPicPr>
            <a:picLocks noChangeAspect="1"/>
          </p:cNvPicPr>
          <p:nvPr/>
        </p:nvPicPr>
        <p:blipFill rotWithShape="1">
          <a:blip r:embed="rId9"/>
          <a:srcRect l="7396" t="10792" r="49567"/>
          <a:stretch/>
        </p:blipFill>
        <p:spPr>
          <a:xfrm flipH="1">
            <a:off x="6019083" y="5903732"/>
            <a:ext cx="1028809" cy="22965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2" name="81 Imagen" descr="6fe4526c256690a742e4a0e90c53a1ec-removebg-previe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31006" y="2057938"/>
            <a:ext cx="6142339" cy="6142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Imagen que contiene competencia de atletismo, papalote&#10;&#10;Descripción generada automáticamente">
            <a:extLst>
              <a:ext uri="{FF2B5EF4-FFF2-40B4-BE49-F238E27FC236}">
                <a16:creationId xmlns:a16="http://schemas.microsoft.com/office/drawing/2014/main" id="{6DFD566E-E850-4DDB-8650-51D0645277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81" r="-1481" b="7693"/>
          <a:stretch/>
        </p:blipFill>
        <p:spPr>
          <a:xfrm rot="717867">
            <a:off x="2801394" y="4805144"/>
            <a:ext cx="3387349" cy="3814794"/>
          </a:xfrm>
          <a:prstGeom prst="rect">
            <a:avLst/>
          </a:prstGeom>
        </p:spPr>
      </p:pic>
      <p:pic>
        <p:nvPicPr>
          <p:cNvPr id="12" name="Imagen 11" descr="Código QR&#10;&#10;Descripción generada automáticamente">
            <a:extLst>
              <a:ext uri="{FF2B5EF4-FFF2-40B4-BE49-F238E27FC236}">
                <a16:creationId xmlns:a16="http://schemas.microsoft.com/office/drawing/2014/main" id="{E8F7E9CC-E578-4F8A-9394-3CE1850D86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67" y="8255954"/>
            <a:ext cx="793209" cy="793209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85E038C-5C7D-4EED-8365-1DAD478222EA}"/>
              </a:ext>
            </a:extLst>
          </p:cNvPr>
          <p:cNvSpPr/>
          <p:nvPr/>
        </p:nvSpPr>
        <p:spPr>
          <a:xfrm>
            <a:off x="132724" y="8193603"/>
            <a:ext cx="6685255" cy="956863"/>
          </a:xfrm>
          <a:prstGeom prst="roundRect">
            <a:avLst/>
          </a:prstGeom>
          <a:noFill/>
          <a:ln>
            <a:solidFill>
              <a:srgbClr val="A8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77E0404-F9A6-49D5-9FF8-B94F3F41CB67}"/>
              </a:ext>
            </a:extLst>
          </p:cNvPr>
          <p:cNvGrpSpPr/>
          <p:nvPr/>
        </p:nvGrpSpPr>
        <p:grpSpPr>
          <a:xfrm>
            <a:off x="11701" y="9331788"/>
            <a:ext cx="6796600" cy="501910"/>
            <a:chOff x="132724" y="9145971"/>
            <a:chExt cx="6796600" cy="501910"/>
          </a:xfrm>
        </p:grpSpPr>
        <p:pic>
          <p:nvPicPr>
            <p:cNvPr id="27" name="5 Imagen" descr="Logo Insua.png">
              <a:extLst>
                <a:ext uri="{FF2B5EF4-FFF2-40B4-BE49-F238E27FC236}">
                  <a16:creationId xmlns:a16="http://schemas.microsoft.com/office/drawing/2014/main" id="{62BB2940-417B-4DB8-A96E-DC9F29C10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6090" y="9151028"/>
              <a:ext cx="687004" cy="34550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sx="108000" sy="108000" algn="l" rotWithShape="0">
                <a:schemeClr val="bg1">
                  <a:alpha val="24000"/>
                </a:schemeClr>
              </a:outerShdw>
            </a:effectLst>
          </p:spPr>
        </p:pic>
        <p:pic>
          <p:nvPicPr>
            <p:cNvPr id="28" name="6 Imagen" descr="Pin Chapa Leolandra fondo transparente.png">
              <a:extLst>
                <a:ext uri="{FF2B5EF4-FFF2-40B4-BE49-F238E27FC236}">
                  <a16:creationId xmlns:a16="http://schemas.microsoft.com/office/drawing/2014/main" id="{2CFD0C0E-CEEE-4F45-B403-E4C95AAEC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32940" y="9145971"/>
              <a:ext cx="304675" cy="307213"/>
            </a:xfrm>
            <a:prstGeom prst="rect">
              <a:avLst/>
            </a:prstGeom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7 Imagen" descr="logo Biblio (1).png">
              <a:extLst>
                <a:ext uri="{FF2B5EF4-FFF2-40B4-BE49-F238E27FC236}">
                  <a16:creationId xmlns:a16="http://schemas.microsoft.com/office/drawing/2014/main" id="{5FA15430-BDA9-4D13-9D6D-706B82947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72257" y="9172158"/>
              <a:ext cx="169502" cy="324879"/>
            </a:xfrm>
            <a:prstGeom prst="rect">
              <a:avLst/>
            </a:prstGeom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8 Imagen" descr="EDDLG principal.png">
              <a:extLst>
                <a:ext uri="{FF2B5EF4-FFF2-40B4-BE49-F238E27FC236}">
                  <a16:creationId xmlns:a16="http://schemas.microsoft.com/office/drawing/2014/main" id="{B8DA1975-22BE-488E-BF33-8682CE769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6029" y="9212752"/>
              <a:ext cx="713295" cy="23151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sx="108000" sy="108000" algn="l" rotWithShape="0">
                <a:schemeClr val="bg1">
                  <a:alpha val="24000"/>
                </a:schemeClr>
              </a:outerShdw>
            </a:effectLst>
          </p:spPr>
        </p:pic>
        <p:pic>
          <p:nvPicPr>
            <p:cNvPr id="31" name="Imagen 30" descr="Imagen que contiene señal&#10;&#10;Descripción generada con confianza alta">
              <a:extLst>
                <a:ext uri="{FF2B5EF4-FFF2-40B4-BE49-F238E27FC236}">
                  <a16:creationId xmlns:a16="http://schemas.microsoft.com/office/drawing/2014/main" id="{D9F842B3-DB59-4BED-A131-66EC1B356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38" y="9151027"/>
              <a:ext cx="324280" cy="307213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D2D4ABEF-E046-4234-9062-6153F1909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087" y="9172158"/>
              <a:ext cx="1104594" cy="286082"/>
            </a:xfrm>
            <a:prstGeom prst="rect">
              <a:avLst/>
            </a:prstGeom>
            <a:noFill/>
            <a:effectLst>
              <a:glow rad="2286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4B9655CB-D17E-41E4-A6FE-87EC489A9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24" y="9206716"/>
              <a:ext cx="585450" cy="441165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36" name="Imagen 35" descr="Texto&#10;&#10;Descripción generada automáticamente">
              <a:extLst>
                <a:ext uri="{FF2B5EF4-FFF2-40B4-BE49-F238E27FC236}">
                  <a16:creationId xmlns:a16="http://schemas.microsoft.com/office/drawing/2014/main" id="{FAC580A1-8FD2-431E-9EB8-4CD53F359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13" y="9206716"/>
              <a:ext cx="1104593" cy="295110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37" name="69 Imagen" descr="Logo Xunta Educación Novo Azul transparentecceu-positivo.png">
              <a:extLst>
                <a:ext uri="{FF2B5EF4-FFF2-40B4-BE49-F238E27FC236}">
                  <a16:creationId xmlns:a16="http://schemas.microsoft.com/office/drawing/2014/main" id="{59963256-1635-4AF4-847D-C39B16FB9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62881" y="9255814"/>
              <a:ext cx="1280160" cy="185524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1258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80 Imagen" descr="a7f550e3245f27b11f0afd9c22ddfb95-removebg-preview.png"/>
          <p:cNvPicPr>
            <a:picLocks noChangeAspect="1"/>
          </p:cNvPicPr>
          <p:nvPr/>
        </p:nvPicPr>
        <p:blipFill>
          <a:blip r:embed="rId3"/>
          <a:srcRect l="25668" t="13924" r="22855" b="15612"/>
          <a:stretch>
            <a:fillRect/>
          </a:stretch>
        </p:blipFill>
        <p:spPr>
          <a:xfrm rot="2710371">
            <a:off x="2254760" y="536492"/>
            <a:ext cx="6879622" cy="9417185"/>
          </a:xfrm>
          <a:prstGeom prst="rect">
            <a:avLst/>
          </a:prstGeom>
        </p:spPr>
      </p:pic>
      <p:pic>
        <p:nvPicPr>
          <p:cNvPr id="84" name="83 Imagen" descr="BENJA_FOTO_NOVA-removebg-preview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5811" y="2086749"/>
            <a:ext cx="3857635" cy="5212292"/>
          </a:xfrm>
          <a:prstGeom prst="rect">
            <a:avLst/>
          </a:prstGeom>
        </p:spPr>
      </p:pic>
      <p:pic>
        <p:nvPicPr>
          <p:cNvPr id="68" name="67 Imagen" descr="1d2b462dae963b14b463bcccd7feec2c-removebg-preview.png"/>
          <p:cNvPicPr>
            <a:picLocks noChangeAspect="1"/>
          </p:cNvPicPr>
          <p:nvPr/>
        </p:nvPicPr>
        <p:blipFill rotWithShape="1">
          <a:blip r:embed="rId5"/>
          <a:srcRect r="21663"/>
          <a:stretch/>
        </p:blipFill>
        <p:spPr>
          <a:xfrm>
            <a:off x="-9932" y="-134910"/>
            <a:ext cx="7388912" cy="10113382"/>
          </a:xfrm>
          <a:prstGeom prst="rect">
            <a:avLst/>
          </a:prstGeom>
        </p:spPr>
      </p:pic>
      <p:grpSp>
        <p:nvGrpSpPr>
          <p:cNvPr id="9" name="Grupo 16">
            <a:extLst>
              <a:ext uri="{FF2B5EF4-FFF2-40B4-BE49-F238E27FC236}">
                <a16:creationId xmlns:a16="http://schemas.microsoft.com/office/drawing/2014/main" id="{7B91C85E-C95A-4AA5-A06A-FAB95BDC1669}"/>
              </a:ext>
            </a:extLst>
          </p:cNvPr>
          <p:cNvGrpSpPr/>
          <p:nvPr/>
        </p:nvGrpSpPr>
        <p:grpSpPr>
          <a:xfrm rot="21354898">
            <a:off x="-44067" y="300574"/>
            <a:ext cx="6885593" cy="1561933"/>
            <a:chOff x="1156507" y="294254"/>
            <a:chExt cx="6849963" cy="1431154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7A2A9A0D-7E4B-41F7-97B5-6BBE284D286E}"/>
                </a:ext>
              </a:extLst>
            </p:cNvPr>
            <p:cNvSpPr/>
            <p:nvPr/>
          </p:nvSpPr>
          <p:spPr>
            <a:xfrm>
              <a:off x="1156507" y="350199"/>
              <a:ext cx="6849963" cy="1375209"/>
            </a:xfrm>
            <a:prstGeom prst="roundRect">
              <a:avLst>
                <a:gd name="adj" fmla="val 31002"/>
              </a:avLst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13026F2-38A6-4392-A347-C4496E40B421}"/>
                </a:ext>
              </a:extLst>
            </p:cNvPr>
            <p:cNvSpPr/>
            <p:nvPr/>
          </p:nvSpPr>
          <p:spPr>
            <a:xfrm rot="5803">
              <a:off x="1277913" y="294254"/>
              <a:ext cx="2275067" cy="13818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6000" b="1" cap="none" spc="50" dirty="0">
                  <a:ln w="0"/>
                  <a:solidFill>
                    <a:srgbClr val="1F4A99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XXIII</a:t>
              </a:r>
            </a:p>
            <a:p>
              <a:pPr algn="ctr"/>
              <a:r>
                <a:rPr lang="es-ES" sz="3200" b="1" spc="50" dirty="0">
                  <a:ln w="0"/>
                  <a:blipFill>
                    <a:blip r:embed="rId6"/>
                    <a:tile tx="0" ty="0" sx="100000" sy="100000" flip="none" algn="tl"/>
                  </a:blip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CERTAME</a:t>
              </a:r>
              <a:endParaRPr lang="es-ES" sz="3200" b="1" cap="none" spc="50" dirty="0">
                <a:ln w="0"/>
                <a:blipFill>
                  <a:blip r:embed="rId6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A9CB862-8F4C-4BB1-AB54-A22F1E46EFBC}"/>
              </a:ext>
            </a:extLst>
          </p:cNvPr>
          <p:cNvSpPr/>
          <p:nvPr/>
        </p:nvSpPr>
        <p:spPr>
          <a:xfrm>
            <a:off x="218324" y="8305872"/>
            <a:ext cx="5995552" cy="8104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ORGANIZA</a:t>
            </a:r>
            <a:r>
              <a:rPr lang="es-ES" sz="1200" b="1" dirty="0">
                <a:ln/>
                <a:solidFill>
                  <a:schemeClr val="accent4"/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 CEIP Antonio Insua Bermúdez.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BASES DO CERTAME</a:t>
            </a:r>
            <a:r>
              <a:rPr lang="es-ES" sz="1200" b="1" dirty="0">
                <a:ln/>
                <a:solidFill>
                  <a:schemeClr val="accent4"/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 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Web do centro, escanea o código QR.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ENTREGA DE TRABALLOS</a:t>
            </a:r>
            <a:r>
              <a:rPr lang="es-ES" sz="1200" b="1" dirty="0">
                <a:ln/>
                <a:solidFill>
                  <a:schemeClr val="accent6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 </a:t>
            </a:r>
            <a:r>
              <a:rPr lang="es-ES" sz="1200" b="1" spc="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ata ás 15:00h </a:t>
            </a:r>
            <a:r>
              <a:rPr lang="es-ES" sz="1200" b="1" spc="50" dirty="0" err="1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venres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s-ES" sz="1600" b="1" spc="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20 de </a:t>
            </a:r>
            <a:r>
              <a:rPr lang="es-ES" sz="1400" b="1" spc="50" dirty="0">
                <a:ln w="0"/>
                <a:solidFill>
                  <a:schemeClr val="accent6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MAIO.</a:t>
            </a:r>
            <a:endParaRPr lang="es-ES" sz="1200" b="1" spc="50" dirty="0">
              <a:ln w="0"/>
              <a:solidFill>
                <a:schemeClr val="accent6">
                  <a:lumMod val="50000"/>
                </a:schemeClr>
              </a:solidFill>
              <a:effectLst>
                <a:glow rad="1092200">
                  <a:schemeClr val="bg1">
                    <a:alpha val="56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6" name="Imagen 95">
            <a:extLst>
              <a:ext uri="{FF2B5EF4-FFF2-40B4-BE49-F238E27FC236}">
                <a16:creationId xmlns:a16="http://schemas.microsoft.com/office/drawing/2014/main" id="{527347C8-517B-4DB0-A8CA-66CCD14803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13" t="20138" r="7322" b="25849"/>
          <a:stretch/>
        </p:blipFill>
        <p:spPr>
          <a:xfrm>
            <a:off x="4495069" y="6638296"/>
            <a:ext cx="1569786" cy="12835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2" name="Rectángulo 7">
            <a:extLst>
              <a:ext uri="{FF2B5EF4-FFF2-40B4-BE49-F238E27FC236}">
                <a16:creationId xmlns:a16="http://schemas.microsoft.com/office/drawing/2014/main" id="{413026F2-38A6-4392-A347-C4496E40B421}"/>
              </a:ext>
            </a:extLst>
          </p:cNvPr>
          <p:cNvSpPr/>
          <p:nvPr/>
        </p:nvSpPr>
        <p:spPr>
          <a:xfrm rot="21335015">
            <a:off x="2568311" y="222067"/>
            <a:ext cx="4062548" cy="15747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800" b="1" cap="none" spc="50" dirty="0">
                <a:ln w="0"/>
                <a:blipFill>
                  <a:blip r:embed="rId8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BENJAMIN PAZ</a:t>
            </a:r>
          </a:p>
          <a:p>
            <a:pPr>
              <a:lnSpc>
                <a:spcPts val="5760"/>
              </a:lnSpc>
            </a:pPr>
            <a:r>
              <a:rPr lang="es-ES" sz="4400" b="1" spc="50" dirty="0">
                <a:ln w="0"/>
                <a:blipFill>
                  <a:blip r:embed="rId8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DAVID DÍAZ</a:t>
            </a:r>
            <a:endParaRPr lang="es-ES" sz="4400" b="1" cap="none" spc="50" dirty="0">
              <a:ln w="0"/>
              <a:blipFill>
                <a:blip r:embed="rId8"/>
                <a:tile tx="0" ty="0" sx="100000" sy="100000" flip="none" algn="tl"/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9" name="78 Imagen" descr="c52dfacb816324d2e0cd88ff69aee508-removebg-preview.png"/>
          <p:cNvPicPr>
            <a:picLocks noChangeAspect="1"/>
          </p:cNvPicPr>
          <p:nvPr/>
        </p:nvPicPr>
        <p:blipFill rotWithShape="1">
          <a:blip r:embed="rId9"/>
          <a:srcRect l="7396" t="10792" r="49567"/>
          <a:stretch/>
        </p:blipFill>
        <p:spPr>
          <a:xfrm flipH="1">
            <a:off x="6019083" y="5903732"/>
            <a:ext cx="1028809" cy="22965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2" name="81 Imagen" descr="6fe4526c256690a742e4a0e90c53a1ec-removebg-previe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31006" y="2057938"/>
            <a:ext cx="6142339" cy="6142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Imagen que contiene competencia de atletismo, papalote&#10;&#10;Descripción generada automáticamente">
            <a:extLst>
              <a:ext uri="{FF2B5EF4-FFF2-40B4-BE49-F238E27FC236}">
                <a16:creationId xmlns:a16="http://schemas.microsoft.com/office/drawing/2014/main" id="{6DFD566E-E850-4DDB-8650-51D0645277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81" r="-1481" b="7693"/>
          <a:stretch/>
        </p:blipFill>
        <p:spPr>
          <a:xfrm rot="717867">
            <a:off x="2801394" y="4805144"/>
            <a:ext cx="3387349" cy="3814794"/>
          </a:xfrm>
          <a:prstGeom prst="rect">
            <a:avLst/>
          </a:prstGeom>
        </p:spPr>
      </p:pic>
      <p:pic>
        <p:nvPicPr>
          <p:cNvPr id="12" name="Imagen 11" descr="Código QR&#10;&#10;Descripción generada automáticamente">
            <a:extLst>
              <a:ext uri="{FF2B5EF4-FFF2-40B4-BE49-F238E27FC236}">
                <a16:creationId xmlns:a16="http://schemas.microsoft.com/office/drawing/2014/main" id="{E8F7E9CC-E578-4F8A-9394-3CE1850D86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67" y="8255954"/>
            <a:ext cx="793209" cy="793209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85E038C-5C7D-4EED-8365-1DAD478222EA}"/>
              </a:ext>
            </a:extLst>
          </p:cNvPr>
          <p:cNvSpPr/>
          <p:nvPr/>
        </p:nvSpPr>
        <p:spPr>
          <a:xfrm>
            <a:off x="132724" y="8193603"/>
            <a:ext cx="6685255" cy="956863"/>
          </a:xfrm>
          <a:prstGeom prst="roundRect">
            <a:avLst/>
          </a:prstGeom>
          <a:noFill/>
          <a:ln>
            <a:solidFill>
              <a:srgbClr val="A8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7B2A7A1E-82B1-4752-BE88-56C6E8E84E60}"/>
              </a:ext>
            </a:extLst>
          </p:cNvPr>
          <p:cNvGrpSpPr/>
          <p:nvPr/>
        </p:nvGrpSpPr>
        <p:grpSpPr>
          <a:xfrm>
            <a:off x="11701" y="9331788"/>
            <a:ext cx="6796600" cy="501910"/>
            <a:chOff x="132724" y="9145971"/>
            <a:chExt cx="6796600" cy="501910"/>
          </a:xfrm>
        </p:grpSpPr>
        <p:pic>
          <p:nvPicPr>
            <p:cNvPr id="27" name="5 Imagen" descr="Logo Insua.png">
              <a:extLst>
                <a:ext uri="{FF2B5EF4-FFF2-40B4-BE49-F238E27FC236}">
                  <a16:creationId xmlns:a16="http://schemas.microsoft.com/office/drawing/2014/main" id="{8642C2FB-D7E1-4C13-BA45-6F656AA53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6090" y="9151028"/>
              <a:ext cx="687004" cy="34550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sx="108000" sy="108000" algn="l" rotWithShape="0">
                <a:schemeClr val="bg1">
                  <a:alpha val="24000"/>
                </a:schemeClr>
              </a:outerShdw>
            </a:effectLst>
          </p:spPr>
        </p:pic>
        <p:pic>
          <p:nvPicPr>
            <p:cNvPr id="28" name="6 Imagen" descr="Pin Chapa Leolandra fondo transparente.png">
              <a:extLst>
                <a:ext uri="{FF2B5EF4-FFF2-40B4-BE49-F238E27FC236}">
                  <a16:creationId xmlns:a16="http://schemas.microsoft.com/office/drawing/2014/main" id="{CB91995A-470B-4624-A728-F228A7AAF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32940" y="9145971"/>
              <a:ext cx="304675" cy="307213"/>
            </a:xfrm>
            <a:prstGeom prst="rect">
              <a:avLst/>
            </a:prstGeom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7 Imagen" descr="logo Biblio (1).png">
              <a:extLst>
                <a:ext uri="{FF2B5EF4-FFF2-40B4-BE49-F238E27FC236}">
                  <a16:creationId xmlns:a16="http://schemas.microsoft.com/office/drawing/2014/main" id="{366D0F27-7943-4278-ADED-38D2695B4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72257" y="9172158"/>
              <a:ext cx="169502" cy="324879"/>
            </a:xfrm>
            <a:prstGeom prst="rect">
              <a:avLst/>
            </a:prstGeom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8 Imagen" descr="EDDLG principal.png">
              <a:extLst>
                <a:ext uri="{FF2B5EF4-FFF2-40B4-BE49-F238E27FC236}">
                  <a16:creationId xmlns:a16="http://schemas.microsoft.com/office/drawing/2014/main" id="{D3669F7F-35E8-4017-A779-2C1B23E8B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6029" y="9212752"/>
              <a:ext cx="713295" cy="23151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sx="108000" sy="108000" algn="l" rotWithShape="0">
                <a:schemeClr val="bg1">
                  <a:alpha val="24000"/>
                </a:schemeClr>
              </a:outerShdw>
            </a:effectLst>
          </p:spPr>
        </p:pic>
        <p:pic>
          <p:nvPicPr>
            <p:cNvPr id="31" name="Imagen 30" descr="Imagen que contiene señal&#10;&#10;Descripción generada con confianza alta">
              <a:extLst>
                <a:ext uri="{FF2B5EF4-FFF2-40B4-BE49-F238E27FC236}">
                  <a16:creationId xmlns:a16="http://schemas.microsoft.com/office/drawing/2014/main" id="{CC2E4FF9-BF7A-4E4D-9E37-1BD664C92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38" y="9151027"/>
              <a:ext cx="324280" cy="307213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43A5C40F-2050-430C-9DCF-5EC8A16E8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087" y="9172158"/>
              <a:ext cx="1104594" cy="286082"/>
            </a:xfrm>
            <a:prstGeom prst="rect">
              <a:avLst/>
            </a:prstGeom>
            <a:noFill/>
            <a:effectLst>
              <a:glow rad="2286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D23A3997-1B55-47CB-AE59-91101CA3F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24" y="9206716"/>
              <a:ext cx="585450" cy="441165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36" name="Imagen 35" descr="Texto&#10;&#10;Descripción generada automáticamente">
              <a:extLst>
                <a:ext uri="{FF2B5EF4-FFF2-40B4-BE49-F238E27FC236}">
                  <a16:creationId xmlns:a16="http://schemas.microsoft.com/office/drawing/2014/main" id="{300134E7-948D-41D1-8713-03EAEE2EE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13" y="9206716"/>
              <a:ext cx="1104593" cy="295110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37" name="69 Imagen" descr="Logo Xunta Educación Novo Azul transparentecceu-positivo.png">
              <a:extLst>
                <a:ext uri="{FF2B5EF4-FFF2-40B4-BE49-F238E27FC236}">
                  <a16:creationId xmlns:a16="http://schemas.microsoft.com/office/drawing/2014/main" id="{4E38FFB9-86BB-47BD-B84C-6318111F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62881" y="9255814"/>
              <a:ext cx="1280160" cy="185524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41302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80 Imagen" descr="a7f550e3245f27b11f0afd9c22ddfb95-removebg-preview.png"/>
          <p:cNvPicPr>
            <a:picLocks noChangeAspect="1"/>
          </p:cNvPicPr>
          <p:nvPr/>
        </p:nvPicPr>
        <p:blipFill>
          <a:blip r:embed="rId3"/>
          <a:srcRect l="25668" t="13924" r="22855" b="15612"/>
          <a:stretch>
            <a:fillRect/>
          </a:stretch>
        </p:blipFill>
        <p:spPr>
          <a:xfrm rot="2710371">
            <a:off x="2254760" y="536492"/>
            <a:ext cx="6879622" cy="9417185"/>
          </a:xfrm>
          <a:prstGeom prst="rect">
            <a:avLst/>
          </a:prstGeom>
        </p:spPr>
      </p:pic>
      <p:pic>
        <p:nvPicPr>
          <p:cNvPr id="84" name="83 Imagen" descr="BENJA_FOTO_NOVA-removebg-preview.pn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5811" y="2086749"/>
            <a:ext cx="3857635" cy="5212292"/>
          </a:xfrm>
          <a:prstGeom prst="rect">
            <a:avLst/>
          </a:prstGeom>
        </p:spPr>
      </p:pic>
      <p:pic>
        <p:nvPicPr>
          <p:cNvPr id="68" name="67 Imagen" descr="1d2b462dae963b14b463bcccd7feec2c-removebg-preview.png"/>
          <p:cNvPicPr>
            <a:picLocks noChangeAspect="1"/>
          </p:cNvPicPr>
          <p:nvPr/>
        </p:nvPicPr>
        <p:blipFill rotWithShape="1">
          <a:blip r:embed="rId5"/>
          <a:srcRect r="21663"/>
          <a:stretch/>
        </p:blipFill>
        <p:spPr>
          <a:xfrm>
            <a:off x="-9932" y="-134910"/>
            <a:ext cx="7388912" cy="10113382"/>
          </a:xfrm>
          <a:prstGeom prst="rect">
            <a:avLst/>
          </a:prstGeom>
        </p:spPr>
      </p:pic>
      <p:grpSp>
        <p:nvGrpSpPr>
          <p:cNvPr id="9" name="Grupo 16">
            <a:extLst>
              <a:ext uri="{FF2B5EF4-FFF2-40B4-BE49-F238E27FC236}">
                <a16:creationId xmlns:a16="http://schemas.microsoft.com/office/drawing/2014/main" id="{7B91C85E-C95A-4AA5-A06A-FAB95BDC1669}"/>
              </a:ext>
            </a:extLst>
          </p:cNvPr>
          <p:cNvGrpSpPr/>
          <p:nvPr/>
        </p:nvGrpSpPr>
        <p:grpSpPr>
          <a:xfrm rot="21354898">
            <a:off x="-44067" y="300574"/>
            <a:ext cx="6885593" cy="1561933"/>
            <a:chOff x="1156507" y="294254"/>
            <a:chExt cx="6849963" cy="1431154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7A2A9A0D-7E4B-41F7-97B5-6BBE284D286E}"/>
                </a:ext>
              </a:extLst>
            </p:cNvPr>
            <p:cNvSpPr/>
            <p:nvPr/>
          </p:nvSpPr>
          <p:spPr>
            <a:xfrm>
              <a:off x="1156507" y="350199"/>
              <a:ext cx="6849963" cy="1375209"/>
            </a:xfrm>
            <a:prstGeom prst="roundRect">
              <a:avLst>
                <a:gd name="adj" fmla="val 31002"/>
              </a:avLst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13026F2-38A6-4392-A347-C4496E40B421}"/>
                </a:ext>
              </a:extLst>
            </p:cNvPr>
            <p:cNvSpPr/>
            <p:nvPr/>
          </p:nvSpPr>
          <p:spPr>
            <a:xfrm rot="5803">
              <a:off x="1277913" y="294254"/>
              <a:ext cx="2275067" cy="13818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6000" b="1" cap="none" spc="50" dirty="0">
                  <a:ln w="0"/>
                  <a:solidFill>
                    <a:srgbClr val="D2960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XXIII</a:t>
              </a:r>
            </a:p>
            <a:p>
              <a:pPr algn="ctr"/>
              <a:r>
                <a:rPr lang="es-ES" sz="3200" b="1" spc="50" dirty="0">
                  <a:ln w="0"/>
                  <a:blipFill>
                    <a:blip r:embed="rId6"/>
                    <a:tile tx="0" ty="0" sx="100000" sy="100000" flip="none" algn="tl"/>
                  </a:blip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CERTAME</a:t>
              </a:r>
              <a:endParaRPr lang="es-ES" sz="3200" b="1" cap="none" spc="50" dirty="0">
                <a:ln w="0"/>
                <a:blipFill>
                  <a:blip r:embed="rId6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A9CB862-8F4C-4BB1-AB54-A22F1E46EFBC}"/>
              </a:ext>
            </a:extLst>
          </p:cNvPr>
          <p:cNvSpPr/>
          <p:nvPr/>
        </p:nvSpPr>
        <p:spPr>
          <a:xfrm>
            <a:off x="218324" y="8305872"/>
            <a:ext cx="5995552" cy="8104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ORGANIZA</a:t>
            </a:r>
            <a:r>
              <a:rPr lang="es-ES" sz="1200" b="1" dirty="0">
                <a:ln/>
                <a:solidFill>
                  <a:schemeClr val="accent4"/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 CEIP Antonio Insua Bermúdez.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BASES DO CERTAME</a:t>
            </a:r>
            <a:r>
              <a:rPr lang="es-ES" sz="1200" b="1" dirty="0">
                <a:ln/>
                <a:solidFill>
                  <a:schemeClr val="accent4"/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 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Web do centro, escanea o código QR.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ENTREGA DE TRABALLOS</a:t>
            </a:r>
            <a:r>
              <a:rPr lang="es-ES" sz="1200" b="1" dirty="0">
                <a:ln/>
                <a:solidFill>
                  <a:schemeClr val="accent4"/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 </a:t>
            </a:r>
            <a:r>
              <a:rPr lang="es-ES" sz="1200" b="1" spc="50" dirty="0">
                <a:ln w="0"/>
                <a:solidFill>
                  <a:srgbClr val="00206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ata ás 15:00h </a:t>
            </a:r>
            <a:r>
              <a:rPr lang="es-ES" sz="1200" b="1" spc="50" dirty="0" err="1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venres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s-ES" sz="1600" b="1" spc="50" dirty="0">
                <a:ln w="0"/>
                <a:solidFill>
                  <a:srgbClr val="00206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20 de </a:t>
            </a:r>
            <a:r>
              <a:rPr lang="es-ES" sz="1400" b="1" spc="50" dirty="0">
                <a:ln w="0"/>
                <a:solidFill>
                  <a:srgbClr val="00206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MAIO.</a:t>
            </a:r>
            <a:endParaRPr lang="es-ES" sz="1200" b="1" spc="50" dirty="0">
              <a:ln w="0"/>
              <a:solidFill>
                <a:srgbClr val="002060"/>
              </a:solidFill>
              <a:effectLst>
                <a:glow rad="1092200">
                  <a:schemeClr val="bg1">
                    <a:alpha val="56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6" name="Imagen 95">
            <a:extLst>
              <a:ext uri="{FF2B5EF4-FFF2-40B4-BE49-F238E27FC236}">
                <a16:creationId xmlns:a16="http://schemas.microsoft.com/office/drawing/2014/main" id="{527347C8-517B-4DB0-A8CA-66CCD14803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13" t="20138" r="7322" b="25849"/>
          <a:stretch/>
        </p:blipFill>
        <p:spPr>
          <a:xfrm>
            <a:off x="4495069" y="6638296"/>
            <a:ext cx="1569786" cy="12835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2" name="Rectángulo 7">
            <a:extLst>
              <a:ext uri="{FF2B5EF4-FFF2-40B4-BE49-F238E27FC236}">
                <a16:creationId xmlns:a16="http://schemas.microsoft.com/office/drawing/2014/main" id="{413026F2-38A6-4392-A347-C4496E40B421}"/>
              </a:ext>
            </a:extLst>
          </p:cNvPr>
          <p:cNvSpPr/>
          <p:nvPr/>
        </p:nvSpPr>
        <p:spPr>
          <a:xfrm rot="21335015">
            <a:off x="2568311" y="222067"/>
            <a:ext cx="4062548" cy="15747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800" b="1" cap="none" spc="50" dirty="0">
                <a:ln w="0"/>
                <a:blipFill>
                  <a:blip r:embed="rId8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BENJAMIN PAZ</a:t>
            </a:r>
          </a:p>
          <a:p>
            <a:pPr>
              <a:lnSpc>
                <a:spcPts val="5760"/>
              </a:lnSpc>
            </a:pPr>
            <a:r>
              <a:rPr lang="es-ES" sz="4400" b="1" spc="50" dirty="0">
                <a:ln w="0"/>
                <a:blipFill>
                  <a:blip r:embed="rId8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DAVID DÍAZ</a:t>
            </a:r>
            <a:endParaRPr lang="es-ES" sz="4400" b="1" cap="none" spc="50" dirty="0">
              <a:ln w="0"/>
              <a:blipFill>
                <a:blip r:embed="rId8"/>
                <a:tile tx="0" ty="0" sx="100000" sy="100000" flip="none" algn="tl"/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9" name="78 Imagen" descr="c52dfacb816324d2e0cd88ff69aee508-removebg-preview.png"/>
          <p:cNvPicPr>
            <a:picLocks noChangeAspect="1"/>
          </p:cNvPicPr>
          <p:nvPr/>
        </p:nvPicPr>
        <p:blipFill rotWithShape="1">
          <a:blip r:embed="rId9"/>
          <a:srcRect l="7396" t="10792" r="49567"/>
          <a:stretch/>
        </p:blipFill>
        <p:spPr>
          <a:xfrm flipH="1">
            <a:off x="6019083" y="5903732"/>
            <a:ext cx="1028809" cy="22965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2" name="81 Imagen" descr="6fe4526c256690a742e4a0e90c53a1ec-removebg-previe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31006" y="2057938"/>
            <a:ext cx="6142339" cy="6142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Imagen que contiene competencia de atletismo, papalote&#10;&#10;Descripción generada automáticamente">
            <a:extLst>
              <a:ext uri="{FF2B5EF4-FFF2-40B4-BE49-F238E27FC236}">
                <a16:creationId xmlns:a16="http://schemas.microsoft.com/office/drawing/2014/main" id="{6DFD566E-E850-4DDB-8650-51D0645277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81" r="-1481" b="7693"/>
          <a:stretch/>
        </p:blipFill>
        <p:spPr>
          <a:xfrm rot="717867">
            <a:off x="2801394" y="4805144"/>
            <a:ext cx="3387349" cy="3814794"/>
          </a:xfrm>
          <a:prstGeom prst="rect">
            <a:avLst/>
          </a:prstGeom>
        </p:spPr>
      </p:pic>
      <p:pic>
        <p:nvPicPr>
          <p:cNvPr id="12" name="Imagen 11" descr="Código QR&#10;&#10;Descripción generada automáticamente">
            <a:extLst>
              <a:ext uri="{FF2B5EF4-FFF2-40B4-BE49-F238E27FC236}">
                <a16:creationId xmlns:a16="http://schemas.microsoft.com/office/drawing/2014/main" id="{E8F7E9CC-E578-4F8A-9394-3CE1850D86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67" y="8255954"/>
            <a:ext cx="793209" cy="793209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85E038C-5C7D-4EED-8365-1DAD478222EA}"/>
              </a:ext>
            </a:extLst>
          </p:cNvPr>
          <p:cNvSpPr/>
          <p:nvPr/>
        </p:nvSpPr>
        <p:spPr>
          <a:xfrm>
            <a:off x="132724" y="8193603"/>
            <a:ext cx="6685255" cy="956863"/>
          </a:xfrm>
          <a:prstGeom prst="roundRect">
            <a:avLst/>
          </a:prstGeom>
          <a:noFill/>
          <a:ln>
            <a:solidFill>
              <a:srgbClr val="A8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367678CC-6D51-4CB5-B277-67036DEA0FDA}"/>
              </a:ext>
            </a:extLst>
          </p:cNvPr>
          <p:cNvGrpSpPr/>
          <p:nvPr/>
        </p:nvGrpSpPr>
        <p:grpSpPr>
          <a:xfrm>
            <a:off x="11701" y="9331788"/>
            <a:ext cx="6796600" cy="501910"/>
            <a:chOff x="132724" y="9145971"/>
            <a:chExt cx="6796600" cy="501910"/>
          </a:xfrm>
        </p:grpSpPr>
        <p:pic>
          <p:nvPicPr>
            <p:cNvPr id="27" name="5 Imagen" descr="Logo Insua.png">
              <a:extLst>
                <a:ext uri="{FF2B5EF4-FFF2-40B4-BE49-F238E27FC236}">
                  <a16:creationId xmlns:a16="http://schemas.microsoft.com/office/drawing/2014/main" id="{A6F8D7B6-C94A-4148-89F0-1CBF8F9A1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6090" y="9151028"/>
              <a:ext cx="687004" cy="34550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sx="108000" sy="108000" algn="l" rotWithShape="0">
                <a:schemeClr val="bg1">
                  <a:alpha val="24000"/>
                </a:schemeClr>
              </a:outerShdw>
            </a:effectLst>
          </p:spPr>
        </p:pic>
        <p:pic>
          <p:nvPicPr>
            <p:cNvPr id="28" name="6 Imagen" descr="Pin Chapa Leolandra fondo transparente.png">
              <a:extLst>
                <a:ext uri="{FF2B5EF4-FFF2-40B4-BE49-F238E27FC236}">
                  <a16:creationId xmlns:a16="http://schemas.microsoft.com/office/drawing/2014/main" id="{A237F614-9A4B-4D3E-89C4-BA22EC9FE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32940" y="9145971"/>
              <a:ext cx="304675" cy="307213"/>
            </a:xfrm>
            <a:prstGeom prst="rect">
              <a:avLst/>
            </a:prstGeom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9" name="7 Imagen" descr="logo Biblio (1).png">
              <a:extLst>
                <a:ext uri="{FF2B5EF4-FFF2-40B4-BE49-F238E27FC236}">
                  <a16:creationId xmlns:a16="http://schemas.microsoft.com/office/drawing/2014/main" id="{E76D7E9F-9BCB-42A6-9BD0-2D1BABF03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72257" y="9172158"/>
              <a:ext cx="169502" cy="324879"/>
            </a:xfrm>
            <a:prstGeom prst="rect">
              <a:avLst/>
            </a:prstGeom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8 Imagen" descr="EDDLG principal.png">
              <a:extLst>
                <a:ext uri="{FF2B5EF4-FFF2-40B4-BE49-F238E27FC236}">
                  <a16:creationId xmlns:a16="http://schemas.microsoft.com/office/drawing/2014/main" id="{A85BE11F-5554-49DB-A425-24D39A602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6029" y="9212752"/>
              <a:ext cx="713295" cy="23151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sx="108000" sy="108000" algn="l" rotWithShape="0">
                <a:schemeClr val="bg1">
                  <a:alpha val="24000"/>
                </a:schemeClr>
              </a:outerShdw>
            </a:effectLst>
          </p:spPr>
        </p:pic>
        <p:pic>
          <p:nvPicPr>
            <p:cNvPr id="31" name="Imagen 30" descr="Imagen que contiene señal&#10;&#10;Descripción generada con confianza alta">
              <a:extLst>
                <a:ext uri="{FF2B5EF4-FFF2-40B4-BE49-F238E27FC236}">
                  <a16:creationId xmlns:a16="http://schemas.microsoft.com/office/drawing/2014/main" id="{6FF0DD44-522B-491F-9467-52DBE4382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38" y="9151027"/>
              <a:ext cx="324280" cy="307213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CF3021A1-2B09-43B4-83C7-C91749816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087" y="9172158"/>
              <a:ext cx="1104594" cy="286082"/>
            </a:xfrm>
            <a:prstGeom prst="rect">
              <a:avLst/>
            </a:prstGeom>
            <a:noFill/>
            <a:effectLst>
              <a:glow rad="2286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9CBA0483-E51E-4268-8191-727791D28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24" y="9206716"/>
              <a:ext cx="585450" cy="441165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36" name="Imagen 35" descr="Texto&#10;&#10;Descripción generada automáticamente">
              <a:extLst>
                <a:ext uri="{FF2B5EF4-FFF2-40B4-BE49-F238E27FC236}">
                  <a16:creationId xmlns:a16="http://schemas.microsoft.com/office/drawing/2014/main" id="{6BD4FD45-165D-49F1-A515-B873D8578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13" y="9206716"/>
              <a:ext cx="1104593" cy="295110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37" name="69 Imagen" descr="Logo Xunta Educación Novo Azul transparentecceu-positivo.png">
              <a:extLst>
                <a:ext uri="{FF2B5EF4-FFF2-40B4-BE49-F238E27FC236}">
                  <a16:creationId xmlns:a16="http://schemas.microsoft.com/office/drawing/2014/main" id="{7431D2C6-5C76-4286-A347-5F02C1211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62881" y="9255814"/>
              <a:ext cx="1280160" cy="185524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2017821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80 Imagen" descr="a7f550e3245f27b11f0afd9c22ddfb95-removebg-preview.png"/>
          <p:cNvPicPr>
            <a:picLocks noChangeAspect="1"/>
          </p:cNvPicPr>
          <p:nvPr/>
        </p:nvPicPr>
        <p:blipFill>
          <a:blip r:embed="rId3"/>
          <a:srcRect l="25668" t="13924" r="22855" b="15612"/>
          <a:stretch>
            <a:fillRect/>
          </a:stretch>
        </p:blipFill>
        <p:spPr>
          <a:xfrm rot="2710371">
            <a:off x="2254760" y="536492"/>
            <a:ext cx="6879622" cy="9417185"/>
          </a:xfrm>
          <a:prstGeom prst="rect">
            <a:avLst/>
          </a:prstGeom>
        </p:spPr>
      </p:pic>
      <p:pic>
        <p:nvPicPr>
          <p:cNvPr id="84" name="83 Imagen" descr="BENJA_FOTO_NOVA-removebg-preview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25811" y="2086749"/>
            <a:ext cx="3857635" cy="5212292"/>
          </a:xfrm>
          <a:prstGeom prst="rect">
            <a:avLst/>
          </a:prstGeom>
        </p:spPr>
      </p:pic>
      <p:pic>
        <p:nvPicPr>
          <p:cNvPr id="68" name="67 Imagen" descr="1d2b462dae963b14b463bcccd7feec2c-removebg-preview.png"/>
          <p:cNvPicPr>
            <a:picLocks noChangeAspect="1"/>
          </p:cNvPicPr>
          <p:nvPr/>
        </p:nvPicPr>
        <p:blipFill rotWithShape="1">
          <a:blip r:embed="rId5"/>
          <a:srcRect r="21663"/>
          <a:stretch/>
        </p:blipFill>
        <p:spPr>
          <a:xfrm>
            <a:off x="-9934" y="-134910"/>
            <a:ext cx="7388912" cy="10113382"/>
          </a:xfrm>
          <a:prstGeom prst="rect">
            <a:avLst/>
          </a:prstGeom>
        </p:spPr>
      </p:pic>
      <p:grpSp>
        <p:nvGrpSpPr>
          <p:cNvPr id="9" name="Grupo 16">
            <a:extLst>
              <a:ext uri="{FF2B5EF4-FFF2-40B4-BE49-F238E27FC236}">
                <a16:creationId xmlns:a16="http://schemas.microsoft.com/office/drawing/2014/main" id="{7B91C85E-C95A-4AA5-A06A-FAB95BDC1669}"/>
              </a:ext>
            </a:extLst>
          </p:cNvPr>
          <p:cNvGrpSpPr/>
          <p:nvPr/>
        </p:nvGrpSpPr>
        <p:grpSpPr>
          <a:xfrm rot="21354898">
            <a:off x="-44067" y="300574"/>
            <a:ext cx="6885593" cy="1561933"/>
            <a:chOff x="1156507" y="294254"/>
            <a:chExt cx="6849963" cy="1431154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7A2A9A0D-7E4B-41F7-97B5-6BBE284D286E}"/>
                </a:ext>
              </a:extLst>
            </p:cNvPr>
            <p:cNvSpPr/>
            <p:nvPr/>
          </p:nvSpPr>
          <p:spPr>
            <a:xfrm>
              <a:off x="1156507" y="350199"/>
              <a:ext cx="6849963" cy="1375209"/>
            </a:xfrm>
            <a:prstGeom prst="roundRect">
              <a:avLst>
                <a:gd name="adj" fmla="val 31002"/>
              </a:avLst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l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13026F2-38A6-4392-A347-C4496E40B421}"/>
                </a:ext>
              </a:extLst>
            </p:cNvPr>
            <p:cNvSpPr/>
            <p:nvPr/>
          </p:nvSpPr>
          <p:spPr>
            <a:xfrm rot="5803">
              <a:off x="1277913" y="294254"/>
              <a:ext cx="2275067" cy="13818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6000" b="1" cap="none" spc="50" dirty="0">
                  <a:ln w="0"/>
                  <a:solidFill>
                    <a:srgbClr val="BF530B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XXIII</a:t>
              </a:r>
            </a:p>
            <a:p>
              <a:pPr algn="ctr"/>
              <a:r>
                <a:rPr lang="es-ES" sz="3200" b="1" spc="50" dirty="0">
                  <a:ln w="0"/>
                  <a:blipFill>
                    <a:blip r:embed="rId6"/>
                    <a:tile tx="0" ty="0" sx="100000" sy="100000" flip="none" algn="tl"/>
                  </a:blip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CERTAME</a:t>
              </a:r>
              <a:endParaRPr lang="es-ES" sz="3200" b="1" cap="none" spc="50" dirty="0">
                <a:ln w="0"/>
                <a:blipFill>
                  <a:blip r:embed="rId6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A9CB862-8F4C-4BB1-AB54-A22F1E46EFBC}"/>
              </a:ext>
            </a:extLst>
          </p:cNvPr>
          <p:cNvSpPr/>
          <p:nvPr/>
        </p:nvSpPr>
        <p:spPr>
          <a:xfrm>
            <a:off x="218324" y="8305872"/>
            <a:ext cx="5995552" cy="8104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ORGANIZA</a:t>
            </a:r>
            <a:r>
              <a:rPr lang="es-ES" sz="1200" b="1" dirty="0">
                <a:ln/>
                <a:solidFill>
                  <a:schemeClr val="accent4"/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 CEIP Antonio Insua Bermúdez.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BASES DO CERTAME</a:t>
            </a:r>
            <a:r>
              <a:rPr lang="es-ES" sz="1200" b="1" dirty="0">
                <a:ln/>
                <a:solidFill>
                  <a:schemeClr val="accent4"/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 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Web do centro, escanea o código QR.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1200" b="1" dirty="0">
                <a:ln/>
                <a:solidFill>
                  <a:schemeClr val="accent2">
                    <a:lumMod val="50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ENTREGA DE TRABALLOS</a:t>
            </a:r>
            <a:r>
              <a:rPr lang="es-ES" sz="1200" b="1" dirty="0">
                <a:ln/>
                <a:solidFill>
                  <a:schemeClr val="accent6">
                    <a:lumMod val="75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</a:effectLst>
                <a:latin typeface="Arial Black" panose="020B0A04020102020204" pitchFamily="34" charset="0"/>
              </a:rPr>
              <a:t>:  </a:t>
            </a:r>
            <a:r>
              <a:rPr lang="es-ES" sz="1200" b="1" spc="50" dirty="0">
                <a:ln w="0"/>
                <a:solidFill>
                  <a:schemeClr val="accent6">
                    <a:lumMod val="75000"/>
                  </a:schemeClr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ata ás 15:00h </a:t>
            </a:r>
            <a:r>
              <a:rPr lang="es-ES" sz="1200" b="1" spc="50" dirty="0" err="1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venres</a:t>
            </a:r>
            <a:r>
              <a:rPr lang="es-ES" sz="12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s-ES" sz="1600" b="1" spc="50" dirty="0">
                <a:ln w="0"/>
                <a:solidFill>
                  <a:srgbClr val="2C441C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20 de </a:t>
            </a:r>
            <a:r>
              <a:rPr lang="es-ES" sz="1400" b="1" spc="50" dirty="0">
                <a:ln w="0"/>
                <a:solidFill>
                  <a:srgbClr val="2C441C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MAIO</a:t>
            </a:r>
            <a:r>
              <a:rPr lang="es-ES" sz="1400" b="1" spc="50" dirty="0">
                <a:ln w="0"/>
                <a:solidFill>
                  <a:srgbClr val="FF0000"/>
                </a:solidFill>
                <a:effectLst>
                  <a:glow rad="1092200">
                    <a:schemeClr val="bg1">
                      <a:alpha val="56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.</a:t>
            </a:r>
            <a:endParaRPr lang="es-ES" sz="1200" b="1" spc="50" dirty="0">
              <a:ln w="0"/>
              <a:solidFill>
                <a:srgbClr val="FF0000"/>
              </a:solidFill>
              <a:effectLst>
                <a:glow rad="1092200">
                  <a:schemeClr val="bg1">
                    <a:alpha val="56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6" name="Imagen 95">
            <a:extLst>
              <a:ext uri="{FF2B5EF4-FFF2-40B4-BE49-F238E27FC236}">
                <a16:creationId xmlns:a16="http://schemas.microsoft.com/office/drawing/2014/main" id="{527347C8-517B-4DB0-A8CA-66CCD14803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13" t="20138" r="7322" b="25849"/>
          <a:stretch/>
        </p:blipFill>
        <p:spPr>
          <a:xfrm>
            <a:off x="4495069" y="6638296"/>
            <a:ext cx="1569786" cy="12835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2" name="Rectángulo 7">
            <a:extLst>
              <a:ext uri="{FF2B5EF4-FFF2-40B4-BE49-F238E27FC236}">
                <a16:creationId xmlns:a16="http://schemas.microsoft.com/office/drawing/2014/main" id="{413026F2-38A6-4392-A347-C4496E40B421}"/>
              </a:ext>
            </a:extLst>
          </p:cNvPr>
          <p:cNvSpPr/>
          <p:nvPr/>
        </p:nvSpPr>
        <p:spPr>
          <a:xfrm rot="21335015">
            <a:off x="2568311" y="222067"/>
            <a:ext cx="4062548" cy="15747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800" b="1" cap="none" spc="50" dirty="0">
                <a:ln w="0"/>
                <a:blipFill>
                  <a:blip r:embed="rId8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BENJAMIN PAZ</a:t>
            </a:r>
          </a:p>
          <a:p>
            <a:pPr>
              <a:lnSpc>
                <a:spcPts val="5760"/>
              </a:lnSpc>
            </a:pPr>
            <a:r>
              <a:rPr lang="es-ES" sz="4400" b="1" spc="50" dirty="0">
                <a:ln w="0"/>
                <a:blipFill>
                  <a:blip r:embed="rId8"/>
                  <a:tile tx="0" ty="0" sx="100000" sy="100000" flip="none" algn="tl"/>
                </a:blip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DAVID DÍAZ</a:t>
            </a:r>
            <a:endParaRPr lang="es-ES" sz="4400" b="1" cap="none" spc="50" dirty="0">
              <a:ln w="0"/>
              <a:blipFill>
                <a:blip r:embed="rId8"/>
                <a:tile tx="0" ty="0" sx="100000" sy="100000" flip="none" algn="tl"/>
              </a:blip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9" name="78 Imagen" descr="c52dfacb816324d2e0cd88ff69aee508-removebg-preview.png"/>
          <p:cNvPicPr>
            <a:picLocks noChangeAspect="1"/>
          </p:cNvPicPr>
          <p:nvPr/>
        </p:nvPicPr>
        <p:blipFill rotWithShape="1">
          <a:blip r:embed="rId9"/>
          <a:srcRect l="7396" t="10792" r="49567"/>
          <a:stretch/>
        </p:blipFill>
        <p:spPr>
          <a:xfrm flipH="1">
            <a:off x="6019083" y="5903732"/>
            <a:ext cx="1028809" cy="22965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2" name="81 Imagen" descr="6fe4526c256690a742e4a0e90c53a1ec-removebg-preview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31006" y="2057938"/>
            <a:ext cx="6142339" cy="6142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Imagen que contiene competencia de atletismo, papalote&#10;&#10;Descripción generada automáticamente">
            <a:extLst>
              <a:ext uri="{FF2B5EF4-FFF2-40B4-BE49-F238E27FC236}">
                <a16:creationId xmlns:a16="http://schemas.microsoft.com/office/drawing/2014/main" id="{6DFD566E-E850-4DDB-8650-51D0645277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81" r="-1481" b="7693"/>
          <a:stretch/>
        </p:blipFill>
        <p:spPr>
          <a:xfrm rot="717867">
            <a:off x="2801394" y="4805144"/>
            <a:ext cx="3387349" cy="3814794"/>
          </a:xfrm>
          <a:prstGeom prst="rect">
            <a:avLst/>
          </a:prstGeom>
        </p:spPr>
      </p:pic>
      <p:pic>
        <p:nvPicPr>
          <p:cNvPr id="12" name="Imagen 11" descr="Código QR&#10;&#10;Descripción generada automáticamente">
            <a:extLst>
              <a:ext uri="{FF2B5EF4-FFF2-40B4-BE49-F238E27FC236}">
                <a16:creationId xmlns:a16="http://schemas.microsoft.com/office/drawing/2014/main" id="{E8F7E9CC-E578-4F8A-9394-3CE1850D86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67" y="8255954"/>
            <a:ext cx="793209" cy="793209"/>
          </a:xfrm>
          <a:prstGeom prst="rect">
            <a:avLst/>
          </a:prstGeom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85E038C-5C7D-4EED-8365-1DAD478222EA}"/>
              </a:ext>
            </a:extLst>
          </p:cNvPr>
          <p:cNvSpPr/>
          <p:nvPr/>
        </p:nvSpPr>
        <p:spPr>
          <a:xfrm>
            <a:off x="132724" y="8193603"/>
            <a:ext cx="6685255" cy="956863"/>
          </a:xfrm>
          <a:prstGeom prst="roundRect">
            <a:avLst/>
          </a:prstGeom>
          <a:noFill/>
          <a:ln>
            <a:solidFill>
              <a:srgbClr val="A88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49BF1002-F871-4857-AFE6-635D9ABE19EC}"/>
              </a:ext>
            </a:extLst>
          </p:cNvPr>
          <p:cNvGrpSpPr/>
          <p:nvPr/>
        </p:nvGrpSpPr>
        <p:grpSpPr>
          <a:xfrm>
            <a:off x="11701" y="9331788"/>
            <a:ext cx="6796600" cy="501910"/>
            <a:chOff x="132724" y="9145971"/>
            <a:chExt cx="6796600" cy="501910"/>
          </a:xfrm>
        </p:grpSpPr>
        <p:pic>
          <p:nvPicPr>
            <p:cNvPr id="39" name="5 Imagen" descr="Logo Insua.png">
              <a:extLst>
                <a:ext uri="{FF2B5EF4-FFF2-40B4-BE49-F238E27FC236}">
                  <a16:creationId xmlns:a16="http://schemas.microsoft.com/office/drawing/2014/main" id="{F8B15870-0F34-454D-81F2-4F91B4592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26090" y="9151028"/>
              <a:ext cx="687004" cy="345501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sx="108000" sy="108000" algn="l" rotWithShape="0">
                <a:schemeClr val="bg1">
                  <a:alpha val="24000"/>
                </a:schemeClr>
              </a:outerShdw>
            </a:effectLst>
          </p:spPr>
        </p:pic>
        <p:pic>
          <p:nvPicPr>
            <p:cNvPr id="40" name="6 Imagen" descr="Pin Chapa Leolandra fondo transparente.png">
              <a:extLst>
                <a:ext uri="{FF2B5EF4-FFF2-40B4-BE49-F238E27FC236}">
                  <a16:creationId xmlns:a16="http://schemas.microsoft.com/office/drawing/2014/main" id="{496DE56C-FAD6-41EB-97BD-80D06F35C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32940" y="9145971"/>
              <a:ext cx="304675" cy="307213"/>
            </a:xfrm>
            <a:prstGeom prst="rect">
              <a:avLst/>
            </a:prstGeom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7 Imagen" descr="logo Biblio (1).png">
              <a:extLst>
                <a:ext uri="{FF2B5EF4-FFF2-40B4-BE49-F238E27FC236}">
                  <a16:creationId xmlns:a16="http://schemas.microsoft.com/office/drawing/2014/main" id="{CAFE07F7-58C1-43D7-B8CD-1F777695C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72257" y="9172158"/>
              <a:ext cx="169502" cy="324879"/>
            </a:xfrm>
            <a:prstGeom prst="rect">
              <a:avLst/>
            </a:prstGeom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8 Imagen" descr="EDDLG principal.png">
              <a:extLst>
                <a:ext uri="{FF2B5EF4-FFF2-40B4-BE49-F238E27FC236}">
                  <a16:creationId xmlns:a16="http://schemas.microsoft.com/office/drawing/2014/main" id="{38945DEF-CD6B-4995-9121-5D84194B3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6029" y="9212752"/>
              <a:ext cx="713295" cy="231512"/>
            </a:xfrm>
            <a:prstGeom prst="rect">
              <a:avLst/>
            </a:prstGeom>
            <a:noFill/>
            <a:ln>
              <a:noFill/>
            </a:ln>
            <a:effectLst>
              <a:glow rad="228600">
                <a:schemeClr val="bg1">
                  <a:alpha val="40000"/>
                </a:schemeClr>
              </a:glow>
              <a:outerShdw blurRad="50800" sx="108000" sy="108000" algn="l" rotWithShape="0">
                <a:schemeClr val="bg1">
                  <a:alpha val="24000"/>
                </a:schemeClr>
              </a:outerShdw>
            </a:effectLst>
          </p:spPr>
        </p:pic>
        <p:pic>
          <p:nvPicPr>
            <p:cNvPr id="43" name="Imagen 42" descr="Imagen que contiene señal&#10;&#10;Descripción generada con confianza alta">
              <a:extLst>
                <a:ext uri="{FF2B5EF4-FFF2-40B4-BE49-F238E27FC236}">
                  <a16:creationId xmlns:a16="http://schemas.microsoft.com/office/drawing/2014/main" id="{43986EF0-5ABB-4575-9E42-30877CA03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7038" y="9151027"/>
              <a:ext cx="324280" cy="307213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02C349C6-AA0D-4C8E-8DA9-B9407F6A6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087" y="9172158"/>
              <a:ext cx="1104594" cy="286082"/>
            </a:xfrm>
            <a:prstGeom prst="rect">
              <a:avLst/>
            </a:prstGeom>
            <a:noFill/>
            <a:effectLst>
              <a:glow rad="2286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8A05559E-CD07-47A1-9B3F-353A1DAB6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24" y="9206716"/>
              <a:ext cx="585450" cy="441165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46" name="Imagen 45" descr="Texto&#10;&#10;Descripción generada automáticamente">
              <a:extLst>
                <a:ext uri="{FF2B5EF4-FFF2-40B4-BE49-F238E27FC236}">
                  <a16:creationId xmlns:a16="http://schemas.microsoft.com/office/drawing/2014/main" id="{0A62DFEA-6599-4551-806A-500E6384D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13" y="9206716"/>
              <a:ext cx="1104593" cy="295110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  <p:pic>
          <p:nvPicPr>
            <p:cNvPr id="47" name="69 Imagen" descr="Logo Xunta Educación Novo Azul transparentecceu-positivo.png">
              <a:extLst>
                <a:ext uri="{FF2B5EF4-FFF2-40B4-BE49-F238E27FC236}">
                  <a16:creationId xmlns:a16="http://schemas.microsoft.com/office/drawing/2014/main" id="{E3AAB4BE-A7D2-4FD4-A63C-0D0EDCF8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62881" y="9255814"/>
              <a:ext cx="1280160" cy="185524"/>
            </a:xfrm>
            <a:prstGeom prst="rect">
              <a:avLst/>
            </a:prstGeom>
            <a:effectLst>
              <a:glow rad="228600">
                <a:schemeClr val="bg1"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715372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195</Words>
  <Application>Microsoft Office PowerPoint</Application>
  <PresentationFormat>A4 (210 x 297 mm)</PresentationFormat>
  <Paragraphs>40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Manuel Fernández Abuín</dc:creator>
  <cp:lastModifiedBy>Jesus Manuel Fernández Abuín</cp:lastModifiedBy>
  <cp:revision>56</cp:revision>
  <dcterms:created xsi:type="dcterms:W3CDTF">2020-03-01T22:00:51Z</dcterms:created>
  <dcterms:modified xsi:type="dcterms:W3CDTF">2022-04-17T15:30:17Z</dcterms:modified>
</cp:coreProperties>
</file>