
<file path=[Content_Types].xml><?xml version="1.0" encoding="utf-8"?>
<Types xmlns="http://schemas.openxmlformats.org/package/2006/content-types">
  <Default Extension="png" ContentType="image/png"/>
  <Default Extension="org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ntobinario.com/tag/mantenimiento-del-ordenado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luz.unizar.es/aplicacion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cionandujar.es/2014/07/17/ayudas-para-alumnos-con-necesidad-especifica-de-apoyo-educativo-2014-2015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lerkala.blogspot.com/2009_02_01_archive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rikenea-educacion.blogspot.com/2015/12/el-peor-enemigo-de-los-buenos.html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elblogdelasfamilias1.blogspot.com.es/" TargetMode="Externa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fame.wikispaces.com/Equipowiki6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.org/details/maquina_201602" TargetMode="External"/><Relationship Id="rId4" Type="http://schemas.openxmlformats.org/officeDocument/2006/relationships/image" Target="../media/image25.or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ujeresdeempresa.com/administracion-del-tiempo-7-consejos-para-administrar-y-gestionar-eficazmente-tu-tiempo/?ref=n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.educacion.es/formacion/materiales/93/cd/m5_1/index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uestosparaandarporcasa.es/2011/09/cuidado-con-lo-que-haceis-para-no-pagar-impuesto-del-patrimonio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avirus.com/noticias/2017/70000-servidores-con-memcached-estan-en-riesgo-por-unos-bugs-que-llevan-presentes-8-meses.as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sem.wikispaces.com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unicacionymenores.blogspot.com/2010/05/mas-horas-frente-al-ordenador-que-en-la.htm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ladeinfantil-carmen.blogspot.com/2010/09/la-noticia-de-la-seman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ikinux.blogspot.com/2011/12/como-gestionar-usuarios-desde-terminal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69DA5-01B9-4C33-98B0-AE6DA78A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413" y="1178339"/>
            <a:ext cx="8791575" cy="1005301"/>
          </a:xfrm>
        </p:spPr>
        <p:txBody>
          <a:bodyPr/>
          <a:lstStyle/>
          <a:p>
            <a:pPr algn="ctr"/>
            <a:r>
              <a:rPr lang="es-ES" dirty="0"/>
              <a:t>XADE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F0457-DC01-4671-B0F3-CE01311AD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201" y="2927626"/>
            <a:ext cx="7619997" cy="10027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4000" dirty="0">
                <a:solidFill>
                  <a:schemeClr val="tx1"/>
                </a:solidFill>
              </a:rPr>
              <a:t>A aplicación XADE como </a:t>
            </a:r>
            <a:r>
              <a:rPr lang="es-ES" sz="4000" dirty="0" err="1">
                <a:solidFill>
                  <a:schemeClr val="tx1"/>
                </a:solidFill>
              </a:rPr>
              <a:t>ferramenta</a:t>
            </a:r>
            <a:r>
              <a:rPr lang="es-ES" sz="4000" dirty="0">
                <a:solidFill>
                  <a:schemeClr val="tx1"/>
                </a:solidFill>
              </a:rPr>
              <a:t> de </a:t>
            </a:r>
            <a:r>
              <a:rPr lang="es-ES" sz="4000" dirty="0" err="1">
                <a:solidFill>
                  <a:schemeClr val="tx1"/>
                </a:solidFill>
              </a:rPr>
              <a:t>xestión</a:t>
            </a:r>
            <a:r>
              <a:rPr lang="es-ES" sz="4000" dirty="0">
                <a:solidFill>
                  <a:schemeClr val="tx1"/>
                </a:solidFill>
              </a:rPr>
              <a:t> administrativa e académica</a:t>
            </a:r>
          </a:p>
        </p:txBody>
      </p:sp>
    </p:spTree>
    <p:extLst>
      <p:ext uri="{BB962C8B-B14F-4D97-AF65-F5344CB8AC3E}">
        <p14:creationId xmlns:p14="http://schemas.microsoft.com/office/powerpoint/2010/main" val="83556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7DA2B-6118-432D-9E3A-F5AD4BF4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816350"/>
            <a:ext cx="3623092" cy="354171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3200" dirty="0" err="1"/>
              <a:t>Horarios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 err="1"/>
              <a:t>Avaliacións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 err="1"/>
              <a:t>Quendas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 err="1"/>
              <a:t>Oferta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 err="1"/>
              <a:t>Datos</a:t>
            </a:r>
            <a:r>
              <a:rPr lang="en-US" sz="3200" dirty="0"/>
              <a:t> por </a:t>
            </a:r>
            <a:r>
              <a:rPr lang="en-US" sz="3200" dirty="0" err="1"/>
              <a:t>defecto</a:t>
            </a: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 err="1"/>
              <a:t>Espazos</a:t>
            </a:r>
            <a:endParaRPr lang="en-US" sz="3200" dirty="0"/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A9614D-C65C-4696-B8F0-3B2FD692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3189955" cy="856749"/>
          </a:xfrm>
        </p:spPr>
        <p:txBody>
          <a:bodyPr/>
          <a:lstStyle/>
          <a:p>
            <a:r>
              <a:rPr lang="es-ES" dirty="0" err="1"/>
              <a:t>MANTEMENTOs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27F751-DD0B-4BF0-9283-E8DB97D99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1946" y="1816350"/>
            <a:ext cx="5988790" cy="280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86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748A0-B92E-4596-88FB-FAB6E172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23" y="345802"/>
            <a:ext cx="1473450" cy="448281"/>
          </a:xfrm>
        </p:spPr>
        <p:txBody>
          <a:bodyPr>
            <a:normAutofit fontScale="90000"/>
          </a:bodyPr>
          <a:lstStyle/>
          <a:p>
            <a:r>
              <a:rPr lang="es-ES" dirty="0"/>
              <a:t>DATAS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7F3969-3317-42B1-8F8B-4694C9872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559" y="794083"/>
            <a:ext cx="8605845" cy="59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5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BDEE0-A886-4622-8C3A-4DC4B075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55" y="329760"/>
            <a:ext cx="1826376" cy="448281"/>
          </a:xfrm>
        </p:spPr>
        <p:txBody>
          <a:bodyPr>
            <a:normAutofit fontScale="90000"/>
          </a:bodyPr>
          <a:lstStyle/>
          <a:p>
            <a:r>
              <a:rPr lang="es-ES" dirty="0"/>
              <a:t>OFERTA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763168C-B783-48EA-9477-EFDD3AEB8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13" y="976729"/>
            <a:ext cx="8483849" cy="58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903EB-6D4D-4DD7-940A-C5105AB6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644524" cy="937566"/>
          </a:xfrm>
        </p:spPr>
        <p:txBody>
          <a:bodyPr/>
          <a:lstStyle/>
          <a:p>
            <a:r>
              <a:rPr lang="es-ES" dirty="0"/>
              <a:t>UTILIDADES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45B12-12C1-45E1-9B54-AB6AD19A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0464"/>
            <a:ext cx="4633746" cy="4122822"/>
          </a:xfrm>
        </p:spPr>
        <p:txBody>
          <a:bodyPr>
            <a:normAutofit fontScale="77500" lnSpcReduction="20000"/>
          </a:bodyPr>
          <a:lstStyle/>
          <a:p>
            <a:r>
              <a:rPr lang="es-ES" sz="3900" dirty="0"/>
              <a:t>Cambio ano académico</a:t>
            </a:r>
          </a:p>
          <a:p>
            <a:r>
              <a:rPr lang="es-ES" sz="3900" dirty="0"/>
              <a:t>Pechar actas</a:t>
            </a:r>
          </a:p>
          <a:p>
            <a:r>
              <a:rPr lang="es-ES" sz="3900" dirty="0"/>
              <a:t>Calendario lectivo</a:t>
            </a:r>
          </a:p>
          <a:p>
            <a:r>
              <a:rPr lang="es-ES" sz="3900" dirty="0" err="1"/>
              <a:t>Xade</a:t>
            </a:r>
            <a:r>
              <a:rPr lang="es-ES" sz="3900" dirty="0"/>
              <a:t>-Profes</a:t>
            </a:r>
          </a:p>
          <a:p>
            <a:r>
              <a:rPr lang="es-ES" sz="3900" dirty="0" err="1"/>
              <a:t>Xade</a:t>
            </a:r>
            <a:r>
              <a:rPr lang="es-ES" sz="3900" dirty="0"/>
              <a:t>-Horarios</a:t>
            </a:r>
          </a:p>
          <a:p>
            <a:r>
              <a:rPr lang="es-ES" sz="3900" dirty="0"/>
              <a:t>Publicar </a:t>
            </a:r>
            <a:r>
              <a:rPr lang="es-ES" sz="3900" dirty="0" err="1"/>
              <a:t>cualificacións</a:t>
            </a:r>
            <a:endParaRPr lang="es-ES" sz="3900" dirty="0"/>
          </a:p>
          <a:p>
            <a:r>
              <a:rPr lang="es-ES" sz="3900" dirty="0"/>
              <a:t>Matrícula masiva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16FCE0-BA2C-43E7-8E68-67C39B04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9454" y="1556084"/>
            <a:ext cx="3513221" cy="3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283AE-B776-4787-9FF4-1245A6DA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729998" cy="793187"/>
          </a:xfrm>
        </p:spPr>
        <p:txBody>
          <a:bodyPr/>
          <a:lstStyle/>
          <a:p>
            <a:r>
              <a:rPr lang="es-ES" dirty="0"/>
              <a:t>XESTIÓN ALUMNADO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0BACF-0D16-4221-95C8-B6299D7F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91" y="1658143"/>
            <a:ext cx="3302251" cy="3541714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chemeClr val="tx1"/>
              </a:buClr>
            </a:pPr>
            <a:r>
              <a:rPr lang="en-US" sz="3500" dirty="0" err="1"/>
              <a:t>Grupos</a:t>
            </a:r>
            <a:endParaRPr lang="en-US" sz="3500" dirty="0"/>
          </a:p>
          <a:p>
            <a:pPr lvl="0">
              <a:buClr>
                <a:schemeClr val="tx1"/>
              </a:buClr>
            </a:pPr>
            <a:r>
              <a:rPr lang="en-US" sz="3500" dirty="0"/>
              <a:t>Control de </a:t>
            </a:r>
            <a:r>
              <a:rPr lang="en-US" sz="3500" dirty="0" err="1"/>
              <a:t>asistencia</a:t>
            </a:r>
            <a:endParaRPr lang="en-US" sz="3500" dirty="0"/>
          </a:p>
          <a:p>
            <a:pPr lvl="0">
              <a:buClr>
                <a:schemeClr val="tx1"/>
              </a:buClr>
            </a:pPr>
            <a:r>
              <a:rPr lang="en-US" sz="3500" dirty="0" err="1"/>
              <a:t>Avaliación</a:t>
            </a:r>
            <a:endParaRPr lang="en-US" sz="3500" dirty="0"/>
          </a:p>
          <a:p>
            <a:pPr lvl="0">
              <a:buClr>
                <a:schemeClr val="tx1"/>
              </a:buClr>
            </a:pPr>
            <a:r>
              <a:rPr lang="en-US" sz="3500" dirty="0" err="1"/>
              <a:t>Actividades</a:t>
            </a:r>
            <a:endParaRPr lang="en-US" sz="3500" dirty="0"/>
          </a:p>
          <a:p>
            <a:pPr lvl="0">
              <a:buClr>
                <a:schemeClr val="tx1"/>
              </a:buClr>
            </a:pPr>
            <a:r>
              <a:rPr lang="en-US" sz="3500" dirty="0" err="1"/>
              <a:t>Histórico</a:t>
            </a:r>
            <a:r>
              <a:rPr lang="en-US" sz="3500" dirty="0"/>
              <a:t> </a:t>
            </a:r>
            <a:r>
              <a:rPr lang="en-US" sz="3500" dirty="0" err="1"/>
              <a:t>alumnado</a:t>
            </a:r>
            <a:endParaRPr lang="en-US" sz="3500" dirty="0"/>
          </a:p>
          <a:p>
            <a:pPr lvl="0">
              <a:buClr>
                <a:schemeClr val="tx1"/>
              </a:buClr>
            </a:pPr>
            <a:r>
              <a:rPr lang="en-US" sz="3500" dirty="0" err="1"/>
              <a:t>Matrículas</a:t>
            </a:r>
            <a:endParaRPr lang="en-US" sz="3500" dirty="0"/>
          </a:p>
          <a:p>
            <a:pPr lvl="0">
              <a:buClr>
                <a:schemeClr val="tx1"/>
              </a:buClr>
            </a:pPr>
            <a:r>
              <a:rPr lang="en-US" sz="3500" dirty="0" err="1"/>
              <a:t>Expedientes</a:t>
            </a:r>
            <a:endParaRPr lang="en-US" sz="3500" dirty="0"/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chemeClr val="tx1"/>
              </a:buClr>
              <a:buNone/>
            </a:pPr>
            <a:endParaRPr lang="en-US" sz="3500" dirty="0"/>
          </a:p>
          <a:p>
            <a:pPr marL="0" lvl="1" indent="0" hangingPunct="0">
              <a:spcBef>
                <a:spcPts val="0"/>
              </a:spcBef>
              <a:spcAft>
                <a:spcPts val="1417"/>
              </a:spcAft>
              <a:buClr>
                <a:schemeClr val="tx1"/>
              </a:buClr>
              <a:buNone/>
            </a:pPr>
            <a:endParaRPr lang="en-US" sz="3500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BBFB75-F425-49CE-A246-87163D06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7769" y="2021306"/>
            <a:ext cx="6341034" cy="258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91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0242F-BAA0-4AD9-89C5-6BBE3C9A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87" y="368969"/>
            <a:ext cx="2500146" cy="465221"/>
          </a:xfrm>
        </p:spPr>
        <p:txBody>
          <a:bodyPr>
            <a:normAutofit fontScale="90000"/>
          </a:bodyPr>
          <a:lstStyle/>
          <a:p>
            <a:r>
              <a:rPr lang="gl-ES"/>
              <a:t>avaliación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C10849-5D7D-4C4F-BF16-F52E5602F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550" y="834190"/>
            <a:ext cx="8798061" cy="58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1DFAA0C-9B7A-42BE-9B15-94D0B571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2644524" cy="45719"/>
          </a:xfrm>
        </p:spPr>
        <p:txBody>
          <a:bodyPr>
            <a:normAutofit fontScale="90000"/>
          </a:bodyPr>
          <a:lstStyle/>
          <a:p>
            <a:r>
              <a:rPr lang="es-ES"/>
              <a:t>avaliación</a:t>
            </a:r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27FFB5B-9C18-452B-8AB4-6306786F6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974" y="922541"/>
            <a:ext cx="8825948" cy="59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67683-A5C7-4574-8851-14086A16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58143"/>
            <a:ext cx="3687262" cy="3541714"/>
          </a:xfrm>
        </p:spPr>
        <p:txBody>
          <a:bodyPr/>
          <a:lstStyle/>
          <a:p>
            <a:r>
              <a:rPr lang="pt-BR" dirty="0"/>
              <a:t>Altas e baixas</a:t>
            </a:r>
          </a:p>
          <a:p>
            <a:endParaRPr lang="pt-BR" dirty="0"/>
          </a:p>
          <a:p>
            <a:r>
              <a:rPr lang="pt-BR" dirty="0" err="1"/>
              <a:t>Control</a:t>
            </a:r>
            <a:r>
              <a:rPr lang="pt-BR" dirty="0"/>
              <a:t> de </a:t>
            </a:r>
            <a:r>
              <a:rPr lang="pt-BR" dirty="0" err="1"/>
              <a:t>asistencia</a:t>
            </a:r>
            <a:endParaRPr lang="pt-BR" dirty="0"/>
          </a:p>
          <a:p>
            <a:endParaRPr lang="pt-BR" dirty="0"/>
          </a:p>
          <a:p>
            <a:r>
              <a:rPr lang="pt-BR" dirty="0"/>
              <a:t>Histórico </a:t>
            </a:r>
            <a:r>
              <a:rPr lang="pt-BR" dirty="0" err="1"/>
              <a:t>profesorado</a:t>
            </a:r>
            <a:endParaRPr lang="pt-BR" dirty="0"/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E1E042-9065-48FD-B878-42E2BA4C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6"/>
            <a:ext cx="4409155" cy="712370"/>
          </a:xfrm>
        </p:spPr>
        <p:txBody>
          <a:bodyPr>
            <a:normAutofit fontScale="90000"/>
          </a:bodyPr>
          <a:lstStyle/>
          <a:p>
            <a:r>
              <a:rPr lang="es-ES" dirty="0"/>
              <a:t>XESTIÓN profesorado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904B13-2D5E-4F58-930F-765C27A5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5837" y="1507959"/>
            <a:ext cx="3733800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76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940F69-F906-4199-973D-BF5F73385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644" y="934278"/>
            <a:ext cx="8554279" cy="580403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BC0CA5D-2F4F-4487-97FE-FA05549B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86604"/>
            <a:ext cx="2980013" cy="447674"/>
          </a:xfrm>
        </p:spPr>
        <p:txBody>
          <a:bodyPr>
            <a:normAutofit fontScale="90000"/>
          </a:bodyPr>
          <a:lstStyle/>
          <a:p>
            <a:r>
              <a:rPr lang="es-ES" dirty="0"/>
              <a:t>profesorado</a:t>
            </a:r>
          </a:p>
        </p:txBody>
      </p:sp>
    </p:spTree>
    <p:extLst>
      <p:ext uri="{BB962C8B-B14F-4D97-AF65-F5344CB8AC3E}">
        <p14:creationId xmlns:p14="http://schemas.microsoft.com/office/powerpoint/2010/main" val="342002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3DF9A-C16F-4D3D-9DB5-DBD8D009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85" y="1801813"/>
            <a:ext cx="3019771" cy="2534548"/>
          </a:xfrm>
        </p:spPr>
        <p:txBody>
          <a:bodyPr/>
          <a:lstStyle/>
          <a:p>
            <a:r>
              <a:rPr lang="es-ES" dirty="0"/>
              <a:t>Equipos</a:t>
            </a:r>
          </a:p>
          <a:p>
            <a:r>
              <a:rPr lang="es-ES" dirty="0"/>
              <a:t>Departamentos</a:t>
            </a:r>
          </a:p>
          <a:p>
            <a:r>
              <a:rPr lang="es-ES" dirty="0"/>
              <a:t>Cargos</a:t>
            </a:r>
          </a:p>
          <a:p>
            <a:r>
              <a:rPr lang="es-ES" dirty="0" err="1"/>
              <a:t>Gardas</a:t>
            </a:r>
            <a:endParaRPr lang="es-ES" dirty="0"/>
          </a:p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0D4AE9B-3F02-4BFC-8B53-2D308E80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6"/>
            <a:ext cx="3165544" cy="447674"/>
          </a:xfrm>
        </p:spPr>
        <p:txBody>
          <a:bodyPr>
            <a:normAutofit fontScale="90000"/>
          </a:bodyPr>
          <a:lstStyle/>
          <a:p>
            <a:r>
              <a:rPr lang="es-ES" dirty="0"/>
              <a:t>profesorado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DB2A28-0D4A-4AA7-B7C8-444B4868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5818" y="3588439"/>
            <a:ext cx="3019772" cy="22648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9F33DF5-A5B9-4298-B62C-0F64DB58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12866" y="1066800"/>
            <a:ext cx="3916020" cy="220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A768E59-4CAB-480C-802E-A0195936E7B3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5" tooltip="https://elblogdelasfamilias1.blogspot.com.e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6" tooltip="https://creativecommons.org/licenses/by-nc-sa/4.0/"/>
              </a:rPr>
              <a:t>CC BY-NC-SA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33168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C24ECB-9FA4-482E-89D2-97D5A797C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425" y="414241"/>
            <a:ext cx="10223149" cy="62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2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16755-466F-4976-B4E4-E4340503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24500" cy="640439"/>
          </a:xfrm>
        </p:spPr>
        <p:txBody>
          <a:bodyPr>
            <a:normAutofit/>
          </a:bodyPr>
          <a:lstStyle/>
          <a:p>
            <a:r>
              <a:rPr lang="es-ES" sz="3200" dirty="0"/>
              <a:t>PERSOAL NON DOCENTE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EC23E-7811-49CA-988C-449B8BEC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351075" cy="2402026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</a:pPr>
            <a:r>
              <a:rPr lang="en-US" b="1" dirty="0" err="1"/>
              <a:t>Tipoloxía</a:t>
            </a:r>
            <a:endParaRPr lang="en-US" b="1" dirty="0"/>
          </a:p>
          <a:p>
            <a:pPr lvl="0">
              <a:buClr>
                <a:schemeClr val="tx1"/>
              </a:buClr>
            </a:pPr>
            <a:endParaRPr lang="en-US" b="1" dirty="0"/>
          </a:p>
          <a:p>
            <a:pPr marL="0" lvl="0" indent="0">
              <a:buClr>
                <a:schemeClr val="tx1"/>
              </a:buClr>
              <a:buNone/>
            </a:pPr>
            <a:endParaRPr lang="en-US" b="1" dirty="0"/>
          </a:p>
          <a:p>
            <a:pPr lvl="0">
              <a:buClr>
                <a:schemeClr val="tx1"/>
              </a:buClr>
            </a:pPr>
            <a:r>
              <a:rPr lang="en-US" b="1" dirty="0"/>
              <a:t>Control de </a:t>
            </a:r>
            <a:r>
              <a:rPr lang="en-US" b="1" dirty="0" err="1"/>
              <a:t>asistencia</a:t>
            </a:r>
            <a:endParaRPr lang="en-US" b="1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CE19D1-8A03-442A-8B5D-5D910DF5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3741" y="928683"/>
            <a:ext cx="2027582" cy="224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C29C87-584B-49BC-A1F5-659F9D42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2925" y="3305267"/>
            <a:ext cx="2169214" cy="225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4826A-7BB3-4839-8AB9-8114D62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3231804" cy="448281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ADMINISTRACIÓN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DF810-F8F9-41B7-9136-104CE11B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404084" cy="3541714"/>
          </a:xfrm>
        </p:spPr>
        <p:txBody>
          <a:bodyPr/>
          <a:lstStyle/>
          <a:p>
            <a:pPr lvl="0">
              <a:buClr>
                <a:schemeClr val="tx1"/>
              </a:buClr>
            </a:pPr>
            <a:r>
              <a:rPr lang="en-US" b="1" dirty="0" err="1"/>
              <a:t>Inventario</a:t>
            </a:r>
            <a:endParaRPr lang="en-US" b="1" dirty="0"/>
          </a:p>
          <a:p>
            <a:pPr marL="457200" lvl="1" indent="-457200" hangingPunct="0">
              <a:spcBef>
                <a:spcPts val="0"/>
              </a:spcBef>
              <a:spcAft>
                <a:spcPts val="1417"/>
              </a:spcAft>
              <a:buClr>
                <a:schemeClr val="tx1"/>
              </a:buClr>
            </a:pPr>
            <a:endParaRPr lang="en-US" sz="3200" b="1" dirty="0">
              <a:cs typeface="Tahoma" pitchFamily="2"/>
            </a:endParaRPr>
          </a:p>
          <a:p>
            <a:pPr lvl="0">
              <a:buClr>
                <a:schemeClr val="tx1"/>
              </a:buClr>
            </a:pPr>
            <a:r>
              <a:rPr lang="en-US" b="1" dirty="0"/>
              <a:t>Entradas e </a:t>
            </a:r>
            <a:r>
              <a:rPr lang="en-US" b="1" dirty="0" err="1"/>
              <a:t>saídas</a:t>
            </a:r>
            <a:endParaRPr lang="en-US" b="1" dirty="0"/>
          </a:p>
          <a:p>
            <a:pPr marL="457200" lvl="1" indent="-457200" hangingPunct="0">
              <a:spcBef>
                <a:spcPts val="0"/>
              </a:spcBef>
              <a:spcAft>
                <a:spcPts val="1417"/>
              </a:spcAft>
              <a:buClr>
                <a:schemeClr val="tx1"/>
              </a:buClr>
            </a:pPr>
            <a:endParaRPr lang="en-US" sz="3200" b="1" dirty="0">
              <a:cs typeface="Tahoma" pitchFamily="2"/>
            </a:endParaRPr>
          </a:p>
          <a:p>
            <a:pPr lvl="0">
              <a:buClr>
                <a:schemeClr val="tx1"/>
              </a:buClr>
            </a:pPr>
            <a:r>
              <a:rPr lang="en-US" b="1" dirty="0" err="1"/>
              <a:t>Reunións</a:t>
            </a:r>
            <a:endParaRPr lang="en-US" b="1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977D1C-E4DB-46C9-B61A-09B46AF1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64696" y="2286241"/>
            <a:ext cx="5492615" cy="2285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24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43A6B-2625-4696-A420-34A10D96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78226"/>
            <a:ext cx="2317405" cy="4412975"/>
          </a:xfrm>
        </p:spPr>
        <p:txBody>
          <a:bodyPr/>
          <a:lstStyle/>
          <a:p>
            <a:r>
              <a:rPr lang="es-ES" dirty="0"/>
              <a:t>Alumnado</a:t>
            </a:r>
          </a:p>
          <a:p>
            <a:r>
              <a:rPr lang="es-ES" dirty="0"/>
              <a:t>Profesorado</a:t>
            </a:r>
          </a:p>
          <a:p>
            <a:r>
              <a:rPr lang="es-ES" dirty="0"/>
              <a:t>Non docente</a:t>
            </a:r>
          </a:p>
          <a:p>
            <a:r>
              <a:rPr lang="es-ES" dirty="0"/>
              <a:t>Secretaría</a:t>
            </a:r>
          </a:p>
          <a:p>
            <a:r>
              <a:rPr lang="es-ES" dirty="0" err="1"/>
              <a:t>Estatísticas</a:t>
            </a:r>
            <a:endParaRPr lang="es-ES" dirty="0"/>
          </a:p>
          <a:p>
            <a:r>
              <a:rPr lang="es-ES" dirty="0"/>
              <a:t>Exportar datos</a:t>
            </a:r>
          </a:p>
          <a:p>
            <a:r>
              <a:rPr lang="es-ES" dirty="0" err="1"/>
              <a:t>Xerador</a:t>
            </a:r>
            <a:endParaRPr lang="es-ES" dirty="0"/>
          </a:p>
          <a:p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D1C162F-8AFA-4872-8039-A5896FD1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6"/>
            <a:ext cx="2065613" cy="447674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informes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7BEC85-B89F-4FB4-A3DF-D211F434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7121" y="2067339"/>
            <a:ext cx="2723322" cy="2723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32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327C7-F6BF-4A3C-B1F3-E4EAC3A0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307640" cy="632766"/>
          </a:xfrm>
        </p:spPr>
        <p:txBody>
          <a:bodyPr/>
          <a:lstStyle/>
          <a:p>
            <a:r>
              <a:rPr lang="es-ES" dirty="0"/>
              <a:t>DÚBIDAS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2A35C14-227F-41C0-AC83-CB933BC31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3957" y="1604210"/>
            <a:ext cx="4604085" cy="4604085"/>
          </a:xfrm>
        </p:spPr>
      </p:pic>
    </p:spTree>
    <p:extLst>
      <p:ext uri="{BB962C8B-B14F-4D97-AF65-F5344CB8AC3E}">
        <p14:creationId xmlns:p14="http://schemas.microsoft.com/office/powerpoint/2010/main" val="1174088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1879B-C244-4D1E-BEA6-A145B156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728222" cy="878978"/>
          </a:xfrm>
        </p:spPr>
        <p:txBody>
          <a:bodyPr>
            <a:normAutofit/>
          </a:bodyPr>
          <a:lstStyle/>
          <a:p>
            <a:r>
              <a:rPr lang="es-ES" sz="3200" dirty="0" err="1"/>
              <a:t>cONTACTOS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7F84D6-FECE-49E3-B291-1758A8181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olallapereira@edu.xunta.es</a:t>
            </a:r>
          </a:p>
          <a:p>
            <a:r>
              <a:rPr lang="es-ES" dirty="0"/>
              <a:t>julioanido@edu.xunta.es</a:t>
            </a:r>
          </a:p>
          <a:p>
            <a:r>
              <a:rPr lang="es-ES" dirty="0"/>
              <a:t>UAC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12BAD3-55C0-4B25-A406-8FFD91CC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06" y="1497496"/>
            <a:ext cx="3332922" cy="333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84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AE83-4E7A-4E65-AC49-28CA9E13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423422" cy="719952"/>
          </a:xfrm>
        </p:spPr>
        <p:txBody>
          <a:bodyPr/>
          <a:lstStyle/>
          <a:p>
            <a:r>
              <a:rPr lang="es-ES" dirty="0"/>
              <a:t>sistemas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7EF126-6753-40A9-9BD4-E518D93E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6897" y="1561513"/>
            <a:ext cx="4500611" cy="3002497"/>
          </a:xfrm>
          <a:prstGeom prst="rect">
            <a:avLst/>
          </a:prstGeom>
          <a:scene3d>
            <a:camera prst="orthographicFront">
              <a:rot lat="0" lon="10500000" rev="0"/>
            </a:camera>
            <a:lightRig rig="threePt" dir="t"/>
          </a:scene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518B64C-6C08-431D-B2CD-AD251F7EBA29}"/>
              </a:ext>
            </a:extLst>
          </p:cNvPr>
          <p:cNvSpPr txBox="1"/>
          <p:nvPr/>
        </p:nvSpPr>
        <p:spPr>
          <a:xfrm>
            <a:off x="1466774" y="1863357"/>
            <a:ext cx="360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Bases de datos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A927A4-1A42-4675-88A5-56391308DBEF}"/>
              </a:ext>
            </a:extLst>
          </p:cNvPr>
          <p:cNvSpPr txBox="1"/>
          <p:nvPr/>
        </p:nvSpPr>
        <p:spPr>
          <a:xfrm>
            <a:off x="1466774" y="2770373"/>
            <a:ext cx="512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Servidores de aplicaciones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43CDEF-0F1C-42AC-93A7-F0FE68B68815}"/>
              </a:ext>
            </a:extLst>
          </p:cNvPr>
          <p:cNvSpPr txBox="1"/>
          <p:nvPr/>
        </p:nvSpPr>
        <p:spPr>
          <a:xfrm>
            <a:off x="1481836" y="3677389"/>
            <a:ext cx="536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Servidores de informes </a:t>
            </a:r>
          </a:p>
        </p:txBody>
      </p:sp>
    </p:spTree>
    <p:extLst>
      <p:ext uri="{BB962C8B-B14F-4D97-AF65-F5344CB8AC3E}">
        <p14:creationId xmlns:p14="http://schemas.microsoft.com/office/powerpoint/2010/main" val="15254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8EE2F-5674-42F9-AA03-F3D82AADE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212" y="1950243"/>
            <a:ext cx="2795588" cy="2398713"/>
          </a:xfrm>
        </p:spPr>
        <p:txBody>
          <a:bodyPr/>
          <a:lstStyle/>
          <a:p>
            <a:r>
              <a:rPr lang="en-US" sz="3200" dirty="0"/>
              <a:t>Dato </a:t>
            </a:r>
            <a:r>
              <a:rPr lang="en-US" sz="3200" dirty="0" err="1"/>
              <a:t>único</a:t>
            </a:r>
            <a:endParaRPr lang="en-US" sz="3200" dirty="0"/>
          </a:p>
          <a:p>
            <a:r>
              <a:rPr lang="en-US" sz="3200" dirty="0"/>
              <a:t>Web</a:t>
            </a:r>
          </a:p>
          <a:p>
            <a:r>
              <a:rPr lang="en-US" sz="3200" dirty="0" err="1"/>
              <a:t>Multiusuario</a:t>
            </a:r>
            <a:endParaRPr lang="en-US" sz="32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A43606-D14D-4BCE-88A1-E927B3D0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3659187" cy="625475"/>
          </a:xfrm>
        </p:spPr>
        <p:txBody>
          <a:bodyPr/>
          <a:lstStyle/>
          <a:p>
            <a:r>
              <a:rPr lang="es-ES" dirty="0" err="1"/>
              <a:t>carácterísticas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14D4EA-8F19-4FB7-8E69-CCEE3D8D6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6644" y="1244600"/>
            <a:ext cx="3377761" cy="1994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945225-F7CC-49BC-9FD9-80B93E75E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9421" y="3619301"/>
            <a:ext cx="3072206" cy="210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4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0F9CA89-8F61-4844-9871-B9B4D6AD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6"/>
            <a:ext cx="2371808" cy="728412"/>
          </a:xfrm>
        </p:spPr>
        <p:txBody>
          <a:bodyPr>
            <a:normAutofit/>
          </a:bodyPr>
          <a:lstStyle/>
          <a:p>
            <a:r>
              <a:rPr lang="es-ES" sz="3200" dirty="0"/>
              <a:t>INICIO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589DBF-01D4-4265-AE49-AE31B921F470}"/>
              </a:ext>
            </a:extLst>
          </p:cNvPr>
          <p:cNvSpPr txBox="1"/>
          <p:nvPr/>
        </p:nvSpPr>
        <p:spPr>
          <a:xfrm>
            <a:off x="1466774" y="1863357"/>
            <a:ext cx="324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Avisos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ADC043-56DC-44C0-AC2F-3A2E3264FFE3}"/>
              </a:ext>
            </a:extLst>
          </p:cNvPr>
          <p:cNvSpPr txBox="1"/>
          <p:nvPr/>
        </p:nvSpPr>
        <p:spPr>
          <a:xfrm>
            <a:off x="1466774" y="3429000"/>
            <a:ext cx="360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Novas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9ABB43-7E15-48E4-9CDE-54422F17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3" y="933487"/>
            <a:ext cx="2110287" cy="18597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358448A-678D-4A65-9959-C0F068AE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75623" y="3151629"/>
            <a:ext cx="2157335" cy="213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23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8B7B101-2D31-4EE7-9E8D-C64F99017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257" y="997056"/>
            <a:ext cx="9266996" cy="567891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3A59F7A-9EC8-4329-B722-BD4CD982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138" y="394536"/>
            <a:ext cx="3863724" cy="808622"/>
          </a:xfrm>
        </p:spPr>
        <p:txBody>
          <a:bodyPr/>
          <a:lstStyle/>
          <a:p>
            <a:r>
              <a:rPr lang="es-ES" dirty="0"/>
              <a:t>Novas + detalles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E152D39-9E14-4383-A858-A0763773E875}"/>
              </a:ext>
            </a:extLst>
          </p:cNvPr>
          <p:cNvSpPr/>
          <p:nvPr/>
        </p:nvSpPr>
        <p:spPr>
          <a:xfrm>
            <a:off x="1812758" y="2294021"/>
            <a:ext cx="5005137" cy="1379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A948FD-8B91-4229-BAA1-5C9C0F3DB257}"/>
              </a:ext>
            </a:extLst>
          </p:cNvPr>
          <p:cNvSpPr/>
          <p:nvPr/>
        </p:nvSpPr>
        <p:spPr>
          <a:xfrm>
            <a:off x="1812758" y="4138863"/>
            <a:ext cx="8582526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6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5FB4C5-6BD9-4CBA-9768-AFDD9055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6"/>
            <a:ext cx="2067008" cy="744454"/>
          </a:xfrm>
        </p:spPr>
        <p:txBody>
          <a:bodyPr>
            <a:normAutofit fontScale="90000"/>
          </a:bodyPr>
          <a:lstStyle/>
          <a:p>
            <a:r>
              <a:rPr lang="es-ES" dirty="0"/>
              <a:t>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D4FDD1-4223-409E-AD6A-6D3B0F154BE0}"/>
              </a:ext>
            </a:extLst>
          </p:cNvPr>
          <p:cNvSpPr txBox="1"/>
          <p:nvPr/>
        </p:nvSpPr>
        <p:spPr>
          <a:xfrm>
            <a:off x="1466774" y="1863357"/>
            <a:ext cx="324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Usuarios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265338-F452-4CCC-BB1D-CF4D8D2A77CA}"/>
              </a:ext>
            </a:extLst>
          </p:cNvPr>
          <p:cNvSpPr txBox="1"/>
          <p:nvPr/>
        </p:nvSpPr>
        <p:spPr>
          <a:xfrm>
            <a:off x="1466774" y="3429000"/>
            <a:ext cx="360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err="1"/>
              <a:t>Perfís</a:t>
            </a:r>
            <a:endParaRPr lang="es-ES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A5A59D-FA0C-4657-B65B-E0C0639CC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363580"/>
            <a:ext cx="4291111" cy="32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BC30DD-DA46-4D69-81D6-CB421DE51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637" y="990138"/>
            <a:ext cx="8235711" cy="560634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6D3CB6E-F948-4F57-9CFA-E1F3DB15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65" y="425575"/>
            <a:ext cx="2259513" cy="447674"/>
          </a:xfrm>
        </p:spPr>
        <p:txBody>
          <a:bodyPr>
            <a:normAutofit fontScale="90000"/>
          </a:bodyPr>
          <a:lstStyle/>
          <a:p>
            <a:r>
              <a:rPr lang="es-ES" dirty="0"/>
              <a:t>usuarios</a:t>
            </a:r>
          </a:p>
        </p:txBody>
      </p:sp>
    </p:spTree>
    <p:extLst>
      <p:ext uri="{BB962C8B-B14F-4D97-AF65-F5344CB8AC3E}">
        <p14:creationId xmlns:p14="http://schemas.microsoft.com/office/powerpoint/2010/main" val="220382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65E107F-AC93-4647-A6EA-0C6F452F1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957601"/>
            <a:ext cx="8229600" cy="566628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65642CB-60F3-4D65-89C8-A76B1939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30" y="378495"/>
            <a:ext cx="2067008" cy="579106"/>
          </a:xfrm>
        </p:spPr>
        <p:txBody>
          <a:bodyPr>
            <a:normAutofit/>
          </a:bodyPr>
          <a:lstStyle/>
          <a:p>
            <a:r>
              <a:rPr lang="es-ES" sz="3200" dirty="0" err="1"/>
              <a:t>Perfís</a:t>
            </a:r>
            <a:endParaRPr lang="es-ES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FFED9C4-6C02-4886-8272-F54132B32955}"/>
              </a:ext>
            </a:extLst>
          </p:cNvPr>
          <p:cNvSpPr/>
          <p:nvPr/>
        </p:nvSpPr>
        <p:spPr>
          <a:xfrm>
            <a:off x="2951747" y="2117558"/>
            <a:ext cx="2887579" cy="2005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3401A4-40DC-4531-AD64-65C473A21E95}"/>
              </a:ext>
            </a:extLst>
          </p:cNvPr>
          <p:cNvSpPr/>
          <p:nvPr/>
        </p:nvSpPr>
        <p:spPr>
          <a:xfrm>
            <a:off x="5839326" y="2117558"/>
            <a:ext cx="3031958" cy="3657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8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246</TotalTime>
  <Words>142</Words>
  <Application>Microsoft Office PowerPoint</Application>
  <PresentationFormat>Panorámica</PresentationFormat>
  <Paragraphs>84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Tahoma</vt:lpstr>
      <vt:lpstr>Trebuchet MS</vt:lpstr>
      <vt:lpstr>Tw Cen MT</vt:lpstr>
      <vt:lpstr>Circuito</vt:lpstr>
      <vt:lpstr>XADE</vt:lpstr>
      <vt:lpstr>Presentación de PowerPoint</vt:lpstr>
      <vt:lpstr>sistemas</vt:lpstr>
      <vt:lpstr>carácterísticas</vt:lpstr>
      <vt:lpstr>INICIO</vt:lpstr>
      <vt:lpstr>Novas + detalles</vt:lpstr>
      <vt:lpstr>usuarios</vt:lpstr>
      <vt:lpstr>usuarios</vt:lpstr>
      <vt:lpstr>Perfís</vt:lpstr>
      <vt:lpstr>MANTEMENTOs</vt:lpstr>
      <vt:lpstr>DATAS</vt:lpstr>
      <vt:lpstr>OFERTA</vt:lpstr>
      <vt:lpstr>UTILIDADES</vt:lpstr>
      <vt:lpstr>XESTIÓN ALUMNADO</vt:lpstr>
      <vt:lpstr>avaliación</vt:lpstr>
      <vt:lpstr>avaliación</vt:lpstr>
      <vt:lpstr>XESTIÓN profesorado</vt:lpstr>
      <vt:lpstr>profesorado</vt:lpstr>
      <vt:lpstr>profesorado</vt:lpstr>
      <vt:lpstr>PERSOAL NON DOCENTE</vt:lpstr>
      <vt:lpstr>ADMINISTRACIÓN</vt:lpstr>
      <vt:lpstr>informes</vt:lpstr>
      <vt:lpstr>DÚBIDAS</vt:lpstr>
      <vt:lpstr>cONTACTOS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XADE</dc:title>
  <dc:creator>Julio</dc:creator>
  <cp:lastModifiedBy>Julio</cp:lastModifiedBy>
  <cp:revision>40</cp:revision>
  <dcterms:created xsi:type="dcterms:W3CDTF">2018-07-07T14:22:50Z</dcterms:created>
  <dcterms:modified xsi:type="dcterms:W3CDTF">2018-07-08T21:00:52Z</dcterms:modified>
</cp:coreProperties>
</file>