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3.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4.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5.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6.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7.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8.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notesSlides/notesSlide9.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10.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11.xml" ContentType="application/vnd.openxmlformats-officedocument.presentationml.notesSlid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notesSlides/notesSlide12.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notesSlides/notesSlide13.xml" ContentType="application/vnd.openxmlformats-officedocument.presentationml.notesSlide+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notesSlides/notesSlide14.xml" ContentType="application/vnd.openxmlformats-officedocument.presentationml.notesSlide+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15.xml" ContentType="application/vnd.openxmlformats-officedocument.presentationml.notesSlid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notesSlides/notesSlide16.xml" ContentType="application/vnd.openxmlformats-officedocument.presentationml.notesSlid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notesSlides/notesSlide17.xml" ContentType="application/vnd.openxmlformats-officedocument.presentationml.notesSlide+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notesSlides/notesSlide18.xml" ContentType="application/vnd.openxmlformats-officedocument.presentationml.notesSlide+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notesSlides/notesSlide19.xml" ContentType="application/vnd.openxmlformats-officedocument.presentationml.notesSlide+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notesSlides/notesSlide20.xml" ContentType="application/vnd.openxmlformats-officedocument.presentationml.notesSlide+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notesSlides/notesSlide21.xml" ContentType="application/vnd.openxmlformats-officedocument.presentationml.notesSlide+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notesSlides/notesSlide22.xml" ContentType="application/vnd.openxmlformats-officedocument.presentationml.notesSlide+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notesSlides/notesSlide23.xml" ContentType="application/vnd.openxmlformats-officedocument.presentationml.notesSlide+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notesSlides/notesSlide24.xml" ContentType="application/vnd.openxmlformats-officedocument.presentationml.notesSlide+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notesSlides/notesSlide25.xml" ContentType="application/vnd.openxmlformats-officedocument.presentationml.notesSlide+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notesSlides/notesSlide26.xml" ContentType="application/vnd.openxmlformats-officedocument.presentationml.notesSlide+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notesSlides/notesSlide27.xml" ContentType="application/vnd.openxmlformats-officedocument.presentationml.notesSlide+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notesSlides/notesSlide28.xml" ContentType="application/vnd.openxmlformats-officedocument.presentationml.notesSlide+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notesSlides/notesSlide29.xml" ContentType="application/vnd.openxmlformats-officedocument.presentationml.notesSlide+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notesSlides/notesSlide30.xml" ContentType="application/vnd.openxmlformats-officedocument.presentationml.notesSlide+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notesSlides/notesSlide31.xml" ContentType="application/vnd.openxmlformats-officedocument.presentationml.notesSlide+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notesSlides/notesSlide32.xml" ContentType="application/vnd.openxmlformats-officedocument.presentationml.notesSlide+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notesSlides/notesSlide33.xml" ContentType="application/vnd.openxmlformats-officedocument.presentationml.notesSlide+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notesSlides/notesSlide34.xml" ContentType="application/vnd.openxmlformats-officedocument.presentationml.notesSlide+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notesSlides/notesSlide35.xml" ContentType="application/vnd.openxmlformats-officedocument.presentationml.notesSlide+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notesSlides/notesSlide36.xml" ContentType="application/vnd.openxmlformats-officedocument.presentationml.notesSlide+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notesSlides/notesSlide37.xml" ContentType="application/vnd.openxmlformats-officedocument.presentationml.notesSlide+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notesSlides/notesSlide38.xml" ContentType="application/vnd.openxmlformats-officedocument.presentationml.notesSlide+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notesSlides/notesSlide39.xml" ContentType="application/vnd.openxmlformats-officedocument.presentationml.notesSlide+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notesSlides/notesSlide40.xml" ContentType="application/vnd.openxmlformats-officedocument.presentationml.notesSlide+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notesSlides/notesSlide41.xml" ContentType="application/vnd.openxmlformats-officedocument.presentationml.notesSlide+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notesSlides/notesSlide42.xml" ContentType="application/vnd.openxmlformats-officedocument.presentationml.notesSlide+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notesSlides/notesSlide43.xml" ContentType="application/vnd.openxmlformats-officedocument.presentationml.notesSlide+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notesSlides/notesSlide44.xml" ContentType="application/vnd.openxmlformats-officedocument.presentationml.notesSlide+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notesSlides/notesSlide45.xml" ContentType="application/vnd.openxmlformats-officedocument.presentationml.notesSlide+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notesSlides/notesSlide46.xml" ContentType="application/vnd.openxmlformats-officedocument.presentationml.notesSlide+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notesSlides/notesSlide47.xml" ContentType="application/vnd.openxmlformats-officedocument.presentationml.notesSlide+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notesSlides/notesSlide48.xml" ContentType="application/vnd.openxmlformats-officedocument.presentationml.notesSlide+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notesSlides/notesSlide49.xml" ContentType="application/vnd.openxmlformats-officedocument.presentationml.notesSlide+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notesSlides/notesSlide50.xml" ContentType="application/vnd.openxmlformats-officedocument.presentationml.notesSlide+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notesSlides/notesSlide51.xml" ContentType="application/vnd.openxmlformats-officedocument.presentationml.notesSlide+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notesSlides/notesSlide52.xml" ContentType="application/vnd.openxmlformats-officedocument.presentationml.notesSlide+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notesSlides/notesSlide53.xml" ContentType="application/vnd.openxmlformats-officedocument.presentationml.notesSlide+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notesSlides/notesSlide54.xml" ContentType="application/vnd.openxmlformats-officedocument.presentationml.notesSlide+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notesSlides/notesSlide55.xml" ContentType="application/vnd.openxmlformats-officedocument.presentationml.notesSlide+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notesSlides/notesSlide56.xml" ContentType="application/vnd.openxmlformats-officedocument.presentationml.notesSlide+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notesSlides/notesSlide57.xml" ContentType="application/vnd.openxmlformats-officedocument.presentationml.notesSlide+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notesSlides/notesSlide58.xml" ContentType="application/vnd.openxmlformats-officedocument.presentationml.notesSlide+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notesSlides/notesSlide59.xml" ContentType="application/vnd.openxmlformats-officedocument.presentationml.notesSlide+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notesSlides/notesSlide60.xml" ContentType="application/vnd.openxmlformats-officedocument.presentationml.notesSlide+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notesSlides/notesSlide61.xml" ContentType="application/vnd.openxmlformats-officedocument.presentationml.notesSlide+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notesSlides/notesSlide62.xml" ContentType="application/vnd.openxmlformats-officedocument.presentationml.notesSlide+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notesSlides/notesSlide63.xml" ContentType="application/vnd.openxmlformats-officedocument.presentationml.notesSlide+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notesSlides/notesSlide64.xml" ContentType="application/vnd.openxmlformats-officedocument.presentationml.notesSlide+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notesSlides/notesSlide65.xml" ContentType="application/vnd.openxmlformats-officedocument.presentationml.notesSlide+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notesSlides/notesSlide66.xml" ContentType="application/vnd.openxmlformats-officedocument.presentationml.notesSlide+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notesSlides/notesSlide67.xml" ContentType="application/vnd.openxmlformats-officedocument.presentationml.notesSlide+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notesSlides/notesSlide68.xml" ContentType="application/vnd.openxmlformats-officedocument.presentationml.notesSlide+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notesSlides/notesSlide69.xml" ContentType="application/vnd.openxmlformats-officedocument.presentationml.notesSlide+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notesSlides/notesSlide70.xml" ContentType="application/vnd.openxmlformats-officedocument.presentationml.notesSlide+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notesSlides/notesSlide71.xml" ContentType="application/vnd.openxmlformats-officedocument.presentationml.notesSlide+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notesSlides/notesSlide72.xml" ContentType="application/vnd.openxmlformats-officedocument.presentationml.notesSlide+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notesSlides/notesSlide73.xml" ContentType="application/vnd.openxmlformats-officedocument.presentationml.notesSlide+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notesSlides/notesSlide74.xml" ContentType="application/vnd.openxmlformats-officedocument.presentationml.notesSlide+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8"/>
  </p:notesMasterIdLst>
  <p:handoutMasterIdLst>
    <p:handoutMasterId r:id="rId79"/>
  </p:handoutMasterIdLst>
  <p:sldIdLst>
    <p:sldId id="258" r:id="rId2"/>
    <p:sldId id="269" r:id="rId3"/>
    <p:sldId id="366" r:id="rId4"/>
    <p:sldId id="364" r:id="rId5"/>
    <p:sldId id="272" r:id="rId6"/>
    <p:sldId id="273" r:id="rId7"/>
    <p:sldId id="282" r:id="rId8"/>
    <p:sldId id="283" r:id="rId9"/>
    <p:sldId id="284" r:id="rId10"/>
    <p:sldId id="286" r:id="rId11"/>
    <p:sldId id="287" r:id="rId12"/>
    <p:sldId id="288" r:id="rId13"/>
    <p:sldId id="289" r:id="rId14"/>
    <p:sldId id="290" r:id="rId15"/>
    <p:sldId id="275" r:id="rId16"/>
    <p:sldId id="277" r:id="rId17"/>
    <p:sldId id="291" r:id="rId18"/>
    <p:sldId id="292" r:id="rId19"/>
    <p:sldId id="293" r:id="rId20"/>
    <p:sldId id="295" r:id="rId21"/>
    <p:sldId id="296" r:id="rId22"/>
    <p:sldId id="297" r:id="rId23"/>
    <p:sldId id="298" r:id="rId24"/>
    <p:sldId id="299" r:id="rId25"/>
    <p:sldId id="301" r:id="rId26"/>
    <p:sldId id="302" r:id="rId27"/>
    <p:sldId id="303" r:id="rId28"/>
    <p:sldId id="305" r:id="rId29"/>
    <p:sldId id="307" r:id="rId30"/>
    <p:sldId id="365" r:id="rId31"/>
    <p:sldId id="308" r:id="rId32"/>
    <p:sldId id="309" r:id="rId33"/>
    <p:sldId id="310" r:id="rId34"/>
    <p:sldId id="311" r:id="rId35"/>
    <p:sldId id="312" r:id="rId36"/>
    <p:sldId id="313" r:id="rId37"/>
    <p:sldId id="314" r:id="rId38"/>
    <p:sldId id="315" r:id="rId39"/>
    <p:sldId id="316" r:id="rId40"/>
    <p:sldId id="317" r:id="rId41"/>
    <p:sldId id="318" r:id="rId42"/>
    <p:sldId id="319" r:id="rId43"/>
    <p:sldId id="320" r:id="rId44"/>
    <p:sldId id="321" r:id="rId45"/>
    <p:sldId id="322" r:id="rId46"/>
    <p:sldId id="323" r:id="rId47"/>
    <p:sldId id="324" r:id="rId48"/>
    <p:sldId id="325" r:id="rId49"/>
    <p:sldId id="326" r:id="rId50"/>
    <p:sldId id="327" r:id="rId51"/>
    <p:sldId id="328" r:id="rId52"/>
    <p:sldId id="329" r:id="rId53"/>
    <p:sldId id="330" r:id="rId54"/>
    <p:sldId id="331" r:id="rId55"/>
    <p:sldId id="332" r:id="rId56"/>
    <p:sldId id="333" r:id="rId57"/>
    <p:sldId id="334" r:id="rId58"/>
    <p:sldId id="335" r:id="rId59"/>
    <p:sldId id="336" r:id="rId60"/>
    <p:sldId id="338" r:id="rId61"/>
    <p:sldId id="339" r:id="rId62"/>
    <p:sldId id="341" r:id="rId63"/>
    <p:sldId id="342" r:id="rId64"/>
    <p:sldId id="340" r:id="rId65"/>
    <p:sldId id="367" r:id="rId66"/>
    <p:sldId id="376" r:id="rId67"/>
    <p:sldId id="368" r:id="rId68"/>
    <p:sldId id="369" r:id="rId69"/>
    <p:sldId id="370" r:id="rId70"/>
    <p:sldId id="371" r:id="rId71"/>
    <p:sldId id="373" r:id="rId72"/>
    <p:sldId id="375" r:id="rId73"/>
    <p:sldId id="374" r:id="rId74"/>
    <p:sldId id="343" r:id="rId75"/>
    <p:sldId id="344" r:id="rId76"/>
    <p:sldId id="363" r:id="rId77"/>
  </p:sldIdLst>
  <p:sldSz cx="8228013" cy="6170613"/>
  <p:notesSz cx="6858000" cy="9144000"/>
  <p:custDataLst>
    <p:tags r:id="rId80"/>
  </p:custDataLst>
  <p:defaultTextStyle>
    <a:defPPr>
      <a:defRPr lang="es-ES"/>
    </a:defPPr>
    <a:lvl1pPr marL="0" algn="l" defTabSz="914400" rtl="0" eaLnBrk="1" latinLnBrk="0" hangingPunct="1">
      <a:buFontTx/>
      <a:buNone/>
      <a:defRPr lang="en-GB" sz="1800" b="0" i="0" u="none" kern="1200">
        <a:solidFill>
          <a:schemeClr val="tx1"/>
        </a:solidFill>
        <a:latin typeface="Bosch Office 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0" userDrawn="1">
          <p15:clr>
            <a:srgbClr val="A4A3A4"/>
          </p15:clr>
        </p15:guide>
        <p15:guide id="2" orient="horz" pos="656" userDrawn="1">
          <p15:clr>
            <a:srgbClr val="A4A3A4"/>
          </p15:clr>
        </p15:guide>
        <p15:guide id="3" orient="horz" pos="816" userDrawn="1">
          <p15:clr>
            <a:srgbClr val="A4A3A4"/>
          </p15:clr>
        </p15:guide>
        <p15:guide id="4" orient="horz" pos="3440" userDrawn="1">
          <p15:clr>
            <a:srgbClr val="A4A3A4"/>
          </p15:clr>
        </p15:guide>
        <p15:guide id="5" pos="160" userDrawn="1">
          <p15:clr>
            <a:srgbClr val="A4A3A4"/>
          </p15:clr>
        </p15:guide>
        <p15:guide id="6" pos="50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D70012"/>
    <a:srgbClr val="A80163"/>
    <a:srgbClr val="3F136C"/>
    <a:srgbClr val="08427E"/>
    <a:srgbClr val="0E78C5"/>
    <a:srgbClr val="1399A0"/>
    <a:srgbClr val="67B419"/>
    <a:srgbClr val="0A51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638" y="90"/>
      </p:cViewPr>
      <p:guideLst>
        <p:guide orient="horz" pos="160"/>
        <p:guide orient="horz" pos="656"/>
        <p:guide orient="horz" pos="816"/>
        <p:guide orient="horz" pos="3440"/>
        <p:guide pos="160"/>
        <p:guide pos="5024"/>
      </p:guideLst>
    </p:cSldViewPr>
  </p:slideViewPr>
  <p:notesTextViewPr>
    <p:cViewPr>
      <p:scale>
        <a:sx n="1" d="1"/>
        <a:sy n="1" d="1"/>
      </p:scale>
      <p:origin x="0" y="0"/>
    </p:cViewPr>
  </p:notesTextViewPr>
  <p:sorterViewPr>
    <p:cViewPr>
      <p:scale>
        <a:sx n="100" d="100"/>
        <a:sy n="100" d="100"/>
      </p:scale>
      <p:origin x="0" y="-77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image" Target="../media/image76.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image" Target="../media/image9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49E91B-7E6C-48EC-A882-E6A3E66B2194}" type="datetimeFigureOut">
              <a:rPr lang="en-GB" smtClean="0"/>
              <a:t>26/08/2016</a:t>
            </a:fld>
            <a:endParaRPr lang="en-GB"/>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BF1F3D-6FF6-40DC-9AFE-52879C9FA1CA}" type="slidenum">
              <a:rPr lang="en-GB" smtClean="0"/>
              <a:t>‹Nº›</a:t>
            </a:fld>
            <a:endParaRPr lang="en-GB"/>
          </a:p>
        </p:txBody>
      </p:sp>
    </p:spTree>
    <p:extLst>
      <p:ext uri="{BB962C8B-B14F-4D97-AF65-F5344CB8AC3E}">
        <p14:creationId xmlns:p14="http://schemas.microsoft.com/office/powerpoint/2010/main" val="15331462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A5ABBD-2007-4727-AED2-47D8F53A2353}" type="datetimeFigureOut">
              <a:rPr lang="en-GB" smtClean="0"/>
              <a:t>26/08/2016</a:t>
            </a:fld>
            <a:endParaRPr lang="en-GB"/>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81D09C-CB73-468F-95E0-B2DA66438BB1}" type="slidenum">
              <a:rPr lang="en-GB" smtClean="0"/>
              <a:t>‹Nº›</a:t>
            </a:fld>
            <a:endParaRPr lang="en-GB"/>
          </a:p>
        </p:txBody>
      </p:sp>
    </p:spTree>
    <p:extLst>
      <p:ext uri="{BB962C8B-B14F-4D97-AF65-F5344CB8AC3E}">
        <p14:creationId xmlns:p14="http://schemas.microsoft.com/office/powerpoint/2010/main" val="2734891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p>
            <a:fld id="{1067ADBA-545E-4A97-8285-7C9EA172AFB3}" type="slidenum">
              <a:rPr lang="en-GB" smtClean="0">
                <a:solidFill>
                  <a:srgbClr val="000000"/>
                </a:solidFill>
                <a:latin typeface="Bosch Office Sans"/>
                <a:cs typeface="Arial" charset="0"/>
              </a:rPr>
              <a:pPr/>
              <a:t>1</a:t>
            </a:fld>
            <a:endParaRPr lang="en-GB" dirty="0" smtClean="0">
              <a:solidFill>
                <a:srgbClr val="000000"/>
              </a:solidFill>
              <a:latin typeface="Bosch Office Sans"/>
              <a:cs typeface="Arial" charset="0"/>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2653891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p>
            <a:fld id="{230EEF52-0830-4230-B942-710A8131CFA8}" type="slidenum">
              <a:rPr lang="en-GB" smtClean="0">
                <a:solidFill>
                  <a:srgbClr val="000000"/>
                </a:solidFill>
                <a:latin typeface="Bosch Office Sans"/>
                <a:cs typeface="Arial" charset="0"/>
              </a:rPr>
              <a:pPr/>
              <a:t>10</a:t>
            </a:fld>
            <a:endParaRPr lang="en-GB" dirty="0" smtClean="0">
              <a:solidFill>
                <a:srgbClr val="000000"/>
              </a:solidFill>
              <a:latin typeface="Bosch Office Sans"/>
              <a:cs typeface="Arial"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2204503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p>
            <a:fld id="{D80E5DAC-1E53-4A76-86EF-FEB64DE6245C}" type="slidenum">
              <a:rPr lang="en-GB" smtClean="0">
                <a:solidFill>
                  <a:srgbClr val="000000"/>
                </a:solidFill>
                <a:latin typeface="Bosch Office Sans"/>
                <a:cs typeface="Arial" charset="0"/>
              </a:rPr>
              <a:pPr/>
              <a:t>11</a:t>
            </a:fld>
            <a:endParaRPr lang="en-GB" dirty="0" smtClean="0">
              <a:solidFill>
                <a:srgbClr val="000000"/>
              </a:solidFill>
              <a:latin typeface="Bosch Office Sans"/>
              <a:cs typeface="Arial"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3355193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p>
            <a:fld id="{D0EA3265-1D50-4A5D-9BDF-99729382506E}" type="slidenum">
              <a:rPr lang="en-GB" smtClean="0">
                <a:solidFill>
                  <a:srgbClr val="000000"/>
                </a:solidFill>
                <a:latin typeface="Bosch Office Sans"/>
                <a:cs typeface="Arial" charset="0"/>
              </a:rPr>
              <a:pPr/>
              <a:t>12</a:t>
            </a:fld>
            <a:endParaRPr lang="en-GB" dirty="0" smtClean="0">
              <a:solidFill>
                <a:srgbClr val="000000"/>
              </a:solidFill>
              <a:latin typeface="Bosch Office Sans"/>
              <a:cs typeface="Arial" charset="0"/>
            </a:endParaRPr>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2831931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p>
            <a:fld id="{DDAF13CC-6800-4119-934D-ED35116EBBF7}" type="slidenum">
              <a:rPr lang="en-GB" smtClean="0">
                <a:solidFill>
                  <a:srgbClr val="000000"/>
                </a:solidFill>
                <a:latin typeface="Bosch Office Sans"/>
                <a:cs typeface="Arial" charset="0"/>
              </a:rPr>
              <a:pPr/>
              <a:t>13</a:t>
            </a:fld>
            <a:endParaRPr lang="en-GB" dirty="0" smtClean="0">
              <a:solidFill>
                <a:srgbClr val="000000"/>
              </a:solidFill>
              <a:latin typeface="Bosch Office Sans"/>
              <a:cs typeface="Arial" charset="0"/>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802008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p>
            <a:fld id="{19162991-4791-4E9E-BBF9-AED3C774152B}" type="slidenum">
              <a:rPr lang="en-GB" smtClean="0">
                <a:solidFill>
                  <a:srgbClr val="000000"/>
                </a:solidFill>
                <a:latin typeface="Bosch Office Sans"/>
                <a:cs typeface="Arial" charset="0"/>
              </a:rPr>
              <a:pPr/>
              <a:t>14</a:t>
            </a:fld>
            <a:endParaRPr lang="en-GB" dirty="0" smtClean="0">
              <a:solidFill>
                <a:srgbClr val="000000"/>
              </a:solidFill>
              <a:latin typeface="Bosch Office Sans"/>
              <a:cs typeface="Arial" charset="0"/>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1524386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fld id="{5F5C9219-464D-4B01-BB43-6BAB6D4D0230}" type="slidenum">
              <a:rPr lang="en-GB" smtClean="0">
                <a:solidFill>
                  <a:srgbClr val="000000"/>
                </a:solidFill>
                <a:latin typeface="Bosch Office Sans"/>
                <a:cs typeface="Arial" charset="0"/>
              </a:rPr>
              <a:pPr/>
              <a:t>15</a:t>
            </a:fld>
            <a:endParaRPr lang="en-GB" dirty="0" smtClean="0">
              <a:solidFill>
                <a:srgbClr val="000000"/>
              </a:solidFill>
              <a:latin typeface="Bosch Office Sans"/>
              <a:cs typeface="Arial" charset="0"/>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3072714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p>
            <a:fld id="{BE231831-60A9-4252-9208-DF1FF903F3AD}" type="slidenum">
              <a:rPr lang="en-GB" smtClean="0">
                <a:solidFill>
                  <a:srgbClr val="000000"/>
                </a:solidFill>
                <a:latin typeface="Bosch Office Sans"/>
                <a:cs typeface="Arial" charset="0"/>
              </a:rPr>
              <a:pPr/>
              <a:t>16</a:t>
            </a:fld>
            <a:endParaRPr lang="en-GB" dirty="0" smtClean="0">
              <a:solidFill>
                <a:srgbClr val="000000"/>
              </a:solidFill>
              <a:latin typeface="Bosch Office Sans"/>
              <a:cs typeface="Arial" charset="0"/>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3004840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p:spPr>
        <p:txBody>
          <a:bodyPr/>
          <a:lstStyle/>
          <a:p>
            <a:fld id="{104DA5B6-02A2-4371-A193-9DAA28B394A9}" type="slidenum">
              <a:rPr lang="en-GB" smtClean="0">
                <a:solidFill>
                  <a:srgbClr val="000000"/>
                </a:solidFill>
                <a:latin typeface="Bosch Office Sans"/>
                <a:cs typeface="Arial" charset="0"/>
              </a:rPr>
              <a:pPr/>
              <a:t>17</a:t>
            </a:fld>
            <a:endParaRPr lang="en-GB" dirty="0" smtClean="0">
              <a:solidFill>
                <a:srgbClr val="000000"/>
              </a:solidFill>
              <a:latin typeface="Bosch Office Sans"/>
              <a:cs typeface="Arial"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3793639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p>
            <a:fld id="{C400FB02-E03E-4C18-BDD3-7C8CA00D68B9}" type="slidenum">
              <a:rPr lang="en-GB" smtClean="0">
                <a:solidFill>
                  <a:srgbClr val="000000"/>
                </a:solidFill>
                <a:latin typeface="Bosch Office Sans"/>
                <a:cs typeface="Arial" charset="0"/>
              </a:rPr>
              <a:pPr/>
              <a:t>18</a:t>
            </a:fld>
            <a:endParaRPr lang="en-GB" dirty="0" smtClean="0">
              <a:solidFill>
                <a:srgbClr val="000000"/>
              </a:solidFill>
              <a:latin typeface="Bosch Office Sans"/>
              <a:cs typeface="Arial"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1282249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p:spPr>
        <p:txBody>
          <a:bodyPr/>
          <a:lstStyle/>
          <a:p>
            <a:fld id="{87ECFC75-DFCC-4863-974C-3DE892A0BDFF}" type="slidenum">
              <a:rPr lang="en-GB" smtClean="0">
                <a:solidFill>
                  <a:srgbClr val="000000"/>
                </a:solidFill>
                <a:latin typeface="Bosch Office Sans"/>
                <a:cs typeface="Arial" charset="0"/>
              </a:rPr>
              <a:pPr/>
              <a:t>19</a:t>
            </a:fld>
            <a:endParaRPr lang="en-GB" dirty="0" smtClean="0">
              <a:solidFill>
                <a:srgbClr val="000000"/>
              </a:solidFill>
              <a:latin typeface="Bosch Office Sans"/>
              <a:cs typeface="Arial"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47703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A3DCBE3A-DBF0-4EBC-B155-2154CAF0AD19}" type="slidenum">
              <a:rPr lang="en-GB" smtClean="0">
                <a:solidFill>
                  <a:srgbClr val="000000"/>
                </a:solidFill>
                <a:latin typeface="Bosch Office Sans"/>
                <a:cs typeface="Arial" charset="0"/>
              </a:rPr>
              <a:pPr/>
              <a:t>2</a:t>
            </a:fld>
            <a:endParaRPr lang="en-GB" dirty="0" smtClean="0">
              <a:solidFill>
                <a:srgbClr val="000000"/>
              </a:solidFill>
              <a:latin typeface="Bosch Office Sans"/>
              <a:cs typeface="Arial"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3322089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p>
            <a:fld id="{28B9EC0B-3322-45B6-A1AE-882E621D61C1}" type="slidenum">
              <a:rPr lang="en-GB" smtClean="0">
                <a:solidFill>
                  <a:srgbClr val="000000"/>
                </a:solidFill>
                <a:latin typeface="Bosch Office Sans"/>
                <a:cs typeface="Arial" charset="0"/>
              </a:rPr>
              <a:pPr/>
              <a:t>20</a:t>
            </a:fld>
            <a:endParaRPr lang="en-GB" dirty="0" smtClean="0">
              <a:solidFill>
                <a:srgbClr val="000000"/>
              </a:solidFill>
              <a:latin typeface="Bosch Office Sans"/>
              <a:cs typeface="Arial"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268079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p>
            <a:fld id="{300E0D89-6550-44B1-9736-C62CE7E5AC1E}" type="slidenum">
              <a:rPr lang="en-GB" smtClean="0">
                <a:solidFill>
                  <a:srgbClr val="000000"/>
                </a:solidFill>
                <a:latin typeface="Bosch Office Sans"/>
                <a:cs typeface="Arial" charset="0"/>
              </a:rPr>
              <a:pPr/>
              <a:t>21</a:t>
            </a:fld>
            <a:endParaRPr lang="en-GB" dirty="0" smtClean="0">
              <a:solidFill>
                <a:srgbClr val="000000"/>
              </a:solidFill>
              <a:latin typeface="Bosch Office Sans"/>
              <a:cs typeface="Arial"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3162716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p:spPr>
        <p:txBody>
          <a:bodyPr/>
          <a:lstStyle/>
          <a:p>
            <a:fld id="{849D54F0-2545-4F33-9B09-3C8A246ABADC}" type="slidenum">
              <a:rPr lang="en-GB" smtClean="0">
                <a:solidFill>
                  <a:srgbClr val="000000"/>
                </a:solidFill>
                <a:latin typeface="Bosch Office Sans"/>
                <a:cs typeface="Arial" charset="0"/>
              </a:rPr>
              <a:pPr/>
              <a:t>22</a:t>
            </a:fld>
            <a:endParaRPr lang="en-GB" dirty="0" smtClean="0">
              <a:solidFill>
                <a:srgbClr val="000000"/>
              </a:solidFill>
              <a:latin typeface="Bosch Office Sans"/>
              <a:cs typeface="Arial" charset="0"/>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2639861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p:spPr>
        <p:txBody>
          <a:bodyPr/>
          <a:lstStyle/>
          <a:p>
            <a:fld id="{8E298576-093E-4051-B803-39036CAB03D9}" type="slidenum">
              <a:rPr lang="en-GB" smtClean="0">
                <a:solidFill>
                  <a:srgbClr val="000000"/>
                </a:solidFill>
                <a:latin typeface="Bosch Office Sans"/>
                <a:cs typeface="Arial" charset="0"/>
              </a:rPr>
              <a:pPr/>
              <a:t>23</a:t>
            </a:fld>
            <a:endParaRPr lang="en-GB" dirty="0" smtClean="0">
              <a:solidFill>
                <a:srgbClr val="000000"/>
              </a:solidFill>
              <a:latin typeface="Bosch Office Sans"/>
              <a:cs typeface="Arial"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34058285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p:spPr>
        <p:txBody>
          <a:bodyPr/>
          <a:lstStyle/>
          <a:p>
            <a:fld id="{D8EC7131-4CA3-4AD4-A92D-A2D94106CDC8}" type="slidenum">
              <a:rPr lang="en-GB" smtClean="0">
                <a:solidFill>
                  <a:srgbClr val="000000"/>
                </a:solidFill>
                <a:latin typeface="Bosch Office Sans"/>
                <a:cs typeface="Arial" charset="0"/>
              </a:rPr>
              <a:pPr/>
              <a:t>24</a:t>
            </a:fld>
            <a:endParaRPr lang="en-GB" dirty="0" smtClean="0">
              <a:solidFill>
                <a:srgbClr val="000000"/>
              </a:solidFill>
              <a:latin typeface="Bosch Office Sans"/>
              <a:cs typeface="Arial"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1980967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p:spPr>
        <p:txBody>
          <a:bodyPr/>
          <a:lstStyle/>
          <a:p>
            <a:fld id="{7884F3F0-838E-4421-ABB7-8374F66AF397}" type="slidenum">
              <a:rPr lang="en-GB" smtClean="0">
                <a:solidFill>
                  <a:srgbClr val="000000"/>
                </a:solidFill>
                <a:latin typeface="Bosch Office Sans"/>
                <a:cs typeface="Arial" charset="0"/>
              </a:rPr>
              <a:pPr/>
              <a:t>25</a:t>
            </a:fld>
            <a:endParaRPr lang="en-GB" dirty="0" smtClean="0">
              <a:solidFill>
                <a:srgbClr val="000000"/>
              </a:solidFill>
              <a:latin typeface="Bosch Office Sans"/>
              <a:cs typeface="Arial"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853462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p:spPr>
        <p:txBody>
          <a:bodyPr/>
          <a:lstStyle/>
          <a:p>
            <a:fld id="{427231B1-C4CA-4C37-B5D9-571F573CC683}" type="slidenum">
              <a:rPr lang="en-GB" smtClean="0">
                <a:solidFill>
                  <a:srgbClr val="000000"/>
                </a:solidFill>
                <a:latin typeface="Bosch Office Sans"/>
                <a:cs typeface="Arial" charset="0"/>
              </a:rPr>
              <a:pPr/>
              <a:t>26</a:t>
            </a:fld>
            <a:endParaRPr lang="en-GB" dirty="0" smtClean="0">
              <a:solidFill>
                <a:srgbClr val="000000"/>
              </a:solidFill>
              <a:latin typeface="Bosch Office Sans"/>
              <a:cs typeface="Arial"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3510178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p:spPr>
        <p:txBody>
          <a:bodyPr/>
          <a:lstStyle/>
          <a:p>
            <a:fld id="{832AF5ED-1F84-4938-8833-9319F466F977}" type="slidenum">
              <a:rPr lang="en-GB" smtClean="0">
                <a:solidFill>
                  <a:srgbClr val="000000"/>
                </a:solidFill>
                <a:latin typeface="Bosch Office Sans"/>
                <a:cs typeface="Arial" charset="0"/>
              </a:rPr>
              <a:pPr/>
              <a:t>28</a:t>
            </a:fld>
            <a:endParaRPr lang="en-GB" dirty="0" smtClean="0">
              <a:solidFill>
                <a:srgbClr val="000000"/>
              </a:solidFill>
              <a:latin typeface="Bosch Office Sans"/>
              <a:cs typeface="Arial"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2407922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p:spPr>
        <p:txBody>
          <a:bodyPr/>
          <a:lstStyle/>
          <a:p>
            <a:fld id="{0C44E0CC-C543-48EC-A81C-74A5353FBFAE}" type="slidenum">
              <a:rPr lang="en-GB" smtClean="0">
                <a:solidFill>
                  <a:srgbClr val="000000"/>
                </a:solidFill>
                <a:latin typeface="Bosch Office Sans"/>
                <a:cs typeface="Arial" charset="0"/>
              </a:rPr>
              <a:pPr/>
              <a:t>29</a:t>
            </a:fld>
            <a:endParaRPr lang="en-GB" dirty="0" smtClean="0">
              <a:solidFill>
                <a:srgbClr val="000000"/>
              </a:solidFill>
              <a:latin typeface="Bosch Office Sans"/>
              <a:cs typeface="Arial"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23403396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p:spPr>
        <p:txBody>
          <a:bodyPr/>
          <a:lstStyle/>
          <a:p>
            <a:fld id="{0C44E0CC-C543-48EC-A81C-74A5353FBFAE}" type="slidenum">
              <a:rPr lang="en-GB" smtClean="0">
                <a:solidFill>
                  <a:srgbClr val="000000"/>
                </a:solidFill>
                <a:latin typeface="Bosch Office Sans"/>
                <a:cs typeface="Arial" charset="0"/>
              </a:rPr>
              <a:pPr/>
              <a:t>30</a:t>
            </a:fld>
            <a:endParaRPr lang="en-GB" dirty="0" smtClean="0">
              <a:solidFill>
                <a:srgbClr val="000000"/>
              </a:solidFill>
              <a:latin typeface="Bosch Office Sans"/>
              <a:cs typeface="Arial"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3109211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A3DCBE3A-DBF0-4EBC-B155-2154CAF0AD19}" type="slidenum">
              <a:rPr lang="en-GB" smtClean="0">
                <a:solidFill>
                  <a:srgbClr val="000000"/>
                </a:solidFill>
                <a:latin typeface="Bosch Office Sans"/>
                <a:cs typeface="Arial" charset="0"/>
              </a:rPr>
              <a:pPr/>
              <a:t>3</a:t>
            </a:fld>
            <a:endParaRPr lang="en-GB" dirty="0" smtClean="0">
              <a:solidFill>
                <a:srgbClr val="000000"/>
              </a:solidFill>
              <a:latin typeface="Bosch Office Sans"/>
              <a:cs typeface="Arial"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16238940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p:spPr>
        <p:txBody>
          <a:bodyPr/>
          <a:lstStyle/>
          <a:p>
            <a:fld id="{7BB2775B-2470-437A-8916-E3A37EF83D19}" type="slidenum">
              <a:rPr lang="en-GB" smtClean="0">
                <a:solidFill>
                  <a:srgbClr val="000000"/>
                </a:solidFill>
                <a:latin typeface="Bosch Office Sans"/>
                <a:cs typeface="Arial" charset="0"/>
              </a:rPr>
              <a:pPr/>
              <a:t>31</a:t>
            </a:fld>
            <a:endParaRPr lang="en-GB" dirty="0" smtClean="0">
              <a:solidFill>
                <a:srgbClr val="000000"/>
              </a:solidFill>
              <a:latin typeface="Bosch Office Sans"/>
              <a:cs typeface="Arial" charset="0"/>
            </a:endParaRPr>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5605434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p:spPr>
        <p:txBody>
          <a:bodyPr/>
          <a:lstStyle/>
          <a:p>
            <a:fld id="{8D8E3E36-8B75-4AD7-9F32-B830AFBAEFBE}" type="slidenum">
              <a:rPr lang="en-GB" smtClean="0">
                <a:solidFill>
                  <a:srgbClr val="000000"/>
                </a:solidFill>
                <a:latin typeface="Bosch Office Sans"/>
                <a:cs typeface="Arial" charset="0"/>
              </a:rPr>
              <a:pPr/>
              <a:t>32</a:t>
            </a:fld>
            <a:endParaRPr lang="en-GB" dirty="0" smtClean="0">
              <a:solidFill>
                <a:srgbClr val="000000"/>
              </a:solidFill>
              <a:latin typeface="Bosch Office Sans"/>
              <a:cs typeface="Arial"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9612345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p:spPr>
        <p:txBody>
          <a:bodyPr/>
          <a:lstStyle/>
          <a:p>
            <a:fld id="{CD2F8BE9-172C-4734-9A6D-D0B414C32E95}" type="slidenum">
              <a:rPr lang="en-GB" smtClean="0">
                <a:solidFill>
                  <a:srgbClr val="000000"/>
                </a:solidFill>
                <a:latin typeface="Bosch Office Sans"/>
                <a:cs typeface="Arial" charset="0"/>
              </a:rPr>
              <a:pPr/>
              <a:t>33</a:t>
            </a:fld>
            <a:endParaRPr lang="en-GB" dirty="0" smtClean="0">
              <a:solidFill>
                <a:srgbClr val="000000"/>
              </a:solidFill>
              <a:latin typeface="Bosch Office Sans"/>
              <a:cs typeface="Arial" charset="0"/>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5379032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p:spPr>
        <p:txBody>
          <a:bodyPr/>
          <a:lstStyle/>
          <a:p>
            <a:fld id="{E96AB1E5-1432-4A25-BB2D-618247D2A428}" type="slidenum">
              <a:rPr lang="en-GB" smtClean="0">
                <a:solidFill>
                  <a:srgbClr val="000000"/>
                </a:solidFill>
                <a:latin typeface="Bosch Office Sans"/>
                <a:cs typeface="Arial" charset="0"/>
              </a:rPr>
              <a:pPr/>
              <a:t>34</a:t>
            </a:fld>
            <a:endParaRPr lang="en-GB" dirty="0" smtClean="0">
              <a:solidFill>
                <a:srgbClr val="000000"/>
              </a:solidFill>
              <a:latin typeface="Bosch Office Sans"/>
              <a:cs typeface="Arial" charset="0"/>
            </a:endParaRPr>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13801061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p:spPr>
        <p:txBody>
          <a:bodyPr/>
          <a:lstStyle/>
          <a:p>
            <a:fld id="{19ADB79D-FDAB-4A97-B833-2673FE99B9F1}" type="slidenum">
              <a:rPr lang="en-GB" smtClean="0">
                <a:solidFill>
                  <a:srgbClr val="000000"/>
                </a:solidFill>
                <a:latin typeface="Bosch Office Sans"/>
                <a:cs typeface="Arial" charset="0"/>
              </a:rPr>
              <a:pPr/>
              <a:t>35</a:t>
            </a:fld>
            <a:endParaRPr lang="en-GB" dirty="0" smtClean="0">
              <a:solidFill>
                <a:srgbClr val="000000"/>
              </a:solidFill>
              <a:latin typeface="Bosch Office Sans"/>
              <a:cs typeface="Arial" charset="0"/>
            </a:endParaRPr>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7317113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p:spPr>
        <p:txBody>
          <a:bodyPr/>
          <a:lstStyle/>
          <a:p>
            <a:fld id="{BBDDC30F-800C-40BA-9ADF-F893656B6A92}" type="slidenum">
              <a:rPr lang="en-GB" smtClean="0">
                <a:solidFill>
                  <a:srgbClr val="000000"/>
                </a:solidFill>
                <a:latin typeface="Bosch Office Sans"/>
                <a:cs typeface="Arial" charset="0"/>
              </a:rPr>
              <a:pPr/>
              <a:t>36</a:t>
            </a:fld>
            <a:endParaRPr lang="en-GB" dirty="0" smtClean="0">
              <a:solidFill>
                <a:srgbClr val="000000"/>
              </a:solidFill>
              <a:latin typeface="Bosch Office Sans"/>
              <a:cs typeface="Arial" charset="0"/>
            </a:endParaRPr>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21796073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p:spPr>
        <p:txBody>
          <a:bodyPr/>
          <a:lstStyle/>
          <a:p>
            <a:fld id="{DEB133FF-9DD1-4B0B-A445-3E55F4014AE3}" type="slidenum">
              <a:rPr lang="en-GB" smtClean="0">
                <a:solidFill>
                  <a:srgbClr val="000000"/>
                </a:solidFill>
                <a:latin typeface="Bosch Office Sans"/>
                <a:cs typeface="Arial" charset="0"/>
              </a:rPr>
              <a:pPr/>
              <a:t>37</a:t>
            </a:fld>
            <a:endParaRPr lang="en-GB" dirty="0" smtClean="0">
              <a:solidFill>
                <a:srgbClr val="000000"/>
              </a:solidFill>
              <a:latin typeface="Bosch Office Sans"/>
              <a:cs typeface="Arial"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35569508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p:spPr>
        <p:txBody>
          <a:bodyPr/>
          <a:lstStyle/>
          <a:p>
            <a:fld id="{7940CED4-ACF7-44BA-87F5-5D344BFDC900}" type="slidenum">
              <a:rPr lang="en-GB" smtClean="0">
                <a:solidFill>
                  <a:srgbClr val="000000"/>
                </a:solidFill>
                <a:latin typeface="Bosch Office Sans"/>
                <a:cs typeface="Arial" charset="0"/>
              </a:rPr>
              <a:pPr/>
              <a:t>38</a:t>
            </a:fld>
            <a:endParaRPr lang="en-GB" dirty="0" smtClean="0">
              <a:solidFill>
                <a:srgbClr val="000000"/>
              </a:solidFill>
              <a:latin typeface="Bosch Office Sans"/>
              <a:cs typeface="Arial" charset="0"/>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23757336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p:spPr>
        <p:txBody>
          <a:bodyPr/>
          <a:lstStyle/>
          <a:p>
            <a:fld id="{1C024A83-5E9E-4D3E-BAD9-E97F9B9F8C29}" type="slidenum">
              <a:rPr lang="en-GB" smtClean="0">
                <a:solidFill>
                  <a:srgbClr val="000000"/>
                </a:solidFill>
                <a:latin typeface="Bosch Office Sans"/>
                <a:cs typeface="Arial" charset="0"/>
              </a:rPr>
              <a:pPr/>
              <a:t>39</a:t>
            </a:fld>
            <a:endParaRPr lang="en-GB" dirty="0" smtClean="0">
              <a:solidFill>
                <a:srgbClr val="000000"/>
              </a:solidFill>
              <a:latin typeface="Bosch Office Sans"/>
              <a:cs typeface="Arial" charset="0"/>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24060256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p:spPr>
        <p:txBody>
          <a:bodyPr/>
          <a:lstStyle/>
          <a:p>
            <a:fld id="{B14413C3-E2E0-4A48-B15C-65E444474D8D}" type="slidenum">
              <a:rPr lang="en-GB" smtClean="0">
                <a:solidFill>
                  <a:srgbClr val="000000"/>
                </a:solidFill>
                <a:latin typeface="Bosch Office Sans"/>
                <a:cs typeface="Arial" charset="0"/>
              </a:rPr>
              <a:pPr/>
              <a:t>40</a:t>
            </a:fld>
            <a:endParaRPr lang="en-GB" dirty="0" smtClean="0">
              <a:solidFill>
                <a:srgbClr val="000000"/>
              </a:solidFill>
              <a:latin typeface="Bosch Office Sans"/>
              <a:cs typeface="Arial" charset="0"/>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1679852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p:spPr>
        <p:txBody>
          <a:bodyPr/>
          <a:lstStyle/>
          <a:p>
            <a:fld id="{28456114-C69E-4995-9AD3-1044A4F31E3C}" type="slidenum">
              <a:rPr lang="en-GB" smtClean="0">
                <a:solidFill>
                  <a:srgbClr val="000000"/>
                </a:solidFill>
                <a:latin typeface="Bosch Office Sans"/>
                <a:cs typeface="Arial" charset="0"/>
              </a:rPr>
              <a:pPr/>
              <a:t>4</a:t>
            </a:fld>
            <a:endParaRPr lang="en-GB" dirty="0" smtClean="0">
              <a:solidFill>
                <a:srgbClr val="000000"/>
              </a:solidFill>
              <a:latin typeface="Bosch Office Sans"/>
              <a:cs typeface="Arial" charset="0"/>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7274021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p:spPr>
        <p:txBody>
          <a:bodyPr/>
          <a:lstStyle/>
          <a:p>
            <a:fld id="{01C2E8ED-DC45-4F4F-BB09-0081005F467D}" type="slidenum">
              <a:rPr lang="en-GB" smtClean="0">
                <a:solidFill>
                  <a:srgbClr val="000000"/>
                </a:solidFill>
                <a:latin typeface="Bosch Office Sans"/>
                <a:cs typeface="Arial" charset="0"/>
              </a:rPr>
              <a:pPr/>
              <a:t>41</a:t>
            </a:fld>
            <a:endParaRPr lang="en-GB" dirty="0" smtClean="0">
              <a:solidFill>
                <a:srgbClr val="000000"/>
              </a:solidFill>
              <a:latin typeface="Bosch Office Sans"/>
              <a:cs typeface="Arial" charset="0"/>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24756047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p:spPr>
        <p:txBody>
          <a:bodyPr/>
          <a:lstStyle/>
          <a:p>
            <a:fld id="{BA4B4AFA-74E5-48C3-A079-C15C2741D71E}" type="slidenum">
              <a:rPr lang="en-GB" smtClean="0">
                <a:solidFill>
                  <a:srgbClr val="000000"/>
                </a:solidFill>
                <a:latin typeface="Bosch Office Sans"/>
                <a:cs typeface="Arial" charset="0"/>
              </a:rPr>
              <a:pPr/>
              <a:t>42</a:t>
            </a:fld>
            <a:endParaRPr lang="en-GB" dirty="0" smtClean="0">
              <a:solidFill>
                <a:srgbClr val="000000"/>
              </a:solidFill>
              <a:latin typeface="Bosch Office Sans"/>
              <a:cs typeface="Arial" charset="0"/>
            </a:endParaRPr>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5942817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p:spPr>
        <p:txBody>
          <a:bodyPr/>
          <a:lstStyle/>
          <a:p>
            <a:fld id="{C69D82DD-2ECB-4F22-AF9F-DF19201601D8}" type="slidenum">
              <a:rPr lang="en-GB" smtClean="0">
                <a:solidFill>
                  <a:srgbClr val="000000"/>
                </a:solidFill>
                <a:latin typeface="Bosch Office Sans"/>
                <a:cs typeface="Arial" charset="0"/>
              </a:rPr>
              <a:pPr/>
              <a:t>43</a:t>
            </a:fld>
            <a:endParaRPr lang="en-GB" dirty="0" smtClean="0">
              <a:solidFill>
                <a:srgbClr val="000000"/>
              </a:solidFill>
              <a:latin typeface="Bosch Office Sans"/>
              <a:cs typeface="Arial" charset="0"/>
            </a:endParaRPr>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25741124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p:spPr>
        <p:txBody>
          <a:bodyPr/>
          <a:lstStyle/>
          <a:p>
            <a:fld id="{ABE4A3E2-8C3C-4F74-889F-52BE13C6531B}" type="slidenum">
              <a:rPr lang="en-GB" smtClean="0">
                <a:solidFill>
                  <a:srgbClr val="000000"/>
                </a:solidFill>
                <a:latin typeface="Bosch Office Sans"/>
                <a:cs typeface="Arial" charset="0"/>
              </a:rPr>
              <a:pPr/>
              <a:t>44</a:t>
            </a:fld>
            <a:endParaRPr lang="en-GB" dirty="0" smtClean="0">
              <a:solidFill>
                <a:srgbClr val="000000"/>
              </a:solidFill>
              <a:latin typeface="Bosch Office Sans"/>
              <a:cs typeface="Arial"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861499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p:spPr>
        <p:txBody>
          <a:bodyPr/>
          <a:lstStyle/>
          <a:p>
            <a:fld id="{6AA182EA-FBD2-4B32-8CD8-BE94A6477C6D}" type="slidenum">
              <a:rPr lang="en-GB" smtClean="0">
                <a:solidFill>
                  <a:srgbClr val="000000"/>
                </a:solidFill>
                <a:latin typeface="Bosch Office Sans"/>
                <a:cs typeface="Arial" charset="0"/>
              </a:rPr>
              <a:pPr/>
              <a:t>45</a:t>
            </a:fld>
            <a:endParaRPr lang="en-GB" dirty="0" smtClean="0">
              <a:solidFill>
                <a:srgbClr val="000000"/>
              </a:solidFill>
              <a:latin typeface="Bosch Office Sans"/>
              <a:cs typeface="Arial" charset="0"/>
            </a:endParaRPr>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35607735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p:spPr>
        <p:txBody>
          <a:bodyPr/>
          <a:lstStyle/>
          <a:p>
            <a:fld id="{2BA17E61-46F0-46A7-A94D-961CA2104EA8}" type="slidenum">
              <a:rPr lang="en-GB" smtClean="0">
                <a:solidFill>
                  <a:srgbClr val="000000"/>
                </a:solidFill>
                <a:latin typeface="Bosch Office Sans"/>
                <a:cs typeface="Arial" charset="0"/>
              </a:rPr>
              <a:pPr/>
              <a:t>46</a:t>
            </a:fld>
            <a:endParaRPr lang="en-GB" dirty="0" smtClean="0">
              <a:solidFill>
                <a:srgbClr val="000000"/>
              </a:solidFill>
              <a:latin typeface="Bosch Office Sans"/>
              <a:cs typeface="Arial" charset="0"/>
            </a:endParaRPr>
          </a:p>
        </p:txBody>
      </p:sp>
      <p:sp>
        <p:nvSpPr>
          <p:cNvPr id="348162" name="Rectangle 2"/>
          <p:cNvSpPr>
            <a:spLocks noGrp="1" noRot="1" noChangeAspect="1" noChangeArrowheads="1" noTextEdit="1"/>
          </p:cNvSpPr>
          <p:nvPr>
            <p:ph type="sldImg"/>
          </p:nvPr>
        </p:nvSpPr>
        <p:spPr>
          <a:xfrm>
            <a:off x="1095375" y="650875"/>
            <a:ext cx="4637088" cy="3476625"/>
          </a:xfrm>
          <a:ln/>
        </p:spPr>
      </p:sp>
      <p:sp>
        <p:nvSpPr>
          <p:cNvPr id="348163" name="Rectangle 3"/>
          <p:cNvSpPr>
            <a:spLocks noGrp="1" noChangeArrowheads="1"/>
          </p:cNvSpPr>
          <p:nvPr>
            <p:ph type="body" idx="1"/>
          </p:nvPr>
        </p:nvSpPr>
        <p:spPr>
          <a:xfrm>
            <a:off x="455613" y="361950"/>
            <a:ext cx="5992812" cy="8326438"/>
          </a:xfrm>
          <a:noFill/>
          <a:ln/>
        </p:spPr>
        <p:txBody>
          <a:bodyPr/>
          <a:lstStyle/>
          <a:p>
            <a:endParaRPr lang="es-ES" dirty="0" smtClean="0">
              <a:latin typeface="Bosch Office Sans"/>
            </a:endParaRPr>
          </a:p>
        </p:txBody>
      </p:sp>
    </p:spTree>
    <p:extLst>
      <p:ext uri="{BB962C8B-B14F-4D97-AF65-F5344CB8AC3E}">
        <p14:creationId xmlns:p14="http://schemas.microsoft.com/office/powerpoint/2010/main" val="15091702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p:spPr>
        <p:txBody>
          <a:bodyPr/>
          <a:lstStyle/>
          <a:p>
            <a:fld id="{259D093A-D6A2-4E58-960E-C94F458C1D4D}" type="slidenum">
              <a:rPr lang="en-GB" smtClean="0">
                <a:solidFill>
                  <a:srgbClr val="000000"/>
                </a:solidFill>
                <a:latin typeface="Bosch Office Sans"/>
                <a:cs typeface="Arial" charset="0"/>
              </a:rPr>
              <a:pPr/>
              <a:t>47</a:t>
            </a:fld>
            <a:endParaRPr lang="en-GB" dirty="0" smtClean="0">
              <a:solidFill>
                <a:srgbClr val="000000"/>
              </a:solidFill>
              <a:latin typeface="Bosch Office Sans"/>
              <a:cs typeface="Arial" charset="0"/>
            </a:endParaRPr>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26427510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p:spPr>
        <p:txBody>
          <a:bodyPr/>
          <a:lstStyle/>
          <a:p>
            <a:fld id="{589FD8EF-93D4-424B-84A0-7A9FFE866C7F}" type="slidenum">
              <a:rPr lang="en-GB" smtClean="0">
                <a:solidFill>
                  <a:srgbClr val="000000"/>
                </a:solidFill>
                <a:latin typeface="Bosch Office Sans"/>
                <a:cs typeface="Arial" charset="0"/>
              </a:rPr>
              <a:pPr/>
              <a:t>48</a:t>
            </a:fld>
            <a:endParaRPr lang="en-GB" dirty="0" smtClean="0">
              <a:solidFill>
                <a:srgbClr val="000000"/>
              </a:solidFill>
              <a:latin typeface="Bosch Office Sans"/>
              <a:cs typeface="Arial" charset="0"/>
            </a:endParaRPr>
          </a:p>
        </p:txBody>
      </p:sp>
      <p:sp>
        <p:nvSpPr>
          <p:cNvPr id="352258" name="Rectangle 2"/>
          <p:cNvSpPr>
            <a:spLocks noGrp="1" noRot="1" noChangeAspect="1" noChangeArrowheads="1" noTextEdit="1"/>
          </p:cNvSpPr>
          <p:nvPr>
            <p:ph type="sldImg"/>
          </p:nvPr>
        </p:nvSpPr>
        <p:spPr>
          <a:xfrm>
            <a:off x="1095375" y="650875"/>
            <a:ext cx="4637088" cy="3476625"/>
          </a:xfrm>
          <a:ln/>
        </p:spPr>
      </p:sp>
      <p:sp>
        <p:nvSpPr>
          <p:cNvPr id="352259" name="Rectangle 3"/>
          <p:cNvSpPr>
            <a:spLocks noGrp="1" noChangeArrowheads="1"/>
          </p:cNvSpPr>
          <p:nvPr>
            <p:ph type="body" idx="1"/>
          </p:nvPr>
        </p:nvSpPr>
        <p:spPr>
          <a:xfrm>
            <a:off x="455613" y="361950"/>
            <a:ext cx="5992812" cy="8326438"/>
          </a:xfrm>
          <a:noFill/>
          <a:ln/>
        </p:spPr>
        <p:txBody>
          <a:bodyPr/>
          <a:lstStyle/>
          <a:p>
            <a:endParaRPr lang="es-ES" dirty="0" smtClean="0">
              <a:latin typeface="Bosch Office Sans"/>
            </a:endParaRPr>
          </a:p>
        </p:txBody>
      </p:sp>
    </p:spTree>
    <p:extLst>
      <p:ext uri="{BB962C8B-B14F-4D97-AF65-F5344CB8AC3E}">
        <p14:creationId xmlns:p14="http://schemas.microsoft.com/office/powerpoint/2010/main" val="5087790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p:spPr>
        <p:txBody>
          <a:bodyPr/>
          <a:lstStyle/>
          <a:p>
            <a:fld id="{D04BED04-E553-4DB8-B845-89552EAEF599}" type="slidenum">
              <a:rPr lang="en-GB" smtClean="0">
                <a:solidFill>
                  <a:srgbClr val="000000"/>
                </a:solidFill>
                <a:latin typeface="Bosch Office Sans"/>
                <a:cs typeface="Arial" charset="0"/>
              </a:rPr>
              <a:pPr/>
              <a:t>49</a:t>
            </a:fld>
            <a:endParaRPr lang="en-GB" dirty="0" smtClean="0">
              <a:solidFill>
                <a:srgbClr val="000000"/>
              </a:solidFill>
              <a:latin typeface="Bosch Office Sans"/>
              <a:cs typeface="Arial" charset="0"/>
            </a:endParaRPr>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24221511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p:spPr>
        <p:txBody>
          <a:bodyPr/>
          <a:lstStyle/>
          <a:p>
            <a:fld id="{37F82ECA-6951-489F-B8E0-4A02D418ACDD}" type="slidenum">
              <a:rPr lang="en-GB" smtClean="0">
                <a:solidFill>
                  <a:srgbClr val="000000"/>
                </a:solidFill>
                <a:latin typeface="Bosch Office Sans"/>
                <a:cs typeface="Arial" charset="0"/>
              </a:rPr>
              <a:pPr/>
              <a:t>50</a:t>
            </a:fld>
            <a:endParaRPr lang="en-GB" dirty="0" smtClean="0">
              <a:solidFill>
                <a:srgbClr val="000000"/>
              </a:solidFill>
              <a:latin typeface="Bosch Office Sans"/>
              <a:cs typeface="Arial" charset="0"/>
            </a:endParaRPr>
          </a:p>
        </p:txBody>
      </p:sp>
      <p:sp>
        <p:nvSpPr>
          <p:cNvPr id="356354" name="Rectangle 2"/>
          <p:cNvSpPr>
            <a:spLocks noGrp="1" noChangeArrowheads="1"/>
          </p:cNvSpPr>
          <p:nvPr>
            <p:ph type="body" idx="1"/>
          </p:nvPr>
        </p:nvSpPr>
        <p:spPr>
          <a:xfrm>
            <a:off x="455613" y="361950"/>
            <a:ext cx="5992812" cy="8326438"/>
          </a:xfrm>
          <a:noFill/>
          <a:ln/>
        </p:spPr>
        <p:txBody>
          <a:bodyPr/>
          <a:lstStyle/>
          <a:p>
            <a:endParaRPr lang="es-ES" dirty="0" smtClean="0">
              <a:latin typeface="Bosch Office Sans"/>
            </a:endParaRPr>
          </a:p>
        </p:txBody>
      </p:sp>
    </p:spTree>
    <p:extLst>
      <p:ext uri="{BB962C8B-B14F-4D97-AF65-F5344CB8AC3E}">
        <p14:creationId xmlns:p14="http://schemas.microsoft.com/office/powerpoint/2010/main" val="1940020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fld id="{D9ACA925-2A6E-4163-8AD0-8E27209B4DF2}" type="slidenum">
              <a:rPr lang="en-GB" smtClean="0">
                <a:solidFill>
                  <a:srgbClr val="000000"/>
                </a:solidFill>
                <a:latin typeface="Bosch Office Sans"/>
                <a:cs typeface="Arial" charset="0"/>
              </a:rPr>
              <a:pPr/>
              <a:t>5</a:t>
            </a:fld>
            <a:endParaRPr lang="en-GB" dirty="0" smtClean="0">
              <a:solidFill>
                <a:srgbClr val="000000"/>
              </a:solidFill>
              <a:latin typeface="Bosch Office Sans"/>
              <a:cs typeface="Arial" charset="0"/>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26436900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p:spPr>
        <p:txBody>
          <a:bodyPr/>
          <a:lstStyle/>
          <a:p>
            <a:fld id="{923864B6-6EAE-44DC-B927-714FB53101C2}" type="slidenum">
              <a:rPr lang="en-GB" smtClean="0">
                <a:solidFill>
                  <a:srgbClr val="000000"/>
                </a:solidFill>
                <a:latin typeface="Bosch Office Sans"/>
                <a:cs typeface="Arial" charset="0"/>
              </a:rPr>
              <a:pPr/>
              <a:t>51</a:t>
            </a:fld>
            <a:endParaRPr lang="en-GB" dirty="0" smtClean="0">
              <a:solidFill>
                <a:srgbClr val="000000"/>
              </a:solidFill>
              <a:latin typeface="Bosch Office Sans"/>
              <a:cs typeface="Arial" charset="0"/>
            </a:endParaRPr>
          </a:p>
        </p:txBody>
      </p:sp>
      <p:sp>
        <p:nvSpPr>
          <p:cNvPr id="358402" name="Rectangle 2"/>
          <p:cNvSpPr>
            <a:spLocks noGrp="1" noChangeArrowheads="1"/>
          </p:cNvSpPr>
          <p:nvPr>
            <p:ph type="body" idx="1"/>
          </p:nvPr>
        </p:nvSpPr>
        <p:spPr>
          <a:xfrm>
            <a:off x="455613" y="361950"/>
            <a:ext cx="5992812" cy="8326438"/>
          </a:xfrm>
          <a:noFill/>
          <a:ln/>
        </p:spPr>
        <p:txBody>
          <a:bodyPr/>
          <a:lstStyle/>
          <a:p>
            <a:endParaRPr lang="es-ES" dirty="0" smtClean="0">
              <a:latin typeface="Bosch Office Sans"/>
            </a:endParaRPr>
          </a:p>
        </p:txBody>
      </p:sp>
    </p:spTree>
    <p:extLst>
      <p:ext uri="{BB962C8B-B14F-4D97-AF65-F5344CB8AC3E}">
        <p14:creationId xmlns:p14="http://schemas.microsoft.com/office/powerpoint/2010/main" val="5824779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p:spPr>
        <p:txBody>
          <a:bodyPr/>
          <a:lstStyle/>
          <a:p>
            <a:fld id="{6B478B2E-5A09-478F-A7B4-F033C317961C}" type="slidenum">
              <a:rPr lang="en-GB" smtClean="0">
                <a:solidFill>
                  <a:srgbClr val="000000"/>
                </a:solidFill>
                <a:latin typeface="Bosch Office Sans"/>
                <a:cs typeface="Arial" charset="0"/>
              </a:rPr>
              <a:pPr/>
              <a:t>52</a:t>
            </a:fld>
            <a:endParaRPr lang="en-GB" dirty="0" smtClean="0">
              <a:solidFill>
                <a:srgbClr val="000000"/>
              </a:solidFill>
              <a:latin typeface="Bosch Office Sans"/>
              <a:cs typeface="Arial" charset="0"/>
            </a:endParaRPr>
          </a:p>
        </p:txBody>
      </p:sp>
      <p:sp>
        <p:nvSpPr>
          <p:cNvPr id="360450" name="Rectangle 2"/>
          <p:cNvSpPr>
            <a:spLocks noGrp="1" noChangeArrowheads="1"/>
          </p:cNvSpPr>
          <p:nvPr>
            <p:ph type="body" idx="1"/>
          </p:nvPr>
        </p:nvSpPr>
        <p:spPr>
          <a:xfrm>
            <a:off x="455613" y="361950"/>
            <a:ext cx="5992812" cy="8326438"/>
          </a:xfrm>
          <a:noFill/>
          <a:ln/>
        </p:spPr>
        <p:txBody>
          <a:bodyPr/>
          <a:lstStyle/>
          <a:p>
            <a:endParaRPr lang="es-ES" dirty="0" smtClean="0">
              <a:latin typeface="Bosch Office Sans"/>
            </a:endParaRPr>
          </a:p>
        </p:txBody>
      </p:sp>
    </p:spTree>
    <p:extLst>
      <p:ext uri="{BB962C8B-B14F-4D97-AF65-F5344CB8AC3E}">
        <p14:creationId xmlns:p14="http://schemas.microsoft.com/office/powerpoint/2010/main" val="15985585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p:spPr>
        <p:txBody>
          <a:bodyPr/>
          <a:lstStyle/>
          <a:p>
            <a:fld id="{03AAE036-5EBD-4E19-A842-03AE647F0560}" type="slidenum">
              <a:rPr lang="en-GB" smtClean="0">
                <a:solidFill>
                  <a:srgbClr val="000000"/>
                </a:solidFill>
                <a:latin typeface="Bosch Office Sans"/>
                <a:cs typeface="Arial" charset="0"/>
              </a:rPr>
              <a:pPr/>
              <a:t>53</a:t>
            </a:fld>
            <a:endParaRPr lang="en-GB" dirty="0" smtClean="0">
              <a:solidFill>
                <a:srgbClr val="000000"/>
              </a:solidFill>
              <a:latin typeface="Bosch Office Sans"/>
              <a:cs typeface="Arial" charset="0"/>
            </a:endParaRPr>
          </a:p>
        </p:txBody>
      </p:sp>
      <p:sp>
        <p:nvSpPr>
          <p:cNvPr id="362498" name="Rectangle 2"/>
          <p:cNvSpPr>
            <a:spLocks noGrp="1" noChangeArrowheads="1"/>
          </p:cNvSpPr>
          <p:nvPr>
            <p:ph type="body" idx="1"/>
          </p:nvPr>
        </p:nvSpPr>
        <p:spPr>
          <a:xfrm>
            <a:off x="455613" y="361950"/>
            <a:ext cx="5992812" cy="8326438"/>
          </a:xfrm>
          <a:noFill/>
          <a:ln/>
        </p:spPr>
        <p:txBody>
          <a:bodyPr/>
          <a:lstStyle/>
          <a:p>
            <a:endParaRPr lang="es-ES" dirty="0" smtClean="0">
              <a:latin typeface="Bosch Office Sans"/>
            </a:endParaRPr>
          </a:p>
        </p:txBody>
      </p:sp>
    </p:spTree>
    <p:extLst>
      <p:ext uri="{BB962C8B-B14F-4D97-AF65-F5344CB8AC3E}">
        <p14:creationId xmlns:p14="http://schemas.microsoft.com/office/powerpoint/2010/main" val="11577724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p:spPr>
        <p:txBody>
          <a:bodyPr/>
          <a:lstStyle/>
          <a:p>
            <a:fld id="{7297AFCF-1D4A-4724-9AD7-1235CFC2FF5C}" type="slidenum">
              <a:rPr lang="en-GB" smtClean="0">
                <a:solidFill>
                  <a:srgbClr val="000000"/>
                </a:solidFill>
                <a:latin typeface="Bosch Office Sans"/>
                <a:cs typeface="Arial" charset="0"/>
              </a:rPr>
              <a:pPr/>
              <a:t>54</a:t>
            </a:fld>
            <a:endParaRPr lang="en-GB" dirty="0" smtClean="0">
              <a:solidFill>
                <a:srgbClr val="000000"/>
              </a:solidFill>
              <a:latin typeface="Bosch Office Sans"/>
              <a:cs typeface="Arial" charset="0"/>
            </a:endParaRPr>
          </a:p>
        </p:txBody>
      </p:sp>
      <p:sp>
        <p:nvSpPr>
          <p:cNvPr id="364546" name="Rectangle 2"/>
          <p:cNvSpPr>
            <a:spLocks noGrp="1" noChangeArrowheads="1"/>
          </p:cNvSpPr>
          <p:nvPr>
            <p:ph type="body" idx="1"/>
          </p:nvPr>
        </p:nvSpPr>
        <p:spPr>
          <a:xfrm>
            <a:off x="455613" y="361950"/>
            <a:ext cx="5992812" cy="8326438"/>
          </a:xfrm>
          <a:noFill/>
          <a:ln/>
        </p:spPr>
        <p:txBody>
          <a:bodyPr/>
          <a:lstStyle/>
          <a:p>
            <a:endParaRPr lang="es-ES" dirty="0" smtClean="0">
              <a:latin typeface="Bosch Office Sans"/>
            </a:endParaRPr>
          </a:p>
        </p:txBody>
      </p:sp>
    </p:spTree>
    <p:extLst>
      <p:ext uri="{BB962C8B-B14F-4D97-AF65-F5344CB8AC3E}">
        <p14:creationId xmlns:p14="http://schemas.microsoft.com/office/powerpoint/2010/main" val="12353282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p:spPr>
        <p:txBody>
          <a:bodyPr/>
          <a:lstStyle/>
          <a:p>
            <a:fld id="{1F99779F-BB03-4D11-A500-F3D009A7D08B}" type="slidenum">
              <a:rPr lang="en-GB" smtClean="0">
                <a:solidFill>
                  <a:srgbClr val="000000"/>
                </a:solidFill>
                <a:latin typeface="Bosch Office Sans"/>
                <a:cs typeface="Arial" charset="0"/>
              </a:rPr>
              <a:pPr/>
              <a:t>55</a:t>
            </a:fld>
            <a:endParaRPr lang="en-GB" dirty="0" smtClean="0">
              <a:solidFill>
                <a:srgbClr val="000000"/>
              </a:solidFill>
              <a:latin typeface="Bosch Office Sans"/>
              <a:cs typeface="Arial" charset="0"/>
            </a:endParaRPr>
          </a:p>
        </p:txBody>
      </p:sp>
      <p:sp>
        <p:nvSpPr>
          <p:cNvPr id="366594" name="Rectangle 2"/>
          <p:cNvSpPr>
            <a:spLocks noGrp="1" noChangeArrowheads="1"/>
          </p:cNvSpPr>
          <p:nvPr>
            <p:ph type="body" idx="1"/>
          </p:nvPr>
        </p:nvSpPr>
        <p:spPr>
          <a:xfrm>
            <a:off x="455613" y="361950"/>
            <a:ext cx="5992812" cy="8326438"/>
          </a:xfrm>
          <a:noFill/>
          <a:ln/>
        </p:spPr>
        <p:txBody>
          <a:bodyPr/>
          <a:lstStyle/>
          <a:p>
            <a:endParaRPr lang="es-ES" dirty="0" smtClean="0">
              <a:latin typeface="Bosch Office Sans"/>
            </a:endParaRPr>
          </a:p>
        </p:txBody>
      </p:sp>
    </p:spTree>
    <p:extLst>
      <p:ext uri="{BB962C8B-B14F-4D97-AF65-F5344CB8AC3E}">
        <p14:creationId xmlns:p14="http://schemas.microsoft.com/office/powerpoint/2010/main" val="42462006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p:spPr>
        <p:txBody>
          <a:bodyPr/>
          <a:lstStyle/>
          <a:p>
            <a:fld id="{E7BE3AE1-D4D1-4794-9351-A0751C57F2CF}" type="slidenum">
              <a:rPr lang="en-GB" smtClean="0">
                <a:solidFill>
                  <a:srgbClr val="000000"/>
                </a:solidFill>
                <a:latin typeface="Bosch Office Sans"/>
                <a:cs typeface="Arial" charset="0"/>
              </a:rPr>
              <a:pPr/>
              <a:t>56</a:t>
            </a:fld>
            <a:endParaRPr lang="en-GB" dirty="0" smtClean="0">
              <a:solidFill>
                <a:srgbClr val="000000"/>
              </a:solidFill>
              <a:latin typeface="Bosch Office Sans"/>
              <a:cs typeface="Arial" charset="0"/>
            </a:endParaRPr>
          </a:p>
        </p:txBody>
      </p:sp>
      <p:sp>
        <p:nvSpPr>
          <p:cNvPr id="368642" name="Rectangle 2"/>
          <p:cNvSpPr>
            <a:spLocks noGrp="1" noChangeArrowheads="1"/>
          </p:cNvSpPr>
          <p:nvPr>
            <p:ph type="body" idx="1"/>
          </p:nvPr>
        </p:nvSpPr>
        <p:spPr>
          <a:xfrm>
            <a:off x="455613" y="361950"/>
            <a:ext cx="5992812" cy="8326438"/>
          </a:xfrm>
          <a:noFill/>
          <a:ln/>
        </p:spPr>
        <p:txBody>
          <a:bodyPr/>
          <a:lstStyle/>
          <a:p>
            <a:endParaRPr lang="es-ES" dirty="0" smtClean="0">
              <a:latin typeface="Bosch Office Sans"/>
            </a:endParaRPr>
          </a:p>
        </p:txBody>
      </p:sp>
    </p:spTree>
    <p:extLst>
      <p:ext uri="{BB962C8B-B14F-4D97-AF65-F5344CB8AC3E}">
        <p14:creationId xmlns:p14="http://schemas.microsoft.com/office/powerpoint/2010/main" val="26500597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p:spPr>
        <p:txBody>
          <a:bodyPr/>
          <a:lstStyle/>
          <a:p>
            <a:fld id="{6D082118-F8E7-4DB9-97E0-FD728FDDBBC7}" type="slidenum">
              <a:rPr lang="en-GB" smtClean="0">
                <a:solidFill>
                  <a:srgbClr val="000000"/>
                </a:solidFill>
                <a:latin typeface="Bosch Office Sans"/>
                <a:cs typeface="Arial" charset="0"/>
              </a:rPr>
              <a:pPr/>
              <a:t>57</a:t>
            </a:fld>
            <a:endParaRPr lang="en-GB" dirty="0" smtClean="0">
              <a:solidFill>
                <a:srgbClr val="000000"/>
              </a:solidFill>
              <a:latin typeface="Bosch Office Sans"/>
              <a:cs typeface="Arial" charset="0"/>
            </a:endParaRPr>
          </a:p>
        </p:txBody>
      </p:sp>
      <p:sp>
        <p:nvSpPr>
          <p:cNvPr id="393218" name="Rectangle 2"/>
          <p:cNvSpPr>
            <a:spLocks noChangeArrowheads="1"/>
          </p:cNvSpPr>
          <p:nvPr/>
        </p:nvSpPr>
        <p:spPr bwMode="auto">
          <a:xfrm>
            <a:off x="3881438" y="6350"/>
            <a:ext cx="2976562" cy="423863"/>
          </a:xfrm>
          <a:prstGeom prst="rect">
            <a:avLst/>
          </a:prstGeom>
          <a:noFill/>
          <a:ln w="9525">
            <a:noFill/>
            <a:miter lim="800000"/>
            <a:headEnd/>
            <a:tailEnd/>
          </a:ln>
        </p:spPr>
        <p:txBody>
          <a:bodyPr wrap="none" anchor="ctr"/>
          <a:lstStyle/>
          <a:p>
            <a:pPr eaLnBrk="0" fontAlgn="base" hangingPunct="0">
              <a:spcBef>
                <a:spcPct val="0"/>
              </a:spcBef>
              <a:spcAft>
                <a:spcPct val="0"/>
              </a:spcAft>
            </a:pPr>
            <a:endParaRPr lang="es-ES" sz="1400" b="1" dirty="0">
              <a:solidFill>
                <a:srgbClr val="000000"/>
              </a:solidFill>
              <a:latin typeface="Bosch Office Sans"/>
              <a:cs typeface="Arial" charset="0"/>
            </a:endParaRPr>
          </a:p>
        </p:txBody>
      </p:sp>
      <p:sp>
        <p:nvSpPr>
          <p:cNvPr id="393219" name="Rectangle 3"/>
          <p:cNvSpPr>
            <a:spLocks noChangeArrowheads="1"/>
          </p:cNvSpPr>
          <p:nvPr/>
        </p:nvSpPr>
        <p:spPr bwMode="auto">
          <a:xfrm>
            <a:off x="3881438" y="8707438"/>
            <a:ext cx="2976562" cy="427037"/>
          </a:xfrm>
          <a:prstGeom prst="rect">
            <a:avLst/>
          </a:prstGeom>
          <a:noFill/>
          <a:ln w="9525">
            <a:noFill/>
            <a:miter lim="800000"/>
            <a:headEnd/>
            <a:tailEnd/>
          </a:ln>
        </p:spPr>
        <p:txBody>
          <a:bodyPr lIns="19302" tIns="0" rIns="19302" bIns="0" anchor="b"/>
          <a:lstStyle/>
          <a:p>
            <a:pPr algn="r" defTabSz="754063" eaLnBrk="0" fontAlgn="base" hangingPunct="0">
              <a:spcBef>
                <a:spcPct val="0"/>
              </a:spcBef>
              <a:spcAft>
                <a:spcPct val="0"/>
              </a:spcAft>
            </a:pPr>
            <a:r>
              <a:rPr lang="en-US" sz="1100" i="1" dirty="0">
                <a:solidFill>
                  <a:srgbClr val="000000"/>
                </a:solidFill>
                <a:latin typeface="Times"/>
                <a:cs typeface="Arial" charset="0"/>
              </a:rPr>
              <a:t>1</a:t>
            </a:r>
          </a:p>
        </p:txBody>
      </p:sp>
      <p:sp>
        <p:nvSpPr>
          <p:cNvPr id="393220" name="Rectangle 4"/>
          <p:cNvSpPr>
            <a:spLocks noChangeArrowheads="1"/>
          </p:cNvSpPr>
          <p:nvPr/>
        </p:nvSpPr>
        <p:spPr bwMode="auto">
          <a:xfrm>
            <a:off x="-3175" y="8707438"/>
            <a:ext cx="2973388" cy="427037"/>
          </a:xfrm>
          <a:prstGeom prst="rect">
            <a:avLst/>
          </a:prstGeom>
          <a:noFill/>
          <a:ln w="9525">
            <a:noFill/>
            <a:miter lim="800000"/>
            <a:headEnd/>
            <a:tailEnd/>
          </a:ln>
        </p:spPr>
        <p:txBody>
          <a:bodyPr wrap="none" anchor="ctr"/>
          <a:lstStyle/>
          <a:p>
            <a:pPr eaLnBrk="0" fontAlgn="base" hangingPunct="0">
              <a:spcBef>
                <a:spcPct val="0"/>
              </a:spcBef>
              <a:spcAft>
                <a:spcPct val="0"/>
              </a:spcAft>
            </a:pPr>
            <a:endParaRPr lang="es-ES" sz="1400" b="1" dirty="0">
              <a:solidFill>
                <a:srgbClr val="000000"/>
              </a:solidFill>
              <a:latin typeface="Bosch Office Sans"/>
              <a:cs typeface="Arial" charset="0"/>
            </a:endParaRPr>
          </a:p>
        </p:txBody>
      </p:sp>
      <p:sp>
        <p:nvSpPr>
          <p:cNvPr id="393221" name="Rectangle 5"/>
          <p:cNvSpPr>
            <a:spLocks noChangeArrowheads="1"/>
          </p:cNvSpPr>
          <p:nvPr/>
        </p:nvSpPr>
        <p:spPr bwMode="auto">
          <a:xfrm>
            <a:off x="-3175" y="6350"/>
            <a:ext cx="2973388" cy="423863"/>
          </a:xfrm>
          <a:prstGeom prst="rect">
            <a:avLst/>
          </a:prstGeom>
          <a:noFill/>
          <a:ln w="9525">
            <a:noFill/>
            <a:miter lim="800000"/>
            <a:headEnd/>
            <a:tailEnd/>
          </a:ln>
        </p:spPr>
        <p:txBody>
          <a:bodyPr wrap="none" anchor="ctr"/>
          <a:lstStyle/>
          <a:p>
            <a:pPr eaLnBrk="0" fontAlgn="base" hangingPunct="0">
              <a:spcBef>
                <a:spcPct val="0"/>
              </a:spcBef>
              <a:spcAft>
                <a:spcPct val="0"/>
              </a:spcAft>
            </a:pPr>
            <a:endParaRPr lang="es-ES" sz="1400" b="1" dirty="0">
              <a:solidFill>
                <a:srgbClr val="000000"/>
              </a:solidFill>
              <a:latin typeface="Bosch Office Sans"/>
              <a:cs typeface="Arial" charset="0"/>
            </a:endParaRPr>
          </a:p>
        </p:txBody>
      </p:sp>
      <p:sp>
        <p:nvSpPr>
          <p:cNvPr id="393222" name="Rectangle 6"/>
          <p:cNvSpPr>
            <a:spLocks noGrp="1" noRot="1" noChangeAspect="1" noChangeArrowheads="1" noTextEdit="1"/>
          </p:cNvSpPr>
          <p:nvPr>
            <p:ph type="sldImg"/>
          </p:nvPr>
        </p:nvSpPr>
        <p:spPr>
          <a:xfrm>
            <a:off x="1133475" y="692150"/>
            <a:ext cx="4554538" cy="3414713"/>
          </a:xfrm>
          <a:ln w="12700" cap="flat">
            <a:solidFill>
              <a:schemeClr val="tx1"/>
            </a:solidFill>
          </a:ln>
        </p:spPr>
      </p:sp>
      <p:sp>
        <p:nvSpPr>
          <p:cNvPr id="393223" name="Rectangle 7"/>
          <p:cNvSpPr>
            <a:spLocks noGrp="1" noChangeArrowheads="1"/>
          </p:cNvSpPr>
          <p:nvPr>
            <p:ph type="body" idx="1"/>
          </p:nvPr>
        </p:nvSpPr>
        <p:spPr>
          <a:xfrm>
            <a:off x="904875" y="4356100"/>
            <a:ext cx="5045075" cy="4137025"/>
          </a:xfrm>
          <a:noFill/>
          <a:ln/>
        </p:spPr>
        <p:txBody>
          <a:bodyPr lIns="91684" tIns="46650" rIns="91684" bIns="46650"/>
          <a:lstStyle/>
          <a:p>
            <a:endParaRPr lang="es-ES" dirty="0" smtClean="0">
              <a:latin typeface="Bosch Office Sans"/>
            </a:endParaRPr>
          </a:p>
        </p:txBody>
      </p:sp>
    </p:spTree>
    <p:extLst>
      <p:ext uri="{BB962C8B-B14F-4D97-AF65-F5344CB8AC3E}">
        <p14:creationId xmlns:p14="http://schemas.microsoft.com/office/powerpoint/2010/main" val="4641884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p:spPr>
        <p:txBody>
          <a:bodyPr/>
          <a:lstStyle/>
          <a:p>
            <a:fld id="{91AAFFCA-0615-4AE7-80E9-190DCC0BC9AB}" type="slidenum">
              <a:rPr lang="en-GB" smtClean="0">
                <a:solidFill>
                  <a:srgbClr val="000000"/>
                </a:solidFill>
                <a:latin typeface="Bosch Office Sans"/>
                <a:cs typeface="Arial" charset="0"/>
              </a:rPr>
              <a:pPr/>
              <a:t>58</a:t>
            </a:fld>
            <a:endParaRPr lang="en-GB" dirty="0" smtClean="0">
              <a:solidFill>
                <a:srgbClr val="000000"/>
              </a:solidFill>
              <a:latin typeface="Bosch Office Sans"/>
              <a:cs typeface="Arial" charset="0"/>
            </a:endParaRPr>
          </a:p>
        </p:txBody>
      </p:sp>
      <p:sp>
        <p:nvSpPr>
          <p:cNvPr id="399362" name="Rectangle 2"/>
          <p:cNvSpPr>
            <a:spLocks noChangeArrowheads="1"/>
          </p:cNvSpPr>
          <p:nvPr/>
        </p:nvSpPr>
        <p:spPr bwMode="auto">
          <a:xfrm>
            <a:off x="3881438" y="6350"/>
            <a:ext cx="2976562" cy="423863"/>
          </a:xfrm>
          <a:prstGeom prst="rect">
            <a:avLst/>
          </a:prstGeom>
          <a:noFill/>
          <a:ln w="9525">
            <a:noFill/>
            <a:miter lim="800000"/>
            <a:headEnd/>
            <a:tailEnd/>
          </a:ln>
        </p:spPr>
        <p:txBody>
          <a:bodyPr wrap="none" anchor="ctr"/>
          <a:lstStyle/>
          <a:p>
            <a:pPr eaLnBrk="0" fontAlgn="base" hangingPunct="0">
              <a:spcBef>
                <a:spcPct val="0"/>
              </a:spcBef>
              <a:spcAft>
                <a:spcPct val="0"/>
              </a:spcAft>
            </a:pPr>
            <a:endParaRPr lang="es-ES" sz="1400" b="1" dirty="0">
              <a:solidFill>
                <a:srgbClr val="000000"/>
              </a:solidFill>
              <a:latin typeface="Bosch Office Sans"/>
              <a:cs typeface="Arial" charset="0"/>
            </a:endParaRPr>
          </a:p>
        </p:txBody>
      </p:sp>
      <p:sp>
        <p:nvSpPr>
          <p:cNvPr id="399363" name="Rectangle 3"/>
          <p:cNvSpPr>
            <a:spLocks noChangeArrowheads="1"/>
          </p:cNvSpPr>
          <p:nvPr/>
        </p:nvSpPr>
        <p:spPr bwMode="auto">
          <a:xfrm>
            <a:off x="3881438" y="8707438"/>
            <a:ext cx="2976562" cy="427037"/>
          </a:xfrm>
          <a:prstGeom prst="rect">
            <a:avLst/>
          </a:prstGeom>
          <a:noFill/>
          <a:ln w="9525">
            <a:noFill/>
            <a:miter lim="800000"/>
            <a:headEnd/>
            <a:tailEnd/>
          </a:ln>
        </p:spPr>
        <p:txBody>
          <a:bodyPr lIns="19302" tIns="0" rIns="19302" bIns="0" anchor="b"/>
          <a:lstStyle/>
          <a:p>
            <a:pPr algn="r" defTabSz="754063" eaLnBrk="0" fontAlgn="base" hangingPunct="0">
              <a:spcBef>
                <a:spcPct val="0"/>
              </a:spcBef>
              <a:spcAft>
                <a:spcPct val="0"/>
              </a:spcAft>
            </a:pPr>
            <a:r>
              <a:rPr lang="en-US" sz="1100" i="1" dirty="0">
                <a:solidFill>
                  <a:srgbClr val="000000"/>
                </a:solidFill>
                <a:latin typeface="Times"/>
                <a:cs typeface="Arial" charset="0"/>
              </a:rPr>
              <a:t>1</a:t>
            </a:r>
          </a:p>
        </p:txBody>
      </p:sp>
      <p:sp>
        <p:nvSpPr>
          <p:cNvPr id="399364" name="Rectangle 4"/>
          <p:cNvSpPr>
            <a:spLocks noChangeArrowheads="1"/>
          </p:cNvSpPr>
          <p:nvPr/>
        </p:nvSpPr>
        <p:spPr bwMode="auto">
          <a:xfrm>
            <a:off x="-3175" y="8707438"/>
            <a:ext cx="2973388" cy="427037"/>
          </a:xfrm>
          <a:prstGeom prst="rect">
            <a:avLst/>
          </a:prstGeom>
          <a:noFill/>
          <a:ln w="9525">
            <a:noFill/>
            <a:miter lim="800000"/>
            <a:headEnd/>
            <a:tailEnd/>
          </a:ln>
        </p:spPr>
        <p:txBody>
          <a:bodyPr wrap="none" anchor="ctr"/>
          <a:lstStyle/>
          <a:p>
            <a:pPr eaLnBrk="0" fontAlgn="base" hangingPunct="0">
              <a:spcBef>
                <a:spcPct val="0"/>
              </a:spcBef>
              <a:spcAft>
                <a:spcPct val="0"/>
              </a:spcAft>
            </a:pPr>
            <a:endParaRPr lang="es-ES" sz="1400" b="1" dirty="0">
              <a:solidFill>
                <a:srgbClr val="000000"/>
              </a:solidFill>
              <a:latin typeface="Bosch Office Sans"/>
              <a:cs typeface="Arial" charset="0"/>
            </a:endParaRPr>
          </a:p>
        </p:txBody>
      </p:sp>
      <p:sp>
        <p:nvSpPr>
          <p:cNvPr id="399365" name="Rectangle 5"/>
          <p:cNvSpPr>
            <a:spLocks noChangeArrowheads="1"/>
          </p:cNvSpPr>
          <p:nvPr/>
        </p:nvSpPr>
        <p:spPr bwMode="auto">
          <a:xfrm>
            <a:off x="-3175" y="6350"/>
            <a:ext cx="2973388" cy="423863"/>
          </a:xfrm>
          <a:prstGeom prst="rect">
            <a:avLst/>
          </a:prstGeom>
          <a:noFill/>
          <a:ln w="9525">
            <a:noFill/>
            <a:miter lim="800000"/>
            <a:headEnd/>
            <a:tailEnd/>
          </a:ln>
        </p:spPr>
        <p:txBody>
          <a:bodyPr wrap="none" anchor="ctr"/>
          <a:lstStyle/>
          <a:p>
            <a:pPr eaLnBrk="0" fontAlgn="base" hangingPunct="0">
              <a:spcBef>
                <a:spcPct val="0"/>
              </a:spcBef>
              <a:spcAft>
                <a:spcPct val="0"/>
              </a:spcAft>
            </a:pPr>
            <a:endParaRPr lang="es-ES" sz="1400" b="1" dirty="0">
              <a:solidFill>
                <a:srgbClr val="000000"/>
              </a:solidFill>
              <a:latin typeface="Bosch Office Sans"/>
              <a:cs typeface="Arial" charset="0"/>
            </a:endParaRPr>
          </a:p>
        </p:txBody>
      </p:sp>
      <p:sp>
        <p:nvSpPr>
          <p:cNvPr id="399366" name="Rectangle 6"/>
          <p:cNvSpPr>
            <a:spLocks noGrp="1" noRot="1" noChangeAspect="1" noChangeArrowheads="1" noTextEdit="1"/>
          </p:cNvSpPr>
          <p:nvPr>
            <p:ph type="sldImg"/>
          </p:nvPr>
        </p:nvSpPr>
        <p:spPr>
          <a:xfrm>
            <a:off x="1133475" y="692150"/>
            <a:ext cx="4554538" cy="3414713"/>
          </a:xfrm>
          <a:ln w="12700" cap="flat">
            <a:solidFill>
              <a:schemeClr val="tx1"/>
            </a:solidFill>
          </a:ln>
        </p:spPr>
      </p:sp>
      <p:sp>
        <p:nvSpPr>
          <p:cNvPr id="399367" name="Rectangle 7"/>
          <p:cNvSpPr>
            <a:spLocks noGrp="1" noChangeArrowheads="1"/>
          </p:cNvSpPr>
          <p:nvPr>
            <p:ph type="body" idx="1"/>
          </p:nvPr>
        </p:nvSpPr>
        <p:spPr>
          <a:xfrm>
            <a:off x="904875" y="4356100"/>
            <a:ext cx="5045075" cy="4137025"/>
          </a:xfrm>
          <a:noFill/>
          <a:ln/>
        </p:spPr>
        <p:txBody>
          <a:bodyPr lIns="91684" tIns="46650" rIns="91684" bIns="46650"/>
          <a:lstStyle/>
          <a:p>
            <a:endParaRPr lang="es-ES" dirty="0" smtClean="0">
              <a:latin typeface="Bosch Office Sans"/>
            </a:endParaRPr>
          </a:p>
        </p:txBody>
      </p:sp>
    </p:spTree>
    <p:extLst>
      <p:ext uri="{BB962C8B-B14F-4D97-AF65-F5344CB8AC3E}">
        <p14:creationId xmlns:p14="http://schemas.microsoft.com/office/powerpoint/2010/main" val="18127623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7"/>
          <p:cNvSpPr>
            <a:spLocks noGrp="1" noChangeArrowheads="1"/>
          </p:cNvSpPr>
          <p:nvPr>
            <p:ph type="sldNum" sz="quarter" idx="5"/>
          </p:nvPr>
        </p:nvSpPr>
        <p:spPr>
          <a:noFill/>
        </p:spPr>
        <p:txBody>
          <a:bodyPr/>
          <a:lstStyle/>
          <a:p>
            <a:fld id="{764BA7E3-D282-45CD-8AAA-786437EDC355}" type="slidenum">
              <a:rPr lang="en-GB" smtClean="0">
                <a:solidFill>
                  <a:srgbClr val="000000"/>
                </a:solidFill>
                <a:latin typeface="Bosch Office Sans"/>
                <a:cs typeface="Arial" charset="0"/>
              </a:rPr>
              <a:pPr/>
              <a:t>59</a:t>
            </a:fld>
            <a:endParaRPr lang="en-GB" dirty="0" smtClean="0">
              <a:solidFill>
                <a:srgbClr val="000000"/>
              </a:solidFill>
              <a:latin typeface="Bosch Office Sans"/>
              <a:cs typeface="Arial" charset="0"/>
            </a:endParaRPr>
          </a:p>
        </p:txBody>
      </p:sp>
      <p:sp>
        <p:nvSpPr>
          <p:cNvPr id="401410" name="Rectangle 2"/>
          <p:cNvSpPr>
            <a:spLocks noChangeArrowheads="1"/>
          </p:cNvSpPr>
          <p:nvPr/>
        </p:nvSpPr>
        <p:spPr bwMode="auto">
          <a:xfrm>
            <a:off x="3881438" y="6350"/>
            <a:ext cx="2976562" cy="423863"/>
          </a:xfrm>
          <a:prstGeom prst="rect">
            <a:avLst/>
          </a:prstGeom>
          <a:noFill/>
          <a:ln w="9525">
            <a:noFill/>
            <a:miter lim="800000"/>
            <a:headEnd/>
            <a:tailEnd/>
          </a:ln>
        </p:spPr>
        <p:txBody>
          <a:bodyPr wrap="none" anchor="ctr"/>
          <a:lstStyle/>
          <a:p>
            <a:pPr eaLnBrk="0" fontAlgn="base" hangingPunct="0">
              <a:spcBef>
                <a:spcPct val="0"/>
              </a:spcBef>
              <a:spcAft>
                <a:spcPct val="0"/>
              </a:spcAft>
            </a:pPr>
            <a:endParaRPr lang="es-ES" sz="1400" b="1" dirty="0">
              <a:solidFill>
                <a:srgbClr val="000000"/>
              </a:solidFill>
              <a:latin typeface="Bosch Office Sans"/>
              <a:cs typeface="Arial" charset="0"/>
            </a:endParaRPr>
          </a:p>
        </p:txBody>
      </p:sp>
      <p:sp>
        <p:nvSpPr>
          <p:cNvPr id="401411" name="Rectangle 3"/>
          <p:cNvSpPr>
            <a:spLocks noChangeArrowheads="1"/>
          </p:cNvSpPr>
          <p:nvPr/>
        </p:nvSpPr>
        <p:spPr bwMode="auto">
          <a:xfrm>
            <a:off x="3881438" y="8707438"/>
            <a:ext cx="2976562" cy="427037"/>
          </a:xfrm>
          <a:prstGeom prst="rect">
            <a:avLst/>
          </a:prstGeom>
          <a:noFill/>
          <a:ln w="9525">
            <a:noFill/>
            <a:miter lim="800000"/>
            <a:headEnd/>
            <a:tailEnd/>
          </a:ln>
        </p:spPr>
        <p:txBody>
          <a:bodyPr lIns="19302" tIns="0" rIns="19302" bIns="0" anchor="b"/>
          <a:lstStyle/>
          <a:p>
            <a:pPr algn="r" defTabSz="754063" eaLnBrk="0" fontAlgn="base" hangingPunct="0">
              <a:spcBef>
                <a:spcPct val="0"/>
              </a:spcBef>
              <a:spcAft>
                <a:spcPct val="0"/>
              </a:spcAft>
            </a:pPr>
            <a:r>
              <a:rPr lang="en-US" sz="1100" i="1" dirty="0">
                <a:solidFill>
                  <a:srgbClr val="000000"/>
                </a:solidFill>
                <a:latin typeface="Times"/>
                <a:cs typeface="Arial" charset="0"/>
              </a:rPr>
              <a:t>1</a:t>
            </a:r>
          </a:p>
        </p:txBody>
      </p:sp>
      <p:sp>
        <p:nvSpPr>
          <p:cNvPr id="401412" name="Rectangle 4"/>
          <p:cNvSpPr>
            <a:spLocks noChangeArrowheads="1"/>
          </p:cNvSpPr>
          <p:nvPr/>
        </p:nvSpPr>
        <p:spPr bwMode="auto">
          <a:xfrm>
            <a:off x="-3175" y="8707438"/>
            <a:ext cx="2973388" cy="427037"/>
          </a:xfrm>
          <a:prstGeom prst="rect">
            <a:avLst/>
          </a:prstGeom>
          <a:noFill/>
          <a:ln w="9525">
            <a:noFill/>
            <a:miter lim="800000"/>
            <a:headEnd/>
            <a:tailEnd/>
          </a:ln>
        </p:spPr>
        <p:txBody>
          <a:bodyPr wrap="none" anchor="ctr"/>
          <a:lstStyle/>
          <a:p>
            <a:pPr eaLnBrk="0" fontAlgn="base" hangingPunct="0">
              <a:spcBef>
                <a:spcPct val="0"/>
              </a:spcBef>
              <a:spcAft>
                <a:spcPct val="0"/>
              </a:spcAft>
            </a:pPr>
            <a:endParaRPr lang="es-ES" sz="1400" b="1" dirty="0">
              <a:solidFill>
                <a:srgbClr val="000000"/>
              </a:solidFill>
              <a:latin typeface="Bosch Office Sans"/>
              <a:cs typeface="Arial" charset="0"/>
            </a:endParaRPr>
          </a:p>
        </p:txBody>
      </p:sp>
      <p:sp>
        <p:nvSpPr>
          <p:cNvPr id="401413" name="Rectangle 5"/>
          <p:cNvSpPr>
            <a:spLocks noChangeArrowheads="1"/>
          </p:cNvSpPr>
          <p:nvPr/>
        </p:nvSpPr>
        <p:spPr bwMode="auto">
          <a:xfrm>
            <a:off x="-3175" y="6350"/>
            <a:ext cx="2973388" cy="423863"/>
          </a:xfrm>
          <a:prstGeom prst="rect">
            <a:avLst/>
          </a:prstGeom>
          <a:noFill/>
          <a:ln w="9525">
            <a:noFill/>
            <a:miter lim="800000"/>
            <a:headEnd/>
            <a:tailEnd/>
          </a:ln>
        </p:spPr>
        <p:txBody>
          <a:bodyPr wrap="none" anchor="ctr"/>
          <a:lstStyle/>
          <a:p>
            <a:pPr eaLnBrk="0" fontAlgn="base" hangingPunct="0">
              <a:spcBef>
                <a:spcPct val="0"/>
              </a:spcBef>
              <a:spcAft>
                <a:spcPct val="0"/>
              </a:spcAft>
            </a:pPr>
            <a:endParaRPr lang="es-ES" sz="1400" b="1" dirty="0">
              <a:solidFill>
                <a:srgbClr val="000000"/>
              </a:solidFill>
              <a:latin typeface="Bosch Office Sans"/>
              <a:cs typeface="Arial" charset="0"/>
            </a:endParaRPr>
          </a:p>
        </p:txBody>
      </p:sp>
      <p:sp>
        <p:nvSpPr>
          <p:cNvPr id="401414" name="Rectangle 6"/>
          <p:cNvSpPr>
            <a:spLocks noGrp="1" noRot="1" noChangeAspect="1" noChangeArrowheads="1" noTextEdit="1"/>
          </p:cNvSpPr>
          <p:nvPr>
            <p:ph type="sldImg"/>
          </p:nvPr>
        </p:nvSpPr>
        <p:spPr>
          <a:xfrm>
            <a:off x="1133475" y="692150"/>
            <a:ext cx="4554538" cy="3414713"/>
          </a:xfrm>
          <a:ln w="12700" cap="flat">
            <a:solidFill>
              <a:schemeClr val="tx1"/>
            </a:solidFill>
          </a:ln>
        </p:spPr>
      </p:sp>
      <p:sp>
        <p:nvSpPr>
          <p:cNvPr id="401415" name="Rectangle 7"/>
          <p:cNvSpPr>
            <a:spLocks noGrp="1" noChangeArrowheads="1"/>
          </p:cNvSpPr>
          <p:nvPr>
            <p:ph type="body" idx="1"/>
          </p:nvPr>
        </p:nvSpPr>
        <p:spPr>
          <a:xfrm>
            <a:off x="904875" y="4356100"/>
            <a:ext cx="5045075" cy="4137025"/>
          </a:xfrm>
          <a:noFill/>
          <a:ln/>
        </p:spPr>
        <p:txBody>
          <a:bodyPr lIns="91684" tIns="46650" rIns="91684" bIns="46650"/>
          <a:lstStyle/>
          <a:p>
            <a:endParaRPr lang="es-ES" dirty="0" smtClean="0">
              <a:latin typeface="Bosch Office Sans"/>
            </a:endParaRPr>
          </a:p>
        </p:txBody>
      </p:sp>
    </p:spTree>
    <p:extLst>
      <p:ext uri="{BB962C8B-B14F-4D97-AF65-F5344CB8AC3E}">
        <p14:creationId xmlns:p14="http://schemas.microsoft.com/office/powerpoint/2010/main" val="36591438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E0FF84C2-8D61-4B3A-AA3B-360325FFDE6E}" type="slidenum">
              <a:rPr sz="1200">
                <a:solidFill>
                  <a:srgbClr val="000000"/>
                </a:solidFill>
                <a:latin typeface="Bosch Office Sans"/>
                <a:cs typeface="Arial" charset="0"/>
              </a:rPr>
              <a:pPr algn="r" eaLnBrk="0" fontAlgn="base" hangingPunct="0">
                <a:spcBef>
                  <a:spcPct val="0"/>
                </a:spcBef>
                <a:spcAft>
                  <a:spcPct val="0"/>
                </a:spcAft>
              </a:pPr>
              <a:t>60</a:t>
            </a:fld>
            <a:endParaRPr sz="1200" dirty="0">
              <a:solidFill>
                <a:srgbClr val="000000"/>
              </a:solidFill>
              <a:latin typeface="Bosch Office Sans"/>
              <a:cs typeface="Arial" charset="0"/>
            </a:endParaRPr>
          </a:p>
        </p:txBody>
      </p:sp>
      <p:sp>
        <p:nvSpPr>
          <p:cNvPr id="419843" name="Rectangle 2"/>
          <p:cNvSpPr>
            <a:spLocks noGrp="1" noChangeArrowheads="1"/>
          </p:cNvSpPr>
          <p:nvPr>
            <p:ph type="body" idx="1"/>
          </p:nvPr>
        </p:nvSpPr>
        <p:spPr>
          <a:xfrm>
            <a:off x="455613" y="361950"/>
            <a:ext cx="5992812" cy="8326438"/>
          </a:xfrm>
          <a:noFill/>
          <a:ln/>
        </p:spPr>
        <p:txBody>
          <a:bodyPr/>
          <a:lstStyle/>
          <a:p>
            <a:endParaRPr lang="es-ES" dirty="0" smtClean="0">
              <a:latin typeface="Bosch Office Sans"/>
            </a:endParaRPr>
          </a:p>
        </p:txBody>
      </p:sp>
    </p:spTree>
    <p:extLst>
      <p:ext uri="{BB962C8B-B14F-4D97-AF65-F5344CB8AC3E}">
        <p14:creationId xmlns:p14="http://schemas.microsoft.com/office/powerpoint/2010/main" val="781615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p>
            <a:fld id="{5326143B-F8CB-4B7C-8848-89945FF1138A}" type="slidenum">
              <a:rPr lang="en-GB" smtClean="0">
                <a:solidFill>
                  <a:srgbClr val="000000"/>
                </a:solidFill>
                <a:latin typeface="Bosch Office Sans"/>
                <a:cs typeface="Arial" charset="0"/>
              </a:rPr>
              <a:pPr/>
              <a:t>6</a:t>
            </a:fld>
            <a:endParaRPr lang="en-GB" dirty="0" smtClean="0">
              <a:solidFill>
                <a:srgbClr val="000000"/>
              </a:solidFill>
              <a:latin typeface="Bosch Office Sans"/>
              <a:cs typeface="Arial" charset="0"/>
            </a:endParaRP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10724631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E0FF84C2-8D61-4B3A-AA3B-360325FFDE6E}" type="slidenum">
              <a:rPr sz="1200">
                <a:solidFill>
                  <a:srgbClr val="000000"/>
                </a:solidFill>
                <a:latin typeface="Bosch Office Sans"/>
                <a:cs typeface="Arial" charset="0"/>
              </a:rPr>
              <a:pPr algn="r" eaLnBrk="0" fontAlgn="base" hangingPunct="0">
                <a:spcBef>
                  <a:spcPct val="0"/>
                </a:spcBef>
                <a:spcAft>
                  <a:spcPct val="0"/>
                </a:spcAft>
              </a:pPr>
              <a:t>61</a:t>
            </a:fld>
            <a:endParaRPr sz="1200" dirty="0">
              <a:solidFill>
                <a:srgbClr val="000000"/>
              </a:solidFill>
              <a:latin typeface="Bosch Office Sans"/>
              <a:cs typeface="Arial" charset="0"/>
            </a:endParaRPr>
          </a:p>
        </p:txBody>
      </p:sp>
      <p:sp>
        <p:nvSpPr>
          <p:cNvPr id="419843" name="Rectangle 2"/>
          <p:cNvSpPr>
            <a:spLocks noGrp="1" noChangeArrowheads="1"/>
          </p:cNvSpPr>
          <p:nvPr>
            <p:ph type="body" idx="1"/>
          </p:nvPr>
        </p:nvSpPr>
        <p:spPr>
          <a:xfrm>
            <a:off x="455613" y="361950"/>
            <a:ext cx="5992812" cy="8326438"/>
          </a:xfrm>
          <a:noFill/>
          <a:ln/>
        </p:spPr>
        <p:txBody>
          <a:bodyPr/>
          <a:lstStyle/>
          <a:p>
            <a:endParaRPr lang="es-ES" dirty="0" smtClean="0">
              <a:latin typeface="Bosch Office Sans"/>
            </a:endParaRPr>
          </a:p>
        </p:txBody>
      </p:sp>
    </p:spTree>
    <p:extLst>
      <p:ext uri="{BB962C8B-B14F-4D97-AF65-F5344CB8AC3E}">
        <p14:creationId xmlns:p14="http://schemas.microsoft.com/office/powerpoint/2010/main" val="42567973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E0FF84C2-8D61-4B3A-AA3B-360325FFDE6E}" type="slidenum">
              <a:rPr sz="1200">
                <a:solidFill>
                  <a:srgbClr val="000000"/>
                </a:solidFill>
                <a:latin typeface="Bosch Office Sans"/>
                <a:cs typeface="Arial" charset="0"/>
              </a:rPr>
              <a:pPr algn="r" eaLnBrk="0" fontAlgn="base" hangingPunct="0">
                <a:spcBef>
                  <a:spcPct val="0"/>
                </a:spcBef>
                <a:spcAft>
                  <a:spcPct val="0"/>
                </a:spcAft>
              </a:pPr>
              <a:t>62</a:t>
            </a:fld>
            <a:endParaRPr sz="1200" dirty="0">
              <a:solidFill>
                <a:srgbClr val="000000"/>
              </a:solidFill>
              <a:latin typeface="Bosch Office Sans"/>
              <a:cs typeface="Arial" charset="0"/>
            </a:endParaRPr>
          </a:p>
        </p:txBody>
      </p:sp>
      <p:sp>
        <p:nvSpPr>
          <p:cNvPr id="419843" name="Rectangle 2"/>
          <p:cNvSpPr>
            <a:spLocks noGrp="1" noChangeArrowheads="1"/>
          </p:cNvSpPr>
          <p:nvPr>
            <p:ph type="body" idx="1"/>
          </p:nvPr>
        </p:nvSpPr>
        <p:spPr>
          <a:xfrm>
            <a:off x="455613" y="361950"/>
            <a:ext cx="5992812" cy="8326438"/>
          </a:xfrm>
          <a:noFill/>
          <a:ln/>
        </p:spPr>
        <p:txBody>
          <a:bodyPr/>
          <a:lstStyle/>
          <a:p>
            <a:endParaRPr lang="es-ES" dirty="0" smtClean="0">
              <a:latin typeface="Bosch Office Sans"/>
            </a:endParaRPr>
          </a:p>
        </p:txBody>
      </p:sp>
    </p:spTree>
    <p:extLst>
      <p:ext uri="{BB962C8B-B14F-4D97-AF65-F5344CB8AC3E}">
        <p14:creationId xmlns:p14="http://schemas.microsoft.com/office/powerpoint/2010/main" val="32004341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E0FF84C2-8D61-4B3A-AA3B-360325FFDE6E}" type="slidenum">
              <a:rPr sz="1200">
                <a:solidFill>
                  <a:srgbClr val="000000"/>
                </a:solidFill>
                <a:latin typeface="Bosch Office Sans"/>
                <a:cs typeface="Arial" charset="0"/>
              </a:rPr>
              <a:pPr algn="r" eaLnBrk="0" fontAlgn="base" hangingPunct="0">
                <a:spcBef>
                  <a:spcPct val="0"/>
                </a:spcBef>
                <a:spcAft>
                  <a:spcPct val="0"/>
                </a:spcAft>
              </a:pPr>
              <a:t>63</a:t>
            </a:fld>
            <a:endParaRPr sz="1200" dirty="0">
              <a:solidFill>
                <a:srgbClr val="000000"/>
              </a:solidFill>
              <a:latin typeface="Bosch Office Sans"/>
              <a:cs typeface="Arial" charset="0"/>
            </a:endParaRPr>
          </a:p>
        </p:txBody>
      </p:sp>
      <p:sp>
        <p:nvSpPr>
          <p:cNvPr id="419843" name="Rectangle 2"/>
          <p:cNvSpPr>
            <a:spLocks noGrp="1" noChangeArrowheads="1"/>
          </p:cNvSpPr>
          <p:nvPr>
            <p:ph type="body" idx="1"/>
          </p:nvPr>
        </p:nvSpPr>
        <p:spPr>
          <a:xfrm>
            <a:off x="455613" y="361950"/>
            <a:ext cx="5992812" cy="8326438"/>
          </a:xfrm>
          <a:noFill/>
          <a:ln/>
        </p:spPr>
        <p:txBody>
          <a:bodyPr/>
          <a:lstStyle/>
          <a:p>
            <a:endParaRPr lang="es-ES" dirty="0" smtClean="0">
              <a:latin typeface="Bosch Office Sans"/>
            </a:endParaRPr>
          </a:p>
        </p:txBody>
      </p:sp>
    </p:spTree>
    <p:extLst>
      <p:ext uri="{BB962C8B-B14F-4D97-AF65-F5344CB8AC3E}">
        <p14:creationId xmlns:p14="http://schemas.microsoft.com/office/powerpoint/2010/main" val="23701759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E0FF84C2-8D61-4B3A-AA3B-360325FFDE6E}" type="slidenum">
              <a:rPr sz="1200">
                <a:solidFill>
                  <a:srgbClr val="000000"/>
                </a:solidFill>
                <a:latin typeface="Bosch Office Sans"/>
                <a:cs typeface="Arial" charset="0"/>
              </a:rPr>
              <a:pPr algn="r" eaLnBrk="0" fontAlgn="base" hangingPunct="0">
                <a:spcBef>
                  <a:spcPct val="0"/>
                </a:spcBef>
                <a:spcAft>
                  <a:spcPct val="0"/>
                </a:spcAft>
              </a:pPr>
              <a:t>64</a:t>
            </a:fld>
            <a:endParaRPr sz="1200" dirty="0">
              <a:solidFill>
                <a:srgbClr val="000000"/>
              </a:solidFill>
              <a:latin typeface="Bosch Office Sans"/>
              <a:cs typeface="Arial" charset="0"/>
            </a:endParaRPr>
          </a:p>
        </p:txBody>
      </p:sp>
      <p:sp>
        <p:nvSpPr>
          <p:cNvPr id="419843" name="Rectangle 2"/>
          <p:cNvSpPr>
            <a:spLocks noGrp="1" noChangeArrowheads="1"/>
          </p:cNvSpPr>
          <p:nvPr>
            <p:ph type="body" idx="1"/>
          </p:nvPr>
        </p:nvSpPr>
        <p:spPr>
          <a:xfrm>
            <a:off x="455613" y="361950"/>
            <a:ext cx="5992812" cy="8326438"/>
          </a:xfrm>
          <a:noFill/>
          <a:ln/>
        </p:spPr>
        <p:txBody>
          <a:bodyPr/>
          <a:lstStyle/>
          <a:p>
            <a:endParaRPr lang="es-ES" dirty="0" smtClean="0">
              <a:latin typeface="Bosch Office Sans"/>
            </a:endParaRPr>
          </a:p>
        </p:txBody>
      </p:sp>
    </p:spTree>
    <p:extLst>
      <p:ext uri="{BB962C8B-B14F-4D97-AF65-F5344CB8AC3E}">
        <p14:creationId xmlns:p14="http://schemas.microsoft.com/office/powerpoint/2010/main" val="27973882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E0FF84C2-8D61-4B3A-AA3B-360325FFDE6E}" type="slidenum">
              <a:rPr sz="1200">
                <a:solidFill>
                  <a:srgbClr val="000000"/>
                </a:solidFill>
                <a:latin typeface="Bosch Office Sans"/>
                <a:cs typeface="Arial" charset="0"/>
              </a:rPr>
              <a:pPr algn="r" eaLnBrk="0" fontAlgn="base" hangingPunct="0">
                <a:spcBef>
                  <a:spcPct val="0"/>
                </a:spcBef>
                <a:spcAft>
                  <a:spcPct val="0"/>
                </a:spcAft>
              </a:pPr>
              <a:t>65</a:t>
            </a:fld>
            <a:endParaRPr sz="1200" dirty="0">
              <a:solidFill>
                <a:srgbClr val="000000"/>
              </a:solidFill>
              <a:latin typeface="Bosch Office Sans"/>
              <a:cs typeface="Arial" charset="0"/>
            </a:endParaRPr>
          </a:p>
        </p:txBody>
      </p:sp>
      <p:sp>
        <p:nvSpPr>
          <p:cNvPr id="419843" name="Rectangle 2"/>
          <p:cNvSpPr>
            <a:spLocks noGrp="1" noChangeArrowheads="1"/>
          </p:cNvSpPr>
          <p:nvPr>
            <p:ph type="body" idx="1"/>
          </p:nvPr>
        </p:nvSpPr>
        <p:spPr>
          <a:xfrm>
            <a:off x="455613" y="361950"/>
            <a:ext cx="5992812" cy="8326438"/>
          </a:xfrm>
          <a:noFill/>
          <a:ln/>
        </p:spPr>
        <p:txBody>
          <a:bodyPr/>
          <a:lstStyle/>
          <a:p>
            <a:endParaRPr lang="es-ES" dirty="0" smtClean="0">
              <a:latin typeface="Bosch Office Sans"/>
            </a:endParaRPr>
          </a:p>
        </p:txBody>
      </p:sp>
    </p:spTree>
    <p:extLst>
      <p:ext uri="{BB962C8B-B14F-4D97-AF65-F5344CB8AC3E}">
        <p14:creationId xmlns:p14="http://schemas.microsoft.com/office/powerpoint/2010/main" val="42212077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p:spPr>
        <p:txBody>
          <a:bodyPr/>
          <a:lstStyle/>
          <a:p>
            <a:fld id="{6C7F8EF3-89DE-43E7-9ED2-5352A2E6DEB1}" type="slidenum">
              <a:rPr lang="en-GB" smtClean="0">
                <a:latin typeface="Bosch Office Sans"/>
                <a:cs typeface="Arial" charset="0"/>
              </a:rPr>
              <a:pPr/>
              <a:t>66</a:t>
            </a:fld>
            <a:endParaRPr lang="en-GB" dirty="0" smtClean="0">
              <a:latin typeface="Bosch Office Sans"/>
              <a:cs typeface="Arial" charset="0"/>
            </a:endParaRPr>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2929886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E0FF84C2-8D61-4B3A-AA3B-360325FFDE6E}" type="slidenum">
              <a:rPr sz="1200">
                <a:solidFill>
                  <a:srgbClr val="000000"/>
                </a:solidFill>
                <a:latin typeface="Bosch Office Sans"/>
                <a:cs typeface="Arial" charset="0"/>
              </a:rPr>
              <a:pPr algn="r" eaLnBrk="0" fontAlgn="base" hangingPunct="0">
                <a:spcBef>
                  <a:spcPct val="0"/>
                </a:spcBef>
                <a:spcAft>
                  <a:spcPct val="0"/>
                </a:spcAft>
              </a:pPr>
              <a:t>67</a:t>
            </a:fld>
            <a:endParaRPr sz="1200" dirty="0">
              <a:solidFill>
                <a:srgbClr val="000000"/>
              </a:solidFill>
              <a:latin typeface="Bosch Office Sans"/>
              <a:cs typeface="Arial" charset="0"/>
            </a:endParaRPr>
          </a:p>
        </p:txBody>
      </p:sp>
      <p:sp>
        <p:nvSpPr>
          <p:cNvPr id="419843" name="Rectangle 2"/>
          <p:cNvSpPr>
            <a:spLocks noGrp="1" noChangeArrowheads="1"/>
          </p:cNvSpPr>
          <p:nvPr>
            <p:ph type="body" idx="1"/>
          </p:nvPr>
        </p:nvSpPr>
        <p:spPr>
          <a:xfrm>
            <a:off x="455613" y="361950"/>
            <a:ext cx="5992812" cy="8326438"/>
          </a:xfrm>
          <a:noFill/>
          <a:ln/>
        </p:spPr>
        <p:txBody>
          <a:bodyPr/>
          <a:lstStyle/>
          <a:p>
            <a:endParaRPr lang="es-ES" dirty="0" smtClean="0">
              <a:latin typeface="Bosch Office Sans"/>
            </a:endParaRPr>
          </a:p>
        </p:txBody>
      </p:sp>
    </p:spTree>
    <p:extLst>
      <p:ext uri="{BB962C8B-B14F-4D97-AF65-F5344CB8AC3E}">
        <p14:creationId xmlns:p14="http://schemas.microsoft.com/office/powerpoint/2010/main" val="28679272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E0FF84C2-8D61-4B3A-AA3B-360325FFDE6E}" type="slidenum">
              <a:rPr sz="1200">
                <a:solidFill>
                  <a:srgbClr val="000000"/>
                </a:solidFill>
                <a:latin typeface="Bosch Office Sans"/>
                <a:cs typeface="Arial" charset="0"/>
              </a:rPr>
              <a:pPr algn="r" eaLnBrk="0" fontAlgn="base" hangingPunct="0">
                <a:spcBef>
                  <a:spcPct val="0"/>
                </a:spcBef>
                <a:spcAft>
                  <a:spcPct val="0"/>
                </a:spcAft>
              </a:pPr>
              <a:t>68</a:t>
            </a:fld>
            <a:endParaRPr sz="1200" dirty="0">
              <a:solidFill>
                <a:srgbClr val="000000"/>
              </a:solidFill>
              <a:latin typeface="Bosch Office Sans"/>
              <a:cs typeface="Arial" charset="0"/>
            </a:endParaRPr>
          </a:p>
        </p:txBody>
      </p:sp>
      <p:sp>
        <p:nvSpPr>
          <p:cNvPr id="419843" name="Rectangle 2"/>
          <p:cNvSpPr>
            <a:spLocks noGrp="1" noChangeArrowheads="1"/>
          </p:cNvSpPr>
          <p:nvPr>
            <p:ph type="body" idx="1"/>
          </p:nvPr>
        </p:nvSpPr>
        <p:spPr>
          <a:xfrm>
            <a:off x="455613" y="361950"/>
            <a:ext cx="5992812" cy="8326438"/>
          </a:xfrm>
          <a:noFill/>
          <a:ln/>
        </p:spPr>
        <p:txBody>
          <a:bodyPr/>
          <a:lstStyle/>
          <a:p>
            <a:endParaRPr lang="es-ES" dirty="0" smtClean="0">
              <a:latin typeface="Bosch Office Sans"/>
            </a:endParaRPr>
          </a:p>
        </p:txBody>
      </p:sp>
    </p:spTree>
    <p:extLst>
      <p:ext uri="{BB962C8B-B14F-4D97-AF65-F5344CB8AC3E}">
        <p14:creationId xmlns:p14="http://schemas.microsoft.com/office/powerpoint/2010/main" val="28587506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E0FF84C2-8D61-4B3A-AA3B-360325FFDE6E}" type="slidenum">
              <a:rPr sz="1200">
                <a:solidFill>
                  <a:srgbClr val="000000"/>
                </a:solidFill>
                <a:latin typeface="Bosch Office Sans"/>
                <a:cs typeface="Arial" charset="0"/>
              </a:rPr>
              <a:pPr algn="r" eaLnBrk="0" fontAlgn="base" hangingPunct="0">
                <a:spcBef>
                  <a:spcPct val="0"/>
                </a:spcBef>
                <a:spcAft>
                  <a:spcPct val="0"/>
                </a:spcAft>
              </a:pPr>
              <a:t>69</a:t>
            </a:fld>
            <a:endParaRPr sz="1200" dirty="0">
              <a:solidFill>
                <a:srgbClr val="000000"/>
              </a:solidFill>
              <a:latin typeface="Bosch Office Sans"/>
              <a:cs typeface="Arial" charset="0"/>
            </a:endParaRPr>
          </a:p>
        </p:txBody>
      </p:sp>
      <p:sp>
        <p:nvSpPr>
          <p:cNvPr id="419843" name="Rectangle 2"/>
          <p:cNvSpPr>
            <a:spLocks noGrp="1" noChangeArrowheads="1"/>
          </p:cNvSpPr>
          <p:nvPr>
            <p:ph type="body" idx="1"/>
          </p:nvPr>
        </p:nvSpPr>
        <p:spPr>
          <a:xfrm>
            <a:off x="455613" y="361950"/>
            <a:ext cx="5992812" cy="8326438"/>
          </a:xfrm>
          <a:noFill/>
          <a:ln/>
        </p:spPr>
        <p:txBody>
          <a:bodyPr/>
          <a:lstStyle/>
          <a:p>
            <a:endParaRPr lang="es-ES" dirty="0" smtClean="0">
              <a:latin typeface="Bosch Office Sans"/>
            </a:endParaRPr>
          </a:p>
        </p:txBody>
      </p:sp>
    </p:spTree>
    <p:extLst>
      <p:ext uri="{BB962C8B-B14F-4D97-AF65-F5344CB8AC3E}">
        <p14:creationId xmlns:p14="http://schemas.microsoft.com/office/powerpoint/2010/main" val="19446373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E0FF84C2-8D61-4B3A-AA3B-360325FFDE6E}" type="slidenum">
              <a:rPr sz="1200">
                <a:solidFill>
                  <a:srgbClr val="000000"/>
                </a:solidFill>
                <a:latin typeface="Bosch Office Sans"/>
                <a:cs typeface="Arial" charset="0"/>
              </a:rPr>
              <a:pPr algn="r" eaLnBrk="0" fontAlgn="base" hangingPunct="0">
                <a:spcBef>
                  <a:spcPct val="0"/>
                </a:spcBef>
                <a:spcAft>
                  <a:spcPct val="0"/>
                </a:spcAft>
              </a:pPr>
              <a:t>70</a:t>
            </a:fld>
            <a:endParaRPr sz="1200" dirty="0">
              <a:solidFill>
                <a:srgbClr val="000000"/>
              </a:solidFill>
              <a:latin typeface="Bosch Office Sans"/>
              <a:cs typeface="Arial" charset="0"/>
            </a:endParaRPr>
          </a:p>
        </p:txBody>
      </p:sp>
      <p:sp>
        <p:nvSpPr>
          <p:cNvPr id="419843" name="Rectangle 2"/>
          <p:cNvSpPr>
            <a:spLocks noGrp="1" noChangeArrowheads="1"/>
          </p:cNvSpPr>
          <p:nvPr>
            <p:ph type="body" idx="1"/>
          </p:nvPr>
        </p:nvSpPr>
        <p:spPr>
          <a:xfrm>
            <a:off x="455613" y="361950"/>
            <a:ext cx="5992812" cy="8326438"/>
          </a:xfrm>
          <a:noFill/>
          <a:ln/>
        </p:spPr>
        <p:txBody>
          <a:bodyPr/>
          <a:lstStyle/>
          <a:p>
            <a:endParaRPr lang="es-ES" dirty="0" smtClean="0">
              <a:latin typeface="Bosch Office Sans"/>
            </a:endParaRPr>
          </a:p>
        </p:txBody>
      </p:sp>
    </p:spTree>
    <p:extLst>
      <p:ext uri="{BB962C8B-B14F-4D97-AF65-F5344CB8AC3E}">
        <p14:creationId xmlns:p14="http://schemas.microsoft.com/office/powerpoint/2010/main" val="1661953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p:spPr>
        <p:txBody>
          <a:bodyPr/>
          <a:lstStyle/>
          <a:p>
            <a:fld id="{A388D212-B40C-45A1-9469-57859B6BD742}" type="slidenum">
              <a:rPr lang="en-GB" smtClean="0">
                <a:solidFill>
                  <a:srgbClr val="000000"/>
                </a:solidFill>
                <a:latin typeface="Bosch Office Sans"/>
                <a:cs typeface="Arial" charset="0"/>
              </a:rPr>
              <a:pPr/>
              <a:t>7</a:t>
            </a:fld>
            <a:endParaRPr lang="en-GB" dirty="0" smtClean="0">
              <a:solidFill>
                <a:srgbClr val="000000"/>
              </a:solidFill>
              <a:latin typeface="Bosch Office Sans"/>
              <a:cs typeface="Arial" charset="0"/>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19585872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E0FF84C2-8D61-4B3A-AA3B-360325FFDE6E}" type="slidenum">
              <a:rPr sz="1200">
                <a:solidFill>
                  <a:srgbClr val="000000"/>
                </a:solidFill>
                <a:latin typeface="Bosch Office Sans"/>
                <a:cs typeface="Arial" charset="0"/>
              </a:rPr>
              <a:pPr algn="r" eaLnBrk="0" fontAlgn="base" hangingPunct="0">
                <a:spcBef>
                  <a:spcPct val="0"/>
                </a:spcBef>
                <a:spcAft>
                  <a:spcPct val="0"/>
                </a:spcAft>
              </a:pPr>
              <a:t>71</a:t>
            </a:fld>
            <a:endParaRPr sz="1200" dirty="0">
              <a:solidFill>
                <a:srgbClr val="000000"/>
              </a:solidFill>
              <a:latin typeface="Bosch Office Sans"/>
              <a:cs typeface="Arial" charset="0"/>
            </a:endParaRPr>
          </a:p>
        </p:txBody>
      </p:sp>
      <p:sp>
        <p:nvSpPr>
          <p:cNvPr id="419843" name="Rectangle 2"/>
          <p:cNvSpPr>
            <a:spLocks noGrp="1" noChangeArrowheads="1"/>
          </p:cNvSpPr>
          <p:nvPr>
            <p:ph type="body" idx="1"/>
          </p:nvPr>
        </p:nvSpPr>
        <p:spPr>
          <a:xfrm>
            <a:off x="455613" y="361950"/>
            <a:ext cx="5992812" cy="8326438"/>
          </a:xfrm>
          <a:noFill/>
          <a:ln/>
        </p:spPr>
        <p:txBody>
          <a:bodyPr/>
          <a:lstStyle/>
          <a:p>
            <a:endParaRPr lang="es-ES" dirty="0" smtClean="0">
              <a:latin typeface="Bosch Office Sans"/>
            </a:endParaRPr>
          </a:p>
        </p:txBody>
      </p:sp>
    </p:spTree>
    <p:extLst>
      <p:ext uri="{BB962C8B-B14F-4D97-AF65-F5344CB8AC3E}">
        <p14:creationId xmlns:p14="http://schemas.microsoft.com/office/powerpoint/2010/main" val="31155380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E0FF84C2-8D61-4B3A-AA3B-360325FFDE6E}" type="slidenum">
              <a:rPr sz="1200">
                <a:solidFill>
                  <a:srgbClr val="000000"/>
                </a:solidFill>
                <a:latin typeface="Bosch Office Sans"/>
                <a:cs typeface="Arial" charset="0"/>
              </a:rPr>
              <a:pPr algn="r" eaLnBrk="0" fontAlgn="base" hangingPunct="0">
                <a:spcBef>
                  <a:spcPct val="0"/>
                </a:spcBef>
                <a:spcAft>
                  <a:spcPct val="0"/>
                </a:spcAft>
              </a:pPr>
              <a:t>72</a:t>
            </a:fld>
            <a:endParaRPr sz="1200" dirty="0">
              <a:solidFill>
                <a:srgbClr val="000000"/>
              </a:solidFill>
              <a:latin typeface="Bosch Office Sans"/>
              <a:cs typeface="Arial" charset="0"/>
            </a:endParaRPr>
          </a:p>
        </p:txBody>
      </p:sp>
      <p:sp>
        <p:nvSpPr>
          <p:cNvPr id="419843" name="Rectangle 2"/>
          <p:cNvSpPr>
            <a:spLocks noGrp="1" noChangeArrowheads="1"/>
          </p:cNvSpPr>
          <p:nvPr>
            <p:ph type="body" idx="1"/>
          </p:nvPr>
        </p:nvSpPr>
        <p:spPr>
          <a:xfrm>
            <a:off x="455613" y="361950"/>
            <a:ext cx="5992812" cy="8326438"/>
          </a:xfrm>
          <a:noFill/>
          <a:ln/>
        </p:spPr>
        <p:txBody>
          <a:bodyPr/>
          <a:lstStyle/>
          <a:p>
            <a:endParaRPr lang="es-ES" dirty="0" smtClean="0">
              <a:latin typeface="Bosch Office Sans"/>
            </a:endParaRPr>
          </a:p>
        </p:txBody>
      </p:sp>
    </p:spTree>
    <p:extLst>
      <p:ext uri="{BB962C8B-B14F-4D97-AF65-F5344CB8AC3E}">
        <p14:creationId xmlns:p14="http://schemas.microsoft.com/office/powerpoint/2010/main" val="26185191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E0FF84C2-8D61-4B3A-AA3B-360325FFDE6E}" type="slidenum">
              <a:rPr sz="1200">
                <a:solidFill>
                  <a:srgbClr val="000000"/>
                </a:solidFill>
                <a:latin typeface="Bosch Office Sans"/>
                <a:cs typeface="Arial" charset="0"/>
              </a:rPr>
              <a:pPr algn="r" eaLnBrk="0" fontAlgn="base" hangingPunct="0">
                <a:spcBef>
                  <a:spcPct val="0"/>
                </a:spcBef>
                <a:spcAft>
                  <a:spcPct val="0"/>
                </a:spcAft>
              </a:pPr>
              <a:t>73</a:t>
            </a:fld>
            <a:endParaRPr sz="1200" dirty="0">
              <a:solidFill>
                <a:srgbClr val="000000"/>
              </a:solidFill>
              <a:latin typeface="Bosch Office Sans"/>
              <a:cs typeface="Arial" charset="0"/>
            </a:endParaRPr>
          </a:p>
        </p:txBody>
      </p:sp>
      <p:sp>
        <p:nvSpPr>
          <p:cNvPr id="419843" name="Rectangle 2"/>
          <p:cNvSpPr>
            <a:spLocks noGrp="1" noChangeArrowheads="1"/>
          </p:cNvSpPr>
          <p:nvPr>
            <p:ph type="body" idx="1"/>
          </p:nvPr>
        </p:nvSpPr>
        <p:spPr>
          <a:xfrm>
            <a:off x="455613" y="361950"/>
            <a:ext cx="5992812" cy="8326438"/>
          </a:xfrm>
          <a:noFill/>
          <a:ln/>
        </p:spPr>
        <p:txBody>
          <a:bodyPr/>
          <a:lstStyle/>
          <a:p>
            <a:endParaRPr lang="es-ES" dirty="0" smtClean="0">
              <a:latin typeface="Bosch Office Sans"/>
            </a:endParaRPr>
          </a:p>
        </p:txBody>
      </p:sp>
    </p:spTree>
    <p:extLst>
      <p:ext uri="{BB962C8B-B14F-4D97-AF65-F5344CB8AC3E}">
        <p14:creationId xmlns:p14="http://schemas.microsoft.com/office/powerpoint/2010/main" val="15494074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p:spPr>
        <p:txBody>
          <a:bodyPr/>
          <a:lstStyle/>
          <a:p>
            <a:fld id="{87AF401C-2979-4A53-93C3-7FA7DEB891B5}" type="slidenum">
              <a:rPr lang="en-GB" smtClean="0">
                <a:solidFill>
                  <a:srgbClr val="000000"/>
                </a:solidFill>
                <a:latin typeface="Bosch Office Sans"/>
                <a:cs typeface="Arial" charset="0"/>
              </a:rPr>
              <a:pPr/>
              <a:t>74</a:t>
            </a:fld>
            <a:endParaRPr lang="en-GB" dirty="0" smtClean="0">
              <a:solidFill>
                <a:srgbClr val="000000"/>
              </a:solidFill>
              <a:latin typeface="Bosch Office Sans"/>
              <a:cs typeface="Arial" charset="0"/>
            </a:endParaRPr>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27619728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p:spPr>
        <p:txBody>
          <a:bodyPr/>
          <a:lstStyle/>
          <a:p>
            <a:fld id="{87AF401C-2979-4A53-93C3-7FA7DEB891B5}" type="slidenum">
              <a:rPr lang="en-GB" smtClean="0">
                <a:solidFill>
                  <a:srgbClr val="000000"/>
                </a:solidFill>
                <a:latin typeface="Bosch Office Sans"/>
                <a:cs typeface="Arial" charset="0"/>
              </a:rPr>
              <a:pPr/>
              <a:t>75</a:t>
            </a:fld>
            <a:endParaRPr lang="en-GB" dirty="0" smtClean="0">
              <a:solidFill>
                <a:srgbClr val="000000"/>
              </a:solidFill>
              <a:latin typeface="Bosch Office Sans"/>
              <a:cs typeface="Arial" charset="0"/>
            </a:endParaRPr>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42388202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p:spPr>
        <p:txBody>
          <a:bodyPr/>
          <a:lstStyle/>
          <a:p>
            <a:fld id="{D73FEC16-94AB-4D30-9974-A48F1B596818}" type="slidenum">
              <a:rPr lang="en-GB" smtClean="0">
                <a:solidFill>
                  <a:srgbClr val="000000"/>
                </a:solidFill>
                <a:latin typeface="Bosch Office Sans"/>
                <a:cs typeface="Arial" charset="0"/>
              </a:rPr>
              <a:pPr/>
              <a:t>76</a:t>
            </a:fld>
            <a:endParaRPr lang="en-GB" dirty="0" smtClean="0">
              <a:solidFill>
                <a:srgbClr val="000000"/>
              </a:solidFill>
              <a:latin typeface="Bosch Office Sans"/>
              <a:cs typeface="Arial" charset="0"/>
            </a:endParaRPr>
          </a:p>
        </p:txBody>
      </p:sp>
      <p:sp>
        <p:nvSpPr>
          <p:cNvPr id="415746" name="Rectangle 2"/>
          <p:cNvSpPr>
            <a:spLocks noChangeArrowheads="1"/>
          </p:cNvSpPr>
          <p:nvPr/>
        </p:nvSpPr>
        <p:spPr bwMode="auto">
          <a:xfrm>
            <a:off x="3881438" y="6350"/>
            <a:ext cx="2976562" cy="423863"/>
          </a:xfrm>
          <a:prstGeom prst="rect">
            <a:avLst/>
          </a:prstGeom>
          <a:noFill/>
          <a:ln w="9525">
            <a:noFill/>
            <a:miter lim="800000"/>
            <a:headEnd/>
            <a:tailEnd/>
          </a:ln>
        </p:spPr>
        <p:txBody>
          <a:bodyPr wrap="none" anchor="ctr"/>
          <a:lstStyle/>
          <a:p>
            <a:pPr eaLnBrk="0" fontAlgn="base" hangingPunct="0">
              <a:spcBef>
                <a:spcPct val="0"/>
              </a:spcBef>
              <a:spcAft>
                <a:spcPct val="0"/>
              </a:spcAft>
            </a:pPr>
            <a:endParaRPr lang="es-ES" sz="1400" b="1" dirty="0">
              <a:solidFill>
                <a:srgbClr val="000000"/>
              </a:solidFill>
              <a:latin typeface="Bosch Office Sans"/>
              <a:cs typeface="Arial" charset="0"/>
            </a:endParaRPr>
          </a:p>
        </p:txBody>
      </p:sp>
      <p:sp>
        <p:nvSpPr>
          <p:cNvPr id="415747" name="Rectangle 3"/>
          <p:cNvSpPr>
            <a:spLocks noChangeArrowheads="1"/>
          </p:cNvSpPr>
          <p:nvPr/>
        </p:nvSpPr>
        <p:spPr bwMode="auto">
          <a:xfrm>
            <a:off x="3881438" y="8707438"/>
            <a:ext cx="2976562" cy="427037"/>
          </a:xfrm>
          <a:prstGeom prst="rect">
            <a:avLst/>
          </a:prstGeom>
          <a:noFill/>
          <a:ln w="9525">
            <a:noFill/>
            <a:miter lim="800000"/>
            <a:headEnd/>
            <a:tailEnd/>
          </a:ln>
        </p:spPr>
        <p:txBody>
          <a:bodyPr lIns="19302" tIns="0" rIns="19302" bIns="0" anchor="b"/>
          <a:lstStyle/>
          <a:p>
            <a:pPr algn="r" defTabSz="754063" eaLnBrk="0" fontAlgn="base" hangingPunct="0">
              <a:spcBef>
                <a:spcPct val="0"/>
              </a:spcBef>
              <a:spcAft>
                <a:spcPct val="0"/>
              </a:spcAft>
            </a:pPr>
            <a:r>
              <a:rPr lang="en-US" sz="1100" i="1" dirty="0">
                <a:solidFill>
                  <a:srgbClr val="000000"/>
                </a:solidFill>
                <a:latin typeface="Times"/>
                <a:cs typeface="Arial" charset="0"/>
              </a:rPr>
              <a:t>1</a:t>
            </a:r>
          </a:p>
        </p:txBody>
      </p:sp>
      <p:sp>
        <p:nvSpPr>
          <p:cNvPr id="415748" name="Rectangle 4"/>
          <p:cNvSpPr>
            <a:spLocks noChangeArrowheads="1"/>
          </p:cNvSpPr>
          <p:nvPr/>
        </p:nvSpPr>
        <p:spPr bwMode="auto">
          <a:xfrm>
            <a:off x="-3175" y="8707438"/>
            <a:ext cx="2973388" cy="427037"/>
          </a:xfrm>
          <a:prstGeom prst="rect">
            <a:avLst/>
          </a:prstGeom>
          <a:noFill/>
          <a:ln w="9525">
            <a:noFill/>
            <a:miter lim="800000"/>
            <a:headEnd/>
            <a:tailEnd/>
          </a:ln>
        </p:spPr>
        <p:txBody>
          <a:bodyPr wrap="none" anchor="ctr"/>
          <a:lstStyle/>
          <a:p>
            <a:pPr eaLnBrk="0" fontAlgn="base" hangingPunct="0">
              <a:spcBef>
                <a:spcPct val="0"/>
              </a:spcBef>
              <a:spcAft>
                <a:spcPct val="0"/>
              </a:spcAft>
            </a:pPr>
            <a:endParaRPr lang="es-ES" sz="1400" b="1" dirty="0">
              <a:solidFill>
                <a:srgbClr val="000000"/>
              </a:solidFill>
              <a:latin typeface="Bosch Office Sans"/>
              <a:cs typeface="Arial" charset="0"/>
            </a:endParaRPr>
          </a:p>
        </p:txBody>
      </p:sp>
      <p:sp>
        <p:nvSpPr>
          <p:cNvPr id="415749" name="Rectangle 5"/>
          <p:cNvSpPr>
            <a:spLocks noChangeArrowheads="1"/>
          </p:cNvSpPr>
          <p:nvPr/>
        </p:nvSpPr>
        <p:spPr bwMode="auto">
          <a:xfrm>
            <a:off x="-3175" y="6350"/>
            <a:ext cx="2973388" cy="423863"/>
          </a:xfrm>
          <a:prstGeom prst="rect">
            <a:avLst/>
          </a:prstGeom>
          <a:noFill/>
          <a:ln w="9525">
            <a:noFill/>
            <a:miter lim="800000"/>
            <a:headEnd/>
            <a:tailEnd/>
          </a:ln>
        </p:spPr>
        <p:txBody>
          <a:bodyPr wrap="none" anchor="ctr"/>
          <a:lstStyle/>
          <a:p>
            <a:pPr eaLnBrk="0" fontAlgn="base" hangingPunct="0">
              <a:spcBef>
                <a:spcPct val="0"/>
              </a:spcBef>
              <a:spcAft>
                <a:spcPct val="0"/>
              </a:spcAft>
            </a:pPr>
            <a:endParaRPr lang="es-ES" sz="1400" b="1" dirty="0">
              <a:solidFill>
                <a:srgbClr val="000000"/>
              </a:solidFill>
              <a:latin typeface="Bosch Office Sans"/>
              <a:cs typeface="Arial" charset="0"/>
            </a:endParaRPr>
          </a:p>
        </p:txBody>
      </p:sp>
      <p:sp>
        <p:nvSpPr>
          <p:cNvPr id="415750" name="Rectangle 6"/>
          <p:cNvSpPr>
            <a:spLocks noGrp="1" noRot="1" noChangeAspect="1" noChangeArrowheads="1" noTextEdit="1"/>
          </p:cNvSpPr>
          <p:nvPr>
            <p:ph type="sldImg"/>
          </p:nvPr>
        </p:nvSpPr>
        <p:spPr>
          <a:xfrm>
            <a:off x="1133475" y="692150"/>
            <a:ext cx="4554538" cy="3414713"/>
          </a:xfrm>
          <a:ln w="12700" cap="flat">
            <a:solidFill>
              <a:schemeClr val="tx1"/>
            </a:solidFill>
          </a:ln>
        </p:spPr>
      </p:sp>
      <p:sp>
        <p:nvSpPr>
          <p:cNvPr id="415751" name="Rectangle 7"/>
          <p:cNvSpPr>
            <a:spLocks noGrp="1" noChangeArrowheads="1"/>
          </p:cNvSpPr>
          <p:nvPr>
            <p:ph type="body" idx="1"/>
          </p:nvPr>
        </p:nvSpPr>
        <p:spPr>
          <a:xfrm>
            <a:off x="904875" y="4356100"/>
            <a:ext cx="5045075" cy="4137025"/>
          </a:xfrm>
          <a:noFill/>
          <a:ln/>
        </p:spPr>
        <p:txBody>
          <a:bodyPr lIns="91684" tIns="46650" rIns="91684" bIns="46650"/>
          <a:lstStyle/>
          <a:p>
            <a:endParaRPr lang="es-ES" dirty="0" smtClean="0">
              <a:latin typeface="Bosch Office Sans"/>
            </a:endParaRPr>
          </a:p>
        </p:txBody>
      </p:sp>
    </p:spTree>
    <p:extLst>
      <p:ext uri="{BB962C8B-B14F-4D97-AF65-F5344CB8AC3E}">
        <p14:creationId xmlns:p14="http://schemas.microsoft.com/office/powerpoint/2010/main" val="4055204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p>
            <a:fld id="{36D829E3-6DC6-497A-88A9-5BE1AB7A793E}" type="slidenum">
              <a:rPr lang="en-GB" smtClean="0">
                <a:solidFill>
                  <a:srgbClr val="000000"/>
                </a:solidFill>
                <a:latin typeface="Bosch Office Sans"/>
                <a:cs typeface="Arial" charset="0"/>
              </a:rPr>
              <a:pPr/>
              <a:t>8</a:t>
            </a:fld>
            <a:endParaRPr lang="en-GB" dirty="0" smtClean="0">
              <a:solidFill>
                <a:srgbClr val="000000"/>
              </a:solidFill>
              <a:latin typeface="Bosch Office Sans"/>
              <a:cs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299985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p>
            <a:fld id="{A055EB05-9FBB-4599-8A19-77504C20B988}" type="slidenum">
              <a:rPr lang="en-GB" smtClean="0">
                <a:solidFill>
                  <a:srgbClr val="000000"/>
                </a:solidFill>
                <a:latin typeface="Bosch Office Sans"/>
                <a:cs typeface="Arial" charset="0"/>
              </a:rPr>
              <a:pPr/>
              <a:t>9</a:t>
            </a:fld>
            <a:endParaRPr lang="en-GB" dirty="0" smtClean="0">
              <a:solidFill>
                <a:srgbClr val="000000"/>
              </a:solidFill>
              <a:latin typeface="Bosch Office Sans"/>
              <a:cs typeface="Arial"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endParaRPr lang="es-ES" dirty="0" smtClean="0">
              <a:latin typeface="Bosch Office Sans"/>
            </a:endParaRPr>
          </a:p>
        </p:txBody>
      </p:sp>
    </p:spTree>
    <p:extLst>
      <p:ext uri="{BB962C8B-B14F-4D97-AF65-F5344CB8AC3E}">
        <p14:creationId xmlns:p14="http://schemas.microsoft.com/office/powerpoint/2010/main" val="42533742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3" name="Subtitle 2" hidden="1"/>
          <p:cNvSpPr>
            <a:spLocks noGrp="1"/>
          </p:cNvSpPr>
          <p:nvPr>
            <p:ph type="subTitle" idx="1"/>
            <p:custDataLst>
              <p:tags r:id="rId1"/>
            </p:custDataLst>
          </p:nvPr>
        </p:nvSpPr>
        <p:spPr>
          <a:xfrm>
            <a:off x="0" y="0"/>
            <a:ext cx="1270000" cy="12700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anchor="t">
            <a:noAutofit/>
          </a:bodyPr>
          <a:lstStyle>
            <a:lvl1pPr marL="0" indent="0" algn="l">
              <a:lnSpc>
                <a:spcPct val="100000"/>
              </a:lnSpc>
              <a:spcBef>
                <a:spcPts val="0"/>
              </a:spcBef>
              <a:spcAft>
                <a:spcPts val="0"/>
              </a:spcAft>
              <a:buClrTx/>
              <a:buSzPct val="100000"/>
              <a:buFontTx/>
              <a:buNone/>
              <a:defRPr sz="100" b="0" i="0" u="none" spc="0">
                <a:solidFill>
                  <a:srgbClr val="000000"/>
                </a:solidFill>
                <a:latin typeface="Bosch Office Sans" panose="020B0604020202020204" pitchFamily="34" charset="0"/>
              </a:defRPr>
            </a:lvl1pPr>
            <a:lvl2pPr marL="308576" indent="0" algn="ctr">
              <a:buNone/>
              <a:defRPr sz="1350"/>
            </a:lvl2pPr>
            <a:lvl3pPr marL="617152" indent="0" algn="ctr">
              <a:buNone/>
              <a:defRPr sz="1215"/>
            </a:lvl3pPr>
            <a:lvl4pPr marL="925728" indent="0" algn="ctr">
              <a:buNone/>
              <a:defRPr sz="1080"/>
            </a:lvl4pPr>
            <a:lvl5pPr marL="1234304" indent="0" algn="ctr">
              <a:buNone/>
              <a:defRPr sz="1080"/>
            </a:lvl5pPr>
            <a:lvl6pPr marL="1542879" indent="0" algn="ctr">
              <a:buNone/>
              <a:defRPr sz="1080"/>
            </a:lvl6pPr>
            <a:lvl7pPr marL="1851455" indent="0" algn="ctr">
              <a:buNone/>
              <a:defRPr sz="1080"/>
            </a:lvl7pPr>
            <a:lvl8pPr marL="2160032" indent="0" algn="ctr">
              <a:buNone/>
              <a:defRPr sz="1080"/>
            </a:lvl8pPr>
            <a:lvl9pPr marL="2468607" indent="0" algn="ctr">
              <a:buNone/>
              <a:defRPr sz="1080"/>
            </a:lvl9pPr>
          </a:lstStyle>
          <a:p>
            <a:r>
              <a:rPr lang="es-ES" smtClean="0"/>
              <a:t>Haga clic para modificar el estilo de subtítulo del patrón</a:t>
            </a:r>
            <a:endParaRPr lang="de-DE" dirty="0"/>
          </a:p>
        </p:txBody>
      </p:sp>
      <p:sp>
        <p:nvSpPr>
          <p:cNvPr id="2" name="Title 1"/>
          <p:cNvSpPr>
            <a:spLocks noGrp="1"/>
          </p:cNvSpPr>
          <p:nvPr>
            <p:ph type="ctrTitle"/>
            <p:custDataLst>
              <p:tags r:id="rId2"/>
            </p:custDataLst>
          </p:nvPr>
        </p:nvSpPr>
        <p:spPr>
          <a:xfrm>
            <a:off x="259080" y="259080"/>
            <a:ext cx="7277100" cy="520446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chorCtr="0">
            <a:noAutofit/>
          </a:bodyPr>
          <a:lstStyle>
            <a:lvl1pPr algn="l">
              <a:lnSpc>
                <a:spcPct val="90000"/>
              </a:lnSpc>
              <a:spcBef>
                <a:spcPts val="0"/>
              </a:spcBef>
              <a:spcAft>
                <a:spcPts val="0"/>
              </a:spcAft>
              <a:buFontTx/>
              <a:buNone/>
              <a:defRPr sz="8000" b="0" i="0" u="none" cap="all" spc="0">
                <a:solidFill>
                  <a:srgbClr val="FFFFFF"/>
                </a:solidFill>
                <a:latin typeface="Bosch Office Sans" panose="020B0604020202020204" pitchFamily="34" charset="0"/>
              </a:defRPr>
            </a:lvl1pPr>
          </a:lstStyle>
          <a:p>
            <a:r>
              <a:rPr lang="es-ES" smtClean="0"/>
              <a:t>Haga clic para modificar el estilo de título del patrón</a:t>
            </a:r>
            <a:endParaRPr lang="de-DE" dirty="0"/>
          </a:p>
        </p:txBody>
      </p:sp>
    </p:spTree>
    <p:extLst>
      <p:ext uri="{BB962C8B-B14F-4D97-AF65-F5344CB8AC3E}">
        <p14:creationId xmlns:p14="http://schemas.microsoft.com/office/powerpoint/2010/main" val="966041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de-DE"/>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de-DE"/>
          </a:p>
        </p:txBody>
      </p:sp>
    </p:spTree>
    <p:extLst>
      <p:ext uri="{BB962C8B-B14F-4D97-AF65-F5344CB8AC3E}">
        <p14:creationId xmlns:p14="http://schemas.microsoft.com/office/powerpoint/2010/main" val="1982846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89625" y="328614"/>
            <a:ext cx="1773238" cy="5229225"/>
          </a:xfrm>
        </p:spPr>
        <p:txBody>
          <a:bodyPr vert="eaVert"/>
          <a:lstStyle/>
          <a:p>
            <a:r>
              <a:rPr lang="es-ES" smtClean="0"/>
              <a:t>Haga clic para modificar el estilo de título del patrón</a:t>
            </a:r>
            <a:endParaRPr lang="de-DE"/>
          </a:p>
        </p:txBody>
      </p:sp>
      <p:sp>
        <p:nvSpPr>
          <p:cNvPr id="3" name="Vertical Text Placeholder 2"/>
          <p:cNvSpPr>
            <a:spLocks noGrp="1"/>
          </p:cNvSpPr>
          <p:nvPr>
            <p:ph type="body" orient="vert" idx="1"/>
          </p:nvPr>
        </p:nvSpPr>
        <p:spPr>
          <a:xfrm>
            <a:off x="565152" y="328614"/>
            <a:ext cx="5172075" cy="52292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de-DE"/>
          </a:p>
        </p:txBody>
      </p:sp>
    </p:spTree>
    <p:extLst>
      <p:ext uri="{BB962C8B-B14F-4D97-AF65-F5344CB8AC3E}">
        <p14:creationId xmlns:p14="http://schemas.microsoft.com/office/powerpoint/2010/main" val="934182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de-DE"/>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de-DE"/>
          </a:p>
        </p:txBody>
      </p:sp>
    </p:spTree>
    <p:extLst>
      <p:ext uri="{BB962C8B-B14F-4D97-AF65-F5344CB8AC3E}">
        <p14:creationId xmlns:p14="http://schemas.microsoft.com/office/powerpoint/2010/main" val="1252953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61976" y="1538290"/>
            <a:ext cx="7096125" cy="2566987"/>
          </a:xfrm>
        </p:spPr>
        <p:txBody>
          <a:bodyPr anchor="b"/>
          <a:lstStyle>
            <a:lvl1pPr>
              <a:defRPr sz="4049"/>
            </a:lvl1pPr>
          </a:lstStyle>
          <a:p>
            <a:r>
              <a:rPr lang="es-ES" smtClean="0"/>
              <a:t>Haga clic para modificar el estilo de título del patrón</a:t>
            </a:r>
            <a:endParaRPr lang="de-DE"/>
          </a:p>
        </p:txBody>
      </p:sp>
      <p:sp>
        <p:nvSpPr>
          <p:cNvPr id="3" name="Text Placeholder 2"/>
          <p:cNvSpPr>
            <a:spLocks noGrp="1"/>
          </p:cNvSpPr>
          <p:nvPr>
            <p:ph type="body" idx="1"/>
          </p:nvPr>
        </p:nvSpPr>
        <p:spPr>
          <a:xfrm>
            <a:off x="561976" y="4129088"/>
            <a:ext cx="7096125" cy="1350962"/>
          </a:xfrm>
        </p:spPr>
        <p:txBody>
          <a:bodyPr/>
          <a:lstStyle>
            <a:lvl1pPr marL="0" indent="0">
              <a:buNone/>
              <a:defRPr sz="1620">
                <a:solidFill>
                  <a:schemeClr val="tx1">
                    <a:tint val="75000"/>
                  </a:schemeClr>
                </a:solidFill>
              </a:defRPr>
            </a:lvl1pPr>
            <a:lvl2pPr marL="308576" indent="0">
              <a:buNone/>
              <a:defRPr sz="1350">
                <a:solidFill>
                  <a:schemeClr val="tx1">
                    <a:tint val="75000"/>
                  </a:schemeClr>
                </a:solidFill>
              </a:defRPr>
            </a:lvl2pPr>
            <a:lvl3pPr marL="617152" indent="0">
              <a:buNone/>
              <a:defRPr sz="1215">
                <a:solidFill>
                  <a:schemeClr val="tx1">
                    <a:tint val="75000"/>
                  </a:schemeClr>
                </a:solidFill>
              </a:defRPr>
            </a:lvl3pPr>
            <a:lvl4pPr marL="925728" indent="0">
              <a:buNone/>
              <a:defRPr sz="1080">
                <a:solidFill>
                  <a:schemeClr val="tx1">
                    <a:tint val="75000"/>
                  </a:schemeClr>
                </a:solidFill>
              </a:defRPr>
            </a:lvl4pPr>
            <a:lvl5pPr marL="1234304" indent="0">
              <a:buNone/>
              <a:defRPr sz="1080">
                <a:solidFill>
                  <a:schemeClr val="tx1">
                    <a:tint val="75000"/>
                  </a:schemeClr>
                </a:solidFill>
              </a:defRPr>
            </a:lvl5pPr>
            <a:lvl6pPr marL="1542879" indent="0">
              <a:buNone/>
              <a:defRPr sz="1080">
                <a:solidFill>
                  <a:schemeClr val="tx1">
                    <a:tint val="75000"/>
                  </a:schemeClr>
                </a:solidFill>
              </a:defRPr>
            </a:lvl6pPr>
            <a:lvl7pPr marL="1851455" indent="0">
              <a:buNone/>
              <a:defRPr sz="1080">
                <a:solidFill>
                  <a:schemeClr val="tx1">
                    <a:tint val="75000"/>
                  </a:schemeClr>
                </a:solidFill>
              </a:defRPr>
            </a:lvl7pPr>
            <a:lvl8pPr marL="2160032" indent="0">
              <a:buNone/>
              <a:defRPr sz="1080">
                <a:solidFill>
                  <a:schemeClr val="tx1">
                    <a:tint val="75000"/>
                  </a:schemeClr>
                </a:solidFill>
              </a:defRPr>
            </a:lvl8pPr>
            <a:lvl9pPr marL="2468607" indent="0">
              <a:buNone/>
              <a:defRPr sz="1080">
                <a:solidFill>
                  <a:schemeClr val="tx1">
                    <a:tint val="75000"/>
                  </a:schemeClr>
                </a:solidFill>
              </a:defRPr>
            </a:lvl9pPr>
          </a:lstStyle>
          <a:p>
            <a:pPr lvl="0"/>
            <a:r>
              <a:rPr lang="es-ES" smtClean="0"/>
              <a:t>Haga clic para modificar el estilo de texto del patrón</a:t>
            </a:r>
          </a:p>
        </p:txBody>
      </p:sp>
    </p:spTree>
    <p:extLst>
      <p:ext uri="{BB962C8B-B14F-4D97-AF65-F5344CB8AC3E}">
        <p14:creationId xmlns:p14="http://schemas.microsoft.com/office/powerpoint/2010/main" val="2871338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de-DE"/>
          </a:p>
        </p:txBody>
      </p:sp>
      <p:sp>
        <p:nvSpPr>
          <p:cNvPr id="3" name="Content Placeholder 2"/>
          <p:cNvSpPr>
            <a:spLocks noGrp="1"/>
          </p:cNvSpPr>
          <p:nvPr>
            <p:ph sz="half" idx="1"/>
          </p:nvPr>
        </p:nvSpPr>
        <p:spPr>
          <a:xfrm>
            <a:off x="259200" y="1296000"/>
            <a:ext cx="3646800" cy="4168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de-DE"/>
          </a:p>
        </p:txBody>
      </p:sp>
      <p:sp>
        <p:nvSpPr>
          <p:cNvPr id="4" name="Content Placeholder 3"/>
          <p:cNvSpPr>
            <a:spLocks noGrp="1"/>
          </p:cNvSpPr>
          <p:nvPr>
            <p:ph sz="half" idx="2"/>
          </p:nvPr>
        </p:nvSpPr>
        <p:spPr>
          <a:xfrm>
            <a:off x="4320001" y="1295999"/>
            <a:ext cx="3646800" cy="4168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de-DE"/>
          </a:p>
        </p:txBody>
      </p:sp>
    </p:spTree>
    <p:extLst>
      <p:ext uri="{BB962C8B-B14F-4D97-AF65-F5344CB8AC3E}">
        <p14:creationId xmlns:p14="http://schemas.microsoft.com/office/powerpoint/2010/main" val="253079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566740" y="328613"/>
            <a:ext cx="7096125" cy="1192212"/>
          </a:xfrm>
        </p:spPr>
        <p:txBody>
          <a:bodyPr/>
          <a:lstStyle/>
          <a:p>
            <a:r>
              <a:rPr lang="es-ES" smtClean="0"/>
              <a:t>Haga clic para modificar el estilo de título del patrón</a:t>
            </a:r>
            <a:endParaRPr lang="de-DE"/>
          </a:p>
        </p:txBody>
      </p:sp>
      <p:sp>
        <p:nvSpPr>
          <p:cNvPr id="3" name="Text Placeholder 2"/>
          <p:cNvSpPr>
            <a:spLocks noGrp="1"/>
          </p:cNvSpPr>
          <p:nvPr>
            <p:ph type="body" idx="1"/>
          </p:nvPr>
        </p:nvSpPr>
        <p:spPr>
          <a:xfrm>
            <a:off x="566740" y="1512888"/>
            <a:ext cx="3481387" cy="741362"/>
          </a:xfrm>
        </p:spPr>
        <p:txBody>
          <a:bodyPr anchor="b"/>
          <a:lstStyle>
            <a:lvl1pPr marL="0" indent="0">
              <a:buNone/>
              <a:defRPr sz="1620" b="1"/>
            </a:lvl1pPr>
            <a:lvl2pPr marL="308576" indent="0">
              <a:buNone/>
              <a:defRPr sz="1350" b="1"/>
            </a:lvl2pPr>
            <a:lvl3pPr marL="617152" indent="0">
              <a:buNone/>
              <a:defRPr sz="1215" b="1"/>
            </a:lvl3pPr>
            <a:lvl4pPr marL="925728" indent="0">
              <a:buNone/>
              <a:defRPr sz="1080" b="1"/>
            </a:lvl4pPr>
            <a:lvl5pPr marL="1234304" indent="0">
              <a:buNone/>
              <a:defRPr sz="1080" b="1"/>
            </a:lvl5pPr>
            <a:lvl6pPr marL="1542879" indent="0">
              <a:buNone/>
              <a:defRPr sz="1080" b="1"/>
            </a:lvl6pPr>
            <a:lvl7pPr marL="1851455" indent="0">
              <a:buNone/>
              <a:defRPr sz="1080" b="1"/>
            </a:lvl7pPr>
            <a:lvl8pPr marL="2160032" indent="0">
              <a:buNone/>
              <a:defRPr sz="1080" b="1"/>
            </a:lvl8pPr>
            <a:lvl9pPr marL="2468607" indent="0">
              <a:buNone/>
              <a:defRPr sz="1080" b="1"/>
            </a:lvl9pPr>
          </a:lstStyle>
          <a:p>
            <a:pPr lvl="0"/>
            <a:r>
              <a:rPr lang="es-ES" smtClean="0"/>
              <a:t>Haga clic para modificar el estilo de texto del patrón</a:t>
            </a:r>
          </a:p>
        </p:txBody>
      </p:sp>
      <p:sp>
        <p:nvSpPr>
          <p:cNvPr id="4" name="Content Placeholder 3"/>
          <p:cNvSpPr>
            <a:spLocks noGrp="1"/>
          </p:cNvSpPr>
          <p:nvPr>
            <p:ph sz="half" idx="2"/>
          </p:nvPr>
        </p:nvSpPr>
        <p:spPr>
          <a:xfrm>
            <a:off x="566740" y="2254251"/>
            <a:ext cx="3481387" cy="33147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de-DE"/>
          </a:p>
        </p:txBody>
      </p:sp>
      <p:sp>
        <p:nvSpPr>
          <p:cNvPr id="5" name="Text Placeholder 4"/>
          <p:cNvSpPr>
            <a:spLocks noGrp="1"/>
          </p:cNvSpPr>
          <p:nvPr>
            <p:ph type="body" sz="quarter" idx="3"/>
          </p:nvPr>
        </p:nvSpPr>
        <p:spPr>
          <a:xfrm>
            <a:off x="4165600" y="1512888"/>
            <a:ext cx="3497263" cy="741362"/>
          </a:xfrm>
        </p:spPr>
        <p:txBody>
          <a:bodyPr anchor="b"/>
          <a:lstStyle>
            <a:lvl1pPr marL="0" indent="0">
              <a:buNone/>
              <a:defRPr sz="1620" b="1"/>
            </a:lvl1pPr>
            <a:lvl2pPr marL="308576" indent="0">
              <a:buNone/>
              <a:defRPr sz="1350" b="1"/>
            </a:lvl2pPr>
            <a:lvl3pPr marL="617152" indent="0">
              <a:buNone/>
              <a:defRPr sz="1215" b="1"/>
            </a:lvl3pPr>
            <a:lvl4pPr marL="925728" indent="0">
              <a:buNone/>
              <a:defRPr sz="1080" b="1"/>
            </a:lvl4pPr>
            <a:lvl5pPr marL="1234304" indent="0">
              <a:buNone/>
              <a:defRPr sz="1080" b="1"/>
            </a:lvl5pPr>
            <a:lvl6pPr marL="1542879" indent="0">
              <a:buNone/>
              <a:defRPr sz="1080" b="1"/>
            </a:lvl6pPr>
            <a:lvl7pPr marL="1851455" indent="0">
              <a:buNone/>
              <a:defRPr sz="1080" b="1"/>
            </a:lvl7pPr>
            <a:lvl8pPr marL="2160032" indent="0">
              <a:buNone/>
              <a:defRPr sz="1080" b="1"/>
            </a:lvl8pPr>
            <a:lvl9pPr marL="2468607" indent="0">
              <a:buNone/>
              <a:defRPr sz="108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165600" y="2254251"/>
            <a:ext cx="3497263" cy="33147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de-DE"/>
          </a:p>
        </p:txBody>
      </p:sp>
    </p:spTree>
    <p:extLst>
      <p:ext uri="{BB962C8B-B14F-4D97-AF65-F5344CB8AC3E}">
        <p14:creationId xmlns:p14="http://schemas.microsoft.com/office/powerpoint/2010/main" val="1276571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de-DE"/>
          </a:p>
        </p:txBody>
      </p:sp>
    </p:spTree>
    <p:extLst>
      <p:ext uri="{BB962C8B-B14F-4D97-AF65-F5344CB8AC3E}">
        <p14:creationId xmlns:p14="http://schemas.microsoft.com/office/powerpoint/2010/main" val="958024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277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66739" y="411163"/>
            <a:ext cx="2654300" cy="1439862"/>
          </a:xfrm>
        </p:spPr>
        <p:txBody>
          <a:bodyPr anchor="b"/>
          <a:lstStyle>
            <a:lvl1pPr>
              <a:defRPr sz="2160"/>
            </a:lvl1pPr>
          </a:lstStyle>
          <a:p>
            <a:r>
              <a:rPr lang="es-ES" smtClean="0"/>
              <a:t>Haga clic para modificar el estilo de título del patrón</a:t>
            </a:r>
            <a:endParaRPr lang="de-DE"/>
          </a:p>
        </p:txBody>
      </p:sp>
      <p:sp>
        <p:nvSpPr>
          <p:cNvPr id="3" name="Content Placeholder 2"/>
          <p:cNvSpPr>
            <a:spLocks noGrp="1"/>
          </p:cNvSpPr>
          <p:nvPr>
            <p:ph idx="1"/>
          </p:nvPr>
        </p:nvSpPr>
        <p:spPr>
          <a:xfrm>
            <a:off x="3497263" y="889001"/>
            <a:ext cx="4165600" cy="4384675"/>
          </a:xfrm>
        </p:spPr>
        <p:txBody>
          <a:bodyPr/>
          <a:lstStyle>
            <a:lvl1pPr>
              <a:defRPr sz="2160"/>
            </a:lvl1pPr>
            <a:lvl2pPr>
              <a:defRPr sz="1890"/>
            </a:lvl2pPr>
            <a:lvl3pPr>
              <a:defRPr sz="1620"/>
            </a:lvl3pPr>
            <a:lvl4pPr>
              <a:defRPr sz="1350"/>
            </a:lvl4pPr>
            <a:lvl5pPr>
              <a:defRPr sz="1350"/>
            </a:lvl5pPr>
            <a:lvl6pPr>
              <a:defRPr sz="1350"/>
            </a:lvl6pPr>
            <a:lvl7pPr>
              <a:defRPr sz="1350"/>
            </a:lvl7pPr>
            <a:lvl8pPr>
              <a:defRPr sz="1350"/>
            </a:lvl8pPr>
            <a:lvl9pPr>
              <a:defRPr sz="135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de-DE"/>
          </a:p>
        </p:txBody>
      </p:sp>
      <p:sp>
        <p:nvSpPr>
          <p:cNvPr id="4" name="Text Placeholder 3"/>
          <p:cNvSpPr>
            <a:spLocks noGrp="1"/>
          </p:cNvSpPr>
          <p:nvPr>
            <p:ph type="body" sz="half" idx="2"/>
          </p:nvPr>
        </p:nvSpPr>
        <p:spPr>
          <a:xfrm>
            <a:off x="566739" y="1851025"/>
            <a:ext cx="2654300" cy="3429000"/>
          </a:xfrm>
        </p:spPr>
        <p:txBody>
          <a:bodyPr/>
          <a:lstStyle>
            <a:lvl1pPr marL="0" indent="0">
              <a:buNone/>
              <a:defRPr sz="1080"/>
            </a:lvl1pPr>
            <a:lvl2pPr marL="308576" indent="0">
              <a:buNone/>
              <a:defRPr sz="945"/>
            </a:lvl2pPr>
            <a:lvl3pPr marL="617152" indent="0">
              <a:buNone/>
              <a:defRPr sz="810"/>
            </a:lvl3pPr>
            <a:lvl4pPr marL="925728" indent="0">
              <a:buNone/>
              <a:defRPr sz="675"/>
            </a:lvl4pPr>
            <a:lvl5pPr marL="1234304" indent="0">
              <a:buNone/>
              <a:defRPr sz="675"/>
            </a:lvl5pPr>
            <a:lvl6pPr marL="1542879" indent="0">
              <a:buNone/>
              <a:defRPr sz="675"/>
            </a:lvl6pPr>
            <a:lvl7pPr marL="1851455" indent="0">
              <a:buNone/>
              <a:defRPr sz="675"/>
            </a:lvl7pPr>
            <a:lvl8pPr marL="2160032" indent="0">
              <a:buNone/>
              <a:defRPr sz="675"/>
            </a:lvl8pPr>
            <a:lvl9pPr marL="2468607" indent="0">
              <a:buNone/>
              <a:defRPr sz="675"/>
            </a:lvl9pPr>
          </a:lstStyle>
          <a:p>
            <a:pPr lvl="0"/>
            <a:r>
              <a:rPr lang="es-ES" smtClean="0"/>
              <a:t>Haga clic para modificar el estilo de texto del patrón</a:t>
            </a:r>
          </a:p>
        </p:txBody>
      </p:sp>
    </p:spTree>
    <p:extLst>
      <p:ext uri="{BB962C8B-B14F-4D97-AF65-F5344CB8AC3E}">
        <p14:creationId xmlns:p14="http://schemas.microsoft.com/office/powerpoint/2010/main" val="521449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66739" y="411163"/>
            <a:ext cx="2654300" cy="1439862"/>
          </a:xfrm>
        </p:spPr>
        <p:txBody>
          <a:bodyPr anchor="b"/>
          <a:lstStyle>
            <a:lvl1pPr>
              <a:defRPr sz="2160"/>
            </a:lvl1pPr>
          </a:lstStyle>
          <a:p>
            <a:r>
              <a:rPr lang="es-ES" smtClean="0"/>
              <a:t>Haga clic para modificar el estilo de título del patrón</a:t>
            </a:r>
            <a:endParaRPr lang="de-DE"/>
          </a:p>
        </p:txBody>
      </p:sp>
      <p:sp>
        <p:nvSpPr>
          <p:cNvPr id="3" name="Picture Placeholder 2"/>
          <p:cNvSpPr>
            <a:spLocks noGrp="1"/>
          </p:cNvSpPr>
          <p:nvPr>
            <p:ph type="pic" idx="1"/>
          </p:nvPr>
        </p:nvSpPr>
        <p:spPr>
          <a:xfrm>
            <a:off x="3497263" y="889001"/>
            <a:ext cx="4165600" cy="4384675"/>
          </a:xfrm>
        </p:spPr>
        <p:txBody>
          <a:bodyPr/>
          <a:lstStyle>
            <a:lvl1pPr marL="0" indent="0">
              <a:buNone/>
              <a:defRPr sz="2160"/>
            </a:lvl1pPr>
            <a:lvl2pPr marL="308576" indent="0">
              <a:buNone/>
              <a:defRPr sz="1890"/>
            </a:lvl2pPr>
            <a:lvl3pPr marL="617152" indent="0">
              <a:buNone/>
              <a:defRPr sz="1620"/>
            </a:lvl3pPr>
            <a:lvl4pPr marL="925728" indent="0">
              <a:buNone/>
              <a:defRPr sz="1350"/>
            </a:lvl4pPr>
            <a:lvl5pPr marL="1234304" indent="0">
              <a:buNone/>
              <a:defRPr sz="1350"/>
            </a:lvl5pPr>
            <a:lvl6pPr marL="1542879" indent="0">
              <a:buNone/>
              <a:defRPr sz="1350"/>
            </a:lvl6pPr>
            <a:lvl7pPr marL="1851455" indent="0">
              <a:buNone/>
              <a:defRPr sz="1350"/>
            </a:lvl7pPr>
            <a:lvl8pPr marL="2160032" indent="0">
              <a:buNone/>
              <a:defRPr sz="1350"/>
            </a:lvl8pPr>
            <a:lvl9pPr marL="2468607" indent="0">
              <a:buNone/>
              <a:defRPr sz="1350"/>
            </a:lvl9pPr>
          </a:lstStyle>
          <a:p>
            <a:r>
              <a:rPr lang="es-ES" smtClean="0"/>
              <a:t>Haga clic en el icono para agregar una imagen</a:t>
            </a:r>
            <a:endParaRPr lang="de-DE"/>
          </a:p>
        </p:txBody>
      </p:sp>
      <p:sp>
        <p:nvSpPr>
          <p:cNvPr id="4" name="Text Placeholder 3"/>
          <p:cNvSpPr>
            <a:spLocks noGrp="1"/>
          </p:cNvSpPr>
          <p:nvPr>
            <p:ph type="body" sz="half" idx="2"/>
          </p:nvPr>
        </p:nvSpPr>
        <p:spPr>
          <a:xfrm>
            <a:off x="566739" y="1851025"/>
            <a:ext cx="2654300" cy="3429000"/>
          </a:xfrm>
        </p:spPr>
        <p:txBody>
          <a:bodyPr/>
          <a:lstStyle>
            <a:lvl1pPr marL="0" indent="0">
              <a:buNone/>
              <a:defRPr sz="1080"/>
            </a:lvl1pPr>
            <a:lvl2pPr marL="308576" indent="0">
              <a:buNone/>
              <a:defRPr sz="945"/>
            </a:lvl2pPr>
            <a:lvl3pPr marL="617152" indent="0">
              <a:buNone/>
              <a:defRPr sz="810"/>
            </a:lvl3pPr>
            <a:lvl4pPr marL="925728" indent="0">
              <a:buNone/>
              <a:defRPr sz="675"/>
            </a:lvl4pPr>
            <a:lvl5pPr marL="1234304" indent="0">
              <a:buNone/>
              <a:defRPr sz="675"/>
            </a:lvl5pPr>
            <a:lvl6pPr marL="1542879" indent="0">
              <a:buNone/>
              <a:defRPr sz="675"/>
            </a:lvl6pPr>
            <a:lvl7pPr marL="1851455" indent="0">
              <a:buNone/>
              <a:defRPr sz="675"/>
            </a:lvl7pPr>
            <a:lvl8pPr marL="2160032" indent="0">
              <a:buNone/>
              <a:defRPr sz="675"/>
            </a:lvl8pPr>
            <a:lvl9pPr marL="2468607" indent="0">
              <a:buNone/>
              <a:defRPr sz="675"/>
            </a:lvl9pPr>
          </a:lstStyle>
          <a:p>
            <a:pPr lvl="0"/>
            <a:r>
              <a:rPr lang="es-ES" smtClean="0"/>
              <a:t>Haga clic para modificar el estilo de texto del patrón</a:t>
            </a:r>
          </a:p>
        </p:txBody>
      </p:sp>
    </p:spTree>
    <p:extLst>
      <p:ext uri="{BB962C8B-B14F-4D97-AF65-F5344CB8AC3E}">
        <p14:creationId xmlns:p14="http://schemas.microsoft.com/office/powerpoint/2010/main" val="1786737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9200" y="648000"/>
            <a:ext cx="6166800" cy="388800"/>
          </a:xfrm>
          <a:prstGeom prst="rect">
            <a:avLst/>
          </a:prstGeom>
        </p:spPr>
        <p:txBody>
          <a:bodyPr vert="horz" lIns="0" tIns="0" rIns="0" bIns="0" rtlCol="0" anchor="ctr">
            <a:noAutofit/>
          </a:bodyPr>
          <a:lstStyle/>
          <a:p>
            <a:r>
              <a:rPr lang="es-ES" smtClean="0"/>
              <a:t>Haga clic para modificar el estilo de título del patrón</a:t>
            </a:r>
            <a:endParaRPr lang="de-DE" dirty="0"/>
          </a:p>
        </p:txBody>
      </p:sp>
      <p:sp>
        <p:nvSpPr>
          <p:cNvPr id="3" name="Text Placeholder 2"/>
          <p:cNvSpPr>
            <a:spLocks noGrp="1"/>
          </p:cNvSpPr>
          <p:nvPr>
            <p:ph type="body" idx="1"/>
          </p:nvPr>
        </p:nvSpPr>
        <p:spPr>
          <a:xfrm>
            <a:off x="259201" y="1296000"/>
            <a:ext cx="7707600" cy="41688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lang="de-DE" dirty="0"/>
          </a:p>
        </p:txBody>
      </p:sp>
      <p:pic>
        <p:nvPicPr>
          <p:cNvPr id="5" name="Imagen 4"/>
          <p:cNvPicPr>
            <a:picLocks/>
          </p:cNvPicPr>
          <p:nvPr userDrawn="1">
            <p:custDataLst>
              <p:tags r:id="rId13"/>
            </p:custDataLst>
          </p:nvPr>
        </p:nvPicPr>
        <p:blipFill>
          <a:blip r:embed="rId15"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userDrawn="1">
            <p:custDataLst>
              <p:tags r:id="rId14"/>
            </p:custDataLst>
          </p:nvPr>
        </p:nvPicPr>
        <p:blipFill>
          <a:blip r:embed="rId16">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12873457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17152" rtl="0" eaLnBrk="1" latinLnBrk="0" hangingPunct="1">
        <a:lnSpc>
          <a:spcPct val="90000"/>
        </a:lnSpc>
        <a:spcBef>
          <a:spcPct val="0"/>
        </a:spcBef>
        <a:buFontTx/>
        <a:buNone/>
        <a:defRPr sz="1800" b="0" i="0" u="none" kern="1200">
          <a:solidFill>
            <a:schemeClr val="tx1"/>
          </a:solidFill>
          <a:latin typeface="Bosch Office Sans" panose="020B0604020202020204" pitchFamily="34" charset="0"/>
          <a:ea typeface="+mj-ea"/>
          <a:cs typeface="+mj-cs"/>
        </a:defRPr>
      </a:lvl1pPr>
    </p:titleStyle>
    <p:bodyStyle>
      <a:lvl1pPr marL="251460" indent="-251460" algn="l" defTabSz="617152" rtl="0" eaLnBrk="1" latinLnBrk="0" hangingPunct="1">
        <a:lnSpc>
          <a:spcPts val="2300"/>
        </a:lnSpc>
        <a:spcBef>
          <a:spcPts val="500"/>
        </a:spcBef>
        <a:buClrTx/>
        <a:buSzPct val="100000"/>
        <a:buFont typeface="Wingdings 3" panose="05040102010807070707" pitchFamily="18" charset="2"/>
        <a:buChar char=""/>
        <a:defRPr sz="1800" b="0" i="0" u="none" kern="1200">
          <a:solidFill>
            <a:schemeClr val="tx1"/>
          </a:solidFill>
          <a:latin typeface="Bosch Office Sans" panose="020B0604020202020204" pitchFamily="34" charset="0"/>
          <a:ea typeface="+mn-ea"/>
          <a:cs typeface="+mn-cs"/>
        </a:defRPr>
      </a:lvl1pPr>
      <a:lvl2pPr marL="467360" indent="-179070" algn="l" defTabSz="617152" rtl="0" eaLnBrk="1" latinLnBrk="0" hangingPunct="1">
        <a:lnSpc>
          <a:spcPts val="2000"/>
        </a:lnSpc>
        <a:spcBef>
          <a:spcPts val="500"/>
        </a:spcBef>
        <a:buClrTx/>
        <a:buSzPct val="100000"/>
        <a:buFontTx/>
        <a:buChar char="‒"/>
        <a:defRPr sz="1600" b="0" i="0" u="none" kern="1200">
          <a:solidFill>
            <a:schemeClr val="tx1"/>
          </a:solidFill>
          <a:latin typeface="Bosch Office Sans" panose="020B0604020202020204" pitchFamily="34" charset="0"/>
          <a:ea typeface="+mn-ea"/>
          <a:cs typeface="+mn-cs"/>
        </a:defRPr>
      </a:lvl2pPr>
      <a:lvl3pPr marL="647700" indent="-180340" algn="l" defTabSz="617152" rtl="0" eaLnBrk="1" latinLnBrk="0" hangingPunct="1">
        <a:lnSpc>
          <a:spcPts val="1700"/>
        </a:lnSpc>
        <a:spcBef>
          <a:spcPts val="500"/>
        </a:spcBef>
        <a:buClrTx/>
        <a:buSzPct val="100000"/>
        <a:buFontTx/>
        <a:buChar char="‒"/>
        <a:defRPr sz="1400" b="0" i="0" u="none" kern="1200">
          <a:solidFill>
            <a:schemeClr val="tx1"/>
          </a:solidFill>
          <a:latin typeface="Bosch Office Sans" panose="020B0604020202020204" pitchFamily="34" charset="0"/>
          <a:ea typeface="+mn-ea"/>
          <a:cs typeface="+mn-cs"/>
        </a:defRPr>
      </a:lvl3pPr>
      <a:lvl4pPr marL="863600" indent="-180340" algn="l" defTabSz="617152" rtl="0" eaLnBrk="1" latinLnBrk="0" hangingPunct="1">
        <a:lnSpc>
          <a:spcPts val="1600"/>
        </a:lnSpc>
        <a:spcBef>
          <a:spcPts val="500"/>
        </a:spcBef>
        <a:buClrTx/>
        <a:buSzPct val="100000"/>
        <a:buFontTx/>
        <a:buChar char="»"/>
        <a:defRPr sz="1300" b="0" i="0" u="none" kern="1200">
          <a:solidFill>
            <a:schemeClr val="tx1"/>
          </a:solidFill>
          <a:latin typeface="Bosch Office Sans" panose="020B0604020202020204" pitchFamily="34" charset="0"/>
          <a:ea typeface="+mn-ea"/>
          <a:cs typeface="+mn-cs"/>
        </a:defRPr>
      </a:lvl4pPr>
      <a:lvl5pPr marL="863600" indent="-180340" algn="l" defTabSz="617152" rtl="0" eaLnBrk="1" latinLnBrk="0" hangingPunct="1">
        <a:lnSpc>
          <a:spcPts val="1600"/>
        </a:lnSpc>
        <a:spcBef>
          <a:spcPts val="500"/>
        </a:spcBef>
        <a:buClrTx/>
        <a:buSzPct val="100000"/>
        <a:buFontTx/>
        <a:buChar char="»"/>
        <a:defRPr sz="1300" b="0" i="0" u="none" kern="1200">
          <a:solidFill>
            <a:schemeClr val="tx1"/>
          </a:solidFill>
          <a:latin typeface="Bosch Office Sans" panose="020B0604020202020204" pitchFamily="34" charset="0"/>
          <a:ea typeface="+mn-ea"/>
          <a:cs typeface="+mn-cs"/>
        </a:defRPr>
      </a:lvl5pPr>
      <a:lvl6pPr marL="863600" indent="-180340" algn="l" defTabSz="617152" rtl="0" eaLnBrk="1" latinLnBrk="0" hangingPunct="1">
        <a:lnSpc>
          <a:spcPts val="1600"/>
        </a:lnSpc>
        <a:spcBef>
          <a:spcPts val="500"/>
        </a:spcBef>
        <a:buClrTx/>
        <a:buSzPct val="100000"/>
        <a:buFontTx/>
        <a:buChar char="»"/>
        <a:defRPr sz="1300" b="0" i="0" u="none" kern="1200">
          <a:solidFill>
            <a:schemeClr val="tx1"/>
          </a:solidFill>
          <a:latin typeface="Bosch Office Sans" panose="020B0604020202020204" pitchFamily="34" charset="0"/>
          <a:ea typeface="+mn-ea"/>
          <a:cs typeface="+mn-cs"/>
        </a:defRPr>
      </a:lvl6pPr>
      <a:lvl7pPr marL="863600" indent="-180340" algn="l" defTabSz="617152" rtl="0" eaLnBrk="1" latinLnBrk="0" hangingPunct="1">
        <a:lnSpc>
          <a:spcPts val="1600"/>
        </a:lnSpc>
        <a:spcBef>
          <a:spcPts val="500"/>
        </a:spcBef>
        <a:buClrTx/>
        <a:buSzPct val="100000"/>
        <a:buFontTx/>
        <a:buChar char="»"/>
        <a:defRPr sz="1300" b="0" i="0" u="none" kern="1200">
          <a:solidFill>
            <a:schemeClr val="tx1"/>
          </a:solidFill>
          <a:latin typeface="Bosch Office Sans" panose="020B0604020202020204" pitchFamily="34" charset="0"/>
          <a:ea typeface="+mn-ea"/>
          <a:cs typeface="+mn-cs"/>
        </a:defRPr>
      </a:lvl7pPr>
      <a:lvl8pPr marL="863600" indent="-180340" algn="l" defTabSz="617152" rtl="0" eaLnBrk="1" latinLnBrk="0" hangingPunct="1">
        <a:lnSpc>
          <a:spcPts val="1600"/>
        </a:lnSpc>
        <a:spcBef>
          <a:spcPts val="500"/>
        </a:spcBef>
        <a:buClrTx/>
        <a:buSzPct val="100000"/>
        <a:buFontTx/>
        <a:buChar char="»"/>
        <a:defRPr sz="1300" b="0" i="0" u="none" kern="1200">
          <a:solidFill>
            <a:schemeClr val="tx1"/>
          </a:solidFill>
          <a:latin typeface="Bosch Office Sans" panose="020B0604020202020204" pitchFamily="34" charset="0"/>
          <a:ea typeface="+mn-ea"/>
          <a:cs typeface="+mn-cs"/>
        </a:defRPr>
      </a:lvl8pPr>
      <a:lvl9pPr marL="863600" indent="-180340" algn="l" defTabSz="617152" rtl="0" eaLnBrk="1" latinLnBrk="0" hangingPunct="1">
        <a:lnSpc>
          <a:spcPts val="1600"/>
        </a:lnSpc>
        <a:spcBef>
          <a:spcPts val="500"/>
        </a:spcBef>
        <a:buClrTx/>
        <a:buSzPct val="100000"/>
        <a:buFontTx/>
        <a:buChar char="»"/>
        <a:defRPr sz="1300" b="0" i="0" u="none" kern="1200" baseline="0">
          <a:solidFill>
            <a:schemeClr val="tx1"/>
          </a:solidFill>
          <a:latin typeface="Bosch Office Sans" panose="020B0604020202020204" pitchFamily="34" charset="0"/>
          <a:ea typeface="+mn-ea"/>
          <a:cs typeface="+mn-cs"/>
        </a:defRPr>
      </a:lvl9pPr>
    </p:bodyStyle>
    <p:otherStyle>
      <a:defPPr>
        <a:defRPr lang="de-DE"/>
      </a:defPPr>
      <a:lvl1pPr marL="0" algn="l" defTabSz="617152" rtl="0" eaLnBrk="1" latinLnBrk="0" hangingPunct="1">
        <a:defRPr sz="1215" kern="1200">
          <a:solidFill>
            <a:schemeClr val="tx1"/>
          </a:solidFill>
          <a:latin typeface="+mn-lt"/>
          <a:ea typeface="+mn-ea"/>
          <a:cs typeface="+mn-cs"/>
        </a:defRPr>
      </a:lvl1pPr>
      <a:lvl2pPr marL="308576" algn="l" defTabSz="617152" rtl="0" eaLnBrk="1" latinLnBrk="0" hangingPunct="1">
        <a:defRPr sz="1215" kern="1200">
          <a:solidFill>
            <a:schemeClr val="tx1"/>
          </a:solidFill>
          <a:latin typeface="+mn-lt"/>
          <a:ea typeface="+mn-ea"/>
          <a:cs typeface="+mn-cs"/>
        </a:defRPr>
      </a:lvl2pPr>
      <a:lvl3pPr marL="617152" algn="l" defTabSz="617152" rtl="0" eaLnBrk="1" latinLnBrk="0" hangingPunct="1">
        <a:defRPr sz="1215" kern="1200">
          <a:solidFill>
            <a:schemeClr val="tx1"/>
          </a:solidFill>
          <a:latin typeface="+mn-lt"/>
          <a:ea typeface="+mn-ea"/>
          <a:cs typeface="+mn-cs"/>
        </a:defRPr>
      </a:lvl3pPr>
      <a:lvl4pPr marL="925728" algn="l" defTabSz="617152" rtl="0" eaLnBrk="1" latinLnBrk="0" hangingPunct="1">
        <a:defRPr sz="1215" kern="1200">
          <a:solidFill>
            <a:schemeClr val="tx1"/>
          </a:solidFill>
          <a:latin typeface="+mn-lt"/>
          <a:ea typeface="+mn-ea"/>
          <a:cs typeface="+mn-cs"/>
        </a:defRPr>
      </a:lvl4pPr>
      <a:lvl5pPr marL="1234304" algn="l" defTabSz="617152" rtl="0" eaLnBrk="1" latinLnBrk="0" hangingPunct="1">
        <a:defRPr sz="1215" kern="1200">
          <a:solidFill>
            <a:schemeClr val="tx1"/>
          </a:solidFill>
          <a:latin typeface="+mn-lt"/>
          <a:ea typeface="+mn-ea"/>
          <a:cs typeface="+mn-cs"/>
        </a:defRPr>
      </a:lvl5pPr>
      <a:lvl6pPr marL="1542879" algn="l" defTabSz="617152" rtl="0" eaLnBrk="1" latinLnBrk="0" hangingPunct="1">
        <a:defRPr sz="1215" kern="1200">
          <a:solidFill>
            <a:schemeClr val="tx1"/>
          </a:solidFill>
          <a:latin typeface="+mn-lt"/>
          <a:ea typeface="+mn-ea"/>
          <a:cs typeface="+mn-cs"/>
        </a:defRPr>
      </a:lvl6pPr>
      <a:lvl7pPr marL="1851455" algn="l" defTabSz="617152" rtl="0" eaLnBrk="1" latinLnBrk="0" hangingPunct="1">
        <a:defRPr sz="1215" kern="1200">
          <a:solidFill>
            <a:schemeClr val="tx1"/>
          </a:solidFill>
          <a:latin typeface="+mn-lt"/>
          <a:ea typeface="+mn-ea"/>
          <a:cs typeface="+mn-cs"/>
        </a:defRPr>
      </a:lvl7pPr>
      <a:lvl8pPr marL="2160032" algn="l" defTabSz="617152" rtl="0" eaLnBrk="1" latinLnBrk="0" hangingPunct="1">
        <a:defRPr sz="1215" kern="1200">
          <a:solidFill>
            <a:schemeClr val="tx1"/>
          </a:solidFill>
          <a:latin typeface="+mn-lt"/>
          <a:ea typeface="+mn-ea"/>
          <a:cs typeface="+mn-cs"/>
        </a:defRPr>
      </a:lvl8pPr>
      <a:lvl9pPr marL="2468607" algn="l" defTabSz="617152" rtl="0" eaLnBrk="1" latinLnBrk="0" hangingPunct="1">
        <a:defRPr sz="12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notesSlide" Target="../notesSlides/notesSlide1.xml"/><Relationship Id="rId3" Type="http://schemas.openxmlformats.org/officeDocument/2006/relationships/tags" Target="../tags/tag8.xml"/><Relationship Id="rId7" Type="http://schemas.openxmlformats.org/officeDocument/2006/relationships/tags" Target="../tags/tag12.xml"/><Relationship Id="rId12" Type="http://schemas.openxmlformats.org/officeDocument/2006/relationships/slideLayout" Target="../slideLayouts/slideLayout6.xml"/><Relationship Id="rId2" Type="http://schemas.openxmlformats.org/officeDocument/2006/relationships/tags" Target="../tags/tag7.xml"/><Relationship Id="rId16" Type="http://schemas.openxmlformats.org/officeDocument/2006/relationships/image" Target="../media/image3.wmf"/><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tags" Target="../tags/tag16.xml"/><Relationship Id="rId5" Type="http://schemas.openxmlformats.org/officeDocument/2006/relationships/tags" Target="../tags/tag10.xml"/><Relationship Id="rId15" Type="http://schemas.openxmlformats.org/officeDocument/2006/relationships/image" Target="../media/image2.png"/><Relationship Id="rId10" Type="http://schemas.openxmlformats.org/officeDocument/2006/relationships/tags" Target="../tags/tag15.xml"/><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image" Target="../media/image1.emf"/></Relationships>
</file>

<file path=ppt/slides/_rels/slide10.xml.rels><?xml version="1.0" encoding="UTF-8" standalone="yes"?>
<Relationships xmlns="http://schemas.openxmlformats.org/package/2006/relationships"><Relationship Id="rId8" Type="http://schemas.openxmlformats.org/officeDocument/2006/relationships/tags" Target="../tags/tag210.xml"/><Relationship Id="rId13" Type="http://schemas.openxmlformats.org/officeDocument/2006/relationships/tags" Target="../tags/tag215.xml"/><Relationship Id="rId18" Type="http://schemas.openxmlformats.org/officeDocument/2006/relationships/tags" Target="../tags/tag220.xml"/><Relationship Id="rId26" Type="http://schemas.openxmlformats.org/officeDocument/2006/relationships/image" Target="../media/image29.png"/><Relationship Id="rId3" Type="http://schemas.openxmlformats.org/officeDocument/2006/relationships/tags" Target="../tags/tag205.xml"/><Relationship Id="rId21" Type="http://schemas.openxmlformats.org/officeDocument/2006/relationships/slideLayout" Target="../slideLayouts/slideLayout6.xml"/><Relationship Id="rId7" Type="http://schemas.openxmlformats.org/officeDocument/2006/relationships/tags" Target="../tags/tag209.xml"/><Relationship Id="rId12" Type="http://schemas.openxmlformats.org/officeDocument/2006/relationships/tags" Target="../tags/tag214.xml"/><Relationship Id="rId17" Type="http://schemas.openxmlformats.org/officeDocument/2006/relationships/tags" Target="../tags/tag219.xml"/><Relationship Id="rId25" Type="http://schemas.openxmlformats.org/officeDocument/2006/relationships/image" Target="../media/image28.png"/><Relationship Id="rId2" Type="http://schemas.openxmlformats.org/officeDocument/2006/relationships/tags" Target="../tags/tag204.xml"/><Relationship Id="rId16" Type="http://schemas.openxmlformats.org/officeDocument/2006/relationships/tags" Target="../tags/tag218.xml"/><Relationship Id="rId20" Type="http://schemas.openxmlformats.org/officeDocument/2006/relationships/tags" Target="../tags/tag222.xml"/><Relationship Id="rId1" Type="http://schemas.openxmlformats.org/officeDocument/2006/relationships/tags" Target="../tags/tag203.xml"/><Relationship Id="rId6" Type="http://schemas.openxmlformats.org/officeDocument/2006/relationships/tags" Target="../tags/tag208.xml"/><Relationship Id="rId11" Type="http://schemas.openxmlformats.org/officeDocument/2006/relationships/tags" Target="../tags/tag213.xml"/><Relationship Id="rId24" Type="http://schemas.openxmlformats.org/officeDocument/2006/relationships/image" Target="../media/image2.png"/><Relationship Id="rId5" Type="http://schemas.openxmlformats.org/officeDocument/2006/relationships/tags" Target="../tags/tag207.xml"/><Relationship Id="rId15" Type="http://schemas.openxmlformats.org/officeDocument/2006/relationships/tags" Target="../tags/tag217.xml"/><Relationship Id="rId23" Type="http://schemas.openxmlformats.org/officeDocument/2006/relationships/image" Target="../media/image1.emf"/><Relationship Id="rId10" Type="http://schemas.openxmlformats.org/officeDocument/2006/relationships/tags" Target="../tags/tag212.xml"/><Relationship Id="rId19" Type="http://schemas.openxmlformats.org/officeDocument/2006/relationships/tags" Target="../tags/tag221.xml"/><Relationship Id="rId4" Type="http://schemas.openxmlformats.org/officeDocument/2006/relationships/tags" Target="../tags/tag206.xml"/><Relationship Id="rId9" Type="http://schemas.openxmlformats.org/officeDocument/2006/relationships/tags" Target="../tags/tag211.xml"/><Relationship Id="rId14" Type="http://schemas.openxmlformats.org/officeDocument/2006/relationships/tags" Target="../tags/tag216.xml"/><Relationship Id="rId22" Type="http://schemas.openxmlformats.org/officeDocument/2006/relationships/notesSlide" Target="../notesSlides/notesSlide10.xml"/><Relationship Id="rId27"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tags" Target="../tags/tag230.xml"/><Relationship Id="rId13" Type="http://schemas.openxmlformats.org/officeDocument/2006/relationships/tags" Target="../tags/tag235.xml"/><Relationship Id="rId18" Type="http://schemas.openxmlformats.org/officeDocument/2006/relationships/tags" Target="../tags/tag240.xml"/><Relationship Id="rId3" Type="http://schemas.openxmlformats.org/officeDocument/2006/relationships/tags" Target="../tags/tag225.xml"/><Relationship Id="rId21" Type="http://schemas.openxmlformats.org/officeDocument/2006/relationships/notesSlide" Target="../notesSlides/notesSlide11.xml"/><Relationship Id="rId7" Type="http://schemas.openxmlformats.org/officeDocument/2006/relationships/tags" Target="../tags/tag229.xml"/><Relationship Id="rId12" Type="http://schemas.openxmlformats.org/officeDocument/2006/relationships/tags" Target="../tags/tag234.xml"/><Relationship Id="rId17" Type="http://schemas.openxmlformats.org/officeDocument/2006/relationships/tags" Target="../tags/tag239.xml"/><Relationship Id="rId2" Type="http://schemas.openxmlformats.org/officeDocument/2006/relationships/tags" Target="../tags/tag224.xml"/><Relationship Id="rId16" Type="http://schemas.openxmlformats.org/officeDocument/2006/relationships/tags" Target="../tags/tag238.xml"/><Relationship Id="rId20" Type="http://schemas.openxmlformats.org/officeDocument/2006/relationships/slideLayout" Target="../slideLayouts/slideLayout6.xml"/><Relationship Id="rId1" Type="http://schemas.openxmlformats.org/officeDocument/2006/relationships/tags" Target="../tags/tag223.xml"/><Relationship Id="rId6" Type="http://schemas.openxmlformats.org/officeDocument/2006/relationships/tags" Target="../tags/tag228.xml"/><Relationship Id="rId11" Type="http://schemas.openxmlformats.org/officeDocument/2006/relationships/tags" Target="../tags/tag233.xml"/><Relationship Id="rId24" Type="http://schemas.openxmlformats.org/officeDocument/2006/relationships/image" Target="../media/image31.jpeg"/><Relationship Id="rId5" Type="http://schemas.openxmlformats.org/officeDocument/2006/relationships/tags" Target="../tags/tag227.xml"/><Relationship Id="rId15" Type="http://schemas.openxmlformats.org/officeDocument/2006/relationships/tags" Target="../tags/tag237.xml"/><Relationship Id="rId23" Type="http://schemas.openxmlformats.org/officeDocument/2006/relationships/image" Target="../media/image2.png"/><Relationship Id="rId10" Type="http://schemas.openxmlformats.org/officeDocument/2006/relationships/tags" Target="../tags/tag232.xml"/><Relationship Id="rId19" Type="http://schemas.openxmlformats.org/officeDocument/2006/relationships/tags" Target="../tags/tag241.xml"/><Relationship Id="rId4" Type="http://schemas.openxmlformats.org/officeDocument/2006/relationships/tags" Target="../tags/tag226.xml"/><Relationship Id="rId9" Type="http://schemas.openxmlformats.org/officeDocument/2006/relationships/tags" Target="../tags/tag231.xml"/><Relationship Id="rId14" Type="http://schemas.openxmlformats.org/officeDocument/2006/relationships/tags" Target="../tags/tag236.xml"/><Relationship Id="rId22" Type="http://schemas.openxmlformats.org/officeDocument/2006/relationships/image" Target="../media/image1.emf"/></Relationships>
</file>

<file path=ppt/slides/_rels/slide12.xml.rels><?xml version="1.0" encoding="UTF-8" standalone="yes"?>
<Relationships xmlns="http://schemas.openxmlformats.org/package/2006/relationships"><Relationship Id="rId8" Type="http://schemas.openxmlformats.org/officeDocument/2006/relationships/tags" Target="../tags/tag249.xml"/><Relationship Id="rId13" Type="http://schemas.openxmlformats.org/officeDocument/2006/relationships/tags" Target="../tags/tag254.xml"/><Relationship Id="rId18" Type="http://schemas.openxmlformats.org/officeDocument/2006/relationships/image" Target="../media/image1.emf"/><Relationship Id="rId3" Type="http://schemas.openxmlformats.org/officeDocument/2006/relationships/tags" Target="../tags/tag244.xml"/><Relationship Id="rId21" Type="http://schemas.openxmlformats.org/officeDocument/2006/relationships/image" Target="../media/image33.png"/><Relationship Id="rId7" Type="http://schemas.openxmlformats.org/officeDocument/2006/relationships/tags" Target="../tags/tag248.xml"/><Relationship Id="rId12" Type="http://schemas.openxmlformats.org/officeDocument/2006/relationships/tags" Target="../tags/tag253.xml"/><Relationship Id="rId17" Type="http://schemas.openxmlformats.org/officeDocument/2006/relationships/notesSlide" Target="../notesSlides/notesSlide12.xml"/><Relationship Id="rId2" Type="http://schemas.openxmlformats.org/officeDocument/2006/relationships/tags" Target="../tags/tag243.xml"/><Relationship Id="rId16" Type="http://schemas.openxmlformats.org/officeDocument/2006/relationships/slideLayout" Target="../slideLayouts/slideLayout6.xml"/><Relationship Id="rId20" Type="http://schemas.openxmlformats.org/officeDocument/2006/relationships/image" Target="../media/image32.png"/><Relationship Id="rId1" Type="http://schemas.openxmlformats.org/officeDocument/2006/relationships/tags" Target="../tags/tag242.xml"/><Relationship Id="rId6" Type="http://schemas.openxmlformats.org/officeDocument/2006/relationships/tags" Target="../tags/tag247.xml"/><Relationship Id="rId11" Type="http://schemas.openxmlformats.org/officeDocument/2006/relationships/tags" Target="../tags/tag252.xml"/><Relationship Id="rId5" Type="http://schemas.openxmlformats.org/officeDocument/2006/relationships/tags" Target="../tags/tag246.xml"/><Relationship Id="rId15" Type="http://schemas.openxmlformats.org/officeDocument/2006/relationships/tags" Target="../tags/tag256.xml"/><Relationship Id="rId10" Type="http://schemas.openxmlformats.org/officeDocument/2006/relationships/tags" Target="../tags/tag251.xml"/><Relationship Id="rId19" Type="http://schemas.openxmlformats.org/officeDocument/2006/relationships/image" Target="../media/image2.png"/><Relationship Id="rId4" Type="http://schemas.openxmlformats.org/officeDocument/2006/relationships/tags" Target="../tags/tag245.xml"/><Relationship Id="rId9" Type="http://schemas.openxmlformats.org/officeDocument/2006/relationships/tags" Target="../tags/tag250.xml"/><Relationship Id="rId14" Type="http://schemas.openxmlformats.org/officeDocument/2006/relationships/tags" Target="../tags/tag255.xml"/></Relationships>
</file>

<file path=ppt/slides/_rels/slide13.xml.rels><?xml version="1.0" encoding="UTF-8" standalone="yes"?>
<Relationships xmlns="http://schemas.openxmlformats.org/package/2006/relationships"><Relationship Id="rId8" Type="http://schemas.openxmlformats.org/officeDocument/2006/relationships/tags" Target="../tags/tag264.xml"/><Relationship Id="rId13" Type="http://schemas.openxmlformats.org/officeDocument/2006/relationships/tags" Target="../tags/tag269.xml"/><Relationship Id="rId18" Type="http://schemas.openxmlformats.org/officeDocument/2006/relationships/slideLayout" Target="../slideLayouts/slideLayout6.xml"/><Relationship Id="rId3" Type="http://schemas.openxmlformats.org/officeDocument/2006/relationships/tags" Target="../tags/tag259.xml"/><Relationship Id="rId21" Type="http://schemas.openxmlformats.org/officeDocument/2006/relationships/image" Target="../media/image2.png"/><Relationship Id="rId7" Type="http://schemas.openxmlformats.org/officeDocument/2006/relationships/tags" Target="../tags/tag263.xml"/><Relationship Id="rId12" Type="http://schemas.openxmlformats.org/officeDocument/2006/relationships/tags" Target="../tags/tag268.xml"/><Relationship Id="rId17" Type="http://schemas.openxmlformats.org/officeDocument/2006/relationships/tags" Target="../tags/tag273.xml"/><Relationship Id="rId2" Type="http://schemas.openxmlformats.org/officeDocument/2006/relationships/tags" Target="../tags/tag258.xml"/><Relationship Id="rId16" Type="http://schemas.openxmlformats.org/officeDocument/2006/relationships/tags" Target="../tags/tag272.xml"/><Relationship Id="rId20" Type="http://schemas.openxmlformats.org/officeDocument/2006/relationships/image" Target="../media/image1.emf"/><Relationship Id="rId1" Type="http://schemas.openxmlformats.org/officeDocument/2006/relationships/tags" Target="../tags/tag257.xml"/><Relationship Id="rId6" Type="http://schemas.openxmlformats.org/officeDocument/2006/relationships/tags" Target="../tags/tag262.xml"/><Relationship Id="rId11" Type="http://schemas.openxmlformats.org/officeDocument/2006/relationships/tags" Target="../tags/tag267.xml"/><Relationship Id="rId5" Type="http://schemas.openxmlformats.org/officeDocument/2006/relationships/tags" Target="../tags/tag261.xml"/><Relationship Id="rId15" Type="http://schemas.openxmlformats.org/officeDocument/2006/relationships/tags" Target="../tags/tag271.xml"/><Relationship Id="rId10" Type="http://schemas.openxmlformats.org/officeDocument/2006/relationships/tags" Target="../tags/tag266.xml"/><Relationship Id="rId19" Type="http://schemas.openxmlformats.org/officeDocument/2006/relationships/notesSlide" Target="../notesSlides/notesSlide13.xml"/><Relationship Id="rId4" Type="http://schemas.openxmlformats.org/officeDocument/2006/relationships/tags" Target="../tags/tag260.xml"/><Relationship Id="rId9" Type="http://schemas.openxmlformats.org/officeDocument/2006/relationships/tags" Target="../tags/tag265.xml"/><Relationship Id="rId14" Type="http://schemas.openxmlformats.org/officeDocument/2006/relationships/tags" Target="../tags/tag270.xml"/><Relationship Id="rId22" Type="http://schemas.openxmlformats.org/officeDocument/2006/relationships/image" Target="../media/image34.jpeg"/></Relationships>
</file>

<file path=ppt/slides/_rels/slide14.xml.rels><?xml version="1.0" encoding="UTF-8" standalone="yes"?>
<Relationships xmlns="http://schemas.openxmlformats.org/package/2006/relationships"><Relationship Id="rId8" Type="http://schemas.openxmlformats.org/officeDocument/2006/relationships/tags" Target="../tags/tag281.xml"/><Relationship Id="rId13" Type="http://schemas.openxmlformats.org/officeDocument/2006/relationships/tags" Target="../tags/tag286.xml"/><Relationship Id="rId18" Type="http://schemas.openxmlformats.org/officeDocument/2006/relationships/tags" Target="../tags/tag291.xml"/><Relationship Id="rId26" Type="http://schemas.openxmlformats.org/officeDocument/2006/relationships/slideLayout" Target="../slideLayouts/slideLayout6.xml"/><Relationship Id="rId3" Type="http://schemas.openxmlformats.org/officeDocument/2006/relationships/tags" Target="../tags/tag276.xml"/><Relationship Id="rId21" Type="http://schemas.openxmlformats.org/officeDocument/2006/relationships/tags" Target="../tags/tag294.xml"/><Relationship Id="rId7" Type="http://schemas.openxmlformats.org/officeDocument/2006/relationships/tags" Target="../tags/tag280.xml"/><Relationship Id="rId12" Type="http://schemas.openxmlformats.org/officeDocument/2006/relationships/tags" Target="../tags/tag285.xml"/><Relationship Id="rId17" Type="http://schemas.openxmlformats.org/officeDocument/2006/relationships/tags" Target="../tags/tag290.xml"/><Relationship Id="rId25" Type="http://schemas.openxmlformats.org/officeDocument/2006/relationships/tags" Target="../tags/tag298.xml"/><Relationship Id="rId2" Type="http://schemas.openxmlformats.org/officeDocument/2006/relationships/tags" Target="../tags/tag275.xml"/><Relationship Id="rId16" Type="http://schemas.openxmlformats.org/officeDocument/2006/relationships/tags" Target="../tags/tag289.xml"/><Relationship Id="rId20" Type="http://schemas.openxmlformats.org/officeDocument/2006/relationships/tags" Target="../tags/tag293.xml"/><Relationship Id="rId29" Type="http://schemas.openxmlformats.org/officeDocument/2006/relationships/image" Target="../media/image2.png"/><Relationship Id="rId1" Type="http://schemas.openxmlformats.org/officeDocument/2006/relationships/tags" Target="../tags/tag274.xml"/><Relationship Id="rId6" Type="http://schemas.openxmlformats.org/officeDocument/2006/relationships/tags" Target="../tags/tag279.xml"/><Relationship Id="rId11" Type="http://schemas.openxmlformats.org/officeDocument/2006/relationships/tags" Target="../tags/tag284.xml"/><Relationship Id="rId24" Type="http://schemas.openxmlformats.org/officeDocument/2006/relationships/tags" Target="../tags/tag297.xml"/><Relationship Id="rId5" Type="http://schemas.openxmlformats.org/officeDocument/2006/relationships/tags" Target="../tags/tag278.xml"/><Relationship Id="rId15" Type="http://schemas.openxmlformats.org/officeDocument/2006/relationships/tags" Target="../tags/tag288.xml"/><Relationship Id="rId23" Type="http://schemas.openxmlformats.org/officeDocument/2006/relationships/tags" Target="../tags/tag296.xml"/><Relationship Id="rId28" Type="http://schemas.openxmlformats.org/officeDocument/2006/relationships/image" Target="../media/image1.emf"/><Relationship Id="rId10" Type="http://schemas.openxmlformats.org/officeDocument/2006/relationships/tags" Target="../tags/tag283.xml"/><Relationship Id="rId19" Type="http://schemas.openxmlformats.org/officeDocument/2006/relationships/tags" Target="../tags/tag292.xml"/><Relationship Id="rId4" Type="http://schemas.openxmlformats.org/officeDocument/2006/relationships/tags" Target="../tags/tag277.xml"/><Relationship Id="rId9" Type="http://schemas.openxmlformats.org/officeDocument/2006/relationships/tags" Target="../tags/tag282.xml"/><Relationship Id="rId14" Type="http://schemas.openxmlformats.org/officeDocument/2006/relationships/tags" Target="../tags/tag287.xml"/><Relationship Id="rId22" Type="http://schemas.openxmlformats.org/officeDocument/2006/relationships/tags" Target="../tags/tag295.xml"/><Relationship Id="rId27" Type="http://schemas.openxmlformats.org/officeDocument/2006/relationships/notesSlide" Target="../notesSlides/notesSlide14.xml"/><Relationship Id="rId30" Type="http://schemas.openxmlformats.org/officeDocument/2006/relationships/image" Target="../media/image35.png"/></Relationships>
</file>

<file path=ppt/slides/_rels/slide15.xml.rels><?xml version="1.0" encoding="UTF-8" standalone="yes"?>
<Relationships xmlns="http://schemas.openxmlformats.org/package/2006/relationships"><Relationship Id="rId13" Type="http://schemas.openxmlformats.org/officeDocument/2006/relationships/tags" Target="../tags/tag311.xml"/><Relationship Id="rId18" Type="http://schemas.openxmlformats.org/officeDocument/2006/relationships/tags" Target="../tags/tag316.xml"/><Relationship Id="rId26" Type="http://schemas.openxmlformats.org/officeDocument/2006/relationships/tags" Target="../tags/tag324.xml"/><Relationship Id="rId39" Type="http://schemas.openxmlformats.org/officeDocument/2006/relationships/tags" Target="../tags/tag337.xml"/><Relationship Id="rId21" Type="http://schemas.openxmlformats.org/officeDocument/2006/relationships/tags" Target="../tags/tag319.xml"/><Relationship Id="rId34" Type="http://schemas.openxmlformats.org/officeDocument/2006/relationships/tags" Target="../tags/tag332.xml"/><Relationship Id="rId42" Type="http://schemas.openxmlformats.org/officeDocument/2006/relationships/tags" Target="../tags/tag340.xml"/><Relationship Id="rId47" Type="http://schemas.openxmlformats.org/officeDocument/2006/relationships/tags" Target="../tags/tag345.xml"/><Relationship Id="rId50" Type="http://schemas.openxmlformats.org/officeDocument/2006/relationships/slideLayout" Target="../slideLayouts/slideLayout6.xml"/><Relationship Id="rId55" Type="http://schemas.openxmlformats.org/officeDocument/2006/relationships/image" Target="../media/image37.png"/><Relationship Id="rId7" Type="http://schemas.openxmlformats.org/officeDocument/2006/relationships/tags" Target="../tags/tag305.xml"/><Relationship Id="rId2" Type="http://schemas.openxmlformats.org/officeDocument/2006/relationships/tags" Target="../tags/tag300.xml"/><Relationship Id="rId16" Type="http://schemas.openxmlformats.org/officeDocument/2006/relationships/tags" Target="../tags/tag314.xml"/><Relationship Id="rId20" Type="http://schemas.openxmlformats.org/officeDocument/2006/relationships/tags" Target="../tags/tag318.xml"/><Relationship Id="rId29" Type="http://schemas.openxmlformats.org/officeDocument/2006/relationships/tags" Target="../tags/tag327.xml"/><Relationship Id="rId41" Type="http://schemas.openxmlformats.org/officeDocument/2006/relationships/tags" Target="../tags/tag339.xml"/><Relationship Id="rId54" Type="http://schemas.openxmlformats.org/officeDocument/2006/relationships/image" Target="../media/image36.emf"/><Relationship Id="rId1" Type="http://schemas.openxmlformats.org/officeDocument/2006/relationships/tags" Target="../tags/tag299.xml"/><Relationship Id="rId6" Type="http://schemas.openxmlformats.org/officeDocument/2006/relationships/tags" Target="../tags/tag304.xml"/><Relationship Id="rId11" Type="http://schemas.openxmlformats.org/officeDocument/2006/relationships/tags" Target="../tags/tag309.xml"/><Relationship Id="rId24" Type="http://schemas.openxmlformats.org/officeDocument/2006/relationships/tags" Target="../tags/tag322.xml"/><Relationship Id="rId32" Type="http://schemas.openxmlformats.org/officeDocument/2006/relationships/tags" Target="../tags/tag330.xml"/><Relationship Id="rId37" Type="http://schemas.openxmlformats.org/officeDocument/2006/relationships/tags" Target="../tags/tag335.xml"/><Relationship Id="rId40" Type="http://schemas.openxmlformats.org/officeDocument/2006/relationships/tags" Target="../tags/tag338.xml"/><Relationship Id="rId45" Type="http://schemas.openxmlformats.org/officeDocument/2006/relationships/tags" Target="../tags/tag343.xml"/><Relationship Id="rId53" Type="http://schemas.openxmlformats.org/officeDocument/2006/relationships/image" Target="../media/image2.png"/><Relationship Id="rId58" Type="http://schemas.openxmlformats.org/officeDocument/2006/relationships/image" Target="../media/image40.jpeg"/><Relationship Id="rId5" Type="http://schemas.openxmlformats.org/officeDocument/2006/relationships/tags" Target="../tags/tag303.xml"/><Relationship Id="rId15" Type="http://schemas.openxmlformats.org/officeDocument/2006/relationships/tags" Target="../tags/tag313.xml"/><Relationship Id="rId23" Type="http://schemas.openxmlformats.org/officeDocument/2006/relationships/tags" Target="../tags/tag321.xml"/><Relationship Id="rId28" Type="http://schemas.openxmlformats.org/officeDocument/2006/relationships/tags" Target="../tags/tag326.xml"/><Relationship Id="rId36" Type="http://schemas.openxmlformats.org/officeDocument/2006/relationships/tags" Target="../tags/tag334.xml"/><Relationship Id="rId49" Type="http://schemas.openxmlformats.org/officeDocument/2006/relationships/tags" Target="../tags/tag347.xml"/><Relationship Id="rId57" Type="http://schemas.openxmlformats.org/officeDocument/2006/relationships/image" Target="../media/image39.jpeg"/><Relationship Id="rId61" Type="http://schemas.openxmlformats.org/officeDocument/2006/relationships/image" Target="../media/image43.png"/><Relationship Id="rId10" Type="http://schemas.openxmlformats.org/officeDocument/2006/relationships/tags" Target="../tags/tag308.xml"/><Relationship Id="rId19" Type="http://schemas.openxmlformats.org/officeDocument/2006/relationships/tags" Target="../tags/tag317.xml"/><Relationship Id="rId31" Type="http://schemas.openxmlformats.org/officeDocument/2006/relationships/tags" Target="../tags/tag329.xml"/><Relationship Id="rId44" Type="http://schemas.openxmlformats.org/officeDocument/2006/relationships/tags" Target="../tags/tag342.xml"/><Relationship Id="rId52" Type="http://schemas.openxmlformats.org/officeDocument/2006/relationships/image" Target="../media/image1.emf"/><Relationship Id="rId60" Type="http://schemas.openxmlformats.org/officeDocument/2006/relationships/image" Target="../media/image42.png"/><Relationship Id="rId4" Type="http://schemas.openxmlformats.org/officeDocument/2006/relationships/tags" Target="../tags/tag302.xml"/><Relationship Id="rId9" Type="http://schemas.openxmlformats.org/officeDocument/2006/relationships/tags" Target="../tags/tag307.xml"/><Relationship Id="rId14" Type="http://schemas.openxmlformats.org/officeDocument/2006/relationships/tags" Target="../tags/tag312.xml"/><Relationship Id="rId22" Type="http://schemas.openxmlformats.org/officeDocument/2006/relationships/tags" Target="../tags/tag320.xml"/><Relationship Id="rId27" Type="http://schemas.openxmlformats.org/officeDocument/2006/relationships/tags" Target="../tags/tag325.xml"/><Relationship Id="rId30" Type="http://schemas.openxmlformats.org/officeDocument/2006/relationships/tags" Target="../tags/tag328.xml"/><Relationship Id="rId35" Type="http://schemas.openxmlformats.org/officeDocument/2006/relationships/tags" Target="../tags/tag333.xml"/><Relationship Id="rId43" Type="http://schemas.openxmlformats.org/officeDocument/2006/relationships/tags" Target="../tags/tag341.xml"/><Relationship Id="rId48" Type="http://schemas.openxmlformats.org/officeDocument/2006/relationships/tags" Target="../tags/tag346.xml"/><Relationship Id="rId56" Type="http://schemas.openxmlformats.org/officeDocument/2006/relationships/image" Target="../media/image38.jpeg"/><Relationship Id="rId8" Type="http://schemas.openxmlformats.org/officeDocument/2006/relationships/tags" Target="../tags/tag306.xml"/><Relationship Id="rId51" Type="http://schemas.openxmlformats.org/officeDocument/2006/relationships/notesSlide" Target="../notesSlides/notesSlide15.xml"/><Relationship Id="rId3" Type="http://schemas.openxmlformats.org/officeDocument/2006/relationships/tags" Target="../tags/tag301.xml"/><Relationship Id="rId12" Type="http://schemas.openxmlformats.org/officeDocument/2006/relationships/tags" Target="../tags/tag310.xml"/><Relationship Id="rId17" Type="http://schemas.openxmlformats.org/officeDocument/2006/relationships/tags" Target="../tags/tag315.xml"/><Relationship Id="rId25" Type="http://schemas.openxmlformats.org/officeDocument/2006/relationships/tags" Target="../tags/tag323.xml"/><Relationship Id="rId33" Type="http://schemas.openxmlformats.org/officeDocument/2006/relationships/tags" Target="../tags/tag331.xml"/><Relationship Id="rId38" Type="http://schemas.openxmlformats.org/officeDocument/2006/relationships/tags" Target="../tags/tag336.xml"/><Relationship Id="rId46" Type="http://schemas.openxmlformats.org/officeDocument/2006/relationships/tags" Target="../tags/tag344.xml"/><Relationship Id="rId59"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tags" Target="../tags/tag355.xml"/><Relationship Id="rId13" Type="http://schemas.openxmlformats.org/officeDocument/2006/relationships/tags" Target="../tags/tag360.xml"/><Relationship Id="rId18" Type="http://schemas.openxmlformats.org/officeDocument/2006/relationships/tags" Target="../tags/tag365.xml"/><Relationship Id="rId26" Type="http://schemas.openxmlformats.org/officeDocument/2006/relationships/image" Target="../media/image46.png"/><Relationship Id="rId3" Type="http://schemas.openxmlformats.org/officeDocument/2006/relationships/tags" Target="../tags/tag350.xml"/><Relationship Id="rId21" Type="http://schemas.openxmlformats.org/officeDocument/2006/relationships/notesSlide" Target="../notesSlides/notesSlide16.xml"/><Relationship Id="rId7" Type="http://schemas.openxmlformats.org/officeDocument/2006/relationships/tags" Target="../tags/tag354.xml"/><Relationship Id="rId12" Type="http://schemas.openxmlformats.org/officeDocument/2006/relationships/tags" Target="../tags/tag359.xml"/><Relationship Id="rId17" Type="http://schemas.openxmlformats.org/officeDocument/2006/relationships/tags" Target="../tags/tag364.xml"/><Relationship Id="rId25" Type="http://schemas.openxmlformats.org/officeDocument/2006/relationships/image" Target="../media/image45.png"/><Relationship Id="rId2" Type="http://schemas.openxmlformats.org/officeDocument/2006/relationships/tags" Target="../tags/tag349.xml"/><Relationship Id="rId16" Type="http://schemas.openxmlformats.org/officeDocument/2006/relationships/tags" Target="../tags/tag363.xml"/><Relationship Id="rId20" Type="http://schemas.openxmlformats.org/officeDocument/2006/relationships/slideLayout" Target="../slideLayouts/slideLayout6.xml"/><Relationship Id="rId29" Type="http://schemas.openxmlformats.org/officeDocument/2006/relationships/image" Target="../media/image49.png"/><Relationship Id="rId1" Type="http://schemas.openxmlformats.org/officeDocument/2006/relationships/tags" Target="../tags/tag348.xml"/><Relationship Id="rId6" Type="http://schemas.openxmlformats.org/officeDocument/2006/relationships/tags" Target="../tags/tag353.xml"/><Relationship Id="rId11" Type="http://schemas.openxmlformats.org/officeDocument/2006/relationships/tags" Target="../tags/tag358.xml"/><Relationship Id="rId24" Type="http://schemas.openxmlformats.org/officeDocument/2006/relationships/image" Target="../media/image44.jpeg"/><Relationship Id="rId5" Type="http://schemas.openxmlformats.org/officeDocument/2006/relationships/tags" Target="../tags/tag352.xml"/><Relationship Id="rId15" Type="http://schemas.openxmlformats.org/officeDocument/2006/relationships/tags" Target="../tags/tag362.xml"/><Relationship Id="rId23" Type="http://schemas.openxmlformats.org/officeDocument/2006/relationships/image" Target="../media/image2.png"/><Relationship Id="rId28" Type="http://schemas.openxmlformats.org/officeDocument/2006/relationships/image" Target="../media/image48.png"/><Relationship Id="rId10" Type="http://schemas.openxmlformats.org/officeDocument/2006/relationships/tags" Target="../tags/tag357.xml"/><Relationship Id="rId19" Type="http://schemas.openxmlformats.org/officeDocument/2006/relationships/tags" Target="../tags/tag366.xml"/><Relationship Id="rId4" Type="http://schemas.openxmlformats.org/officeDocument/2006/relationships/tags" Target="../tags/tag351.xml"/><Relationship Id="rId9" Type="http://schemas.openxmlformats.org/officeDocument/2006/relationships/tags" Target="../tags/tag356.xml"/><Relationship Id="rId14" Type="http://schemas.openxmlformats.org/officeDocument/2006/relationships/tags" Target="../tags/tag361.xml"/><Relationship Id="rId22" Type="http://schemas.openxmlformats.org/officeDocument/2006/relationships/image" Target="../media/image1.emf"/><Relationship Id="rId27"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tags" Target="../tags/tag374.xml"/><Relationship Id="rId13" Type="http://schemas.openxmlformats.org/officeDocument/2006/relationships/tags" Target="../tags/tag379.xml"/><Relationship Id="rId18" Type="http://schemas.openxmlformats.org/officeDocument/2006/relationships/tags" Target="../tags/tag384.xml"/><Relationship Id="rId26" Type="http://schemas.openxmlformats.org/officeDocument/2006/relationships/tags" Target="../tags/tag392.xml"/><Relationship Id="rId39" Type="http://schemas.openxmlformats.org/officeDocument/2006/relationships/tags" Target="../tags/tag405.xml"/><Relationship Id="rId3" Type="http://schemas.openxmlformats.org/officeDocument/2006/relationships/tags" Target="../tags/tag369.xml"/><Relationship Id="rId21" Type="http://schemas.openxmlformats.org/officeDocument/2006/relationships/tags" Target="../tags/tag387.xml"/><Relationship Id="rId34" Type="http://schemas.openxmlformats.org/officeDocument/2006/relationships/tags" Target="../tags/tag400.xml"/><Relationship Id="rId42" Type="http://schemas.openxmlformats.org/officeDocument/2006/relationships/notesSlide" Target="../notesSlides/notesSlide17.xml"/><Relationship Id="rId7" Type="http://schemas.openxmlformats.org/officeDocument/2006/relationships/tags" Target="../tags/tag373.xml"/><Relationship Id="rId12" Type="http://schemas.openxmlformats.org/officeDocument/2006/relationships/tags" Target="../tags/tag378.xml"/><Relationship Id="rId17" Type="http://schemas.openxmlformats.org/officeDocument/2006/relationships/tags" Target="../tags/tag383.xml"/><Relationship Id="rId25" Type="http://schemas.openxmlformats.org/officeDocument/2006/relationships/tags" Target="../tags/tag391.xml"/><Relationship Id="rId33" Type="http://schemas.openxmlformats.org/officeDocument/2006/relationships/tags" Target="../tags/tag399.xml"/><Relationship Id="rId38" Type="http://schemas.openxmlformats.org/officeDocument/2006/relationships/tags" Target="../tags/tag404.xml"/><Relationship Id="rId2" Type="http://schemas.openxmlformats.org/officeDocument/2006/relationships/tags" Target="../tags/tag368.xml"/><Relationship Id="rId16" Type="http://schemas.openxmlformats.org/officeDocument/2006/relationships/tags" Target="../tags/tag382.xml"/><Relationship Id="rId20" Type="http://schemas.openxmlformats.org/officeDocument/2006/relationships/tags" Target="../tags/tag386.xml"/><Relationship Id="rId29" Type="http://schemas.openxmlformats.org/officeDocument/2006/relationships/tags" Target="../tags/tag395.xml"/><Relationship Id="rId41" Type="http://schemas.openxmlformats.org/officeDocument/2006/relationships/slideLayout" Target="../slideLayouts/slideLayout6.xml"/><Relationship Id="rId1" Type="http://schemas.openxmlformats.org/officeDocument/2006/relationships/tags" Target="../tags/tag367.xml"/><Relationship Id="rId6" Type="http://schemas.openxmlformats.org/officeDocument/2006/relationships/tags" Target="../tags/tag372.xml"/><Relationship Id="rId11" Type="http://schemas.openxmlformats.org/officeDocument/2006/relationships/tags" Target="../tags/tag377.xml"/><Relationship Id="rId24" Type="http://schemas.openxmlformats.org/officeDocument/2006/relationships/tags" Target="../tags/tag390.xml"/><Relationship Id="rId32" Type="http://schemas.openxmlformats.org/officeDocument/2006/relationships/tags" Target="../tags/tag398.xml"/><Relationship Id="rId37" Type="http://schemas.openxmlformats.org/officeDocument/2006/relationships/tags" Target="../tags/tag403.xml"/><Relationship Id="rId40" Type="http://schemas.openxmlformats.org/officeDocument/2006/relationships/tags" Target="../tags/tag406.xml"/><Relationship Id="rId45" Type="http://schemas.openxmlformats.org/officeDocument/2006/relationships/image" Target="../media/image50.png"/><Relationship Id="rId5" Type="http://schemas.openxmlformats.org/officeDocument/2006/relationships/tags" Target="../tags/tag371.xml"/><Relationship Id="rId15" Type="http://schemas.openxmlformats.org/officeDocument/2006/relationships/tags" Target="../tags/tag381.xml"/><Relationship Id="rId23" Type="http://schemas.openxmlformats.org/officeDocument/2006/relationships/tags" Target="../tags/tag389.xml"/><Relationship Id="rId28" Type="http://schemas.openxmlformats.org/officeDocument/2006/relationships/tags" Target="../tags/tag394.xml"/><Relationship Id="rId36" Type="http://schemas.openxmlformats.org/officeDocument/2006/relationships/tags" Target="../tags/tag402.xml"/><Relationship Id="rId10" Type="http://schemas.openxmlformats.org/officeDocument/2006/relationships/tags" Target="../tags/tag376.xml"/><Relationship Id="rId19" Type="http://schemas.openxmlformats.org/officeDocument/2006/relationships/tags" Target="../tags/tag385.xml"/><Relationship Id="rId31" Type="http://schemas.openxmlformats.org/officeDocument/2006/relationships/tags" Target="../tags/tag397.xml"/><Relationship Id="rId44" Type="http://schemas.openxmlformats.org/officeDocument/2006/relationships/image" Target="../media/image2.png"/><Relationship Id="rId4" Type="http://schemas.openxmlformats.org/officeDocument/2006/relationships/tags" Target="../tags/tag370.xml"/><Relationship Id="rId9" Type="http://schemas.openxmlformats.org/officeDocument/2006/relationships/tags" Target="../tags/tag375.xml"/><Relationship Id="rId14" Type="http://schemas.openxmlformats.org/officeDocument/2006/relationships/tags" Target="../tags/tag380.xml"/><Relationship Id="rId22" Type="http://schemas.openxmlformats.org/officeDocument/2006/relationships/tags" Target="../tags/tag388.xml"/><Relationship Id="rId27" Type="http://schemas.openxmlformats.org/officeDocument/2006/relationships/tags" Target="../tags/tag393.xml"/><Relationship Id="rId30" Type="http://schemas.openxmlformats.org/officeDocument/2006/relationships/tags" Target="../tags/tag396.xml"/><Relationship Id="rId35" Type="http://schemas.openxmlformats.org/officeDocument/2006/relationships/tags" Target="../tags/tag401.xml"/><Relationship Id="rId43" Type="http://schemas.openxmlformats.org/officeDocument/2006/relationships/image" Target="../media/image1.emf"/></Relationships>
</file>

<file path=ppt/slides/_rels/slide18.xml.rels><?xml version="1.0" encoding="UTF-8" standalone="yes"?>
<Relationships xmlns="http://schemas.openxmlformats.org/package/2006/relationships"><Relationship Id="rId8" Type="http://schemas.openxmlformats.org/officeDocument/2006/relationships/tags" Target="../tags/tag414.xml"/><Relationship Id="rId13" Type="http://schemas.openxmlformats.org/officeDocument/2006/relationships/tags" Target="../tags/tag419.xml"/><Relationship Id="rId18" Type="http://schemas.openxmlformats.org/officeDocument/2006/relationships/tags" Target="../tags/tag424.xml"/><Relationship Id="rId26" Type="http://schemas.openxmlformats.org/officeDocument/2006/relationships/tags" Target="../tags/tag432.xml"/><Relationship Id="rId39" Type="http://schemas.openxmlformats.org/officeDocument/2006/relationships/slideLayout" Target="../slideLayouts/slideLayout6.xml"/><Relationship Id="rId3" Type="http://schemas.openxmlformats.org/officeDocument/2006/relationships/tags" Target="../tags/tag409.xml"/><Relationship Id="rId21" Type="http://schemas.openxmlformats.org/officeDocument/2006/relationships/tags" Target="../tags/tag427.xml"/><Relationship Id="rId34" Type="http://schemas.openxmlformats.org/officeDocument/2006/relationships/tags" Target="../tags/tag440.xml"/><Relationship Id="rId42" Type="http://schemas.openxmlformats.org/officeDocument/2006/relationships/image" Target="../media/image2.png"/><Relationship Id="rId7" Type="http://schemas.openxmlformats.org/officeDocument/2006/relationships/tags" Target="../tags/tag413.xml"/><Relationship Id="rId12" Type="http://schemas.openxmlformats.org/officeDocument/2006/relationships/tags" Target="../tags/tag418.xml"/><Relationship Id="rId17" Type="http://schemas.openxmlformats.org/officeDocument/2006/relationships/tags" Target="../tags/tag423.xml"/><Relationship Id="rId25" Type="http://schemas.openxmlformats.org/officeDocument/2006/relationships/tags" Target="../tags/tag431.xml"/><Relationship Id="rId33" Type="http://schemas.openxmlformats.org/officeDocument/2006/relationships/tags" Target="../tags/tag439.xml"/><Relationship Id="rId38" Type="http://schemas.openxmlformats.org/officeDocument/2006/relationships/tags" Target="../tags/tag444.xml"/><Relationship Id="rId2" Type="http://schemas.openxmlformats.org/officeDocument/2006/relationships/tags" Target="../tags/tag408.xml"/><Relationship Id="rId16" Type="http://schemas.openxmlformats.org/officeDocument/2006/relationships/tags" Target="../tags/tag422.xml"/><Relationship Id="rId20" Type="http://schemas.openxmlformats.org/officeDocument/2006/relationships/tags" Target="../tags/tag426.xml"/><Relationship Id="rId29" Type="http://schemas.openxmlformats.org/officeDocument/2006/relationships/tags" Target="../tags/tag435.xml"/><Relationship Id="rId41" Type="http://schemas.openxmlformats.org/officeDocument/2006/relationships/image" Target="../media/image1.emf"/><Relationship Id="rId1" Type="http://schemas.openxmlformats.org/officeDocument/2006/relationships/tags" Target="../tags/tag407.xml"/><Relationship Id="rId6" Type="http://schemas.openxmlformats.org/officeDocument/2006/relationships/tags" Target="../tags/tag412.xml"/><Relationship Id="rId11" Type="http://schemas.openxmlformats.org/officeDocument/2006/relationships/tags" Target="../tags/tag417.xml"/><Relationship Id="rId24" Type="http://schemas.openxmlformats.org/officeDocument/2006/relationships/tags" Target="../tags/tag430.xml"/><Relationship Id="rId32" Type="http://schemas.openxmlformats.org/officeDocument/2006/relationships/tags" Target="../tags/tag438.xml"/><Relationship Id="rId37" Type="http://schemas.openxmlformats.org/officeDocument/2006/relationships/tags" Target="../tags/tag443.xml"/><Relationship Id="rId40" Type="http://schemas.openxmlformats.org/officeDocument/2006/relationships/notesSlide" Target="../notesSlides/notesSlide18.xml"/><Relationship Id="rId5" Type="http://schemas.openxmlformats.org/officeDocument/2006/relationships/tags" Target="../tags/tag411.xml"/><Relationship Id="rId15" Type="http://schemas.openxmlformats.org/officeDocument/2006/relationships/tags" Target="../tags/tag421.xml"/><Relationship Id="rId23" Type="http://schemas.openxmlformats.org/officeDocument/2006/relationships/tags" Target="../tags/tag429.xml"/><Relationship Id="rId28" Type="http://schemas.openxmlformats.org/officeDocument/2006/relationships/tags" Target="../tags/tag434.xml"/><Relationship Id="rId36" Type="http://schemas.openxmlformats.org/officeDocument/2006/relationships/tags" Target="../tags/tag442.xml"/><Relationship Id="rId10" Type="http://schemas.openxmlformats.org/officeDocument/2006/relationships/tags" Target="../tags/tag416.xml"/><Relationship Id="rId19" Type="http://schemas.openxmlformats.org/officeDocument/2006/relationships/tags" Target="../tags/tag425.xml"/><Relationship Id="rId31" Type="http://schemas.openxmlformats.org/officeDocument/2006/relationships/tags" Target="../tags/tag437.xml"/><Relationship Id="rId44" Type="http://schemas.openxmlformats.org/officeDocument/2006/relationships/image" Target="../media/image52.jpeg"/><Relationship Id="rId4" Type="http://schemas.openxmlformats.org/officeDocument/2006/relationships/tags" Target="../tags/tag410.xml"/><Relationship Id="rId9" Type="http://schemas.openxmlformats.org/officeDocument/2006/relationships/tags" Target="../tags/tag415.xml"/><Relationship Id="rId14" Type="http://schemas.openxmlformats.org/officeDocument/2006/relationships/tags" Target="../tags/tag420.xml"/><Relationship Id="rId22" Type="http://schemas.openxmlformats.org/officeDocument/2006/relationships/tags" Target="../tags/tag428.xml"/><Relationship Id="rId27" Type="http://schemas.openxmlformats.org/officeDocument/2006/relationships/tags" Target="../tags/tag433.xml"/><Relationship Id="rId30" Type="http://schemas.openxmlformats.org/officeDocument/2006/relationships/tags" Target="../tags/tag436.xml"/><Relationship Id="rId35" Type="http://schemas.openxmlformats.org/officeDocument/2006/relationships/tags" Target="../tags/tag441.xml"/><Relationship Id="rId43"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tags" Target="../tags/tag452.xml"/><Relationship Id="rId13" Type="http://schemas.openxmlformats.org/officeDocument/2006/relationships/tags" Target="../tags/tag457.xml"/><Relationship Id="rId18" Type="http://schemas.openxmlformats.org/officeDocument/2006/relationships/tags" Target="../tags/tag462.xml"/><Relationship Id="rId26" Type="http://schemas.openxmlformats.org/officeDocument/2006/relationships/tags" Target="../tags/tag470.xml"/><Relationship Id="rId3" Type="http://schemas.openxmlformats.org/officeDocument/2006/relationships/tags" Target="../tags/tag447.xml"/><Relationship Id="rId21" Type="http://schemas.openxmlformats.org/officeDocument/2006/relationships/tags" Target="../tags/tag465.xml"/><Relationship Id="rId34" Type="http://schemas.openxmlformats.org/officeDocument/2006/relationships/slideLayout" Target="../slideLayouts/slideLayout6.xml"/><Relationship Id="rId7" Type="http://schemas.openxmlformats.org/officeDocument/2006/relationships/tags" Target="../tags/tag451.xml"/><Relationship Id="rId12" Type="http://schemas.openxmlformats.org/officeDocument/2006/relationships/tags" Target="../tags/tag456.xml"/><Relationship Id="rId17" Type="http://schemas.openxmlformats.org/officeDocument/2006/relationships/tags" Target="../tags/tag461.xml"/><Relationship Id="rId25" Type="http://schemas.openxmlformats.org/officeDocument/2006/relationships/tags" Target="../tags/tag469.xml"/><Relationship Id="rId33" Type="http://schemas.openxmlformats.org/officeDocument/2006/relationships/tags" Target="../tags/tag477.xml"/><Relationship Id="rId38" Type="http://schemas.openxmlformats.org/officeDocument/2006/relationships/image" Target="../media/image53.png"/><Relationship Id="rId2" Type="http://schemas.openxmlformats.org/officeDocument/2006/relationships/tags" Target="../tags/tag446.xml"/><Relationship Id="rId16" Type="http://schemas.openxmlformats.org/officeDocument/2006/relationships/tags" Target="../tags/tag460.xml"/><Relationship Id="rId20" Type="http://schemas.openxmlformats.org/officeDocument/2006/relationships/tags" Target="../tags/tag464.xml"/><Relationship Id="rId29" Type="http://schemas.openxmlformats.org/officeDocument/2006/relationships/tags" Target="../tags/tag473.xml"/><Relationship Id="rId1" Type="http://schemas.openxmlformats.org/officeDocument/2006/relationships/tags" Target="../tags/tag445.xml"/><Relationship Id="rId6" Type="http://schemas.openxmlformats.org/officeDocument/2006/relationships/tags" Target="../tags/tag450.xml"/><Relationship Id="rId11" Type="http://schemas.openxmlformats.org/officeDocument/2006/relationships/tags" Target="../tags/tag455.xml"/><Relationship Id="rId24" Type="http://schemas.openxmlformats.org/officeDocument/2006/relationships/tags" Target="../tags/tag468.xml"/><Relationship Id="rId32" Type="http://schemas.openxmlformats.org/officeDocument/2006/relationships/tags" Target="../tags/tag476.xml"/><Relationship Id="rId37" Type="http://schemas.openxmlformats.org/officeDocument/2006/relationships/image" Target="../media/image2.png"/><Relationship Id="rId5" Type="http://schemas.openxmlformats.org/officeDocument/2006/relationships/tags" Target="../tags/tag449.xml"/><Relationship Id="rId15" Type="http://schemas.openxmlformats.org/officeDocument/2006/relationships/tags" Target="../tags/tag459.xml"/><Relationship Id="rId23" Type="http://schemas.openxmlformats.org/officeDocument/2006/relationships/tags" Target="../tags/tag467.xml"/><Relationship Id="rId28" Type="http://schemas.openxmlformats.org/officeDocument/2006/relationships/tags" Target="../tags/tag472.xml"/><Relationship Id="rId36" Type="http://schemas.openxmlformats.org/officeDocument/2006/relationships/image" Target="../media/image1.emf"/><Relationship Id="rId10" Type="http://schemas.openxmlformats.org/officeDocument/2006/relationships/tags" Target="../tags/tag454.xml"/><Relationship Id="rId19" Type="http://schemas.openxmlformats.org/officeDocument/2006/relationships/tags" Target="../tags/tag463.xml"/><Relationship Id="rId31" Type="http://schemas.openxmlformats.org/officeDocument/2006/relationships/tags" Target="../tags/tag475.xml"/><Relationship Id="rId4" Type="http://schemas.openxmlformats.org/officeDocument/2006/relationships/tags" Target="../tags/tag448.xml"/><Relationship Id="rId9" Type="http://schemas.openxmlformats.org/officeDocument/2006/relationships/tags" Target="../tags/tag453.xml"/><Relationship Id="rId14" Type="http://schemas.openxmlformats.org/officeDocument/2006/relationships/tags" Target="../tags/tag458.xml"/><Relationship Id="rId22" Type="http://schemas.openxmlformats.org/officeDocument/2006/relationships/tags" Target="../tags/tag466.xml"/><Relationship Id="rId27" Type="http://schemas.openxmlformats.org/officeDocument/2006/relationships/tags" Target="../tags/tag471.xml"/><Relationship Id="rId30" Type="http://schemas.openxmlformats.org/officeDocument/2006/relationships/tags" Target="../tags/tag474.xml"/><Relationship Id="rId35"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tags" Target="../tags/tag29.xml"/><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tags" Target="../tags/tag28.xml"/><Relationship Id="rId17" Type="http://schemas.openxmlformats.org/officeDocument/2006/relationships/image" Target="../media/image4.png"/><Relationship Id="rId2" Type="http://schemas.openxmlformats.org/officeDocument/2006/relationships/tags" Target="../tags/tag18.xml"/><Relationship Id="rId16" Type="http://schemas.openxmlformats.org/officeDocument/2006/relationships/notesSlide" Target="../notesSlides/notesSlide2.xml"/><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tags" Target="../tags/tag27.xml"/><Relationship Id="rId5" Type="http://schemas.openxmlformats.org/officeDocument/2006/relationships/tags" Target="../tags/tag21.xml"/><Relationship Id="rId15" Type="http://schemas.openxmlformats.org/officeDocument/2006/relationships/slideLayout" Target="../slideLayouts/slideLayout2.xml"/><Relationship Id="rId10" Type="http://schemas.openxmlformats.org/officeDocument/2006/relationships/tags" Target="../tags/tag26.xml"/><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tags" Target="../tags/tag30.xml"/></Relationships>
</file>

<file path=ppt/slides/_rels/slide20.xml.rels><?xml version="1.0" encoding="UTF-8" standalone="yes"?>
<Relationships xmlns="http://schemas.openxmlformats.org/package/2006/relationships"><Relationship Id="rId8" Type="http://schemas.openxmlformats.org/officeDocument/2006/relationships/tags" Target="../tags/tag485.xml"/><Relationship Id="rId13" Type="http://schemas.openxmlformats.org/officeDocument/2006/relationships/tags" Target="../tags/tag490.xml"/><Relationship Id="rId18" Type="http://schemas.openxmlformats.org/officeDocument/2006/relationships/tags" Target="../tags/tag495.xml"/><Relationship Id="rId26" Type="http://schemas.openxmlformats.org/officeDocument/2006/relationships/tags" Target="../tags/tag503.xml"/><Relationship Id="rId3" Type="http://schemas.openxmlformats.org/officeDocument/2006/relationships/tags" Target="../tags/tag480.xml"/><Relationship Id="rId21" Type="http://schemas.openxmlformats.org/officeDocument/2006/relationships/tags" Target="../tags/tag498.xml"/><Relationship Id="rId34" Type="http://schemas.openxmlformats.org/officeDocument/2006/relationships/image" Target="../media/image2.png"/><Relationship Id="rId7" Type="http://schemas.openxmlformats.org/officeDocument/2006/relationships/tags" Target="../tags/tag484.xml"/><Relationship Id="rId12" Type="http://schemas.openxmlformats.org/officeDocument/2006/relationships/tags" Target="../tags/tag489.xml"/><Relationship Id="rId17" Type="http://schemas.openxmlformats.org/officeDocument/2006/relationships/tags" Target="../tags/tag494.xml"/><Relationship Id="rId25" Type="http://schemas.openxmlformats.org/officeDocument/2006/relationships/tags" Target="../tags/tag502.xml"/><Relationship Id="rId33" Type="http://schemas.openxmlformats.org/officeDocument/2006/relationships/image" Target="../media/image1.emf"/><Relationship Id="rId2" Type="http://schemas.openxmlformats.org/officeDocument/2006/relationships/tags" Target="../tags/tag479.xml"/><Relationship Id="rId16" Type="http://schemas.openxmlformats.org/officeDocument/2006/relationships/tags" Target="../tags/tag493.xml"/><Relationship Id="rId20" Type="http://schemas.openxmlformats.org/officeDocument/2006/relationships/tags" Target="../tags/tag497.xml"/><Relationship Id="rId29" Type="http://schemas.openxmlformats.org/officeDocument/2006/relationships/tags" Target="../tags/tag506.xml"/><Relationship Id="rId1" Type="http://schemas.openxmlformats.org/officeDocument/2006/relationships/tags" Target="../tags/tag478.xml"/><Relationship Id="rId6" Type="http://schemas.openxmlformats.org/officeDocument/2006/relationships/tags" Target="../tags/tag483.xml"/><Relationship Id="rId11" Type="http://schemas.openxmlformats.org/officeDocument/2006/relationships/tags" Target="../tags/tag488.xml"/><Relationship Id="rId24" Type="http://schemas.openxmlformats.org/officeDocument/2006/relationships/tags" Target="../tags/tag501.xml"/><Relationship Id="rId32" Type="http://schemas.openxmlformats.org/officeDocument/2006/relationships/notesSlide" Target="../notesSlides/notesSlide20.xml"/><Relationship Id="rId5" Type="http://schemas.openxmlformats.org/officeDocument/2006/relationships/tags" Target="../tags/tag482.xml"/><Relationship Id="rId15" Type="http://schemas.openxmlformats.org/officeDocument/2006/relationships/tags" Target="../tags/tag492.xml"/><Relationship Id="rId23" Type="http://schemas.openxmlformats.org/officeDocument/2006/relationships/tags" Target="../tags/tag500.xml"/><Relationship Id="rId28" Type="http://schemas.openxmlformats.org/officeDocument/2006/relationships/tags" Target="../tags/tag505.xml"/><Relationship Id="rId36" Type="http://schemas.openxmlformats.org/officeDocument/2006/relationships/image" Target="../media/image55.png"/><Relationship Id="rId10" Type="http://schemas.openxmlformats.org/officeDocument/2006/relationships/tags" Target="../tags/tag487.xml"/><Relationship Id="rId19" Type="http://schemas.openxmlformats.org/officeDocument/2006/relationships/tags" Target="../tags/tag496.xml"/><Relationship Id="rId31" Type="http://schemas.openxmlformats.org/officeDocument/2006/relationships/slideLayout" Target="../slideLayouts/slideLayout6.xml"/><Relationship Id="rId4" Type="http://schemas.openxmlformats.org/officeDocument/2006/relationships/tags" Target="../tags/tag481.xml"/><Relationship Id="rId9" Type="http://schemas.openxmlformats.org/officeDocument/2006/relationships/tags" Target="../tags/tag486.xml"/><Relationship Id="rId14" Type="http://schemas.openxmlformats.org/officeDocument/2006/relationships/tags" Target="../tags/tag491.xml"/><Relationship Id="rId22" Type="http://schemas.openxmlformats.org/officeDocument/2006/relationships/tags" Target="../tags/tag499.xml"/><Relationship Id="rId27" Type="http://schemas.openxmlformats.org/officeDocument/2006/relationships/tags" Target="../tags/tag504.xml"/><Relationship Id="rId30" Type="http://schemas.openxmlformats.org/officeDocument/2006/relationships/tags" Target="../tags/tag507.xml"/><Relationship Id="rId35"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tags" Target="../tags/tag515.xml"/><Relationship Id="rId3" Type="http://schemas.openxmlformats.org/officeDocument/2006/relationships/tags" Target="../tags/tag510.xml"/><Relationship Id="rId7" Type="http://schemas.openxmlformats.org/officeDocument/2006/relationships/tags" Target="../tags/tag514.xml"/><Relationship Id="rId12" Type="http://schemas.openxmlformats.org/officeDocument/2006/relationships/image" Target="../media/image56.jpeg"/><Relationship Id="rId2" Type="http://schemas.openxmlformats.org/officeDocument/2006/relationships/tags" Target="../tags/tag509.xml"/><Relationship Id="rId1" Type="http://schemas.openxmlformats.org/officeDocument/2006/relationships/tags" Target="../tags/tag508.xml"/><Relationship Id="rId6" Type="http://schemas.openxmlformats.org/officeDocument/2006/relationships/tags" Target="../tags/tag513.xml"/><Relationship Id="rId11" Type="http://schemas.openxmlformats.org/officeDocument/2006/relationships/notesSlide" Target="../notesSlides/notesSlide21.xml"/><Relationship Id="rId5" Type="http://schemas.openxmlformats.org/officeDocument/2006/relationships/tags" Target="../tags/tag512.xml"/><Relationship Id="rId10" Type="http://schemas.openxmlformats.org/officeDocument/2006/relationships/slideLayout" Target="../slideLayouts/slideLayout4.xml"/><Relationship Id="rId4" Type="http://schemas.openxmlformats.org/officeDocument/2006/relationships/tags" Target="../tags/tag511.xml"/><Relationship Id="rId9" Type="http://schemas.openxmlformats.org/officeDocument/2006/relationships/tags" Target="../tags/tag516.xml"/></Relationships>
</file>

<file path=ppt/slides/_rels/slide22.xml.rels><?xml version="1.0" encoding="UTF-8" standalone="yes"?>
<Relationships xmlns="http://schemas.openxmlformats.org/package/2006/relationships"><Relationship Id="rId8" Type="http://schemas.openxmlformats.org/officeDocument/2006/relationships/tags" Target="../tags/tag524.xml"/><Relationship Id="rId13" Type="http://schemas.openxmlformats.org/officeDocument/2006/relationships/tags" Target="../tags/tag529.xml"/><Relationship Id="rId18" Type="http://schemas.openxmlformats.org/officeDocument/2006/relationships/tags" Target="../tags/tag534.xml"/><Relationship Id="rId26" Type="http://schemas.openxmlformats.org/officeDocument/2006/relationships/image" Target="../media/image59.wmf"/><Relationship Id="rId3" Type="http://schemas.openxmlformats.org/officeDocument/2006/relationships/tags" Target="../tags/tag519.xml"/><Relationship Id="rId21" Type="http://schemas.openxmlformats.org/officeDocument/2006/relationships/notesSlide" Target="../notesSlides/notesSlide22.xml"/><Relationship Id="rId7" Type="http://schemas.openxmlformats.org/officeDocument/2006/relationships/tags" Target="../tags/tag523.xml"/><Relationship Id="rId12" Type="http://schemas.openxmlformats.org/officeDocument/2006/relationships/tags" Target="../tags/tag528.xml"/><Relationship Id="rId17" Type="http://schemas.openxmlformats.org/officeDocument/2006/relationships/tags" Target="../tags/tag533.xml"/><Relationship Id="rId25" Type="http://schemas.openxmlformats.org/officeDocument/2006/relationships/image" Target="../media/image58.png"/><Relationship Id="rId2" Type="http://schemas.openxmlformats.org/officeDocument/2006/relationships/tags" Target="../tags/tag518.xml"/><Relationship Id="rId16" Type="http://schemas.openxmlformats.org/officeDocument/2006/relationships/tags" Target="../tags/tag532.xml"/><Relationship Id="rId20" Type="http://schemas.openxmlformats.org/officeDocument/2006/relationships/slideLayout" Target="../slideLayouts/slideLayout6.xml"/><Relationship Id="rId1" Type="http://schemas.openxmlformats.org/officeDocument/2006/relationships/tags" Target="../tags/tag517.xml"/><Relationship Id="rId6" Type="http://schemas.openxmlformats.org/officeDocument/2006/relationships/tags" Target="../tags/tag522.xml"/><Relationship Id="rId11" Type="http://schemas.openxmlformats.org/officeDocument/2006/relationships/tags" Target="../tags/tag527.xml"/><Relationship Id="rId24" Type="http://schemas.openxmlformats.org/officeDocument/2006/relationships/image" Target="../media/image57.jpeg"/><Relationship Id="rId5" Type="http://schemas.openxmlformats.org/officeDocument/2006/relationships/tags" Target="../tags/tag521.xml"/><Relationship Id="rId15" Type="http://schemas.openxmlformats.org/officeDocument/2006/relationships/tags" Target="../tags/tag531.xml"/><Relationship Id="rId23" Type="http://schemas.openxmlformats.org/officeDocument/2006/relationships/image" Target="../media/image2.png"/><Relationship Id="rId10" Type="http://schemas.openxmlformats.org/officeDocument/2006/relationships/tags" Target="../tags/tag526.xml"/><Relationship Id="rId19" Type="http://schemas.openxmlformats.org/officeDocument/2006/relationships/tags" Target="../tags/tag535.xml"/><Relationship Id="rId4" Type="http://schemas.openxmlformats.org/officeDocument/2006/relationships/tags" Target="../tags/tag520.xml"/><Relationship Id="rId9" Type="http://schemas.openxmlformats.org/officeDocument/2006/relationships/tags" Target="../tags/tag525.xml"/><Relationship Id="rId14" Type="http://schemas.openxmlformats.org/officeDocument/2006/relationships/tags" Target="../tags/tag530.xml"/><Relationship Id="rId22" Type="http://schemas.openxmlformats.org/officeDocument/2006/relationships/image" Target="../media/image1.emf"/></Relationships>
</file>

<file path=ppt/slides/_rels/slide23.xml.rels><?xml version="1.0" encoding="UTF-8" standalone="yes"?>
<Relationships xmlns="http://schemas.openxmlformats.org/package/2006/relationships"><Relationship Id="rId8" Type="http://schemas.openxmlformats.org/officeDocument/2006/relationships/tags" Target="../tags/tag543.xml"/><Relationship Id="rId13" Type="http://schemas.microsoft.com/office/2007/relationships/media" Target="file:///C:\Users\MLA5MD\Documents\Cursos\videos\Frenos\VIDEO_EPS\eps03.avi" TargetMode="External"/><Relationship Id="rId18" Type="http://schemas.openxmlformats.org/officeDocument/2006/relationships/tags" Target="../tags/tag549.xml"/><Relationship Id="rId3" Type="http://schemas.openxmlformats.org/officeDocument/2006/relationships/tags" Target="../tags/tag538.xml"/><Relationship Id="rId21" Type="http://schemas.openxmlformats.org/officeDocument/2006/relationships/notesSlide" Target="../notesSlides/notesSlide23.xml"/><Relationship Id="rId7" Type="http://schemas.openxmlformats.org/officeDocument/2006/relationships/tags" Target="../tags/tag542.xml"/><Relationship Id="rId12" Type="http://schemas.openxmlformats.org/officeDocument/2006/relationships/tags" Target="../tags/tag547.xml"/><Relationship Id="rId17" Type="http://schemas.openxmlformats.org/officeDocument/2006/relationships/video" Target="file:///C:\Users\MLA5MD\Documents\Cursos\videos\Frenos\VIDEO_EPS\eps04.avi" TargetMode="External"/><Relationship Id="rId2" Type="http://schemas.openxmlformats.org/officeDocument/2006/relationships/tags" Target="../tags/tag537.xml"/><Relationship Id="rId16" Type="http://schemas.microsoft.com/office/2007/relationships/media" Target="file:///C:\Users\MLA5MD\Documents\Cursos\videos\Frenos\VIDEO_EPS\eps04.avi" TargetMode="External"/><Relationship Id="rId20" Type="http://schemas.openxmlformats.org/officeDocument/2006/relationships/slideLayout" Target="../slideLayouts/slideLayout4.xml"/><Relationship Id="rId1" Type="http://schemas.openxmlformats.org/officeDocument/2006/relationships/tags" Target="../tags/tag536.xml"/><Relationship Id="rId6" Type="http://schemas.openxmlformats.org/officeDocument/2006/relationships/tags" Target="../tags/tag541.xml"/><Relationship Id="rId11" Type="http://schemas.openxmlformats.org/officeDocument/2006/relationships/tags" Target="../tags/tag546.xml"/><Relationship Id="rId5" Type="http://schemas.openxmlformats.org/officeDocument/2006/relationships/tags" Target="../tags/tag540.xml"/><Relationship Id="rId15" Type="http://schemas.openxmlformats.org/officeDocument/2006/relationships/tags" Target="../tags/tag548.xml"/><Relationship Id="rId23" Type="http://schemas.openxmlformats.org/officeDocument/2006/relationships/image" Target="../media/image61.png"/><Relationship Id="rId10" Type="http://schemas.openxmlformats.org/officeDocument/2006/relationships/tags" Target="../tags/tag545.xml"/><Relationship Id="rId19" Type="http://schemas.openxmlformats.org/officeDocument/2006/relationships/tags" Target="../tags/tag550.xml"/><Relationship Id="rId4" Type="http://schemas.openxmlformats.org/officeDocument/2006/relationships/tags" Target="../tags/tag539.xml"/><Relationship Id="rId9" Type="http://schemas.openxmlformats.org/officeDocument/2006/relationships/tags" Target="../tags/tag544.xml"/><Relationship Id="rId14" Type="http://schemas.openxmlformats.org/officeDocument/2006/relationships/video" Target="file:///C:\Users\MLA5MD\Documents\Cursos\videos\Frenos\VIDEO_EPS\eps03.avi" TargetMode="External"/><Relationship Id="rId22" Type="http://schemas.openxmlformats.org/officeDocument/2006/relationships/image" Target="../media/image60.png"/></Relationships>
</file>

<file path=ppt/slides/_rels/slide24.xml.rels><?xml version="1.0" encoding="UTF-8" standalone="yes"?>
<Relationships xmlns="http://schemas.openxmlformats.org/package/2006/relationships"><Relationship Id="rId8" Type="http://schemas.openxmlformats.org/officeDocument/2006/relationships/tags" Target="../tags/tag558.xml"/><Relationship Id="rId13" Type="http://schemas.microsoft.com/office/2007/relationships/media" Target="file:///C:\Users\MLA5MD\Documents\Cursos\videos\Frenos\VIDEO_EPS\eps11.avi" TargetMode="External"/><Relationship Id="rId18" Type="http://schemas.openxmlformats.org/officeDocument/2006/relationships/tags" Target="../tags/tag564.xml"/><Relationship Id="rId3" Type="http://schemas.openxmlformats.org/officeDocument/2006/relationships/tags" Target="../tags/tag553.xml"/><Relationship Id="rId21" Type="http://schemas.openxmlformats.org/officeDocument/2006/relationships/notesSlide" Target="../notesSlides/notesSlide24.xml"/><Relationship Id="rId7" Type="http://schemas.openxmlformats.org/officeDocument/2006/relationships/tags" Target="../tags/tag557.xml"/><Relationship Id="rId12" Type="http://schemas.openxmlformats.org/officeDocument/2006/relationships/tags" Target="../tags/tag562.xml"/><Relationship Id="rId17" Type="http://schemas.openxmlformats.org/officeDocument/2006/relationships/video" Target="file:///C:\Users\MLA5MD\Documents\Cursos\videos\Frenos\VIDEO_EPS\eps12.avi" TargetMode="External"/><Relationship Id="rId2" Type="http://schemas.openxmlformats.org/officeDocument/2006/relationships/tags" Target="../tags/tag552.xml"/><Relationship Id="rId16" Type="http://schemas.microsoft.com/office/2007/relationships/media" Target="file:///C:\Users\MLA5MD\Documents\Cursos\videos\Frenos\VIDEO_EPS\eps12.avi" TargetMode="External"/><Relationship Id="rId20" Type="http://schemas.openxmlformats.org/officeDocument/2006/relationships/slideLayout" Target="../slideLayouts/slideLayout4.xml"/><Relationship Id="rId1" Type="http://schemas.openxmlformats.org/officeDocument/2006/relationships/tags" Target="../tags/tag551.xml"/><Relationship Id="rId6" Type="http://schemas.openxmlformats.org/officeDocument/2006/relationships/tags" Target="../tags/tag556.xml"/><Relationship Id="rId11" Type="http://schemas.openxmlformats.org/officeDocument/2006/relationships/tags" Target="../tags/tag561.xml"/><Relationship Id="rId5" Type="http://schemas.openxmlformats.org/officeDocument/2006/relationships/tags" Target="../tags/tag555.xml"/><Relationship Id="rId15" Type="http://schemas.openxmlformats.org/officeDocument/2006/relationships/tags" Target="../tags/tag563.xml"/><Relationship Id="rId23" Type="http://schemas.openxmlformats.org/officeDocument/2006/relationships/image" Target="../media/image63.png"/><Relationship Id="rId10" Type="http://schemas.openxmlformats.org/officeDocument/2006/relationships/tags" Target="../tags/tag560.xml"/><Relationship Id="rId19" Type="http://schemas.openxmlformats.org/officeDocument/2006/relationships/tags" Target="../tags/tag565.xml"/><Relationship Id="rId4" Type="http://schemas.openxmlformats.org/officeDocument/2006/relationships/tags" Target="../tags/tag554.xml"/><Relationship Id="rId9" Type="http://schemas.openxmlformats.org/officeDocument/2006/relationships/tags" Target="../tags/tag559.xml"/><Relationship Id="rId14" Type="http://schemas.openxmlformats.org/officeDocument/2006/relationships/video" Target="file:///C:\Users\MLA5MD\Documents\Cursos\videos\Frenos\VIDEO_EPS\eps11.avi" TargetMode="External"/><Relationship Id="rId22"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tags" Target="../tags/tag573.xml"/><Relationship Id="rId13" Type="http://schemas.openxmlformats.org/officeDocument/2006/relationships/tags" Target="../tags/tag578.xml"/><Relationship Id="rId18" Type="http://schemas.openxmlformats.org/officeDocument/2006/relationships/image" Target="../media/image64.png"/><Relationship Id="rId3" Type="http://schemas.openxmlformats.org/officeDocument/2006/relationships/tags" Target="../tags/tag568.xml"/><Relationship Id="rId7" Type="http://schemas.openxmlformats.org/officeDocument/2006/relationships/tags" Target="../tags/tag572.xml"/><Relationship Id="rId12" Type="http://schemas.openxmlformats.org/officeDocument/2006/relationships/tags" Target="../tags/tag577.xml"/><Relationship Id="rId17" Type="http://schemas.openxmlformats.org/officeDocument/2006/relationships/image" Target="../media/image2.png"/><Relationship Id="rId2" Type="http://schemas.openxmlformats.org/officeDocument/2006/relationships/tags" Target="../tags/tag567.xml"/><Relationship Id="rId16" Type="http://schemas.openxmlformats.org/officeDocument/2006/relationships/image" Target="../media/image1.emf"/><Relationship Id="rId1" Type="http://schemas.openxmlformats.org/officeDocument/2006/relationships/tags" Target="../tags/tag566.xml"/><Relationship Id="rId6" Type="http://schemas.openxmlformats.org/officeDocument/2006/relationships/tags" Target="../tags/tag571.xml"/><Relationship Id="rId11" Type="http://schemas.openxmlformats.org/officeDocument/2006/relationships/tags" Target="../tags/tag576.xml"/><Relationship Id="rId5" Type="http://schemas.openxmlformats.org/officeDocument/2006/relationships/tags" Target="../tags/tag570.xml"/><Relationship Id="rId15" Type="http://schemas.openxmlformats.org/officeDocument/2006/relationships/notesSlide" Target="../notesSlides/notesSlide25.xml"/><Relationship Id="rId10" Type="http://schemas.openxmlformats.org/officeDocument/2006/relationships/tags" Target="../tags/tag575.xml"/><Relationship Id="rId4" Type="http://schemas.openxmlformats.org/officeDocument/2006/relationships/tags" Target="../tags/tag569.xml"/><Relationship Id="rId9" Type="http://schemas.openxmlformats.org/officeDocument/2006/relationships/tags" Target="../tags/tag574.xml"/><Relationship Id="rId14"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tags" Target="../tags/tag586.xml"/><Relationship Id="rId13" Type="http://schemas.openxmlformats.org/officeDocument/2006/relationships/tags" Target="../tags/tag591.xml"/><Relationship Id="rId18" Type="http://schemas.openxmlformats.org/officeDocument/2006/relationships/slideLayout" Target="../slideLayouts/slideLayout6.xml"/><Relationship Id="rId3" Type="http://schemas.openxmlformats.org/officeDocument/2006/relationships/tags" Target="../tags/tag581.xml"/><Relationship Id="rId21" Type="http://schemas.openxmlformats.org/officeDocument/2006/relationships/image" Target="../media/image2.png"/><Relationship Id="rId7" Type="http://schemas.openxmlformats.org/officeDocument/2006/relationships/tags" Target="../tags/tag585.xml"/><Relationship Id="rId12" Type="http://schemas.openxmlformats.org/officeDocument/2006/relationships/tags" Target="../tags/tag590.xml"/><Relationship Id="rId17" Type="http://schemas.openxmlformats.org/officeDocument/2006/relationships/tags" Target="../tags/tag595.xml"/><Relationship Id="rId2" Type="http://schemas.openxmlformats.org/officeDocument/2006/relationships/tags" Target="../tags/tag580.xml"/><Relationship Id="rId16" Type="http://schemas.openxmlformats.org/officeDocument/2006/relationships/tags" Target="../tags/tag594.xml"/><Relationship Id="rId20" Type="http://schemas.openxmlformats.org/officeDocument/2006/relationships/image" Target="../media/image1.emf"/><Relationship Id="rId1" Type="http://schemas.openxmlformats.org/officeDocument/2006/relationships/tags" Target="../tags/tag579.xml"/><Relationship Id="rId6" Type="http://schemas.openxmlformats.org/officeDocument/2006/relationships/tags" Target="../tags/tag584.xml"/><Relationship Id="rId11" Type="http://schemas.openxmlformats.org/officeDocument/2006/relationships/tags" Target="../tags/tag589.xml"/><Relationship Id="rId5" Type="http://schemas.openxmlformats.org/officeDocument/2006/relationships/tags" Target="../tags/tag583.xml"/><Relationship Id="rId15" Type="http://schemas.openxmlformats.org/officeDocument/2006/relationships/tags" Target="../tags/tag593.xml"/><Relationship Id="rId23" Type="http://schemas.openxmlformats.org/officeDocument/2006/relationships/image" Target="../media/image66.jpeg"/><Relationship Id="rId10" Type="http://schemas.openxmlformats.org/officeDocument/2006/relationships/tags" Target="../tags/tag588.xml"/><Relationship Id="rId19" Type="http://schemas.openxmlformats.org/officeDocument/2006/relationships/notesSlide" Target="../notesSlides/notesSlide26.xml"/><Relationship Id="rId4" Type="http://schemas.openxmlformats.org/officeDocument/2006/relationships/tags" Target="../tags/tag582.xml"/><Relationship Id="rId9" Type="http://schemas.openxmlformats.org/officeDocument/2006/relationships/tags" Target="../tags/tag587.xml"/><Relationship Id="rId14" Type="http://schemas.openxmlformats.org/officeDocument/2006/relationships/tags" Target="../tags/tag592.xml"/><Relationship Id="rId22" Type="http://schemas.openxmlformats.org/officeDocument/2006/relationships/image" Target="../media/image65.jpeg"/></Relationships>
</file>

<file path=ppt/slides/_rels/slide27.xml.rels><?xml version="1.0" encoding="UTF-8" standalone="yes"?>
<Relationships xmlns="http://schemas.openxmlformats.org/package/2006/relationships"><Relationship Id="rId13" Type="http://schemas.openxmlformats.org/officeDocument/2006/relationships/tags" Target="../tags/tag608.xml"/><Relationship Id="rId18" Type="http://schemas.openxmlformats.org/officeDocument/2006/relationships/tags" Target="../tags/tag613.xml"/><Relationship Id="rId26" Type="http://schemas.openxmlformats.org/officeDocument/2006/relationships/tags" Target="../tags/tag621.xml"/><Relationship Id="rId39" Type="http://schemas.openxmlformats.org/officeDocument/2006/relationships/tags" Target="../tags/tag634.xml"/><Relationship Id="rId3" Type="http://schemas.openxmlformats.org/officeDocument/2006/relationships/tags" Target="../tags/tag598.xml"/><Relationship Id="rId21" Type="http://schemas.openxmlformats.org/officeDocument/2006/relationships/tags" Target="../tags/tag616.xml"/><Relationship Id="rId34" Type="http://schemas.openxmlformats.org/officeDocument/2006/relationships/tags" Target="../tags/tag629.xml"/><Relationship Id="rId42" Type="http://schemas.openxmlformats.org/officeDocument/2006/relationships/tags" Target="../tags/tag637.xml"/><Relationship Id="rId47" Type="http://schemas.openxmlformats.org/officeDocument/2006/relationships/image" Target="../media/image67.png"/><Relationship Id="rId50" Type="http://schemas.openxmlformats.org/officeDocument/2006/relationships/image" Target="../media/image68.png"/><Relationship Id="rId7" Type="http://schemas.openxmlformats.org/officeDocument/2006/relationships/tags" Target="../tags/tag602.xml"/><Relationship Id="rId12" Type="http://schemas.openxmlformats.org/officeDocument/2006/relationships/tags" Target="../tags/tag607.xml"/><Relationship Id="rId17" Type="http://schemas.openxmlformats.org/officeDocument/2006/relationships/tags" Target="../tags/tag612.xml"/><Relationship Id="rId25" Type="http://schemas.openxmlformats.org/officeDocument/2006/relationships/tags" Target="../tags/tag620.xml"/><Relationship Id="rId33" Type="http://schemas.openxmlformats.org/officeDocument/2006/relationships/tags" Target="../tags/tag628.xml"/><Relationship Id="rId38" Type="http://schemas.openxmlformats.org/officeDocument/2006/relationships/tags" Target="../tags/tag633.xml"/><Relationship Id="rId46" Type="http://schemas.openxmlformats.org/officeDocument/2006/relationships/image" Target="../media/image2.png"/><Relationship Id="rId2" Type="http://schemas.openxmlformats.org/officeDocument/2006/relationships/tags" Target="../tags/tag597.xml"/><Relationship Id="rId16" Type="http://schemas.openxmlformats.org/officeDocument/2006/relationships/tags" Target="../tags/tag611.xml"/><Relationship Id="rId20" Type="http://schemas.openxmlformats.org/officeDocument/2006/relationships/tags" Target="../tags/tag615.xml"/><Relationship Id="rId29" Type="http://schemas.openxmlformats.org/officeDocument/2006/relationships/tags" Target="../tags/tag624.xml"/><Relationship Id="rId41" Type="http://schemas.openxmlformats.org/officeDocument/2006/relationships/tags" Target="../tags/tag636.xml"/><Relationship Id="rId1" Type="http://schemas.openxmlformats.org/officeDocument/2006/relationships/tags" Target="../tags/tag596.xml"/><Relationship Id="rId6" Type="http://schemas.openxmlformats.org/officeDocument/2006/relationships/tags" Target="../tags/tag601.xml"/><Relationship Id="rId11" Type="http://schemas.openxmlformats.org/officeDocument/2006/relationships/tags" Target="../tags/tag606.xml"/><Relationship Id="rId24" Type="http://schemas.openxmlformats.org/officeDocument/2006/relationships/tags" Target="../tags/tag619.xml"/><Relationship Id="rId32" Type="http://schemas.openxmlformats.org/officeDocument/2006/relationships/tags" Target="../tags/tag627.xml"/><Relationship Id="rId37" Type="http://schemas.openxmlformats.org/officeDocument/2006/relationships/tags" Target="../tags/tag632.xml"/><Relationship Id="rId40" Type="http://schemas.openxmlformats.org/officeDocument/2006/relationships/tags" Target="../tags/tag635.xml"/><Relationship Id="rId45" Type="http://schemas.openxmlformats.org/officeDocument/2006/relationships/image" Target="../media/image1.emf"/><Relationship Id="rId5" Type="http://schemas.openxmlformats.org/officeDocument/2006/relationships/tags" Target="../tags/tag600.xml"/><Relationship Id="rId15" Type="http://schemas.openxmlformats.org/officeDocument/2006/relationships/tags" Target="../tags/tag610.xml"/><Relationship Id="rId23" Type="http://schemas.openxmlformats.org/officeDocument/2006/relationships/tags" Target="../tags/tag618.xml"/><Relationship Id="rId28" Type="http://schemas.openxmlformats.org/officeDocument/2006/relationships/tags" Target="../tags/tag623.xml"/><Relationship Id="rId36" Type="http://schemas.openxmlformats.org/officeDocument/2006/relationships/tags" Target="../tags/tag631.xml"/><Relationship Id="rId49" Type="http://schemas.openxmlformats.org/officeDocument/2006/relationships/image" Target="../media/image7.png"/><Relationship Id="rId10" Type="http://schemas.openxmlformats.org/officeDocument/2006/relationships/tags" Target="../tags/tag605.xml"/><Relationship Id="rId19" Type="http://schemas.openxmlformats.org/officeDocument/2006/relationships/tags" Target="../tags/tag614.xml"/><Relationship Id="rId31" Type="http://schemas.openxmlformats.org/officeDocument/2006/relationships/tags" Target="../tags/tag626.xml"/><Relationship Id="rId44" Type="http://schemas.openxmlformats.org/officeDocument/2006/relationships/slideLayout" Target="../slideLayouts/slideLayout6.xml"/><Relationship Id="rId4" Type="http://schemas.openxmlformats.org/officeDocument/2006/relationships/tags" Target="../tags/tag599.xml"/><Relationship Id="rId9" Type="http://schemas.openxmlformats.org/officeDocument/2006/relationships/tags" Target="../tags/tag604.xml"/><Relationship Id="rId14" Type="http://schemas.openxmlformats.org/officeDocument/2006/relationships/tags" Target="../tags/tag609.xml"/><Relationship Id="rId22" Type="http://schemas.openxmlformats.org/officeDocument/2006/relationships/tags" Target="../tags/tag617.xml"/><Relationship Id="rId27" Type="http://schemas.openxmlformats.org/officeDocument/2006/relationships/tags" Target="../tags/tag622.xml"/><Relationship Id="rId30" Type="http://schemas.openxmlformats.org/officeDocument/2006/relationships/tags" Target="../tags/tag625.xml"/><Relationship Id="rId35" Type="http://schemas.openxmlformats.org/officeDocument/2006/relationships/tags" Target="../tags/tag630.xml"/><Relationship Id="rId43" Type="http://schemas.openxmlformats.org/officeDocument/2006/relationships/tags" Target="../tags/tag638.xml"/><Relationship Id="rId48" Type="http://schemas.openxmlformats.org/officeDocument/2006/relationships/image" Target="../media/image6.png"/><Relationship Id="rId8" Type="http://schemas.openxmlformats.org/officeDocument/2006/relationships/tags" Target="../tags/tag603.xml"/></Relationships>
</file>

<file path=ppt/slides/_rels/slide28.xml.rels><?xml version="1.0" encoding="UTF-8" standalone="yes"?>
<Relationships xmlns="http://schemas.openxmlformats.org/package/2006/relationships"><Relationship Id="rId8" Type="http://schemas.openxmlformats.org/officeDocument/2006/relationships/tags" Target="../tags/tag646.xml"/><Relationship Id="rId13" Type="http://schemas.openxmlformats.org/officeDocument/2006/relationships/tags" Target="../tags/tag651.xml"/><Relationship Id="rId18" Type="http://schemas.openxmlformats.org/officeDocument/2006/relationships/image" Target="../media/image2.png"/><Relationship Id="rId3" Type="http://schemas.openxmlformats.org/officeDocument/2006/relationships/tags" Target="../tags/tag641.xml"/><Relationship Id="rId7" Type="http://schemas.openxmlformats.org/officeDocument/2006/relationships/tags" Target="../tags/tag645.xml"/><Relationship Id="rId12" Type="http://schemas.openxmlformats.org/officeDocument/2006/relationships/tags" Target="../tags/tag650.xml"/><Relationship Id="rId17" Type="http://schemas.openxmlformats.org/officeDocument/2006/relationships/image" Target="../media/image1.emf"/><Relationship Id="rId2" Type="http://schemas.openxmlformats.org/officeDocument/2006/relationships/tags" Target="../tags/tag640.xml"/><Relationship Id="rId16" Type="http://schemas.openxmlformats.org/officeDocument/2006/relationships/notesSlide" Target="../notesSlides/notesSlide27.xml"/><Relationship Id="rId1" Type="http://schemas.openxmlformats.org/officeDocument/2006/relationships/tags" Target="../tags/tag639.xml"/><Relationship Id="rId6" Type="http://schemas.openxmlformats.org/officeDocument/2006/relationships/tags" Target="../tags/tag644.xml"/><Relationship Id="rId11" Type="http://schemas.openxmlformats.org/officeDocument/2006/relationships/tags" Target="../tags/tag649.xml"/><Relationship Id="rId5" Type="http://schemas.openxmlformats.org/officeDocument/2006/relationships/tags" Target="../tags/tag643.xml"/><Relationship Id="rId15" Type="http://schemas.openxmlformats.org/officeDocument/2006/relationships/slideLayout" Target="../slideLayouts/slideLayout6.xml"/><Relationship Id="rId10" Type="http://schemas.openxmlformats.org/officeDocument/2006/relationships/tags" Target="../tags/tag648.xml"/><Relationship Id="rId19" Type="http://schemas.openxmlformats.org/officeDocument/2006/relationships/image" Target="../media/image69.png"/><Relationship Id="rId4" Type="http://schemas.openxmlformats.org/officeDocument/2006/relationships/tags" Target="../tags/tag642.xml"/><Relationship Id="rId9" Type="http://schemas.openxmlformats.org/officeDocument/2006/relationships/tags" Target="../tags/tag647.xml"/><Relationship Id="rId14" Type="http://schemas.openxmlformats.org/officeDocument/2006/relationships/tags" Target="../tags/tag652.xml"/></Relationships>
</file>

<file path=ppt/slides/_rels/slide29.xml.rels><?xml version="1.0" encoding="UTF-8" standalone="yes"?>
<Relationships xmlns="http://schemas.openxmlformats.org/package/2006/relationships"><Relationship Id="rId8" Type="http://schemas.openxmlformats.org/officeDocument/2006/relationships/tags" Target="../tags/tag660.xml"/><Relationship Id="rId13" Type="http://schemas.openxmlformats.org/officeDocument/2006/relationships/tags" Target="../tags/tag665.xml"/><Relationship Id="rId18" Type="http://schemas.openxmlformats.org/officeDocument/2006/relationships/slideLayout" Target="../slideLayouts/slideLayout6.xml"/><Relationship Id="rId3" Type="http://schemas.openxmlformats.org/officeDocument/2006/relationships/tags" Target="../tags/tag655.xml"/><Relationship Id="rId21" Type="http://schemas.openxmlformats.org/officeDocument/2006/relationships/image" Target="../media/image2.png"/><Relationship Id="rId7" Type="http://schemas.openxmlformats.org/officeDocument/2006/relationships/tags" Target="../tags/tag659.xml"/><Relationship Id="rId12" Type="http://schemas.openxmlformats.org/officeDocument/2006/relationships/tags" Target="../tags/tag664.xml"/><Relationship Id="rId17" Type="http://schemas.openxmlformats.org/officeDocument/2006/relationships/tags" Target="../tags/tag669.xml"/><Relationship Id="rId2" Type="http://schemas.openxmlformats.org/officeDocument/2006/relationships/tags" Target="../tags/tag654.xml"/><Relationship Id="rId16" Type="http://schemas.openxmlformats.org/officeDocument/2006/relationships/tags" Target="../tags/tag668.xml"/><Relationship Id="rId20" Type="http://schemas.openxmlformats.org/officeDocument/2006/relationships/image" Target="../media/image1.emf"/><Relationship Id="rId1" Type="http://schemas.openxmlformats.org/officeDocument/2006/relationships/tags" Target="../tags/tag653.xml"/><Relationship Id="rId6" Type="http://schemas.openxmlformats.org/officeDocument/2006/relationships/tags" Target="../tags/tag658.xml"/><Relationship Id="rId11" Type="http://schemas.openxmlformats.org/officeDocument/2006/relationships/tags" Target="../tags/tag663.xml"/><Relationship Id="rId24" Type="http://schemas.openxmlformats.org/officeDocument/2006/relationships/image" Target="../media/image72.jpeg"/><Relationship Id="rId5" Type="http://schemas.openxmlformats.org/officeDocument/2006/relationships/tags" Target="../tags/tag657.xml"/><Relationship Id="rId15" Type="http://schemas.openxmlformats.org/officeDocument/2006/relationships/tags" Target="../tags/tag667.xml"/><Relationship Id="rId23" Type="http://schemas.openxmlformats.org/officeDocument/2006/relationships/image" Target="../media/image71.jpeg"/><Relationship Id="rId10" Type="http://schemas.openxmlformats.org/officeDocument/2006/relationships/tags" Target="../tags/tag662.xml"/><Relationship Id="rId19" Type="http://schemas.openxmlformats.org/officeDocument/2006/relationships/notesSlide" Target="../notesSlides/notesSlide28.xml"/><Relationship Id="rId4" Type="http://schemas.openxmlformats.org/officeDocument/2006/relationships/tags" Target="../tags/tag656.xml"/><Relationship Id="rId9" Type="http://schemas.openxmlformats.org/officeDocument/2006/relationships/tags" Target="../tags/tag661.xml"/><Relationship Id="rId14" Type="http://schemas.openxmlformats.org/officeDocument/2006/relationships/tags" Target="../tags/tag666.xml"/><Relationship Id="rId22" Type="http://schemas.openxmlformats.org/officeDocument/2006/relationships/image" Target="../media/image70.jpeg"/></Relationships>
</file>

<file path=ppt/slides/_rels/slide3.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tags" Target="../tags/tag43.xml"/><Relationship Id="rId18" Type="http://schemas.openxmlformats.org/officeDocument/2006/relationships/tags" Target="../tags/tag48.xml"/><Relationship Id="rId26" Type="http://schemas.openxmlformats.org/officeDocument/2006/relationships/image" Target="../media/image5.jpeg"/><Relationship Id="rId3" Type="http://schemas.openxmlformats.org/officeDocument/2006/relationships/tags" Target="../tags/tag33.xml"/><Relationship Id="rId21" Type="http://schemas.openxmlformats.org/officeDocument/2006/relationships/tags" Target="../tags/tag51.xml"/><Relationship Id="rId7" Type="http://schemas.openxmlformats.org/officeDocument/2006/relationships/tags" Target="../tags/tag37.xml"/><Relationship Id="rId12" Type="http://schemas.openxmlformats.org/officeDocument/2006/relationships/tags" Target="../tags/tag42.xml"/><Relationship Id="rId17" Type="http://schemas.openxmlformats.org/officeDocument/2006/relationships/tags" Target="../tags/tag47.xml"/><Relationship Id="rId25" Type="http://schemas.openxmlformats.org/officeDocument/2006/relationships/notesSlide" Target="../notesSlides/notesSlide3.xml"/><Relationship Id="rId2" Type="http://schemas.openxmlformats.org/officeDocument/2006/relationships/tags" Target="../tags/tag32.xml"/><Relationship Id="rId16" Type="http://schemas.openxmlformats.org/officeDocument/2006/relationships/tags" Target="../tags/tag46.xml"/><Relationship Id="rId20" Type="http://schemas.openxmlformats.org/officeDocument/2006/relationships/tags" Target="../tags/tag50.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tags" Target="../tags/tag41.xml"/><Relationship Id="rId24" Type="http://schemas.openxmlformats.org/officeDocument/2006/relationships/slideLayout" Target="../slideLayouts/slideLayout2.xml"/><Relationship Id="rId5" Type="http://schemas.openxmlformats.org/officeDocument/2006/relationships/tags" Target="../tags/tag35.xml"/><Relationship Id="rId15" Type="http://schemas.openxmlformats.org/officeDocument/2006/relationships/tags" Target="../tags/tag45.xml"/><Relationship Id="rId23" Type="http://schemas.openxmlformats.org/officeDocument/2006/relationships/tags" Target="../tags/tag53.xml"/><Relationship Id="rId10" Type="http://schemas.openxmlformats.org/officeDocument/2006/relationships/tags" Target="../tags/tag40.xml"/><Relationship Id="rId19" Type="http://schemas.openxmlformats.org/officeDocument/2006/relationships/tags" Target="../tags/tag49.xml"/><Relationship Id="rId4" Type="http://schemas.openxmlformats.org/officeDocument/2006/relationships/tags" Target="../tags/tag34.xml"/><Relationship Id="rId9" Type="http://schemas.openxmlformats.org/officeDocument/2006/relationships/tags" Target="../tags/tag39.xml"/><Relationship Id="rId14" Type="http://schemas.openxmlformats.org/officeDocument/2006/relationships/tags" Target="../tags/tag44.xml"/><Relationship Id="rId22" Type="http://schemas.openxmlformats.org/officeDocument/2006/relationships/tags" Target="../tags/tag52.xml"/></Relationships>
</file>

<file path=ppt/slides/_rels/slide30.xml.rels><?xml version="1.0" encoding="UTF-8" standalone="yes"?>
<Relationships xmlns="http://schemas.openxmlformats.org/package/2006/relationships"><Relationship Id="rId8" Type="http://schemas.openxmlformats.org/officeDocument/2006/relationships/tags" Target="../tags/tag677.xml"/><Relationship Id="rId13" Type="http://schemas.openxmlformats.org/officeDocument/2006/relationships/tags" Target="../tags/tag682.xml"/><Relationship Id="rId18" Type="http://schemas.openxmlformats.org/officeDocument/2006/relationships/image" Target="../media/image1.emf"/><Relationship Id="rId3" Type="http://schemas.openxmlformats.org/officeDocument/2006/relationships/tags" Target="../tags/tag672.xml"/><Relationship Id="rId21" Type="http://schemas.openxmlformats.org/officeDocument/2006/relationships/image" Target="../media/image74.png"/><Relationship Id="rId7" Type="http://schemas.openxmlformats.org/officeDocument/2006/relationships/tags" Target="../tags/tag676.xml"/><Relationship Id="rId12" Type="http://schemas.openxmlformats.org/officeDocument/2006/relationships/tags" Target="../tags/tag681.xml"/><Relationship Id="rId17" Type="http://schemas.openxmlformats.org/officeDocument/2006/relationships/notesSlide" Target="../notesSlides/notesSlide29.xml"/><Relationship Id="rId2" Type="http://schemas.openxmlformats.org/officeDocument/2006/relationships/tags" Target="../tags/tag671.xml"/><Relationship Id="rId16" Type="http://schemas.openxmlformats.org/officeDocument/2006/relationships/slideLayout" Target="../slideLayouts/slideLayout6.xml"/><Relationship Id="rId20" Type="http://schemas.openxmlformats.org/officeDocument/2006/relationships/image" Target="../media/image73.png"/><Relationship Id="rId1" Type="http://schemas.openxmlformats.org/officeDocument/2006/relationships/tags" Target="../tags/tag670.xml"/><Relationship Id="rId6" Type="http://schemas.openxmlformats.org/officeDocument/2006/relationships/tags" Target="../tags/tag675.xml"/><Relationship Id="rId11" Type="http://schemas.openxmlformats.org/officeDocument/2006/relationships/tags" Target="../tags/tag680.xml"/><Relationship Id="rId5" Type="http://schemas.openxmlformats.org/officeDocument/2006/relationships/tags" Target="../tags/tag674.xml"/><Relationship Id="rId15" Type="http://schemas.openxmlformats.org/officeDocument/2006/relationships/tags" Target="../tags/tag684.xml"/><Relationship Id="rId10" Type="http://schemas.openxmlformats.org/officeDocument/2006/relationships/tags" Target="../tags/tag679.xml"/><Relationship Id="rId19" Type="http://schemas.openxmlformats.org/officeDocument/2006/relationships/image" Target="../media/image2.png"/><Relationship Id="rId4" Type="http://schemas.openxmlformats.org/officeDocument/2006/relationships/tags" Target="../tags/tag673.xml"/><Relationship Id="rId9" Type="http://schemas.openxmlformats.org/officeDocument/2006/relationships/tags" Target="../tags/tag678.xml"/><Relationship Id="rId14" Type="http://schemas.openxmlformats.org/officeDocument/2006/relationships/tags" Target="../tags/tag683.xml"/></Relationships>
</file>

<file path=ppt/slides/_rels/slide31.xml.rels><?xml version="1.0" encoding="UTF-8" standalone="yes"?>
<Relationships xmlns="http://schemas.openxmlformats.org/package/2006/relationships"><Relationship Id="rId8" Type="http://schemas.openxmlformats.org/officeDocument/2006/relationships/tags" Target="../tags/tag692.xml"/><Relationship Id="rId13" Type="http://schemas.openxmlformats.org/officeDocument/2006/relationships/tags" Target="../tags/tag697.xml"/><Relationship Id="rId18" Type="http://schemas.openxmlformats.org/officeDocument/2006/relationships/notesSlide" Target="../notesSlides/notesSlide30.xml"/><Relationship Id="rId3" Type="http://schemas.openxmlformats.org/officeDocument/2006/relationships/tags" Target="../tags/tag687.xml"/><Relationship Id="rId21" Type="http://schemas.openxmlformats.org/officeDocument/2006/relationships/image" Target="../media/image75.png"/><Relationship Id="rId7" Type="http://schemas.openxmlformats.org/officeDocument/2006/relationships/tags" Target="../tags/tag691.xml"/><Relationship Id="rId12" Type="http://schemas.openxmlformats.org/officeDocument/2006/relationships/tags" Target="../tags/tag696.xml"/><Relationship Id="rId17" Type="http://schemas.openxmlformats.org/officeDocument/2006/relationships/slideLayout" Target="../slideLayouts/slideLayout6.xml"/><Relationship Id="rId2" Type="http://schemas.openxmlformats.org/officeDocument/2006/relationships/tags" Target="../tags/tag686.xml"/><Relationship Id="rId16" Type="http://schemas.openxmlformats.org/officeDocument/2006/relationships/tags" Target="../tags/tag700.xml"/><Relationship Id="rId20" Type="http://schemas.openxmlformats.org/officeDocument/2006/relationships/image" Target="../media/image2.png"/><Relationship Id="rId1" Type="http://schemas.openxmlformats.org/officeDocument/2006/relationships/tags" Target="../tags/tag685.xml"/><Relationship Id="rId6" Type="http://schemas.openxmlformats.org/officeDocument/2006/relationships/tags" Target="../tags/tag690.xml"/><Relationship Id="rId11" Type="http://schemas.openxmlformats.org/officeDocument/2006/relationships/tags" Target="../tags/tag695.xml"/><Relationship Id="rId5" Type="http://schemas.openxmlformats.org/officeDocument/2006/relationships/tags" Target="../tags/tag689.xml"/><Relationship Id="rId15" Type="http://schemas.openxmlformats.org/officeDocument/2006/relationships/tags" Target="../tags/tag699.xml"/><Relationship Id="rId10" Type="http://schemas.openxmlformats.org/officeDocument/2006/relationships/tags" Target="../tags/tag694.xml"/><Relationship Id="rId19" Type="http://schemas.openxmlformats.org/officeDocument/2006/relationships/image" Target="../media/image1.emf"/><Relationship Id="rId4" Type="http://schemas.openxmlformats.org/officeDocument/2006/relationships/tags" Target="../tags/tag688.xml"/><Relationship Id="rId9" Type="http://schemas.openxmlformats.org/officeDocument/2006/relationships/tags" Target="../tags/tag693.xml"/><Relationship Id="rId14" Type="http://schemas.openxmlformats.org/officeDocument/2006/relationships/tags" Target="../tags/tag698.xml"/></Relationships>
</file>

<file path=ppt/slides/_rels/slide32.xml.rels><?xml version="1.0" encoding="UTF-8" standalone="yes"?>
<Relationships xmlns="http://schemas.openxmlformats.org/package/2006/relationships"><Relationship Id="rId8" Type="http://schemas.openxmlformats.org/officeDocument/2006/relationships/tags" Target="../tags/tag707.xml"/><Relationship Id="rId13" Type="http://schemas.openxmlformats.org/officeDocument/2006/relationships/tags" Target="../tags/tag712.xml"/><Relationship Id="rId18" Type="http://schemas.openxmlformats.org/officeDocument/2006/relationships/tags" Target="../tags/tag717.xml"/><Relationship Id="rId26" Type="http://schemas.openxmlformats.org/officeDocument/2006/relationships/image" Target="../media/image76.png"/><Relationship Id="rId3" Type="http://schemas.openxmlformats.org/officeDocument/2006/relationships/tags" Target="../tags/tag702.xml"/><Relationship Id="rId21" Type="http://schemas.openxmlformats.org/officeDocument/2006/relationships/slideLayout" Target="../slideLayouts/slideLayout6.xml"/><Relationship Id="rId7" Type="http://schemas.openxmlformats.org/officeDocument/2006/relationships/tags" Target="../tags/tag706.xml"/><Relationship Id="rId12" Type="http://schemas.openxmlformats.org/officeDocument/2006/relationships/tags" Target="../tags/tag711.xml"/><Relationship Id="rId17" Type="http://schemas.openxmlformats.org/officeDocument/2006/relationships/tags" Target="../tags/tag716.xml"/><Relationship Id="rId25" Type="http://schemas.openxmlformats.org/officeDocument/2006/relationships/oleObject" Target="../embeddings/oleObject1.bin"/><Relationship Id="rId2" Type="http://schemas.openxmlformats.org/officeDocument/2006/relationships/tags" Target="../tags/tag701.xml"/><Relationship Id="rId16" Type="http://schemas.openxmlformats.org/officeDocument/2006/relationships/tags" Target="../tags/tag715.xml"/><Relationship Id="rId20" Type="http://schemas.openxmlformats.org/officeDocument/2006/relationships/tags" Target="../tags/tag719.xml"/><Relationship Id="rId29" Type="http://schemas.openxmlformats.org/officeDocument/2006/relationships/image" Target="../media/image78.jpeg"/><Relationship Id="rId1" Type="http://schemas.openxmlformats.org/officeDocument/2006/relationships/vmlDrawing" Target="../drawings/vmlDrawing1.vml"/><Relationship Id="rId6" Type="http://schemas.openxmlformats.org/officeDocument/2006/relationships/tags" Target="../tags/tag705.xml"/><Relationship Id="rId11" Type="http://schemas.openxmlformats.org/officeDocument/2006/relationships/tags" Target="../tags/tag710.xml"/><Relationship Id="rId24" Type="http://schemas.openxmlformats.org/officeDocument/2006/relationships/image" Target="../media/image2.png"/><Relationship Id="rId5" Type="http://schemas.openxmlformats.org/officeDocument/2006/relationships/tags" Target="../tags/tag704.xml"/><Relationship Id="rId15" Type="http://schemas.openxmlformats.org/officeDocument/2006/relationships/tags" Target="../tags/tag714.xml"/><Relationship Id="rId23" Type="http://schemas.openxmlformats.org/officeDocument/2006/relationships/image" Target="../media/image1.emf"/><Relationship Id="rId28" Type="http://schemas.openxmlformats.org/officeDocument/2006/relationships/image" Target="../media/image77.emf"/><Relationship Id="rId10" Type="http://schemas.openxmlformats.org/officeDocument/2006/relationships/tags" Target="../tags/tag709.xml"/><Relationship Id="rId19" Type="http://schemas.openxmlformats.org/officeDocument/2006/relationships/tags" Target="../tags/tag718.xml"/><Relationship Id="rId4" Type="http://schemas.openxmlformats.org/officeDocument/2006/relationships/tags" Target="../tags/tag703.xml"/><Relationship Id="rId9" Type="http://schemas.openxmlformats.org/officeDocument/2006/relationships/tags" Target="../tags/tag708.xml"/><Relationship Id="rId14" Type="http://schemas.openxmlformats.org/officeDocument/2006/relationships/tags" Target="../tags/tag713.xml"/><Relationship Id="rId22" Type="http://schemas.openxmlformats.org/officeDocument/2006/relationships/notesSlide" Target="../notesSlides/notesSlide31.xml"/><Relationship Id="rId27" Type="http://schemas.openxmlformats.org/officeDocument/2006/relationships/oleObject" Target="../embeddings/Microsoft_Word_97_-_2003_Document1.doc"/><Relationship Id="rId30" Type="http://schemas.openxmlformats.org/officeDocument/2006/relationships/image" Target="../media/image79.jpeg"/></Relationships>
</file>

<file path=ppt/slides/_rels/slide33.xml.rels><?xml version="1.0" encoding="UTF-8" standalone="yes"?>
<Relationships xmlns="http://schemas.openxmlformats.org/package/2006/relationships"><Relationship Id="rId8" Type="http://schemas.openxmlformats.org/officeDocument/2006/relationships/tags" Target="../tags/tag727.xml"/><Relationship Id="rId13" Type="http://schemas.openxmlformats.org/officeDocument/2006/relationships/tags" Target="../tags/tag732.xml"/><Relationship Id="rId18" Type="http://schemas.openxmlformats.org/officeDocument/2006/relationships/tags" Target="../tags/tag737.xml"/><Relationship Id="rId26" Type="http://schemas.openxmlformats.org/officeDocument/2006/relationships/image" Target="../media/image80.jpeg"/><Relationship Id="rId3" Type="http://schemas.openxmlformats.org/officeDocument/2006/relationships/tags" Target="../tags/tag722.xml"/><Relationship Id="rId21" Type="http://schemas.openxmlformats.org/officeDocument/2006/relationships/tags" Target="../tags/tag740.xml"/><Relationship Id="rId7" Type="http://schemas.openxmlformats.org/officeDocument/2006/relationships/tags" Target="../tags/tag726.xml"/><Relationship Id="rId12" Type="http://schemas.openxmlformats.org/officeDocument/2006/relationships/tags" Target="../tags/tag731.xml"/><Relationship Id="rId17" Type="http://schemas.openxmlformats.org/officeDocument/2006/relationships/tags" Target="../tags/tag736.xml"/><Relationship Id="rId25" Type="http://schemas.openxmlformats.org/officeDocument/2006/relationships/image" Target="../media/image2.png"/><Relationship Id="rId2" Type="http://schemas.openxmlformats.org/officeDocument/2006/relationships/tags" Target="../tags/tag721.xml"/><Relationship Id="rId16" Type="http://schemas.openxmlformats.org/officeDocument/2006/relationships/tags" Target="../tags/tag735.xml"/><Relationship Id="rId20" Type="http://schemas.openxmlformats.org/officeDocument/2006/relationships/tags" Target="../tags/tag739.xml"/><Relationship Id="rId1" Type="http://schemas.openxmlformats.org/officeDocument/2006/relationships/tags" Target="../tags/tag720.xml"/><Relationship Id="rId6" Type="http://schemas.openxmlformats.org/officeDocument/2006/relationships/tags" Target="../tags/tag725.xml"/><Relationship Id="rId11" Type="http://schemas.openxmlformats.org/officeDocument/2006/relationships/tags" Target="../tags/tag730.xml"/><Relationship Id="rId24" Type="http://schemas.openxmlformats.org/officeDocument/2006/relationships/image" Target="../media/image1.emf"/><Relationship Id="rId5" Type="http://schemas.openxmlformats.org/officeDocument/2006/relationships/tags" Target="../tags/tag724.xml"/><Relationship Id="rId15" Type="http://schemas.openxmlformats.org/officeDocument/2006/relationships/tags" Target="../tags/tag734.xml"/><Relationship Id="rId23" Type="http://schemas.openxmlformats.org/officeDocument/2006/relationships/notesSlide" Target="../notesSlides/notesSlide32.xml"/><Relationship Id="rId10" Type="http://schemas.openxmlformats.org/officeDocument/2006/relationships/tags" Target="../tags/tag729.xml"/><Relationship Id="rId19" Type="http://schemas.openxmlformats.org/officeDocument/2006/relationships/tags" Target="../tags/tag738.xml"/><Relationship Id="rId4" Type="http://schemas.openxmlformats.org/officeDocument/2006/relationships/tags" Target="../tags/tag723.xml"/><Relationship Id="rId9" Type="http://schemas.openxmlformats.org/officeDocument/2006/relationships/tags" Target="../tags/tag728.xml"/><Relationship Id="rId14" Type="http://schemas.openxmlformats.org/officeDocument/2006/relationships/tags" Target="../tags/tag733.xml"/><Relationship Id="rId22" Type="http://schemas.openxmlformats.org/officeDocument/2006/relationships/slideLayout" Target="../slideLayouts/slideLayout6.xml"/><Relationship Id="rId27" Type="http://schemas.openxmlformats.org/officeDocument/2006/relationships/image" Target="../media/image81.jpeg"/></Relationships>
</file>

<file path=ppt/slides/_rels/slide34.xml.rels><?xml version="1.0" encoding="UTF-8" standalone="yes"?>
<Relationships xmlns="http://schemas.openxmlformats.org/package/2006/relationships"><Relationship Id="rId8" Type="http://schemas.openxmlformats.org/officeDocument/2006/relationships/tags" Target="../tags/tag748.xml"/><Relationship Id="rId13" Type="http://schemas.openxmlformats.org/officeDocument/2006/relationships/tags" Target="../tags/tag753.xml"/><Relationship Id="rId18" Type="http://schemas.openxmlformats.org/officeDocument/2006/relationships/tags" Target="../tags/tag758.xml"/><Relationship Id="rId26" Type="http://schemas.openxmlformats.org/officeDocument/2006/relationships/slideLayout" Target="../slideLayouts/slideLayout6.xml"/><Relationship Id="rId3" Type="http://schemas.openxmlformats.org/officeDocument/2006/relationships/tags" Target="../tags/tag743.xml"/><Relationship Id="rId21" Type="http://schemas.openxmlformats.org/officeDocument/2006/relationships/tags" Target="../tags/tag761.xml"/><Relationship Id="rId7" Type="http://schemas.openxmlformats.org/officeDocument/2006/relationships/tags" Target="../tags/tag747.xml"/><Relationship Id="rId12" Type="http://schemas.openxmlformats.org/officeDocument/2006/relationships/tags" Target="../tags/tag752.xml"/><Relationship Id="rId17" Type="http://schemas.openxmlformats.org/officeDocument/2006/relationships/tags" Target="../tags/tag757.xml"/><Relationship Id="rId25" Type="http://schemas.openxmlformats.org/officeDocument/2006/relationships/tags" Target="../tags/tag765.xml"/><Relationship Id="rId2" Type="http://schemas.openxmlformats.org/officeDocument/2006/relationships/tags" Target="../tags/tag742.xml"/><Relationship Id="rId16" Type="http://schemas.openxmlformats.org/officeDocument/2006/relationships/tags" Target="../tags/tag756.xml"/><Relationship Id="rId20" Type="http://schemas.openxmlformats.org/officeDocument/2006/relationships/tags" Target="../tags/tag760.xml"/><Relationship Id="rId29" Type="http://schemas.openxmlformats.org/officeDocument/2006/relationships/image" Target="../media/image2.png"/><Relationship Id="rId1" Type="http://schemas.openxmlformats.org/officeDocument/2006/relationships/tags" Target="../tags/tag741.xml"/><Relationship Id="rId6" Type="http://schemas.openxmlformats.org/officeDocument/2006/relationships/tags" Target="../tags/tag746.xml"/><Relationship Id="rId11" Type="http://schemas.openxmlformats.org/officeDocument/2006/relationships/tags" Target="../tags/tag751.xml"/><Relationship Id="rId24" Type="http://schemas.openxmlformats.org/officeDocument/2006/relationships/tags" Target="../tags/tag764.xml"/><Relationship Id="rId5" Type="http://schemas.openxmlformats.org/officeDocument/2006/relationships/tags" Target="../tags/tag745.xml"/><Relationship Id="rId15" Type="http://schemas.openxmlformats.org/officeDocument/2006/relationships/tags" Target="../tags/tag755.xml"/><Relationship Id="rId23" Type="http://schemas.openxmlformats.org/officeDocument/2006/relationships/tags" Target="../tags/tag763.xml"/><Relationship Id="rId28" Type="http://schemas.openxmlformats.org/officeDocument/2006/relationships/image" Target="../media/image1.emf"/><Relationship Id="rId10" Type="http://schemas.openxmlformats.org/officeDocument/2006/relationships/tags" Target="../tags/tag750.xml"/><Relationship Id="rId19" Type="http://schemas.openxmlformats.org/officeDocument/2006/relationships/tags" Target="../tags/tag759.xml"/><Relationship Id="rId31" Type="http://schemas.openxmlformats.org/officeDocument/2006/relationships/image" Target="../media/image83.png"/><Relationship Id="rId4" Type="http://schemas.openxmlformats.org/officeDocument/2006/relationships/tags" Target="../tags/tag744.xml"/><Relationship Id="rId9" Type="http://schemas.openxmlformats.org/officeDocument/2006/relationships/tags" Target="../tags/tag749.xml"/><Relationship Id="rId14" Type="http://schemas.openxmlformats.org/officeDocument/2006/relationships/tags" Target="../tags/tag754.xml"/><Relationship Id="rId22" Type="http://schemas.openxmlformats.org/officeDocument/2006/relationships/tags" Target="../tags/tag762.xml"/><Relationship Id="rId27" Type="http://schemas.openxmlformats.org/officeDocument/2006/relationships/notesSlide" Target="../notesSlides/notesSlide33.xml"/><Relationship Id="rId30" Type="http://schemas.openxmlformats.org/officeDocument/2006/relationships/image" Target="../media/image82.png"/></Relationships>
</file>

<file path=ppt/slides/_rels/slide35.xml.rels><?xml version="1.0" encoding="UTF-8" standalone="yes"?>
<Relationships xmlns="http://schemas.openxmlformats.org/package/2006/relationships"><Relationship Id="rId8" Type="http://schemas.openxmlformats.org/officeDocument/2006/relationships/tags" Target="../tags/tag773.xml"/><Relationship Id="rId13" Type="http://schemas.openxmlformats.org/officeDocument/2006/relationships/tags" Target="../tags/tag778.xml"/><Relationship Id="rId18" Type="http://schemas.openxmlformats.org/officeDocument/2006/relationships/tags" Target="../tags/tag783.xml"/><Relationship Id="rId26" Type="http://schemas.openxmlformats.org/officeDocument/2006/relationships/tags" Target="../tags/tag791.xml"/><Relationship Id="rId3" Type="http://schemas.openxmlformats.org/officeDocument/2006/relationships/tags" Target="../tags/tag768.xml"/><Relationship Id="rId21" Type="http://schemas.openxmlformats.org/officeDocument/2006/relationships/tags" Target="../tags/tag786.xml"/><Relationship Id="rId34" Type="http://schemas.openxmlformats.org/officeDocument/2006/relationships/image" Target="../media/image86.png"/><Relationship Id="rId7" Type="http://schemas.openxmlformats.org/officeDocument/2006/relationships/tags" Target="../tags/tag772.xml"/><Relationship Id="rId12" Type="http://schemas.openxmlformats.org/officeDocument/2006/relationships/tags" Target="../tags/tag777.xml"/><Relationship Id="rId17" Type="http://schemas.openxmlformats.org/officeDocument/2006/relationships/tags" Target="../tags/tag782.xml"/><Relationship Id="rId25" Type="http://schemas.openxmlformats.org/officeDocument/2006/relationships/tags" Target="../tags/tag790.xml"/><Relationship Id="rId33" Type="http://schemas.openxmlformats.org/officeDocument/2006/relationships/image" Target="../media/image85.jpeg"/><Relationship Id="rId2" Type="http://schemas.openxmlformats.org/officeDocument/2006/relationships/tags" Target="../tags/tag767.xml"/><Relationship Id="rId16" Type="http://schemas.openxmlformats.org/officeDocument/2006/relationships/tags" Target="../tags/tag781.xml"/><Relationship Id="rId20" Type="http://schemas.openxmlformats.org/officeDocument/2006/relationships/tags" Target="../tags/tag785.xml"/><Relationship Id="rId29" Type="http://schemas.openxmlformats.org/officeDocument/2006/relationships/notesSlide" Target="../notesSlides/notesSlide34.xml"/><Relationship Id="rId1" Type="http://schemas.openxmlformats.org/officeDocument/2006/relationships/tags" Target="../tags/tag766.xml"/><Relationship Id="rId6" Type="http://schemas.openxmlformats.org/officeDocument/2006/relationships/tags" Target="../tags/tag771.xml"/><Relationship Id="rId11" Type="http://schemas.openxmlformats.org/officeDocument/2006/relationships/tags" Target="../tags/tag776.xml"/><Relationship Id="rId24" Type="http://schemas.openxmlformats.org/officeDocument/2006/relationships/tags" Target="../tags/tag789.xml"/><Relationship Id="rId32" Type="http://schemas.openxmlformats.org/officeDocument/2006/relationships/image" Target="../media/image84.jpeg"/><Relationship Id="rId37" Type="http://schemas.openxmlformats.org/officeDocument/2006/relationships/image" Target="../media/image89.png"/><Relationship Id="rId5" Type="http://schemas.openxmlformats.org/officeDocument/2006/relationships/tags" Target="../tags/tag770.xml"/><Relationship Id="rId15" Type="http://schemas.openxmlformats.org/officeDocument/2006/relationships/tags" Target="../tags/tag780.xml"/><Relationship Id="rId23" Type="http://schemas.openxmlformats.org/officeDocument/2006/relationships/tags" Target="../tags/tag788.xml"/><Relationship Id="rId28" Type="http://schemas.openxmlformats.org/officeDocument/2006/relationships/slideLayout" Target="../slideLayouts/slideLayout6.xml"/><Relationship Id="rId36" Type="http://schemas.openxmlformats.org/officeDocument/2006/relationships/image" Target="../media/image88.png"/><Relationship Id="rId10" Type="http://schemas.openxmlformats.org/officeDocument/2006/relationships/tags" Target="../tags/tag775.xml"/><Relationship Id="rId19" Type="http://schemas.openxmlformats.org/officeDocument/2006/relationships/tags" Target="../tags/tag784.xml"/><Relationship Id="rId31" Type="http://schemas.openxmlformats.org/officeDocument/2006/relationships/image" Target="../media/image2.png"/><Relationship Id="rId4" Type="http://schemas.openxmlformats.org/officeDocument/2006/relationships/tags" Target="../tags/tag769.xml"/><Relationship Id="rId9" Type="http://schemas.openxmlformats.org/officeDocument/2006/relationships/tags" Target="../tags/tag774.xml"/><Relationship Id="rId14" Type="http://schemas.openxmlformats.org/officeDocument/2006/relationships/tags" Target="../tags/tag779.xml"/><Relationship Id="rId22" Type="http://schemas.openxmlformats.org/officeDocument/2006/relationships/tags" Target="../tags/tag787.xml"/><Relationship Id="rId27" Type="http://schemas.openxmlformats.org/officeDocument/2006/relationships/tags" Target="../tags/tag792.xml"/><Relationship Id="rId30" Type="http://schemas.openxmlformats.org/officeDocument/2006/relationships/image" Target="../media/image1.emf"/><Relationship Id="rId35" Type="http://schemas.openxmlformats.org/officeDocument/2006/relationships/image" Target="../media/image87.png"/></Relationships>
</file>

<file path=ppt/slides/_rels/slide36.xml.rels><?xml version="1.0" encoding="UTF-8" standalone="yes"?>
<Relationships xmlns="http://schemas.openxmlformats.org/package/2006/relationships"><Relationship Id="rId8" Type="http://schemas.openxmlformats.org/officeDocument/2006/relationships/tags" Target="../tags/tag800.xml"/><Relationship Id="rId13" Type="http://schemas.openxmlformats.org/officeDocument/2006/relationships/tags" Target="../tags/tag805.xml"/><Relationship Id="rId18" Type="http://schemas.openxmlformats.org/officeDocument/2006/relationships/tags" Target="../tags/tag810.xml"/><Relationship Id="rId26" Type="http://schemas.openxmlformats.org/officeDocument/2006/relationships/tags" Target="../tags/tag818.xml"/><Relationship Id="rId39" Type="http://schemas.openxmlformats.org/officeDocument/2006/relationships/image" Target="../media/image94.png"/><Relationship Id="rId3" Type="http://schemas.openxmlformats.org/officeDocument/2006/relationships/tags" Target="../tags/tag795.xml"/><Relationship Id="rId21" Type="http://schemas.openxmlformats.org/officeDocument/2006/relationships/tags" Target="../tags/tag813.xml"/><Relationship Id="rId34" Type="http://schemas.openxmlformats.org/officeDocument/2006/relationships/image" Target="../media/image2.png"/><Relationship Id="rId7" Type="http://schemas.openxmlformats.org/officeDocument/2006/relationships/tags" Target="../tags/tag799.xml"/><Relationship Id="rId12" Type="http://schemas.openxmlformats.org/officeDocument/2006/relationships/tags" Target="../tags/tag804.xml"/><Relationship Id="rId17" Type="http://schemas.openxmlformats.org/officeDocument/2006/relationships/tags" Target="../tags/tag809.xml"/><Relationship Id="rId25" Type="http://schemas.openxmlformats.org/officeDocument/2006/relationships/tags" Target="../tags/tag817.xml"/><Relationship Id="rId33" Type="http://schemas.openxmlformats.org/officeDocument/2006/relationships/image" Target="../media/image1.emf"/><Relationship Id="rId38" Type="http://schemas.openxmlformats.org/officeDocument/2006/relationships/image" Target="../media/image93.jpeg"/><Relationship Id="rId2" Type="http://schemas.openxmlformats.org/officeDocument/2006/relationships/tags" Target="../tags/tag794.xml"/><Relationship Id="rId16" Type="http://schemas.openxmlformats.org/officeDocument/2006/relationships/tags" Target="../tags/tag808.xml"/><Relationship Id="rId20" Type="http://schemas.openxmlformats.org/officeDocument/2006/relationships/tags" Target="../tags/tag812.xml"/><Relationship Id="rId29" Type="http://schemas.openxmlformats.org/officeDocument/2006/relationships/tags" Target="../tags/tag821.xml"/><Relationship Id="rId1" Type="http://schemas.openxmlformats.org/officeDocument/2006/relationships/tags" Target="../tags/tag793.xml"/><Relationship Id="rId6" Type="http://schemas.openxmlformats.org/officeDocument/2006/relationships/tags" Target="../tags/tag798.xml"/><Relationship Id="rId11" Type="http://schemas.openxmlformats.org/officeDocument/2006/relationships/tags" Target="../tags/tag803.xml"/><Relationship Id="rId24" Type="http://schemas.openxmlformats.org/officeDocument/2006/relationships/tags" Target="../tags/tag816.xml"/><Relationship Id="rId32" Type="http://schemas.openxmlformats.org/officeDocument/2006/relationships/notesSlide" Target="../notesSlides/notesSlide35.xml"/><Relationship Id="rId37" Type="http://schemas.openxmlformats.org/officeDocument/2006/relationships/image" Target="../media/image92.jpeg"/><Relationship Id="rId40" Type="http://schemas.openxmlformats.org/officeDocument/2006/relationships/image" Target="../media/image95.png"/><Relationship Id="rId5" Type="http://schemas.openxmlformats.org/officeDocument/2006/relationships/tags" Target="../tags/tag797.xml"/><Relationship Id="rId15" Type="http://schemas.openxmlformats.org/officeDocument/2006/relationships/tags" Target="../tags/tag807.xml"/><Relationship Id="rId23" Type="http://schemas.openxmlformats.org/officeDocument/2006/relationships/tags" Target="../tags/tag815.xml"/><Relationship Id="rId28" Type="http://schemas.openxmlformats.org/officeDocument/2006/relationships/tags" Target="../tags/tag820.xml"/><Relationship Id="rId36" Type="http://schemas.openxmlformats.org/officeDocument/2006/relationships/image" Target="../media/image91.png"/><Relationship Id="rId10" Type="http://schemas.openxmlformats.org/officeDocument/2006/relationships/tags" Target="../tags/tag802.xml"/><Relationship Id="rId19" Type="http://schemas.openxmlformats.org/officeDocument/2006/relationships/tags" Target="../tags/tag811.xml"/><Relationship Id="rId31" Type="http://schemas.openxmlformats.org/officeDocument/2006/relationships/slideLayout" Target="../slideLayouts/slideLayout6.xml"/><Relationship Id="rId4" Type="http://schemas.openxmlformats.org/officeDocument/2006/relationships/tags" Target="../tags/tag796.xml"/><Relationship Id="rId9" Type="http://schemas.openxmlformats.org/officeDocument/2006/relationships/tags" Target="../tags/tag801.xml"/><Relationship Id="rId14" Type="http://schemas.openxmlformats.org/officeDocument/2006/relationships/tags" Target="../tags/tag806.xml"/><Relationship Id="rId22" Type="http://schemas.openxmlformats.org/officeDocument/2006/relationships/tags" Target="../tags/tag814.xml"/><Relationship Id="rId27" Type="http://schemas.openxmlformats.org/officeDocument/2006/relationships/tags" Target="../tags/tag819.xml"/><Relationship Id="rId30" Type="http://schemas.openxmlformats.org/officeDocument/2006/relationships/tags" Target="../tags/tag822.xml"/><Relationship Id="rId35" Type="http://schemas.openxmlformats.org/officeDocument/2006/relationships/image" Target="../media/image90.png"/></Relationships>
</file>

<file path=ppt/slides/_rels/slide37.xml.rels><?xml version="1.0" encoding="UTF-8" standalone="yes"?>
<Relationships xmlns="http://schemas.openxmlformats.org/package/2006/relationships"><Relationship Id="rId8" Type="http://schemas.openxmlformats.org/officeDocument/2006/relationships/tags" Target="../tags/tag829.xml"/><Relationship Id="rId13" Type="http://schemas.openxmlformats.org/officeDocument/2006/relationships/tags" Target="../tags/tag834.xml"/><Relationship Id="rId18" Type="http://schemas.openxmlformats.org/officeDocument/2006/relationships/tags" Target="../tags/tag839.xml"/><Relationship Id="rId26" Type="http://schemas.openxmlformats.org/officeDocument/2006/relationships/notesSlide" Target="../notesSlides/notesSlide36.xml"/><Relationship Id="rId3" Type="http://schemas.openxmlformats.org/officeDocument/2006/relationships/tags" Target="../tags/tag824.xml"/><Relationship Id="rId21" Type="http://schemas.openxmlformats.org/officeDocument/2006/relationships/tags" Target="../tags/tag842.xml"/><Relationship Id="rId7" Type="http://schemas.openxmlformats.org/officeDocument/2006/relationships/tags" Target="../tags/tag828.xml"/><Relationship Id="rId12" Type="http://schemas.openxmlformats.org/officeDocument/2006/relationships/tags" Target="../tags/tag833.xml"/><Relationship Id="rId17" Type="http://schemas.openxmlformats.org/officeDocument/2006/relationships/tags" Target="../tags/tag838.xml"/><Relationship Id="rId25" Type="http://schemas.openxmlformats.org/officeDocument/2006/relationships/slideLayout" Target="../slideLayouts/slideLayout4.xml"/><Relationship Id="rId33" Type="http://schemas.openxmlformats.org/officeDocument/2006/relationships/image" Target="../media/image100.png"/><Relationship Id="rId2" Type="http://schemas.openxmlformats.org/officeDocument/2006/relationships/tags" Target="../tags/tag823.xml"/><Relationship Id="rId16" Type="http://schemas.openxmlformats.org/officeDocument/2006/relationships/tags" Target="../tags/tag837.xml"/><Relationship Id="rId20" Type="http://schemas.openxmlformats.org/officeDocument/2006/relationships/tags" Target="../tags/tag841.xml"/><Relationship Id="rId29" Type="http://schemas.openxmlformats.org/officeDocument/2006/relationships/oleObject" Target="../embeddings/oleObject2.bin"/><Relationship Id="rId1" Type="http://schemas.openxmlformats.org/officeDocument/2006/relationships/vmlDrawing" Target="../drawings/vmlDrawing2.vml"/><Relationship Id="rId6" Type="http://schemas.openxmlformats.org/officeDocument/2006/relationships/tags" Target="../tags/tag827.xml"/><Relationship Id="rId11" Type="http://schemas.openxmlformats.org/officeDocument/2006/relationships/tags" Target="../tags/tag832.xml"/><Relationship Id="rId24" Type="http://schemas.openxmlformats.org/officeDocument/2006/relationships/tags" Target="../tags/tag845.xml"/><Relationship Id="rId32" Type="http://schemas.openxmlformats.org/officeDocument/2006/relationships/image" Target="../media/image97.png"/><Relationship Id="rId5" Type="http://schemas.openxmlformats.org/officeDocument/2006/relationships/tags" Target="../tags/tag826.xml"/><Relationship Id="rId15" Type="http://schemas.openxmlformats.org/officeDocument/2006/relationships/tags" Target="../tags/tag836.xml"/><Relationship Id="rId23" Type="http://schemas.openxmlformats.org/officeDocument/2006/relationships/tags" Target="../tags/tag844.xml"/><Relationship Id="rId28" Type="http://schemas.openxmlformats.org/officeDocument/2006/relationships/image" Target="../media/image99.jpeg"/><Relationship Id="rId10" Type="http://schemas.openxmlformats.org/officeDocument/2006/relationships/tags" Target="../tags/tag831.xml"/><Relationship Id="rId19" Type="http://schemas.openxmlformats.org/officeDocument/2006/relationships/tags" Target="../tags/tag840.xml"/><Relationship Id="rId31" Type="http://schemas.openxmlformats.org/officeDocument/2006/relationships/oleObject" Target="../embeddings/oleObject3.bin"/><Relationship Id="rId4" Type="http://schemas.openxmlformats.org/officeDocument/2006/relationships/tags" Target="../tags/tag825.xml"/><Relationship Id="rId9" Type="http://schemas.openxmlformats.org/officeDocument/2006/relationships/tags" Target="../tags/tag830.xml"/><Relationship Id="rId14" Type="http://schemas.openxmlformats.org/officeDocument/2006/relationships/tags" Target="../tags/tag835.xml"/><Relationship Id="rId22" Type="http://schemas.openxmlformats.org/officeDocument/2006/relationships/tags" Target="../tags/tag843.xml"/><Relationship Id="rId27" Type="http://schemas.openxmlformats.org/officeDocument/2006/relationships/image" Target="../media/image98.wmf"/><Relationship Id="rId30" Type="http://schemas.openxmlformats.org/officeDocument/2006/relationships/image" Target="../media/image96.png"/></Relationships>
</file>

<file path=ppt/slides/_rels/slide38.xml.rels><?xml version="1.0" encoding="UTF-8" standalone="yes"?>
<Relationships xmlns="http://schemas.openxmlformats.org/package/2006/relationships"><Relationship Id="rId8" Type="http://schemas.openxmlformats.org/officeDocument/2006/relationships/tags" Target="../tags/tag853.xml"/><Relationship Id="rId13" Type="http://schemas.openxmlformats.org/officeDocument/2006/relationships/tags" Target="../tags/tag858.xml"/><Relationship Id="rId18" Type="http://schemas.openxmlformats.org/officeDocument/2006/relationships/image" Target="../media/image1.emf"/><Relationship Id="rId3" Type="http://schemas.openxmlformats.org/officeDocument/2006/relationships/tags" Target="../tags/tag848.xml"/><Relationship Id="rId7" Type="http://schemas.openxmlformats.org/officeDocument/2006/relationships/tags" Target="../tags/tag852.xml"/><Relationship Id="rId12" Type="http://schemas.openxmlformats.org/officeDocument/2006/relationships/tags" Target="../tags/tag857.xml"/><Relationship Id="rId17" Type="http://schemas.openxmlformats.org/officeDocument/2006/relationships/notesSlide" Target="../notesSlides/notesSlide37.xml"/><Relationship Id="rId2" Type="http://schemas.openxmlformats.org/officeDocument/2006/relationships/tags" Target="../tags/tag847.xml"/><Relationship Id="rId16" Type="http://schemas.openxmlformats.org/officeDocument/2006/relationships/slideLayout" Target="../slideLayouts/slideLayout6.xml"/><Relationship Id="rId20" Type="http://schemas.openxmlformats.org/officeDocument/2006/relationships/image" Target="../media/image101.jpeg"/><Relationship Id="rId1" Type="http://schemas.openxmlformats.org/officeDocument/2006/relationships/tags" Target="../tags/tag846.xml"/><Relationship Id="rId6" Type="http://schemas.openxmlformats.org/officeDocument/2006/relationships/tags" Target="../tags/tag851.xml"/><Relationship Id="rId11" Type="http://schemas.openxmlformats.org/officeDocument/2006/relationships/tags" Target="../tags/tag856.xml"/><Relationship Id="rId5" Type="http://schemas.openxmlformats.org/officeDocument/2006/relationships/tags" Target="../tags/tag850.xml"/><Relationship Id="rId15" Type="http://schemas.openxmlformats.org/officeDocument/2006/relationships/tags" Target="../tags/tag860.xml"/><Relationship Id="rId10" Type="http://schemas.openxmlformats.org/officeDocument/2006/relationships/tags" Target="../tags/tag855.xml"/><Relationship Id="rId19" Type="http://schemas.openxmlformats.org/officeDocument/2006/relationships/image" Target="../media/image2.png"/><Relationship Id="rId4" Type="http://schemas.openxmlformats.org/officeDocument/2006/relationships/tags" Target="../tags/tag849.xml"/><Relationship Id="rId9" Type="http://schemas.openxmlformats.org/officeDocument/2006/relationships/tags" Target="../tags/tag854.xml"/><Relationship Id="rId14" Type="http://schemas.openxmlformats.org/officeDocument/2006/relationships/tags" Target="../tags/tag859.xml"/></Relationships>
</file>

<file path=ppt/slides/_rels/slide39.xml.rels><?xml version="1.0" encoding="UTF-8" standalone="yes"?>
<Relationships xmlns="http://schemas.openxmlformats.org/package/2006/relationships"><Relationship Id="rId8" Type="http://schemas.openxmlformats.org/officeDocument/2006/relationships/tags" Target="../tags/tag868.xml"/><Relationship Id="rId13" Type="http://schemas.openxmlformats.org/officeDocument/2006/relationships/tags" Target="../tags/tag873.xml"/><Relationship Id="rId18" Type="http://schemas.openxmlformats.org/officeDocument/2006/relationships/image" Target="../media/image2.png"/><Relationship Id="rId3" Type="http://schemas.openxmlformats.org/officeDocument/2006/relationships/tags" Target="../tags/tag863.xml"/><Relationship Id="rId7" Type="http://schemas.openxmlformats.org/officeDocument/2006/relationships/tags" Target="../tags/tag867.xml"/><Relationship Id="rId12" Type="http://schemas.openxmlformats.org/officeDocument/2006/relationships/tags" Target="../tags/tag872.xml"/><Relationship Id="rId17" Type="http://schemas.openxmlformats.org/officeDocument/2006/relationships/image" Target="../media/image1.emf"/><Relationship Id="rId2" Type="http://schemas.openxmlformats.org/officeDocument/2006/relationships/tags" Target="../tags/tag862.xml"/><Relationship Id="rId16" Type="http://schemas.openxmlformats.org/officeDocument/2006/relationships/notesSlide" Target="../notesSlides/notesSlide38.xml"/><Relationship Id="rId1" Type="http://schemas.openxmlformats.org/officeDocument/2006/relationships/tags" Target="../tags/tag861.xml"/><Relationship Id="rId6" Type="http://schemas.openxmlformats.org/officeDocument/2006/relationships/tags" Target="../tags/tag866.xml"/><Relationship Id="rId11" Type="http://schemas.openxmlformats.org/officeDocument/2006/relationships/tags" Target="../tags/tag871.xml"/><Relationship Id="rId5" Type="http://schemas.openxmlformats.org/officeDocument/2006/relationships/tags" Target="../tags/tag865.xml"/><Relationship Id="rId15" Type="http://schemas.openxmlformats.org/officeDocument/2006/relationships/slideLayout" Target="../slideLayouts/slideLayout6.xml"/><Relationship Id="rId10" Type="http://schemas.openxmlformats.org/officeDocument/2006/relationships/tags" Target="../tags/tag870.xml"/><Relationship Id="rId19" Type="http://schemas.openxmlformats.org/officeDocument/2006/relationships/image" Target="../media/image102.jpeg"/><Relationship Id="rId4" Type="http://schemas.openxmlformats.org/officeDocument/2006/relationships/tags" Target="../tags/tag864.xml"/><Relationship Id="rId9" Type="http://schemas.openxmlformats.org/officeDocument/2006/relationships/tags" Target="../tags/tag869.xml"/><Relationship Id="rId14" Type="http://schemas.openxmlformats.org/officeDocument/2006/relationships/tags" Target="../tags/tag874.xml"/></Relationships>
</file>

<file path=ppt/slides/_rels/slide4.xml.rels><?xml version="1.0" encoding="UTF-8" standalone="yes"?>
<Relationships xmlns="http://schemas.openxmlformats.org/package/2006/relationships"><Relationship Id="rId13" Type="http://schemas.openxmlformats.org/officeDocument/2006/relationships/tags" Target="../tags/tag66.xml"/><Relationship Id="rId18" Type="http://schemas.openxmlformats.org/officeDocument/2006/relationships/tags" Target="../tags/tag71.xml"/><Relationship Id="rId26" Type="http://schemas.openxmlformats.org/officeDocument/2006/relationships/tags" Target="../tags/tag79.xml"/><Relationship Id="rId39" Type="http://schemas.openxmlformats.org/officeDocument/2006/relationships/tags" Target="../tags/tag92.xml"/><Relationship Id="rId21" Type="http://schemas.openxmlformats.org/officeDocument/2006/relationships/tags" Target="../tags/tag74.xml"/><Relationship Id="rId34" Type="http://schemas.openxmlformats.org/officeDocument/2006/relationships/tags" Target="../tags/tag87.xml"/><Relationship Id="rId42" Type="http://schemas.openxmlformats.org/officeDocument/2006/relationships/tags" Target="../tags/tag95.xml"/><Relationship Id="rId47" Type="http://schemas.openxmlformats.org/officeDocument/2006/relationships/tags" Target="../tags/tag100.xml"/><Relationship Id="rId50" Type="http://schemas.openxmlformats.org/officeDocument/2006/relationships/tags" Target="../tags/tag103.xml"/><Relationship Id="rId55" Type="http://schemas.openxmlformats.org/officeDocument/2006/relationships/tags" Target="../tags/tag108.xml"/><Relationship Id="rId63" Type="http://schemas.openxmlformats.org/officeDocument/2006/relationships/image" Target="../media/image2.png"/><Relationship Id="rId68" Type="http://schemas.openxmlformats.org/officeDocument/2006/relationships/image" Target="../media/image10.png"/><Relationship Id="rId7" Type="http://schemas.openxmlformats.org/officeDocument/2006/relationships/tags" Target="../tags/tag60.xml"/><Relationship Id="rId2" Type="http://schemas.openxmlformats.org/officeDocument/2006/relationships/tags" Target="../tags/tag55.xml"/><Relationship Id="rId16" Type="http://schemas.openxmlformats.org/officeDocument/2006/relationships/tags" Target="../tags/tag69.xml"/><Relationship Id="rId29" Type="http://schemas.openxmlformats.org/officeDocument/2006/relationships/tags" Target="../tags/tag82.xml"/><Relationship Id="rId1" Type="http://schemas.openxmlformats.org/officeDocument/2006/relationships/tags" Target="../tags/tag54.xml"/><Relationship Id="rId6" Type="http://schemas.openxmlformats.org/officeDocument/2006/relationships/tags" Target="../tags/tag59.xml"/><Relationship Id="rId11" Type="http://schemas.openxmlformats.org/officeDocument/2006/relationships/tags" Target="../tags/tag64.xml"/><Relationship Id="rId24" Type="http://schemas.openxmlformats.org/officeDocument/2006/relationships/tags" Target="../tags/tag77.xml"/><Relationship Id="rId32" Type="http://schemas.openxmlformats.org/officeDocument/2006/relationships/tags" Target="../tags/tag85.xml"/><Relationship Id="rId37" Type="http://schemas.openxmlformats.org/officeDocument/2006/relationships/tags" Target="../tags/tag90.xml"/><Relationship Id="rId40" Type="http://schemas.openxmlformats.org/officeDocument/2006/relationships/tags" Target="../tags/tag93.xml"/><Relationship Id="rId45" Type="http://schemas.openxmlformats.org/officeDocument/2006/relationships/tags" Target="../tags/tag98.xml"/><Relationship Id="rId53" Type="http://schemas.openxmlformats.org/officeDocument/2006/relationships/tags" Target="../tags/tag106.xml"/><Relationship Id="rId58" Type="http://schemas.openxmlformats.org/officeDocument/2006/relationships/tags" Target="../tags/tag111.xml"/><Relationship Id="rId66" Type="http://schemas.openxmlformats.org/officeDocument/2006/relationships/image" Target="../media/image8.png"/><Relationship Id="rId5" Type="http://schemas.openxmlformats.org/officeDocument/2006/relationships/tags" Target="../tags/tag58.xml"/><Relationship Id="rId15" Type="http://schemas.openxmlformats.org/officeDocument/2006/relationships/tags" Target="../tags/tag68.xml"/><Relationship Id="rId23" Type="http://schemas.openxmlformats.org/officeDocument/2006/relationships/tags" Target="../tags/tag76.xml"/><Relationship Id="rId28" Type="http://schemas.openxmlformats.org/officeDocument/2006/relationships/tags" Target="../tags/tag81.xml"/><Relationship Id="rId36" Type="http://schemas.openxmlformats.org/officeDocument/2006/relationships/tags" Target="../tags/tag89.xml"/><Relationship Id="rId49" Type="http://schemas.openxmlformats.org/officeDocument/2006/relationships/tags" Target="../tags/tag102.xml"/><Relationship Id="rId57" Type="http://schemas.openxmlformats.org/officeDocument/2006/relationships/tags" Target="../tags/tag110.xml"/><Relationship Id="rId61" Type="http://schemas.openxmlformats.org/officeDocument/2006/relationships/notesSlide" Target="../notesSlides/notesSlide4.xml"/><Relationship Id="rId10" Type="http://schemas.openxmlformats.org/officeDocument/2006/relationships/tags" Target="../tags/tag63.xml"/><Relationship Id="rId19" Type="http://schemas.openxmlformats.org/officeDocument/2006/relationships/tags" Target="../tags/tag72.xml"/><Relationship Id="rId31" Type="http://schemas.openxmlformats.org/officeDocument/2006/relationships/tags" Target="../tags/tag84.xml"/><Relationship Id="rId44" Type="http://schemas.openxmlformats.org/officeDocument/2006/relationships/tags" Target="../tags/tag97.xml"/><Relationship Id="rId52" Type="http://schemas.openxmlformats.org/officeDocument/2006/relationships/tags" Target="../tags/tag105.xml"/><Relationship Id="rId60" Type="http://schemas.openxmlformats.org/officeDocument/2006/relationships/slideLayout" Target="../slideLayouts/slideLayout6.xml"/><Relationship Id="rId65" Type="http://schemas.openxmlformats.org/officeDocument/2006/relationships/image" Target="../media/image7.png"/><Relationship Id="rId4" Type="http://schemas.openxmlformats.org/officeDocument/2006/relationships/tags" Target="../tags/tag57.xml"/><Relationship Id="rId9" Type="http://schemas.openxmlformats.org/officeDocument/2006/relationships/tags" Target="../tags/tag62.xml"/><Relationship Id="rId14" Type="http://schemas.openxmlformats.org/officeDocument/2006/relationships/tags" Target="../tags/tag67.xml"/><Relationship Id="rId22" Type="http://schemas.openxmlformats.org/officeDocument/2006/relationships/tags" Target="../tags/tag75.xml"/><Relationship Id="rId27" Type="http://schemas.openxmlformats.org/officeDocument/2006/relationships/tags" Target="../tags/tag80.xml"/><Relationship Id="rId30" Type="http://schemas.openxmlformats.org/officeDocument/2006/relationships/tags" Target="../tags/tag83.xml"/><Relationship Id="rId35" Type="http://schemas.openxmlformats.org/officeDocument/2006/relationships/tags" Target="../tags/tag88.xml"/><Relationship Id="rId43" Type="http://schemas.openxmlformats.org/officeDocument/2006/relationships/tags" Target="../tags/tag96.xml"/><Relationship Id="rId48" Type="http://schemas.openxmlformats.org/officeDocument/2006/relationships/tags" Target="../tags/tag101.xml"/><Relationship Id="rId56" Type="http://schemas.openxmlformats.org/officeDocument/2006/relationships/tags" Target="../tags/tag109.xml"/><Relationship Id="rId64" Type="http://schemas.openxmlformats.org/officeDocument/2006/relationships/image" Target="../media/image6.png"/><Relationship Id="rId69" Type="http://schemas.openxmlformats.org/officeDocument/2006/relationships/image" Target="../media/image11.png"/><Relationship Id="rId8" Type="http://schemas.openxmlformats.org/officeDocument/2006/relationships/tags" Target="../tags/tag61.xml"/><Relationship Id="rId51" Type="http://schemas.openxmlformats.org/officeDocument/2006/relationships/tags" Target="../tags/tag104.xml"/><Relationship Id="rId3" Type="http://schemas.openxmlformats.org/officeDocument/2006/relationships/tags" Target="../tags/tag56.xml"/><Relationship Id="rId12" Type="http://schemas.openxmlformats.org/officeDocument/2006/relationships/tags" Target="../tags/tag65.xml"/><Relationship Id="rId17" Type="http://schemas.openxmlformats.org/officeDocument/2006/relationships/tags" Target="../tags/tag70.xml"/><Relationship Id="rId25" Type="http://schemas.openxmlformats.org/officeDocument/2006/relationships/tags" Target="../tags/tag78.xml"/><Relationship Id="rId33" Type="http://schemas.openxmlformats.org/officeDocument/2006/relationships/tags" Target="../tags/tag86.xml"/><Relationship Id="rId38" Type="http://schemas.openxmlformats.org/officeDocument/2006/relationships/tags" Target="../tags/tag91.xml"/><Relationship Id="rId46" Type="http://schemas.openxmlformats.org/officeDocument/2006/relationships/tags" Target="../tags/tag99.xml"/><Relationship Id="rId59" Type="http://schemas.openxmlformats.org/officeDocument/2006/relationships/tags" Target="../tags/tag112.xml"/><Relationship Id="rId67" Type="http://schemas.openxmlformats.org/officeDocument/2006/relationships/image" Target="../media/image9.png"/><Relationship Id="rId20" Type="http://schemas.openxmlformats.org/officeDocument/2006/relationships/tags" Target="../tags/tag73.xml"/><Relationship Id="rId41" Type="http://schemas.openxmlformats.org/officeDocument/2006/relationships/tags" Target="../tags/tag94.xml"/><Relationship Id="rId54" Type="http://schemas.openxmlformats.org/officeDocument/2006/relationships/tags" Target="../tags/tag107.xml"/><Relationship Id="rId62" Type="http://schemas.openxmlformats.org/officeDocument/2006/relationships/image" Target="../media/image1.emf"/></Relationships>
</file>

<file path=ppt/slides/_rels/slide40.xml.rels><?xml version="1.0" encoding="UTF-8" standalone="yes"?>
<Relationships xmlns="http://schemas.openxmlformats.org/package/2006/relationships"><Relationship Id="rId8" Type="http://schemas.openxmlformats.org/officeDocument/2006/relationships/tags" Target="../tags/tag882.xml"/><Relationship Id="rId13" Type="http://schemas.openxmlformats.org/officeDocument/2006/relationships/tags" Target="../tags/tag887.xml"/><Relationship Id="rId18" Type="http://schemas.openxmlformats.org/officeDocument/2006/relationships/tags" Target="../tags/tag892.xml"/><Relationship Id="rId26" Type="http://schemas.openxmlformats.org/officeDocument/2006/relationships/image" Target="../media/image104.png"/><Relationship Id="rId3" Type="http://schemas.openxmlformats.org/officeDocument/2006/relationships/tags" Target="../tags/tag877.xml"/><Relationship Id="rId21" Type="http://schemas.openxmlformats.org/officeDocument/2006/relationships/slideLayout" Target="../slideLayouts/slideLayout6.xml"/><Relationship Id="rId7" Type="http://schemas.openxmlformats.org/officeDocument/2006/relationships/tags" Target="../tags/tag881.xml"/><Relationship Id="rId12" Type="http://schemas.openxmlformats.org/officeDocument/2006/relationships/tags" Target="../tags/tag886.xml"/><Relationship Id="rId17" Type="http://schemas.openxmlformats.org/officeDocument/2006/relationships/tags" Target="../tags/tag891.xml"/><Relationship Id="rId25" Type="http://schemas.openxmlformats.org/officeDocument/2006/relationships/image" Target="../media/image103.png"/><Relationship Id="rId2" Type="http://schemas.openxmlformats.org/officeDocument/2006/relationships/tags" Target="../tags/tag876.xml"/><Relationship Id="rId16" Type="http://schemas.openxmlformats.org/officeDocument/2006/relationships/tags" Target="../tags/tag890.xml"/><Relationship Id="rId20" Type="http://schemas.openxmlformats.org/officeDocument/2006/relationships/tags" Target="../tags/tag894.xml"/><Relationship Id="rId1" Type="http://schemas.openxmlformats.org/officeDocument/2006/relationships/tags" Target="../tags/tag875.xml"/><Relationship Id="rId6" Type="http://schemas.openxmlformats.org/officeDocument/2006/relationships/tags" Target="../tags/tag880.xml"/><Relationship Id="rId11" Type="http://schemas.openxmlformats.org/officeDocument/2006/relationships/tags" Target="../tags/tag885.xml"/><Relationship Id="rId24" Type="http://schemas.openxmlformats.org/officeDocument/2006/relationships/image" Target="../media/image2.png"/><Relationship Id="rId5" Type="http://schemas.openxmlformats.org/officeDocument/2006/relationships/tags" Target="../tags/tag879.xml"/><Relationship Id="rId15" Type="http://schemas.openxmlformats.org/officeDocument/2006/relationships/tags" Target="../tags/tag889.xml"/><Relationship Id="rId23" Type="http://schemas.openxmlformats.org/officeDocument/2006/relationships/image" Target="../media/image1.emf"/><Relationship Id="rId10" Type="http://schemas.openxmlformats.org/officeDocument/2006/relationships/tags" Target="../tags/tag884.xml"/><Relationship Id="rId19" Type="http://schemas.openxmlformats.org/officeDocument/2006/relationships/tags" Target="../tags/tag893.xml"/><Relationship Id="rId4" Type="http://schemas.openxmlformats.org/officeDocument/2006/relationships/tags" Target="../tags/tag878.xml"/><Relationship Id="rId9" Type="http://schemas.openxmlformats.org/officeDocument/2006/relationships/tags" Target="../tags/tag883.xml"/><Relationship Id="rId14" Type="http://schemas.openxmlformats.org/officeDocument/2006/relationships/tags" Target="../tags/tag888.xml"/><Relationship Id="rId22" Type="http://schemas.openxmlformats.org/officeDocument/2006/relationships/notesSlide" Target="../notesSlides/notesSlide39.xml"/><Relationship Id="rId27" Type="http://schemas.openxmlformats.org/officeDocument/2006/relationships/image" Target="../media/image105.png"/></Relationships>
</file>

<file path=ppt/slides/_rels/slide41.xml.rels><?xml version="1.0" encoding="UTF-8" standalone="yes"?>
<Relationships xmlns="http://schemas.openxmlformats.org/package/2006/relationships"><Relationship Id="rId8" Type="http://schemas.openxmlformats.org/officeDocument/2006/relationships/tags" Target="../tags/tag902.xml"/><Relationship Id="rId13" Type="http://schemas.openxmlformats.org/officeDocument/2006/relationships/tags" Target="../tags/tag907.xml"/><Relationship Id="rId18" Type="http://schemas.openxmlformats.org/officeDocument/2006/relationships/image" Target="../media/image2.png"/><Relationship Id="rId3" Type="http://schemas.openxmlformats.org/officeDocument/2006/relationships/tags" Target="../tags/tag897.xml"/><Relationship Id="rId7" Type="http://schemas.openxmlformats.org/officeDocument/2006/relationships/tags" Target="../tags/tag901.xml"/><Relationship Id="rId12" Type="http://schemas.openxmlformats.org/officeDocument/2006/relationships/tags" Target="../tags/tag906.xml"/><Relationship Id="rId17" Type="http://schemas.openxmlformats.org/officeDocument/2006/relationships/image" Target="../media/image1.emf"/><Relationship Id="rId2" Type="http://schemas.openxmlformats.org/officeDocument/2006/relationships/tags" Target="../tags/tag896.xml"/><Relationship Id="rId16" Type="http://schemas.openxmlformats.org/officeDocument/2006/relationships/notesSlide" Target="../notesSlides/notesSlide40.xml"/><Relationship Id="rId1" Type="http://schemas.openxmlformats.org/officeDocument/2006/relationships/tags" Target="../tags/tag895.xml"/><Relationship Id="rId6" Type="http://schemas.openxmlformats.org/officeDocument/2006/relationships/tags" Target="../tags/tag900.xml"/><Relationship Id="rId11" Type="http://schemas.openxmlformats.org/officeDocument/2006/relationships/tags" Target="../tags/tag905.xml"/><Relationship Id="rId5" Type="http://schemas.openxmlformats.org/officeDocument/2006/relationships/tags" Target="../tags/tag899.xml"/><Relationship Id="rId15" Type="http://schemas.openxmlformats.org/officeDocument/2006/relationships/slideLayout" Target="../slideLayouts/slideLayout6.xml"/><Relationship Id="rId10" Type="http://schemas.openxmlformats.org/officeDocument/2006/relationships/tags" Target="../tags/tag904.xml"/><Relationship Id="rId19" Type="http://schemas.openxmlformats.org/officeDocument/2006/relationships/image" Target="../media/image106.png"/><Relationship Id="rId4" Type="http://schemas.openxmlformats.org/officeDocument/2006/relationships/tags" Target="../tags/tag898.xml"/><Relationship Id="rId9" Type="http://schemas.openxmlformats.org/officeDocument/2006/relationships/tags" Target="../tags/tag903.xml"/><Relationship Id="rId14" Type="http://schemas.openxmlformats.org/officeDocument/2006/relationships/tags" Target="../tags/tag908.xml"/></Relationships>
</file>

<file path=ppt/slides/_rels/slide42.xml.rels><?xml version="1.0" encoding="UTF-8" standalone="yes"?>
<Relationships xmlns="http://schemas.openxmlformats.org/package/2006/relationships"><Relationship Id="rId8" Type="http://schemas.openxmlformats.org/officeDocument/2006/relationships/tags" Target="../tags/tag916.xml"/><Relationship Id="rId13" Type="http://schemas.openxmlformats.org/officeDocument/2006/relationships/tags" Target="../tags/tag921.xml"/><Relationship Id="rId18" Type="http://schemas.openxmlformats.org/officeDocument/2006/relationships/tags" Target="../tags/tag926.xml"/><Relationship Id="rId26" Type="http://schemas.openxmlformats.org/officeDocument/2006/relationships/tags" Target="../tags/tag934.xml"/><Relationship Id="rId3" Type="http://schemas.openxmlformats.org/officeDocument/2006/relationships/tags" Target="../tags/tag911.xml"/><Relationship Id="rId21" Type="http://schemas.openxmlformats.org/officeDocument/2006/relationships/tags" Target="../tags/tag929.xml"/><Relationship Id="rId34" Type="http://schemas.openxmlformats.org/officeDocument/2006/relationships/notesSlide" Target="../notesSlides/notesSlide41.xml"/><Relationship Id="rId7" Type="http://schemas.openxmlformats.org/officeDocument/2006/relationships/tags" Target="../tags/tag915.xml"/><Relationship Id="rId12" Type="http://schemas.openxmlformats.org/officeDocument/2006/relationships/tags" Target="../tags/tag920.xml"/><Relationship Id="rId17" Type="http://schemas.openxmlformats.org/officeDocument/2006/relationships/tags" Target="../tags/tag925.xml"/><Relationship Id="rId25" Type="http://schemas.openxmlformats.org/officeDocument/2006/relationships/tags" Target="../tags/tag933.xml"/><Relationship Id="rId33" Type="http://schemas.openxmlformats.org/officeDocument/2006/relationships/slideLayout" Target="../slideLayouts/slideLayout6.xml"/><Relationship Id="rId2" Type="http://schemas.openxmlformats.org/officeDocument/2006/relationships/tags" Target="../tags/tag910.xml"/><Relationship Id="rId16" Type="http://schemas.openxmlformats.org/officeDocument/2006/relationships/tags" Target="../tags/tag924.xml"/><Relationship Id="rId20" Type="http://schemas.openxmlformats.org/officeDocument/2006/relationships/tags" Target="../tags/tag928.xml"/><Relationship Id="rId29" Type="http://schemas.openxmlformats.org/officeDocument/2006/relationships/tags" Target="../tags/tag937.xml"/><Relationship Id="rId1" Type="http://schemas.openxmlformats.org/officeDocument/2006/relationships/tags" Target="../tags/tag909.xml"/><Relationship Id="rId6" Type="http://schemas.openxmlformats.org/officeDocument/2006/relationships/tags" Target="../tags/tag914.xml"/><Relationship Id="rId11" Type="http://schemas.openxmlformats.org/officeDocument/2006/relationships/tags" Target="../tags/tag919.xml"/><Relationship Id="rId24" Type="http://schemas.openxmlformats.org/officeDocument/2006/relationships/tags" Target="../tags/tag932.xml"/><Relationship Id="rId32" Type="http://schemas.openxmlformats.org/officeDocument/2006/relationships/tags" Target="../tags/tag940.xml"/><Relationship Id="rId37" Type="http://schemas.openxmlformats.org/officeDocument/2006/relationships/image" Target="../media/image107.png"/><Relationship Id="rId5" Type="http://schemas.openxmlformats.org/officeDocument/2006/relationships/tags" Target="../tags/tag913.xml"/><Relationship Id="rId15" Type="http://schemas.openxmlformats.org/officeDocument/2006/relationships/tags" Target="../tags/tag923.xml"/><Relationship Id="rId23" Type="http://schemas.openxmlformats.org/officeDocument/2006/relationships/tags" Target="../tags/tag931.xml"/><Relationship Id="rId28" Type="http://schemas.openxmlformats.org/officeDocument/2006/relationships/tags" Target="../tags/tag936.xml"/><Relationship Id="rId36" Type="http://schemas.openxmlformats.org/officeDocument/2006/relationships/image" Target="../media/image2.png"/><Relationship Id="rId10" Type="http://schemas.openxmlformats.org/officeDocument/2006/relationships/tags" Target="../tags/tag918.xml"/><Relationship Id="rId19" Type="http://schemas.openxmlformats.org/officeDocument/2006/relationships/tags" Target="../tags/tag927.xml"/><Relationship Id="rId31" Type="http://schemas.openxmlformats.org/officeDocument/2006/relationships/tags" Target="../tags/tag939.xml"/><Relationship Id="rId4" Type="http://schemas.openxmlformats.org/officeDocument/2006/relationships/tags" Target="../tags/tag912.xml"/><Relationship Id="rId9" Type="http://schemas.openxmlformats.org/officeDocument/2006/relationships/tags" Target="../tags/tag917.xml"/><Relationship Id="rId14" Type="http://schemas.openxmlformats.org/officeDocument/2006/relationships/tags" Target="../tags/tag922.xml"/><Relationship Id="rId22" Type="http://schemas.openxmlformats.org/officeDocument/2006/relationships/tags" Target="../tags/tag930.xml"/><Relationship Id="rId27" Type="http://schemas.openxmlformats.org/officeDocument/2006/relationships/tags" Target="../tags/tag935.xml"/><Relationship Id="rId30" Type="http://schemas.openxmlformats.org/officeDocument/2006/relationships/tags" Target="../tags/tag938.xml"/><Relationship Id="rId35" Type="http://schemas.openxmlformats.org/officeDocument/2006/relationships/image" Target="../media/image1.emf"/></Relationships>
</file>

<file path=ppt/slides/_rels/slide43.xml.rels><?xml version="1.0" encoding="UTF-8" standalone="yes"?>
<Relationships xmlns="http://schemas.openxmlformats.org/package/2006/relationships"><Relationship Id="rId8" Type="http://schemas.openxmlformats.org/officeDocument/2006/relationships/tags" Target="../tags/tag948.xml"/><Relationship Id="rId13" Type="http://schemas.openxmlformats.org/officeDocument/2006/relationships/tags" Target="../tags/tag953.xml"/><Relationship Id="rId18" Type="http://schemas.openxmlformats.org/officeDocument/2006/relationships/tags" Target="../tags/tag958.xml"/><Relationship Id="rId26" Type="http://schemas.openxmlformats.org/officeDocument/2006/relationships/tags" Target="../tags/tag966.xml"/><Relationship Id="rId3" Type="http://schemas.openxmlformats.org/officeDocument/2006/relationships/tags" Target="../tags/tag943.xml"/><Relationship Id="rId21" Type="http://schemas.openxmlformats.org/officeDocument/2006/relationships/tags" Target="../tags/tag961.xml"/><Relationship Id="rId34" Type="http://schemas.openxmlformats.org/officeDocument/2006/relationships/image" Target="../media/image108.png"/><Relationship Id="rId7" Type="http://schemas.openxmlformats.org/officeDocument/2006/relationships/tags" Target="../tags/tag947.xml"/><Relationship Id="rId12" Type="http://schemas.openxmlformats.org/officeDocument/2006/relationships/tags" Target="../tags/tag952.xml"/><Relationship Id="rId17" Type="http://schemas.openxmlformats.org/officeDocument/2006/relationships/tags" Target="../tags/tag957.xml"/><Relationship Id="rId25" Type="http://schemas.openxmlformats.org/officeDocument/2006/relationships/tags" Target="../tags/tag965.xml"/><Relationship Id="rId33" Type="http://schemas.openxmlformats.org/officeDocument/2006/relationships/image" Target="../media/image2.png"/><Relationship Id="rId2" Type="http://schemas.openxmlformats.org/officeDocument/2006/relationships/tags" Target="../tags/tag942.xml"/><Relationship Id="rId16" Type="http://schemas.openxmlformats.org/officeDocument/2006/relationships/tags" Target="../tags/tag956.xml"/><Relationship Id="rId20" Type="http://schemas.openxmlformats.org/officeDocument/2006/relationships/tags" Target="../tags/tag960.xml"/><Relationship Id="rId29" Type="http://schemas.openxmlformats.org/officeDocument/2006/relationships/tags" Target="../tags/tag969.xml"/><Relationship Id="rId1" Type="http://schemas.openxmlformats.org/officeDocument/2006/relationships/tags" Target="../tags/tag941.xml"/><Relationship Id="rId6" Type="http://schemas.openxmlformats.org/officeDocument/2006/relationships/tags" Target="../tags/tag946.xml"/><Relationship Id="rId11" Type="http://schemas.openxmlformats.org/officeDocument/2006/relationships/tags" Target="../tags/tag951.xml"/><Relationship Id="rId24" Type="http://schemas.openxmlformats.org/officeDocument/2006/relationships/tags" Target="../tags/tag964.xml"/><Relationship Id="rId32" Type="http://schemas.openxmlformats.org/officeDocument/2006/relationships/image" Target="../media/image1.emf"/><Relationship Id="rId5" Type="http://schemas.openxmlformats.org/officeDocument/2006/relationships/tags" Target="../tags/tag945.xml"/><Relationship Id="rId15" Type="http://schemas.openxmlformats.org/officeDocument/2006/relationships/tags" Target="../tags/tag955.xml"/><Relationship Id="rId23" Type="http://schemas.openxmlformats.org/officeDocument/2006/relationships/tags" Target="../tags/tag963.xml"/><Relationship Id="rId28" Type="http://schemas.openxmlformats.org/officeDocument/2006/relationships/tags" Target="../tags/tag968.xml"/><Relationship Id="rId10" Type="http://schemas.openxmlformats.org/officeDocument/2006/relationships/tags" Target="../tags/tag950.xml"/><Relationship Id="rId19" Type="http://schemas.openxmlformats.org/officeDocument/2006/relationships/tags" Target="../tags/tag959.xml"/><Relationship Id="rId31" Type="http://schemas.openxmlformats.org/officeDocument/2006/relationships/notesSlide" Target="../notesSlides/notesSlide42.xml"/><Relationship Id="rId4" Type="http://schemas.openxmlformats.org/officeDocument/2006/relationships/tags" Target="../tags/tag944.xml"/><Relationship Id="rId9" Type="http://schemas.openxmlformats.org/officeDocument/2006/relationships/tags" Target="../tags/tag949.xml"/><Relationship Id="rId14" Type="http://schemas.openxmlformats.org/officeDocument/2006/relationships/tags" Target="../tags/tag954.xml"/><Relationship Id="rId22" Type="http://schemas.openxmlformats.org/officeDocument/2006/relationships/tags" Target="../tags/tag962.xml"/><Relationship Id="rId27" Type="http://schemas.openxmlformats.org/officeDocument/2006/relationships/tags" Target="../tags/tag967.xml"/><Relationship Id="rId30" Type="http://schemas.openxmlformats.org/officeDocument/2006/relationships/slideLayout" Target="../slideLayouts/slideLayout6.xml"/><Relationship Id="rId35" Type="http://schemas.openxmlformats.org/officeDocument/2006/relationships/image" Target="../media/image109.png"/></Relationships>
</file>

<file path=ppt/slides/_rels/slide44.xml.rels><?xml version="1.0" encoding="UTF-8" standalone="yes"?>
<Relationships xmlns="http://schemas.openxmlformats.org/package/2006/relationships"><Relationship Id="rId8" Type="http://schemas.openxmlformats.org/officeDocument/2006/relationships/tags" Target="../tags/tag977.xml"/><Relationship Id="rId13" Type="http://schemas.openxmlformats.org/officeDocument/2006/relationships/tags" Target="../tags/tag982.xml"/><Relationship Id="rId18" Type="http://schemas.openxmlformats.org/officeDocument/2006/relationships/tags" Target="../tags/tag987.xml"/><Relationship Id="rId3" Type="http://schemas.openxmlformats.org/officeDocument/2006/relationships/tags" Target="../tags/tag972.xml"/><Relationship Id="rId21" Type="http://schemas.openxmlformats.org/officeDocument/2006/relationships/notesSlide" Target="../notesSlides/notesSlide43.xml"/><Relationship Id="rId7" Type="http://schemas.openxmlformats.org/officeDocument/2006/relationships/tags" Target="../tags/tag976.xml"/><Relationship Id="rId12" Type="http://schemas.openxmlformats.org/officeDocument/2006/relationships/tags" Target="../tags/tag981.xml"/><Relationship Id="rId17" Type="http://schemas.openxmlformats.org/officeDocument/2006/relationships/tags" Target="../tags/tag986.xml"/><Relationship Id="rId25" Type="http://schemas.openxmlformats.org/officeDocument/2006/relationships/image" Target="../media/image111.png"/><Relationship Id="rId2" Type="http://schemas.openxmlformats.org/officeDocument/2006/relationships/tags" Target="../tags/tag971.xml"/><Relationship Id="rId16" Type="http://schemas.openxmlformats.org/officeDocument/2006/relationships/tags" Target="../tags/tag985.xml"/><Relationship Id="rId20" Type="http://schemas.openxmlformats.org/officeDocument/2006/relationships/slideLayout" Target="../slideLayouts/slideLayout6.xml"/><Relationship Id="rId1" Type="http://schemas.openxmlformats.org/officeDocument/2006/relationships/tags" Target="../tags/tag970.xml"/><Relationship Id="rId6" Type="http://schemas.openxmlformats.org/officeDocument/2006/relationships/tags" Target="../tags/tag975.xml"/><Relationship Id="rId11" Type="http://schemas.openxmlformats.org/officeDocument/2006/relationships/tags" Target="../tags/tag980.xml"/><Relationship Id="rId24" Type="http://schemas.openxmlformats.org/officeDocument/2006/relationships/image" Target="../media/image110.png"/><Relationship Id="rId5" Type="http://schemas.openxmlformats.org/officeDocument/2006/relationships/tags" Target="../tags/tag974.xml"/><Relationship Id="rId15" Type="http://schemas.openxmlformats.org/officeDocument/2006/relationships/tags" Target="../tags/tag984.xml"/><Relationship Id="rId23" Type="http://schemas.openxmlformats.org/officeDocument/2006/relationships/image" Target="../media/image2.png"/><Relationship Id="rId10" Type="http://schemas.openxmlformats.org/officeDocument/2006/relationships/tags" Target="../tags/tag979.xml"/><Relationship Id="rId19" Type="http://schemas.openxmlformats.org/officeDocument/2006/relationships/tags" Target="../tags/tag988.xml"/><Relationship Id="rId4" Type="http://schemas.openxmlformats.org/officeDocument/2006/relationships/tags" Target="../tags/tag973.xml"/><Relationship Id="rId9" Type="http://schemas.openxmlformats.org/officeDocument/2006/relationships/tags" Target="../tags/tag978.xml"/><Relationship Id="rId14" Type="http://schemas.openxmlformats.org/officeDocument/2006/relationships/tags" Target="../tags/tag983.xml"/><Relationship Id="rId22" Type="http://schemas.openxmlformats.org/officeDocument/2006/relationships/image" Target="../media/image1.emf"/></Relationships>
</file>

<file path=ppt/slides/_rels/slide45.xml.rels><?xml version="1.0" encoding="UTF-8" standalone="yes"?>
<Relationships xmlns="http://schemas.openxmlformats.org/package/2006/relationships"><Relationship Id="rId8" Type="http://schemas.openxmlformats.org/officeDocument/2006/relationships/tags" Target="../tags/tag996.xml"/><Relationship Id="rId13" Type="http://schemas.openxmlformats.org/officeDocument/2006/relationships/tags" Target="../tags/tag1001.xml"/><Relationship Id="rId18" Type="http://schemas.openxmlformats.org/officeDocument/2006/relationships/image" Target="../media/image112.jpeg"/><Relationship Id="rId3" Type="http://schemas.openxmlformats.org/officeDocument/2006/relationships/tags" Target="../tags/tag991.xml"/><Relationship Id="rId7" Type="http://schemas.openxmlformats.org/officeDocument/2006/relationships/tags" Target="../tags/tag995.xml"/><Relationship Id="rId12" Type="http://schemas.openxmlformats.org/officeDocument/2006/relationships/tags" Target="../tags/tag1000.xml"/><Relationship Id="rId17" Type="http://schemas.openxmlformats.org/officeDocument/2006/relationships/image" Target="../media/image2.png"/><Relationship Id="rId2" Type="http://schemas.openxmlformats.org/officeDocument/2006/relationships/tags" Target="../tags/tag990.xml"/><Relationship Id="rId16" Type="http://schemas.openxmlformats.org/officeDocument/2006/relationships/image" Target="../media/image1.emf"/><Relationship Id="rId1" Type="http://schemas.openxmlformats.org/officeDocument/2006/relationships/tags" Target="../tags/tag989.xml"/><Relationship Id="rId6" Type="http://schemas.openxmlformats.org/officeDocument/2006/relationships/tags" Target="../tags/tag994.xml"/><Relationship Id="rId11" Type="http://schemas.openxmlformats.org/officeDocument/2006/relationships/tags" Target="../tags/tag999.xml"/><Relationship Id="rId5" Type="http://schemas.openxmlformats.org/officeDocument/2006/relationships/tags" Target="../tags/tag993.xml"/><Relationship Id="rId15" Type="http://schemas.openxmlformats.org/officeDocument/2006/relationships/notesSlide" Target="../notesSlides/notesSlide44.xml"/><Relationship Id="rId10" Type="http://schemas.openxmlformats.org/officeDocument/2006/relationships/tags" Target="../tags/tag998.xml"/><Relationship Id="rId4" Type="http://schemas.openxmlformats.org/officeDocument/2006/relationships/tags" Target="../tags/tag992.xml"/><Relationship Id="rId9" Type="http://schemas.openxmlformats.org/officeDocument/2006/relationships/tags" Target="../tags/tag997.xml"/><Relationship Id="rId14"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8" Type="http://schemas.openxmlformats.org/officeDocument/2006/relationships/tags" Target="../tags/tag1009.xml"/><Relationship Id="rId13" Type="http://schemas.openxmlformats.org/officeDocument/2006/relationships/tags" Target="../tags/tag1014.xml"/><Relationship Id="rId18" Type="http://schemas.openxmlformats.org/officeDocument/2006/relationships/tags" Target="../tags/tag1019.xml"/><Relationship Id="rId3" Type="http://schemas.openxmlformats.org/officeDocument/2006/relationships/tags" Target="../tags/tag1004.xml"/><Relationship Id="rId21" Type="http://schemas.openxmlformats.org/officeDocument/2006/relationships/notesSlide" Target="../notesSlides/notesSlide45.xml"/><Relationship Id="rId7" Type="http://schemas.openxmlformats.org/officeDocument/2006/relationships/tags" Target="../tags/tag1008.xml"/><Relationship Id="rId12" Type="http://schemas.openxmlformats.org/officeDocument/2006/relationships/tags" Target="../tags/tag1013.xml"/><Relationship Id="rId17" Type="http://schemas.openxmlformats.org/officeDocument/2006/relationships/tags" Target="../tags/tag1018.xml"/><Relationship Id="rId25" Type="http://schemas.openxmlformats.org/officeDocument/2006/relationships/image" Target="../media/image114.jpeg"/><Relationship Id="rId2" Type="http://schemas.openxmlformats.org/officeDocument/2006/relationships/tags" Target="../tags/tag1003.xml"/><Relationship Id="rId16" Type="http://schemas.openxmlformats.org/officeDocument/2006/relationships/tags" Target="../tags/tag1017.xml"/><Relationship Id="rId20" Type="http://schemas.openxmlformats.org/officeDocument/2006/relationships/slideLayout" Target="../slideLayouts/slideLayout6.xml"/><Relationship Id="rId1" Type="http://schemas.openxmlformats.org/officeDocument/2006/relationships/tags" Target="../tags/tag1002.xml"/><Relationship Id="rId6" Type="http://schemas.openxmlformats.org/officeDocument/2006/relationships/tags" Target="../tags/tag1007.xml"/><Relationship Id="rId11" Type="http://schemas.openxmlformats.org/officeDocument/2006/relationships/tags" Target="../tags/tag1012.xml"/><Relationship Id="rId24" Type="http://schemas.openxmlformats.org/officeDocument/2006/relationships/image" Target="../media/image113.jpeg"/><Relationship Id="rId5" Type="http://schemas.openxmlformats.org/officeDocument/2006/relationships/tags" Target="../tags/tag1006.xml"/><Relationship Id="rId15" Type="http://schemas.openxmlformats.org/officeDocument/2006/relationships/tags" Target="../tags/tag1016.xml"/><Relationship Id="rId23" Type="http://schemas.openxmlformats.org/officeDocument/2006/relationships/image" Target="../media/image2.png"/><Relationship Id="rId10" Type="http://schemas.openxmlformats.org/officeDocument/2006/relationships/tags" Target="../tags/tag1011.xml"/><Relationship Id="rId19" Type="http://schemas.openxmlformats.org/officeDocument/2006/relationships/tags" Target="../tags/tag1020.xml"/><Relationship Id="rId4" Type="http://schemas.openxmlformats.org/officeDocument/2006/relationships/tags" Target="../tags/tag1005.xml"/><Relationship Id="rId9" Type="http://schemas.openxmlformats.org/officeDocument/2006/relationships/tags" Target="../tags/tag1010.xml"/><Relationship Id="rId14" Type="http://schemas.openxmlformats.org/officeDocument/2006/relationships/tags" Target="../tags/tag1015.xml"/><Relationship Id="rId22" Type="http://schemas.openxmlformats.org/officeDocument/2006/relationships/image" Target="../media/image1.emf"/></Relationships>
</file>

<file path=ppt/slides/_rels/slide47.xml.rels><?xml version="1.0" encoding="UTF-8" standalone="yes"?>
<Relationships xmlns="http://schemas.openxmlformats.org/package/2006/relationships"><Relationship Id="rId8" Type="http://schemas.openxmlformats.org/officeDocument/2006/relationships/tags" Target="../tags/tag1028.xml"/><Relationship Id="rId13" Type="http://schemas.openxmlformats.org/officeDocument/2006/relationships/tags" Target="../tags/tag1033.xml"/><Relationship Id="rId18" Type="http://schemas.openxmlformats.org/officeDocument/2006/relationships/tags" Target="../tags/tag1038.xml"/><Relationship Id="rId26" Type="http://schemas.openxmlformats.org/officeDocument/2006/relationships/image" Target="../media/image116.jpeg"/><Relationship Id="rId3" Type="http://schemas.openxmlformats.org/officeDocument/2006/relationships/tags" Target="../tags/tag1023.xml"/><Relationship Id="rId21" Type="http://schemas.openxmlformats.org/officeDocument/2006/relationships/slideLayout" Target="../slideLayouts/slideLayout6.xml"/><Relationship Id="rId7" Type="http://schemas.openxmlformats.org/officeDocument/2006/relationships/tags" Target="../tags/tag1027.xml"/><Relationship Id="rId12" Type="http://schemas.openxmlformats.org/officeDocument/2006/relationships/tags" Target="../tags/tag1032.xml"/><Relationship Id="rId17" Type="http://schemas.openxmlformats.org/officeDocument/2006/relationships/tags" Target="../tags/tag1037.xml"/><Relationship Id="rId25" Type="http://schemas.openxmlformats.org/officeDocument/2006/relationships/image" Target="../media/image115.jpeg"/><Relationship Id="rId2" Type="http://schemas.openxmlformats.org/officeDocument/2006/relationships/tags" Target="../tags/tag1022.xml"/><Relationship Id="rId16" Type="http://schemas.openxmlformats.org/officeDocument/2006/relationships/tags" Target="../tags/tag1036.xml"/><Relationship Id="rId20" Type="http://schemas.openxmlformats.org/officeDocument/2006/relationships/tags" Target="../tags/tag1040.xml"/><Relationship Id="rId1" Type="http://schemas.openxmlformats.org/officeDocument/2006/relationships/tags" Target="../tags/tag1021.xml"/><Relationship Id="rId6" Type="http://schemas.openxmlformats.org/officeDocument/2006/relationships/tags" Target="../tags/tag1026.xml"/><Relationship Id="rId11" Type="http://schemas.openxmlformats.org/officeDocument/2006/relationships/tags" Target="../tags/tag1031.xml"/><Relationship Id="rId24" Type="http://schemas.openxmlformats.org/officeDocument/2006/relationships/image" Target="../media/image2.png"/><Relationship Id="rId5" Type="http://schemas.openxmlformats.org/officeDocument/2006/relationships/tags" Target="../tags/tag1025.xml"/><Relationship Id="rId15" Type="http://schemas.openxmlformats.org/officeDocument/2006/relationships/tags" Target="../tags/tag1035.xml"/><Relationship Id="rId23" Type="http://schemas.openxmlformats.org/officeDocument/2006/relationships/image" Target="../media/image1.emf"/><Relationship Id="rId10" Type="http://schemas.openxmlformats.org/officeDocument/2006/relationships/tags" Target="../tags/tag1030.xml"/><Relationship Id="rId19" Type="http://schemas.openxmlformats.org/officeDocument/2006/relationships/tags" Target="../tags/tag1039.xml"/><Relationship Id="rId4" Type="http://schemas.openxmlformats.org/officeDocument/2006/relationships/tags" Target="../tags/tag1024.xml"/><Relationship Id="rId9" Type="http://schemas.openxmlformats.org/officeDocument/2006/relationships/tags" Target="../tags/tag1029.xml"/><Relationship Id="rId14" Type="http://schemas.openxmlformats.org/officeDocument/2006/relationships/tags" Target="../tags/tag1034.xml"/><Relationship Id="rId2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8" Type="http://schemas.openxmlformats.org/officeDocument/2006/relationships/tags" Target="../tags/tag1048.xml"/><Relationship Id="rId13" Type="http://schemas.openxmlformats.org/officeDocument/2006/relationships/tags" Target="../tags/tag1053.xml"/><Relationship Id="rId18" Type="http://schemas.openxmlformats.org/officeDocument/2006/relationships/tags" Target="../tags/tag1058.xml"/><Relationship Id="rId3" Type="http://schemas.openxmlformats.org/officeDocument/2006/relationships/tags" Target="../tags/tag1043.xml"/><Relationship Id="rId21" Type="http://schemas.openxmlformats.org/officeDocument/2006/relationships/notesSlide" Target="../notesSlides/notesSlide47.xml"/><Relationship Id="rId7" Type="http://schemas.openxmlformats.org/officeDocument/2006/relationships/tags" Target="../tags/tag1047.xml"/><Relationship Id="rId12" Type="http://schemas.openxmlformats.org/officeDocument/2006/relationships/tags" Target="../tags/tag1052.xml"/><Relationship Id="rId17" Type="http://schemas.openxmlformats.org/officeDocument/2006/relationships/tags" Target="../tags/tag1057.xml"/><Relationship Id="rId25" Type="http://schemas.openxmlformats.org/officeDocument/2006/relationships/image" Target="../media/image118.jpeg"/><Relationship Id="rId2" Type="http://schemas.openxmlformats.org/officeDocument/2006/relationships/tags" Target="../tags/tag1042.xml"/><Relationship Id="rId16" Type="http://schemas.openxmlformats.org/officeDocument/2006/relationships/tags" Target="../tags/tag1056.xml"/><Relationship Id="rId20" Type="http://schemas.openxmlformats.org/officeDocument/2006/relationships/slideLayout" Target="../slideLayouts/slideLayout6.xml"/><Relationship Id="rId1" Type="http://schemas.openxmlformats.org/officeDocument/2006/relationships/tags" Target="../tags/tag1041.xml"/><Relationship Id="rId6" Type="http://schemas.openxmlformats.org/officeDocument/2006/relationships/tags" Target="../tags/tag1046.xml"/><Relationship Id="rId11" Type="http://schemas.openxmlformats.org/officeDocument/2006/relationships/tags" Target="../tags/tag1051.xml"/><Relationship Id="rId24" Type="http://schemas.openxmlformats.org/officeDocument/2006/relationships/image" Target="../media/image117.jpeg"/><Relationship Id="rId5" Type="http://schemas.openxmlformats.org/officeDocument/2006/relationships/tags" Target="../tags/tag1045.xml"/><Relationship Id="rId15" Type="http://schemas.openxmlformats.org/officeDocument/2006/relationships/tags" Target="../tags/tag1055.xml"/><Relationship Id="rId23" Type="http://schemas.openxmlformats.org/officeDocument/2006/relationships/image" Target="../media/image2.png"/><Relationship Id="rId10" Type="http://schemas.openxmlformats.org/officeDocument/2006/relationships/tags" Target="../tags/tag1050.xml"/><Relationship Id="rId19" Type="http://schemas.openxmlformats.org/officeDocument/2006/relationships/tags" Target="../tags/tag1059.xml"/><Relationship Id="rId4" Type="http://schemas.openxmlformats.org/officeDocument/2006/relationships/tags" Target="../tags/tag1044.xml"/><Relationship Id="rId9" Type="http://schemas.openxmlformats.org/officeDocument/2006/relationships/tags" Target="../tags/tag1049.xml"/><Relationship Id="rId14" Type="http://schemas.openxmlformats.org/officeDocument/2006/relationships/tags" Target="../tags/tag1054.xml"/><Relationship Id="rId22" Type="http://schemas.openxmlformats.org/officeDocument/2006/relationships/image" Target="../media/image1.emf"/></Relationships>
</file>

<file path=ppt/slides/_rels/slide49.xml.rels><?xml version="1.0" encoding="UTF-8" standalone="yes"?>
<Relationships xmlns="http://schemas.openxmlformats.org/package/2006/relationships"><Relationship Id="rId8" Type="http://schemas.openxmlformats.org/officeDocument/2006/relationships/tags" Target="../tags/tag1067.xml"/><Relationship Id="rId13" Type="http://schemas.openxmlformats.org/officeDocument/2006/relationships/tags" Target="../tags/tag1072.xml"/><Relationship Id="rId18" Type="http://schemas.openxmlformats.org/officeDocument/2006/relationships/tags" Target="../tags/tag1077.xml"/><Relationship Id="rId3" Type="http://schemas.openxmlformats.org/officeDocument/2006/relationships/tags" Target="../tags/tag1062.xml"/><Relationship Id="rId21" Type="http://schemas.openxmlformats.org/officeDocument/2006/relationships/image" Target="../media/image1.emf"/><Relationship Id="rId7" Type="http://schemas.openxmlformats.org/officeDocument/2006/relationships/tags" Target="../tags/tag1066.xml"/><Relationship Id="rId12" Type="http://schemas.openxmlformats.org/officeDocument/2006/relationships/tags" Target="../tags/tag1071.xml"/><Relationship Id="rId17" Type="http://schemas.openxmlformats.org/officeDocument/2006/relationships/tags" Target="../tags/tag1076.xml"/><Relationship Id="rId2" Type="http://schemas.openxmlformats.org/officeDocument/2006/relationships/tags" Target="../tags/tag1061.xml"/><Relationship Id="rId16" Type="http://schemas.openxmlformats.org/officeDocument/2006/relationships/tags" Target="../tags/tag1075.xml"/><Relationship Id="rId20" Type="http://schemas.openxmlformats.org/officeDocument/2006/relationships/notesSlide" Target="../notesSlides/notesSlide48.xml"/><Relationship Id="rId1" Type="http://schemas.openxmlformats.org/officeDocument/2006/relationships/tags" Target="../tags/tag1060.xml"/><Relationship Id="rId6" Type="http://schemas.openxmlformats.org/officeDocument/2006/relationships/tags" Target="../tags/tag1065.xml"/><Relationship Id="rId11" Type="http://schemas.openxmlformats.org/officeDocument/2006/relationships/tags" Target="../tags/tag1070.xml"/><Relationship Id="rId24" Type="http://schemas.openxmlformats.org/officeDocument/2006/relationships/image" Target="../media/image120.jpeg"/><Relationship Id="rId5" Type="http://schemas.openxmlformats.org/officeDocument/2006/relationships/tags" Target="../tags/tag1064.xml"/><Relationship Id="rId15" Type="http://schemas.openxmlformats.org/officeDocument/2006/relationships/tags" Target="../tags/tag1074.xml"/><Relationship Id="rId23" Type="http://schemas.openxmlformats.org/officeDocument/2006/relationships/image" Target="../media/image119.jpeg"/><Relationship Id="rId10" Type="http://schemas.openxmlformats.org/officeDocument/2006/relationships/tags" Target="../tags/tag1069.xml"/><Relationship Id="rId19" Type="http://schemas.openxmlformats.org/officeDocument/2006/relationships/slideLayout" Target="../slideLayouts/slideLayout6.xml"/><Relationship Id="rId4" Type="http://schemas.openxmlformats.org/officeDocument/2006/relationships/tags" Target="../tags/tag1063.xml"/><Relationship Id="rId9" Type="http://schemas.openxmlformats.org/officeDocument/2006/relationships/tags" Target="../tags/tag1068.xml"/><Relationship Id="rId14" Type="http://schemas.openxmlformats.org/officeDocument/2006/relationships/tags" Target="../tags/tag1073.xml"/><Relationship Id="rId22"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tags" Target="../tags/tag120.xml"/><Relationship Id="rId13" Type="http://schemas.microsoft.com/office/2007/relationships/media" Target="../media/media1.mp4"/><Relationship Id="rId18" Type="http://schemas.openxmlformats.org/officeDocument/2006/relationships/tags" Target="../tags/tag126.xml"/><Relationship Id="rId3" Type="http://schemas.openxmlformats.org/officeDocument/2006/relationships/tags" Target="../tags/tag115.xml"/><Relationship Id="rId21" Type="http://schemas.openxmlformats.org/officeDocument/2006/relationships/notesSlide" Target="../notesSlides/notesSlide5.xml"/><Relationship Id="rId7" Type="http://schemas.openxmlformats.org/officeDocument/2006/relationships/tags" Target="../tags/tag119.xml"/><Relationship Id="rId12" Type="http://schemas.openxmlformats.org/officeDocument/2006/relationships/tags" Target="../tags/tag124.xml"/><Relationship Id="rId17" Type="http://schemas.openxmlformats.org/officeDocument/2006/relationships/video" Target="../media/media2.mp4"/><Relationship Id="rId2" Type="http://schemas.openxmlformats.org/officeDocument/2006/relationships/tags" Target="../tags/tag114.xml"/><Relationship Id="rId16" Type="http://schemas.microsoft.com/office/2007/relationships/media" Target="../media/media2.mp4"/><Relationship Id="rId20" Type="http://schemas.openxmlformats.org/officeDocument/2006/relationships/slideLayout" Target="../slideLayouts/slideLayout4.xml"/><Relationship Id="rId1" Type="http://schemas.openxmlformats.org/officeDocument/2006/relationships/tags" Target="../tags/tag113.xml"/><Relationship Id="rId6" Type="http://schemas.openxmlformats.org/officeDocument/2006/relationships/tags" Target="../tags/tag118.xml"/><Relationship Id="rId11" Type="http://schemas.openxmlformats.org/officeDocument/2006/relationships/tags" Target="../tags/tag123.xml"/><Relationship Id="rId5" Type="http://schemas.openxmlformats.org/officeDocument/2006/relationships/tags" Target="../tags/tag117.xml"/><Relationship Id="rId15" Type="http://schemas.openxmlformats.org/officeDocument/2006/relationships/tags" Target="../tags/tag125.xml"/><Relationship Id="rId23" Type="http://schemas.openxmlformats.org/officeDocument/2006/relationships/image" Target="../media/image13.png"/><Relationship Id="rId10" Type="http://schemas.openxmlformats.org/officeDocument/2006/relationships/tags" Target="../tags/tag122.xml"/><Relationship Id="rId19" Type="http://schemas.openxmlformats.org/officeDocument/2006/relationships/tags" Target="../tags/tag127.xml"/><Relationship Id="rId4" Type="http://schemas.openxmlformats.org/officeDocument/2006/relationships/tags" Target="../tags/tag116.xml"/><Relationship Id="rId9" Type="http://schemas.openxmlformats.org/officeDocument/2006/relationships/tags" Target="../tags/tag121.xml"/><Relationship Id="rId14" Type="http://schemas.openxmlformats.org/officeDocument/2006/relationships/video" Target="../media/media1.mp4"/><Relationship Id="rId22"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tags" Target="../tags/tag1085.xml"/><Relationship Id="rId13" Type="http://schemas.openxmlformats.org/officeDocument/2006/relationships/tags" Target="../tags/tag1090.xml"/><Relationship Id="rId18" Type="http://schemas.openxmlformats.org/officeDocument/2006/relationships/image" Target="../media/image121.png"/><Relationship Id="rId3" Type="http://schemas.openxmlformats.org/officeDocument/2006/relationships/tags" Target="../tags/tag1080.xml"/><Relationship Id="rId7" Type="http://schemas.openxmlformats.org/officeDocument/2006/relationships/tags" Target="../tags/tag1084.xml"/><Relationship Id="rId12" Type="http://schemas.openxmlformats.org/officeDocument/2006/relationships/tags" Target="../tags/tag1089.xml"/><Relationship Id="rId17" Type="http://schemas.openxmlformats.org/officeDocument/2006/relationships/notesSlide" Target="../notesSlides/notesSlide49.xml"/><Relationship Id="rId2" Type="http://schemas.openxmlformats.org/officeDocument/2006/relationships/tags" Target="../tags/tag1079.xml"/><Relationship Id="rId16" Type="http://schemas.openxmlformats.org/officeDocument/2006/relationships/slideLayout" Target="../slideLayouts/slideLayout2.xml"/><Relationship Id="rId20" Type="http://schemas.openxmlformats.org/officeDocument/2006/relationships/image" Target="../media/image123.png"/><Relationship Id="rId1" Type="http://schemas.openxmlformats.org/officeDocument/2006/relationships/tags" Target="../tags/tag1078.xml"/><Relationship Id="rId6" Type="http://schemas.openxmlformats.org/officeDocument/2006/relationships/tags" Target="../tags/tag1083.xml"/><Relationship Id="rId11" Type="http://schemas.openxmlformats.org/officeDocument/2006/relationships/tags" Target="../tags/tag1088.xml"/><Relationship Id="rId5" Type="http://schemas.openxmlformats.org/officeDocument/2006/relationships/tags" Target="../tags/tag1082.xml"/><Relationship Id="rId15" Type="http://schemas.openxmlformats.org/officeDocument/2006/relationships/tags" Target="../tags/tag1092.xml"/><Relationship Id="rId10" Type="http://schemas.openxmlformats.org/officeDocument/2006/relationships/tags" Target="../tags/tag1087.xml"/><Relationship Id="rId19" Type="http://schemas.openxmlformats.org/officeDocument/2006/relationships/image" Target="../media/image122.png"/><Relationship Id="rId4" Type="http://schemas.openxmlformats.org/officeDocument/2006/relationships/tags" Target="../tags/tag1081.xml"/><Relationship Id="rId9" Type="http://schemas.openxmlformats.org/officeDocument/2006/relationships/tags" Target="../tags/tag1086.xml"/><Relationship Id="rId14" Type="http://schemas.openxmlformats.org/officeDocument/2006/relationships/tags" Target="../tags/tag1091.xml"/></Relationships>
</file>

<file path=ppt/slides/_rels/slide51.xml.rels><?xml version="1.0" encoding="UTF-8" standalone="yes"?>
<Relationships xmlns="http://schemas.openxmlformats.org/package/2006/relationships"><Relationship Id="rId8" Type="http://schemas.openxmlformats.org/officeDocument/2006/relationships/tags" Target="../tags/tag1100.xml"/><Relationship Id="rId13" Type="http://schemas.openxmlformats.org/officeDocument/2006/relationships/tags" Target="../tags/tag1105.xml"/><Relationship Id="rId18" Type="http://schemas.openxmlformats.org/officeDocument/2006/relationships/tags" Target="../tags/tag1110.xml"/><Relationship Id="rId26" Type="http://schemas.openxmlformats.org/officeDocument/2006/relationships/tags" Target="../tags/tag1118.xml"/><Relationship Id="rId3" Type="http://schemas.openxmlformats.org/officeDocument/2006/relationships/tags" Target="../tags/tag1095.xml"/><Relationship Id="rId21" Type="http://schemas.openxmlformats.org/officeDocument/2006/relationships/tags" Target="../tags/tag1113.xml"/><Relationship Id="rId7" Type="http://schemas.openxmlformats.org/officeDocument/2006/relationships/tags" Target="../tags/tag1099.xml"/><Relationship Id="rId12" Type="http://schemas.openxmlformats.org/officeDocument/2006/relationships/tags" Target="../tags/tag1104.xml"/><Relationship Id="rId17" Type="http://schemas.openxmlformats.org/officeDocument/2006/relationships/tags" Target="../tags/tag1109.xml"/><Relationship Id="rId25" Type="http://schemas.openxmlformats.org/officeDocument/2006/relationships/tags" Target="../tags/tag1117.xml"/><Relationship Id="rId33" Type="http://schemas.openxmlformats.org/officeDocument/2006/relationships/image" Target="../media/image124.png"/><Relationship Id="rId2" Type="http://schemas.openxmlformats.org/officeDocument/2006/relationships/tags" Target="../tags/tag1094.xml"/><Relationship Id="rId16" Type="http://schemas.openxmlformats.org/officeDocument/2006/relationships/tags" Target="../tags/tag1108.xml"/><Relationship Id="rId20" Type="http://schemas.openxmlformats.org/officeDocument/2006/relationships/tags" Target="../tags/tag1112.xml"/><Relationship Id="rId29" Type="http://schemas.openxmlformats.org/officeDocument/2006/relationships/tags" Target="../tags/tag1121.xml"/><Relationship Id="rId1" Type="http://schemas.openxmlformats.org/officeDocument/2006/relationships/tags" Target="../tags/tag1093.xml"/><Relationship Id="rId6" Type="http://schemas.openxmlformats.org/officeDocument/2006/relationships/tags" Target="../tags/tag1098.xml"/><Relationship Id="rId11" Type="http://schemas.openxmlformats.org/officeDocument/2006/relationships/tags" Target="../tags/tag1103.xml"/><Relationship Id="rId24" Type="http://schemas.openxmlformats.org/officeDocument/2006/relationships/tags" Target="../tags/tag1116.xml"/><Relationship Id="rId32" Type="http://schemas.openxmlformats.org/officeDocument/2006/relationships/notesSlide" Target="../notesSlides/notesSlide50.xml"/><Relationship Id="rId5" Type="http://schemas.openxmlformats.org/officeDocument/2006/relationships/tags" Target="../tags/tag1097.xml"/><Relationship Id="rId15" Type="http://schemas.openxmlformats.org/officeDocument/2006/relationships/tags" Target="../tags/tag1107.xml"/><Relationship Id="rId23" Type="http://schemas.openxmlformats.org/officeDocument/2006/relationships/tags" Target="../tags/tag1115.xml"/><Relationship Id="rId28" Type="http://schemas.openxmlformats.org/officeDocument/2006/relationships/tags" Target="../tags/tag1120.xml"/><Relationship Id="rId10" Type="http://schemas.openxmlformats.org/officeDocument/2006/relationships/tags" Target="../tags/tag1102.xml"/><Relationship Id="rId19" Type="http://schemas.openxmlformats.org/officeDocument/2006/relationships/tags" Target="../tags/tag1111.xml"/><Relationship Id="rId31" Type="http://schemas.openxmlformats.org/officeDocument/2006/relationships/slideLayout" Target="../slideLayouts/slideLayout2.xml"/><Relationship Id="rId4" Type="http://schemas.openxmlformats.org/officeDocument/2006/relationships/tags" Target="../tags/tag1096.xml"/><Relationship Id="rId9" Type="http://schemas.openxmlformats.org/officeDocument/2006/relationships/tags" Target="../tags/tag1101.xml"/><Relationship Id="rId14" Type="http://schemas.openxmlformats.org/officeDocument/2006/relationships/tags" Target="../tags/tag1106.xml"/><Relationship Id="rId22" Type="http://schemas.openxmlformats.org/officeDocument/2006/relationships/tags" Target="../tags/tag1114.xml"/><Relationship Id="rId27" Type="http://schemas.openxmlformats.org/officeDocument/2006/relationships/tags" Target="../tags/tag1119.xml"/><Relationship Id="rId30" Type="http://schemas.openxmlformats.org/officeDocument/2006/relationships/tags" Target="../tags/tag1122.xml"/></Relationships>
</file>

<file path=ppt/slides/_rels/slide52.xml.rels><?xml version="1.0" encoding="UTF-8" standalone="yes"?>
<Relationships xmlns="http://schemas.openxmlformats.org/package/2006/relationships"><Relationship Id="rId8" Type="http://schemas.openxmlformats.org/officeDocument/2006/relationships/tags" Target="../tags/tag1130.xml"/><Relationship Id="rId13" Type="http://schemas.openxmlformats.org/officeDocument/2006/relationships/tags" Target="../tags/tag1135.xml"/><Relationship Id="rId18" Type="http://schemas.openxmlformats.org/officeDocument/2006/relationships/tags" Target="../tags/tag1140.xml"/><Relationship Id="rId26" Type="http://schemas.openxmlformats.org/officeDocument/2006/relationships/tags" Target="../tags/tag1148.xml"/><Relationship Id="rId3" Type="http://schemas.openxmlformats.org/officeDocument/2006/relationships/tags" Target="../tags/tag1125.xml"/><Relationship Id="rId21" Type="http://schemas.openxmlformats.org/officeDocument/2006/relationships/tags" Target="../tags/tag1143.xml"/><Relationship Id="rId7" Type="http://schemas.openxmlformats.org/officeDocument/2006/relationships/tags" Target="../tags/tag1129.xml"/><Relationship Id="rId12" Type="http://schemas.openxmlformats.org/officeDocument/2006/relationships/tags" Target="../tags/tag1134.xml"/><Relationship Id="rId17" Type="http://schemas.openxmlformats.org/officeDocument/2006/relationships/tags" Target="../tags/tag1139.xml"/><Relationship Id="rId25" Type="http://schemas.openxmlformats.org/officeDocument/2006/relationships/tags" Target="../tags/tag1147.xml"/><Relationship Id="rId2" Type="http://schemas.openxmlformats.org/officeDocument/2006/relationships/tags" Target="../tags/tag1124.xml"/><Relationship Id="rId16" Type="http://schemas.openxmlformats.org/officeDocument/2006/relationships/tags" Target="../tags/tag1138.xml"/><Relationship Id="rId20" Type="http://schemas.openxmlformats.org/officeDocument/2006/relationships/tags" Target="../tags/tag1142.xml"/><Relationship Id="rId29" Type="http://schemas.openxmlformats.org/officeDocument/2006/relationships/notesSlide" Target="../notesSlides/notesSlide51.xml"/><Relationship Id="rId1" Type="http://schemas.openxmlformats.org/officeDocument/2006/relationships/tags" Target="../tags/tag1123.xml"/><Relationship Id="rId6" Type="http://schemas.openxmlformats.org/officeDocument/2006/relationships/tags" Target="../tags/tag1128.xml"/><Relationship Id="rId11" Type="http://schemas.openxmlformats.org/officeDocument/2006/relationships/tags" Target="../tags/tag1133.xml"/><Relationship Id="rId24" Type="http://schemas.openxmlformats.org/officeDocument/2006/relationships/tags" Target="../tags/tag1146.xml"/><Relationship Id="rId5" Type="http://schemas.openxmlformats.org/officeDocument/2006/relationships/tags" Target="../tags/tag1127.xml"/><Relationship Id="rId15" Type="http://schemas.openxmlformats.org/officeDocument/2006/relationships/tags" Target="../tags/tag1137.xml"/><Relationship Id="rId23" Type="http://schemas.openxmlformats.org/officeDocument/2006/relationships/tags" Target="../tags/tag1145.xml"/><Relationship Id="rId28" Type="http://schemas.openxmlformats.org/officeDocument/2006/relationships/slideLayout" Target="../slideLayouts/slideLayout2.xml"/><Relationship Id="rId10" Type="http://schemas.openxmlformats.org/officeDocument/2006/relationships/tags" Target="../tags/tag1132.xml"/><Relationship Id="rId19" Type="http://schemas.openxmlformats.org/officeDocument/2006/relationships/tags" Target="../tags/tag1141.xml"/><Relationship Id="rId4" Type="http://schemas.openxmlformats.org/officeDocument/2006/relationships/tags" Target="../tags/tag1126.xml"/><Relationship Id="rId9" Type="http://schemas.openxmlformats.org/officeDocument/2006/relationships/tags" Target="../tags/tag1131.xml"/><Relationship Id="rId14" Type="http://schemas.openxmlformats.org/officeDocument/2006/relationships/tags" Target="../tags/tag1136.xml"/><Relationship Id="rId22" Type="http://schemas.openxmlformats.org/officeDocument/2006/relationships/tags" Target="../tags/tag1144.xml"/><Relationship Id="rId27" Type="http://schemas.openxmlformats.org/officeDocument/2006/relationships/tags" Target="../tags/tag1149.xml"/><Relationship Id="rId30" Type="http://schemas.openxmlformats.org/officeDocument/2006/relationships/image" Target="../media/image125.png"/></Relationships>
</file>

<file path=ppt/slides/_rels/slide53.xml.rels><?xml version="1.0" encoding="UTF-8" standalone="yes"?>
<Relationships xmlns="http://schemas.openxmlformats.org/package/2006/relationships"><Relationship Id="rId8" Type="http://schemas.openxmlformats.org/officeDocument/2006/relationships/tags" Target="../tags/tag1157.xml"/><Relationship Id="rId13" Type="http://schemas.openxmlformats.org/officeDocument/2006/relationships/tags" Target="../tags/tag1162.xml"/><Relationship Id="rId3" Type="http://schemas.openxmlformats.org/officeDocument/2006/relationships/tags" Target="../tags/tag1152.xml"/><Relationship Id="rId7" Type="http://schemas.openxmlformats.org/officeDocument/2006/relationships/tags" Target="../tags/tag1156.xml"/><Relationship Id="rId12" Type="http://schemas.openxmlformats.org/officeDocument/2006/relationships/tags" Target="../tags/tag1161.xml"/><Relationship Id="rId17" Type="http://schemas.openxmlformats.org/officeDocument/2006/relationships/image" Target="../media/image126.png"/><Relationship Id="rId2" Type="http://schemas.openxmlformats.org/officeDocument/2006/relationships/tags" Target="../tags/tag1151.xml"/><Relationship Id="rId16" Type="http://schemas.openxmlformats.org/officeDocument/2006/relationships/notesSlide" Target="../notesSlides/notesSlide52.xml"/><Relationship Id="rId1" Type="http://schemas.openxmlformats.org/officeDocument/2006/relationships/tags" Target="../tags/tag1150.xml"/><Relationship Id="rId6" Type="http://schemas.openxmlformats.org/officeDocument/2006/relationships/tags" Target="../tags/tag1155.xml"/><Relationship Id="rId11" Type="http://schemas.openxmlformats.org/officeDocument/2006/relationships/tags" Target="../tags/tag1160.xml"/><Relationship Id="rId5" Type="http://schemas.openxmlformats.org/officeDocument/2006/relationships/tags" Target="../tags/tag1154.xml"/><Relationship Id="rId15" Type="http://schemas.openxmlformats.org/officeDocument/2006/relationships/slideLayout" Target="../slideLayouts/slideLayout2.xml"/><Relationship Id="rId10" Type="http://schemas.openxmlformats.org/officeDocument/2006/relationships/tags" Target="../tags/tag1159.xml"/><Relationship Id="rId4" Type="http://schemas.openxmlformats.org/officeDocument/2006/relationships/tags" Target="../tags/tag1153.xml"/><Relationship Id="rId9" Type="http://schemas.openxmlformats.org/officeDocument/2006/relationships/tags" Target="../tags/tag1158.xml"/><Relationship Id="rId14" Type="http://schemas.openxmlformats.org/officeDocument/2006/relationships/tags" Target="../tags/tag1163.xml"/></Relationships>
</file>

<file path=ppt/slides/_rels/slide54.xml.rels><?xml version="1.0" encoding="UTF-8" standalone="yes"?>
<Relationships xmlns="http://schemas.openxmlformats.org/package/2006/relationships"><Relationship Id="rId8" Type="http://schemas.openxmlformats.org/officeDocument/2006/relationships/tags" Target="../tags/tag1171.xml"/><Relationship Id="rId13" Type="http://schemas.openxmlformats.org/officeDocument/2006/relationships/tags" Target="../tags/tag1176.xml"/><Relationship Id="rId18" Type="http://schemas.openxmlformats.org/officeDocument/2006/relationships/tags" Target="../tags/tag1181.xml"/><Relationship Id="rId3" Type="http://schemas.openxmlformats.org/officeDocument/2006/relationships/tags" Target="../tags/tag1166.xml"/><Relationship Id="rId21" Type="http://schemas.openxmlformats.org/officeDocument/2006/relationships/notesSlide" Target="../notesSlides/notesSlide53.xml"/><Relationship Id="rId7" Type="http://schemas.openxmlformats.org/officeDocument/2006/relationships/tags" Target="../tags/tag1170.xml"/><Relationship Id="rId12" Type="http://schemas.openxmlformats.org/officeDocument/2006/relationships/tags" Target="../tags/tag1175.xml"/><Relationship Id="rId17" Type="http://schemas.openxmlformats.org/officeDocument/2006/relationships/tags" Target="../tags/tag1180.xml"/><Relationship Id="rId2" Type="http://schemas.openxmlformats.org/officeDocument/2006/relationships/tags" Target="../tags/tag1165.xml"/><Relationship Id="rId16" Type="http://schemas.openxmlformats.org/officeDocument/2006/relationships/tags" Target="../tags/tag1179.xml"/><Relationship Id="rId20" Type="http://schemas.openxmlformats.org/officeDocument/2006/relationships/slideLayout" Target="../slideLayouts/slideLayout2.xml"/><Relationship Id="rId1" Type="http://schemas.openxmlformats.org/officeDocument/2006/relationships/tags" Target="../tags/tag1164.xml"/><Relationship Id="rId6" Type="http://schemas.openxmlformats.org/officeDocument/2006/relationships/tags" Target="../tags/tag1169.xml"/><Relationship Id="rId11" Type="http://schemas.openxmlformats.org/officeDocument/2006/relationships/tags" Target="../tags/tag1174.xml"/><Relationship Id="rId24" Type="http://schemas.openxmlformats.org/officeDocument/2006/relationships/image" Target="../media/image129.jpeg"/><Relationship Id="rId5" Type="http://schemas.openxmlformats.org/officeDocument/2006/relationships/tags" Target="../tags/tag1168.xml"/><Relationship Id="rId15" Type="http://schemas.openxmlformats.org/officeDocument/2006/relationships/tags" Target="../tags/tag1178.xml"/><Relationship Id="rId23" Type="http://schemas.openxmlformats.org/officeDocument/2006/relationships/image" Target="../media/image128.jpeg"/><Relationship Id="rId10" Type="http://schemas.openxmlformats.org/officeDocument/2006/relationships/tags" Target="../tags/tag1173.xml"/><Relationship Id="rId19" Type="http://schemas.openxmlformats.org/officeDocument/2006/relationships/tags" Target="../tags/tag1182.xml"/><Relationship Id="rId4" Type="http://schemas.openxmlformats.org/officeDocument/2006/relationships/tags" Target="../tags/tag1167.xml"/><Relationship Id="rId9" Type="http://schemas.openxmlformats.org/officeDocument/2006/relationships/tags" Target="../tags/tag1172.xml"/><Relationship Id="rId14" Type="http://schemas.openxmlformats.org/officeDocument/2006/relationships/tags" Target="../tags/tag1177.xml"/><Relationship Id="rId22" Type="http://schemas.openxmlformats.org/officeDocument/2006/relationships/image" Target="../media/image127.jpeg"/></Relationships>
</file>

<file path=ppt/slides/_rels/slide55.xml.rels><?xml version="1.0" encoding="UTF-8" standalone="yes"?>
<Relationships xmlns="http://schemas.openxmlformats.org/package/2006/relationships"><Relationship Id="rId8" Type="http://schemas.openxmlformats.org/officeDocument/2006/relationships/tags" Target="../tags/tag1190.xml"/><Relationship Id="rId13" Type="http://schemas.openxmlformats.org/officeDocument/2006/relationships/tags" Target="../tags/tag1195.xml"/><Relationship Id="rId18" Type="http://schemas.openxmlformats.org/officeDocument/2006/relationships/tags" Target="../tags/tag1200.xml"/><Relationship Id="rId3" Type="http://schemas.openxmlformats.org/officeDocument/2006/relationships/tags" Target="../tags/tag1185.xml"/><Relationship Id="rId21" Type="http://schemas.openxmlformats.org/officeDocument/2006/relationships/slideLayout" Target="../slideLayouts/slideLayout2.xml"/><Relationship Id="rId7" Type="http://schemas.openxmlformats.org/officeDocument/2006/relationships/tags" Target="../tags/tag1189.xml"/><Relationship Id="rId12" Type="http://schemas.openxmlformats.org/officeDocument/2006/relationships/tags" Target="../tags/tag1194.xml"/><Relationship Id="rId17" Type="http://schemas.openxmlformats.org/officeDocument/2006/relationships/tags" Target="../tags/tag1199.xml"/><Relationship Id="rId25" Type="http://schemas.openxmlformats.org/officeDocument/2006/relationships/image" Target="../media/image132.png"/><Relationship Id="rId2" Type="http://schemas.openxmlformats.org/officeDocument/2006/relationships/tags" Target="../tags/tag1184.xml"/><Relationship Id="rId16" Type="http://schemas.openxmlformats.org/officeDocument/2006/relationships/tags" Target="../tags/tag1198.xml"/><Relationship Id="rId20" Type="http://schemas.openxmlformats.org/officeDocument/2006/relationships/tags" Target="../tags/tag1202.xml"/><Relationship Id="rId1" Type="http://schemas.openxmlformats.org/officeDocument/2006/relationships/tags" Target="../tags/tag1183.xml"/><Relationship Id="rId6" Type="http://schemas.openxmlformats.org/officeDocument/2006/relationships/tags" Target="../tags/tag1188.xml"/><Relationship Id="rId11" Type="http://schemas.openxmlformats.org/officeDocument/2006/relationships/tags" Target="../tags/tag1193.xml"/><Relationship Id="rId24" Type="http://schemas.openxmlformats.org/officeDocument/2006/relationships/image" Target="../media/image131.jpeg"/><Relationship Id="rId5" Type="http://schemas.openxmlformats.org/officeDocument/2006/relationships/tags" Target="../tags/tag1187.xml"/><Relationship Id="rId15" Type="http://schemas.openxmlformats.org/officeDocument/2006/relationships/tags" Target="../tags/tag1197.xml"/><Relationship Id="rId23" Type="http://schemas.openxmlformats.org/officeDocument/2006/relationships/image" Target="../media/image130.jpeg"/><Relationship Id="rId10" Type="http://schemas.openxmlformats.org/officeDocument/2006/relationships/tags" Target="../tags/tag1192.xml"/><Relationship Id="rId19" Type="http://schemas.openxmlformats.org/officeDocument/2006/relationships/tags" Target="../tags/tag1201.xml"/><Relationship Id="rId4" Type="http://schemas.openxmlformats.org/officeDocument/2006/relationships/tags" Target="../tags/tag1186.xml"/><Relationship Id="rId9" Type="http://schemas.openxmlformats.org/officeDocument/2006/relationships/tags" Target="../tags/tag1191.xml"/><Relationship Id="rId14" Type="http://schemas.openxmlformats.org/officeDocument/2006/relationships/tags" Target="../tags/tag1196.xml"/><Relationship Id="rId2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8" Type="http://schemas.openxmlformats.org/officeDocument/2006/relationships/tags" Target="../tags/tag1210.xml"/><Relationship Id="rId13" Type="http://schemas.openxmlformats.org/officeDocument/2006/relationships/tags" Target="../tags/tag1215.xml"/><Relationship Id="rId18" Type="http://schemas.openxmlformats.org/officeDocument/2006/relationships/notesSlide" Target="../notesSlides/notesSlide55.xml"/><Relationship Id="rId3" Type="http://schemas.openxmlformats.org/officeDocument/2006/relationships/tags" Target="../tags/tag1205.xml"/><Relationship Id="rId7" Type="http://schemas.openxmlformats.org/officeDocument/2006/relationships/tags" Target="../tags/tag1209.xml"/><Relationship Id="rId12" Type="http://schemas.openxmlformats.org/officeDocument/2006/relationships/tags" Target="../tags/tag1214.xml"/><Relationship Id="rId17" Type="http://schemas.openxmlformats.org/officeDocument/2006/relationships/slideLayout" Target="../slideLayouts/slideLayout2.xml"/><Relationship Id="rId2" Type="http://schemas.openxmlformats.org/officeDocument/2006/relationships/tags" Target="../tags/tag1204.xml"/><Relationship Id="rId16" Type="http://schemas.openxmlformats.org/officeDocument/2006/relationships/tags" Target="../tags/tag1218.xml"/><Relationship Id="rId20" Type="http://schemas.openxmlformats.org/officeDocument/2006/relationships/image" Target="../media/image134.png"/><Relationship Id="rId1" Type="http://schemas.openxmlformats.org/officeDocument/2006/relationships/tags" Target="../tags/tag1203.xml"/><Relationship Id="rId6" Type="http://schemas.openxmlformats.org/officeDocument/2006/relationships/tags" Target="../tags/tag1208.xml"/><Relationship Id="rId11" Type="http://schemas.openxmlformats.org/officeDocument/2006/relationships/tags" Target="../tags/tag1213.xml"/><Relationship Id="rId5" Type="http://schemas.openxmlformats.org/officeDocument/2006/relationships/tags" Target="../tags/tag1207.xml"/><Relationship Id="rId15" Type="http://schemas.openxmlformats.org/officeDocument/2006/relationships/tags" Target="../tags/tag1217.xml"/><Relationship Id="rId10" Type="http://schemas.openxmlformats.org/officeDocument/2006/relationships/tags" Target="../tags/tag1212.xml"/><Relationship Id="rId19" Type="http://schemas.openxmlformats.org/officeDocument/2006/relationships/image" Target="../media/image133.jpeg"/><Relationship Id="rId4" Type="http://schemas.openxmlformats.org/officeDocument/2006/relationships/tags" Target="../tags/tag1206.xml"/><Relationship Id="rId9" Type="http://schemas.openxmlformats.org/officeDocument/2006/relationships/tags" Target="../tags/tag1211.xml"/><Relationship Id="rId14" Type="http://schemas.openxmlformats.org/officeDocument/2006/relationships/tags" Target="../tags/tag1216.xml"/></Relationships>
</file>

<file path=ppt/slides/_rels/slide57.xml.rels><?xml version="1.0" encoding="UTF-8" standalone="yes"?>
<Relationships xmlns="http://schemas.openxmlformats.org/package/2006/relationships"><Relationship Id="rId8" Type="http://schemas.openxmlformats.org/officeDocument/2006/relationships/tags" Target="../tags/tag1226.xml"/><Relationship Id="rId13" Type="http://schemas.openxmlformats.org/officeDocument/2006/relationships/tags" Target="../tags/tag1231.xml"/><Relationship Id="rId18" Type="http://schemas.openxmlformats.org/officeDocument/2006/relationships/tags" Target="../tags/tag1236.xml"/><Relationship Id="rId26" Type="http://schemas.openxmlformats.org/officeDocument/2006/relationships/slideLayout" Target="../slideLayouts/slideLayout2.xml"/><Relationship Id="rId3" Type="http://schemas.openxmlformats.org/officeDocument/2006/relationships/tags" Target="../tags/tag1221.xml"/><Relationship Id="rId21" Type="http://schemas.openxmlformats.org/officeDocument/2006/relationships/tags" Target="../tags/tag1239.xml"/><Relationship Id="rId7" Type="http://schemas.openxmlformats.org/officeDocument/2006/relationships/tags" Target="../tags/tag1225.xml"/><Relationship Id="rId12" Type="http://schemas.openxmlformats.org/officeDocument/2006/relationships/tags" Target="../tags/tag1230.xml"/><Relationship Id="rId17" Type="http://schemas.openxmlformats.org/officeDocument/2006/relationships/tags" Target="../tags/tag1235.xml"/><Relationship Id="rId25" Type="http://schemas.openxmlformats.org/officeDocument/2006/relationships/tags" Target="../tags/tag1243.xml"/><Relationship Id="rId2" Type="http://schemas.openxmlformats.org/officeDocument/2006/relationships/tags" Target="../tags/tag1220.xml"/><Relationship Id="rId16" Type="http://schemas.openxmlformats.org/officeDocument/2006/relationships/tags" Target="../tags/tag1234.xml"/><Relationship Id="rId20" Type="http://schemas.openxmlformats.org/officeDocument/2006/relationships/tags" Target="../tags/tag1238.xml"/><Relationship Id="rId29" Type="http://schemas.openxmlformats.org/officeDocument/2006/relationships/image" Target="../media/image136.jpeg"/><Relationship Id="rId1" Type="http://schemas.openxmlformats.org/officeDocument/2006/relationships/tags" Target="../tags/tag1219.xml"/><Relationship Id="rId6" Type="http://schemas.openxmlformats.org/officeDocument/2006/relationships/tags" Target="../tags/tag1224.xml"/><Relationship Id="rId11" Type="http://schemas.openxmlformats.org/officeDocument/2006/relationships/tags" Target="../tags/tag1229.xml"/><Relationship Id="rId24" Type="http://schemas.openxmlformats.org/officeDocument/2006/relationships/tags" Target="../tags/tag1242.xml"/><Relationship Id="rId5" Type="http://schemas.openxmlformats.org/officeDocument/2006/relationships/tags" Target="../tags/tag1223.xml"/><Relationship Id="rId15" Type="http://schemas.openxmlformats.org/officeDocument/2006/relationships/tags" Target="../tags/tag1233.xml"/><Relationship Id="rId23" Type="http://schemas.openxmlformats.org/officeDocument/2006/relationships/tags" Target="../tags/tag1241.xml"/><Relationship Id="rId28" Type="http://schemas.openxmlformats.org/officeDocument/2006/relationships/image" Target="../media/image135.png"/><Relationship Id="rId10" Type="http://schemas.openxmlformats.org/officeDocument/2006/relationships/tags" Target="../tags/tag1228.xml"/><Relationship Id="rId19" Type="http://schemas.openxmlformats.org/officeDocument/2006/relationships/tags" Target="../tags/tag1237.xml"/><Relationship Id="rId31" Type="http://schemas.openxmlformats.org/officeDocument/2006/relationships/image" Target="../media/image138.png"/><Relationship Id="rId4" Type="http://schemas.openxmlformats.org/officeDocument/2006/relationships/tags" Target="../tags/tag1222.xml"/><Relationship Id="rId9" Type="http://schemas.openxmlformats.org/officeDocument/2006/relationships/tags" Target="../tags/tag1227.xml"/><Relationship Id="rId14" Type="http://schemas.openxmlformats.org/officeDocument/2006/relationships/tags" Target="../tags/tag1232.xml"/><Relationship Id="rId22" Type="http://schemas.openxmlformats.org/officeDocument/2006/relationships/tags" Target="../tags/tag1240.xml"/><Relationship Id="rId27" Type="http://schemas.openxmlformats.org/officeDocument/2006/relationships/notesSlide" Target="../notesSlides/notesSlide56.xml"/><Relationship Id="rId30" Type="http://schemas.openxmlformats.org/officeDocument/2006/relationships/image" Target="../media/image137.png"/></Relationships>
</file>

<file path=ppt/slides/_rels/slide58.xml.rels><?xml version="1.0" encoding="UTF-8" standalone="yes"?>
<Relationships xmlns="http://schemas.openxmlformats.org/package/2006/relationships"><Relationship Id="rId8" Type="http://schemas.openxmlformats.org/officeDocument/2006/relationships/tags" Target="../tags/tag1251.xml"/><Relationship Id="rId13" Type="http://schemas.openxmlformats.org/officeDocument/2006/relationships/tags" Target="../tags/tag1256.xml"/><Relationship Id="rId18" Type="http://schemas.openxmlformats.org/officeDocument/2006/relationships/image" Target="../media/image139.png"/><Relationship Id="rId3" Type="http://schemas.openxmlformats.org/officeDocument/2006/relationships/tags" Target="../tags/tag1246.xml"/><Relationship Id="rId7" Type="http://schemas.openxmlformats.org/officeDocument/2006/relationships/tags" Target="../tags/tag1250.xml"/><Relationship Id="rId12" Type="http://schemas.openxmlformats.org/officeDocument/2006/relationships/tags" Target="../tags/tag1255.xml"/><Relationship Id="rId17" Type="http://schemas.openxmlformats.org/officeDocument/2006/relationships/notesSlide" Target="../notesSlides/notesSlide57.xml"/><Relationship Id="rId2" Type="http://schemas.openxmlformats.org/officeDocument/2006/relationships/tags" Target="../tags/tag1245.xml"/><Relationship Id="rId16" Type="http://schemas.openxmlformats.org/officeDocument/2006/relationships/slideLayout" Target="../slideLayouts/slideLayout2.xml"/><Relationship Id="rId1" Type="http://schemas.openxmlformats.org/officeDocument/2006/relationships/tags" Target="../tags/tag1244.xml"/><Relationship Id="rId6" Type="http://schemas.openxmlformats.org/officeDocument/2006/relationships/tags" Target="../tags/tag1249.xml"/><Relationship Id="rId11" Type="http://schemas.openxmlformats.org/officeDocument/2006/relationships/tags" Target="../tags/tag1254.xml"/><Relationship Id="rId5" Type="http://schemas.openxmlformats.org/officeDocument/2006/relationships/tags" Target="../tags/tag1248.xml"/><Relationship Id="rId15" Type="http://schemas.openxmlformats.org/officeDocument/2006/relationships/tags" Target="../tags/tag1258.xml"/><Relationship Id="rId10" Type="http://schemas.openxmlformats.org/officeDocument/2006/relationships/tags" Target="../tags/tag1253.xml"/><Relationship Id="rId19" Type="http://schemas.openxmlformats.org/officeDocument/2006/relationships/image" Target="../media/image140.png"/><Relationship Id="rId4" Type="http://schemas.openxmlformats.org/officeDocument/2006/relationships/tags" Target="../tags/tag1247.xml"/><Relationship Id="rId9" Type="http://schemas.openxmlformats.org/officeDocument/2006/relationships/tags" Target="../tags/tag1252.xml"/><Relationship Id="rId14" Type="http://schemas.openxmlformats.org/officeDocument/2006/relationships/tags" Target="../tags/tag1257.xml"/></Relationships>
</file>

<file path=ppt/slides/_rels/slide59.xml.rels><?xml version="1.0" encoding="UTF-8" standalone="yes"?>
<Relationships xmlns="http://schemas.openxmlformats.org/package/2006/relationships"><Relationship Id="rId8" Type="http://schemas.openxmlformats.org/officeDocument/2006/relationships/tags" Target="../tags/tag1266.xml"/><Relationship Id="rId13" Type="http://schemas.openxmlformats.org/officeDocument/2006/relationships/tags" Target="../tags/tag1271.xml"/><Relationship Id="rId18" Type="http://schemas.openxmlformats.org/officeDocument/2006/relationships/notesSlide" Target="../notesSlides/notesSlide58.xml"/><Relationship Id="rId3" Type="http://schemas.openxmlformats.org/officeDocument/2006/relationships/tags" Target="../tags/tag1261.xml"/><Relationship Id="rId7" Type="http://schemas.openxmlformats.org/officeDocument/2006/relationships/tags" Target="../tags/tag1265.xml"/><Relationship Id="rId12" Type="http://schemas.openxmlformats.org/officeDocument/2006/relationships/tags" Target="../tags/tag1270.xml"/><Relationship Id="rId17" Type="http://schemas.openxmlformats.org/officeDocument/2006/relationships/slideLayout" Target="../slideLayouts/slideLayout2.xml"/><Relationship Id="rId2" Type="http://schemas.openxmlformats.org/officeDocument/2006/relationships/tags" Target="../tags/tag1260.xml"/><Relationship Id="rId16" Type="http://schemas.openxmlformats.org/officeDocument/2006/relationships/tags" Target="../tags/tag1274.xml"/><Relationship Id="rId20" Type="http://schemas.openxmlformats.org/officeDocument/2006/relationships/image" Target="../media/image142.png"/><Relationship Id="rId1" Type="http://schemas.openxmlformats.org/officeDocument/2006/relationships/tags" Target="../tags/tag1259.xml"/><Relationship Id="rId6" Type="http://schemas.openxmlformats.org/officeDocument/2006/relationships/tags" Target="../tags/tag1264.xml"/><Relationship Id="rId11" Type="http://schemas.openxmlformats.org/officeDocument/2006/relationships/tags" Target="../tags/tag1269.xml"/><Relationship Id="rId5" Type="http://schemas.openxmlformats.org/officeDocument/2006/relationships/tags" Target="../tags/tag1263.xml"/><Relationship Id="rId15" Type="http://schemas.openxmlformats.org/officeDocument/2006/relationships/tags" Target="../tags/tag1273.xml"/><Relationship Id="rId10" Type="http://schemas.openxmlformats.org/officeDocument/2006/relationships/tags" Target="../tags/tag1268.xml"/><Relationship Id="rId19" Type="http://schemas.openxmlformats.org/officeDocument/2006/relationships/image" Target="../media/image141.png"/><Relationship Id="rId4" Type="http://schemas.openxmlformats.org/officeDocument/2006/relationships/tags" Target="../tags/tag1262.xml"/><Relationship Id="rId9" Type="http://schemas.openxmlformats.org/officeDocument/2006/relationships/tags" Target="../tags/tag1267.xml"/><Relationship Id="rId14" Type="http://schemas.openxmlformats.org/officeDocument/2006/relationships/tags" Target="../tags/tag1272.xml"/></Relationships>
</file>

<file path=ppt/slides/_rels/slide6.xml.rels><?xml version="1.0" encoding="UTF-8" standalone="yes"?>
<Relationships xmlns="http://schemas.openxmlformats.org/package/2006/relationships"><Relationship Id="rId8" Type="http://schemas.openxmlformats.org/officeDocument/2006/relationships/tags" Target="../tags/tag135.xml"/><Relationship Id="rId13" Type="http://schemas.openxmlformats.org/officeDocument/2006/relationships/tags" Target="../tags/tag140.xml"/><Relationship Id="rId18" Type="http://schemas.openxmlformats.org/officeDocument/2006/relationships/image" Target="../media/image14.jpeg"/><Relationship Id="rId3" Type="http://schemas.openxmlformats.org/officeDocument/2006/relationships/tags" Target="../tags/tag130.xml"/><Relationship Id="rId7" Type="http://schemas.openxmlformats.org/officeDocument/2006/relationships/tags" Target="../tags/tag134.xml"/><Relationship Id="rId12" Type="http://schemas.openxmlformats.org/officeDocument/2006/relationships/tags" Target="../tags/tag139.xml"/><Relationship Id="rId17" Type="http://schemas.openxmlformats.org/officeDocument/2006/relationships/notesSlide" Target="../notesSlides/notesSlide6.xml"/><Relationship Id="rId2" Type="http://schemas.openxmlformats.org/officeDocument/2006/relationships/tags" Target="../tags/tag129.xml"/><Relationship Id="rId16" Type="http://schemas.openxmlformats.org/officeDocument/2006/relationships/slideLayout" Target="../slideLayouts/slideLayout2.xml"/><Relationship Id="rId1" Type="http://schemas.openxmlformats.org/officeDocument/2006/relationships/tags" Target="../tags/tag128.xml"/><Relationship Id="rId6" Type="http://schemas.openxmlformats.org/officeDocument/2006/relationships/tags" Target="../tags/tag133.xml"/><Relationship Id="rId11" Type="http://schemas.openxmlformats.org/officeDocument/2006/relationships/tags" Target="../tags/tag138.xml"/><Relationship Id="rId5" Type="http://schemas.openxmlformats.org/officeDocument/2006/relationships/tags" Target="../tags/tag132.xml"/><Relationship Id="rId15" Type="http://schemas.openxmlformats.org/officeDocument/2006/relationships/tags" Target="../tags/tag142.xml"/><Relationship Id="rId10" Type="http://schemas.openxmlformats.org/officeDocument/2006/relationships/tags" Target="../tags/tag137.xml"/><Relationship Id="rId4" Type="http://schemas.openxmlformats.org/officeDocument/2006/relationships/tags" Target="../tags/tag131.xml"/><Relationship Id="rId9" Type="http://schemas.openxmlformats.org/officeDocument/2006/relationships/tags" Target="../tags/tag136.xml"/><Relationship Id="rId14" Type="http://schemas.openxmlformats.org/officeDocument/2006/relationships/tags" Target="../tags/tag141.xml"/></Relationships>
</file>

<file path=ppt/slides/_rels/slide60.xml.rels><?xml version="1.0" encoding="UTF-8" standalone="yes"?>
<Relationships xmlns="http://schemas.openxmlformats.org/package/2006/relationships"><Relationship Id="rId8" Type="http://schemas.openxmlformats.org/officeDocument/2006/relationships/tags" Target="../tags/tag1282.xml"/><Relationship Id="rId13" Type="http://schemas.openxmlformats.org/officeDocument/2006/relationships/slideLayout" Target="../slideLayouts/slideLayout7.xml"/><Relationship Id="rId3" Type="http://schemas.openxmlformats.org/officeDocument/2006/relationships/tags" Target="../tags/tag1277.xml"/><Relationship Id="rId7" Type="http://schemas.openxmlformats.org/officeDocument/2006/relationships/tags" Target="../tags/tag1281.xml"/><Relationship Id="rId12" Type="http://schemas.openxmlformats.org/officeDocument/2006/relationships/tags" Target="../tags/tag1286.xml"/><Relationship Id="rId2" Type="http://schemas.openxmlformats.org/officeDocument/2006/relationships/tags" Target="../tags/tag1276.xml"/><Relationship Id="rId1" Type="http://schemas.openxmlformats.org/officeDocument/2006/relationships/tags" Target="../tags/tag1275.xml"/><Relationship Id="rId6" Type="http://schemas.openxmlformats.org/officeDocument/2006/relationships/tags" Target="../tags/tag1280.xml"/><Relationship Id="rId11" Type="http://schemas.openxmlformats.org/officeDocument/2006/relationships/tags" Target="../tags/tag1285.xml"/><Relationship Id="rId5" Type="http://schemas.openxmlformats.org/officeDocument/2006/relationships/tags" Target="../tags/tag1279.xml"/><Relationship Id="rId15" Type="http://schemas.openxmlformats.org/officeDocument/2006/relationships/image" Target="../media/image143.emf"/><Relationship Id="rId10" Type="http://schemas.openxmlformats.org/officeDocument/2006/relationships/tags" Target="../tags/tag1284.xml"/><Relationship Id="rId4" Type="http://schemas.openxmlformats.org/officeDocument/2006/relationships/tags" Target="../tags/tag1278.xml"/><Relationship Id="rId9" Type="http://schemas.openxmlformats.org/officeDocument/2006/relationships/tags" Target="../tags/tag1283.xml"/><Relationship Id="rId14"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8" Type="http://schemas.openxmlformats.org/officeDocument/2006/relationships/tags" Target="../tags/tag1294.xml"/><Relationship Id="rId13" Type="http://schemas.openxmlformats.org/officeDocument/2006/relationships/tags" Target="../tags/tag1299.xml"/><Relationship Id="rId18" Type="http://schemas.openxmlformats.org/officeDocument/2006/relationships/tags" Target="../tags/tag1304.xml"/><Relationship Id="rId26" Type="http://schemas.openxmlformats.org/officeDocument/2006/relationships/tags" Target="../tags/tag1312.xml"/><Relationship Id="rId3" Type="http://schemas.openxmlformats.org/officeDocument/2006/relationships/tags" Target="../tags/tag1289.xml"/><Relationship Id="rId21" Type="http://schemas.openxmlformats.org/officeDocument/2006/relationships/tags" Target="../tags/tag1307.xml"/><Relationship Id="rId7" Type="http://schemas.openxmlformats.org/officeDocument/2006/relationships/tags" Target="../tags/tag1293.xml"/><Relationship Id="rId12" Type="http://schemas.openxmlformats.org/officeDocument/2006/relationships/tags" Target="../tags/tag1298.xml"/><Relationship Id="rId17" Type="http://schemas.openxmlformats.org/officeDocument/2006/relationships/tags" Target="../tags/tag1303.xml"/><Relationship Id="rId25" Type="http://schemas.openxmlformats.org/officeDocument/2006/relationships/tags" Target="../tags/tag1311.xml"/><Relationship Id="rId2" Type="http://schemas.openxmlformats.org/officeDocument/2006/relationships/tags" Target="../tags/tag1288.xml"/><Relationship Id="rId16" Type="http://schemas.openxmlformats.org/officeDocument/2006/relationships/tags" Target="../tags/tag1302.xml"/><Relationship Id="rId20" Type="http://schemas.openxmlformats.org/officeDocument/2006/relationships/tags" Target="../tags/tag1306.xml"/><Relationship Id="rId29" Type="http://schemas.openxmlformats.org/officeDocument/2006/relationships/image" Target="../media/image144.jpeg"/><Relationship Id="rId1" Type="http://schemas.openxmlformats.org/officeDocument/2006/relationships/tags" Target="../tags/tag1287.xml"/><Relationship Id="rId6" Type="http://schemas.openxmlformats.org/officeDocument/2006/relationships/tags" Target="../tags/tag1292.xml"/><Relationship Id="rId11" Type="http://schemas.openxmlformats.org/officeDocument/2006/relationships/tags" Target="../tags/tag1297.xml"/><Relationship Id="rId24" Type="http://schemas.openxmlformats.org/officeDocument/2006/relationships/tags" Target="../tags/tag1310.xml"/><Relationship Id="rId5" Type="http://schemas.openxmlformats.org/officeDocument/2006/relationships/tags" Target="../tags/tag1291.xml"/><Relationship Id="rId15" Type="http://schemas.openxmlformats.org/officeDocument/2006/relationships/tags" Target="../tags/tag1301.xml"/><Relationship Id="rId23" Type="http://schemas.openxmlformats.org/officeDocument/2006/relationships/tags" Target="../tags/tag1309.xml"/><Relationship Id="rId28" Type="http://schemas.openxmlformats.org/officeDocument/2006/relationships/notesSlide" Target="../notesSlides/notesSlide60.xml"/><Relationship Id="rId10" Type="http://schemas.openxmlformats.org/officeDocument/2006/relationships/tags" Target="../tags/tag1296.xml"/><Relationship Id="rId19" Type="http://schemas.openxmlformats.org/officeDocument/2006/relationships/tags" Target="../tags/tag1305.xml"/><Relationship Id="rId31" Type="http://schemas.openxmlformats.org/officeDocument/2006/relationships/image" Target="../media/image146.jpeg"/><Relationship Id="rId4" Type="http://schemas.openxmlformats.org/officeDocument/2006/relationships/tags" Target="../tags/tag1290.xml"/><Relationship Id="rId9" Type="http://schemas.openxmlformats.org/officeDocument/2006/relationships/tags" Target="../tags/tag1295.xml"/><Relationship Id="rId14" Type="http://schemas.openxmlformats.org/officeDocument/2006/relationships/tags" Target="../tags/tag1300.xml"/><Relationship Id="rId22" Type="http://schemas.openxmlformats.org/officeDocument/2006/relationships/tags" Target="../tags/tag1308.xml"/><Relationship Id="rId27" Type="http://schemas.openxmlformats.org/officeDocument/2006/relationships/slideLayout" Target="../slideLayouts/slideLayout7.xml"/><Relationship Id="rId30" Type="http://schemas.openxmlformats.org/officeDocument/2006/relationships/image" Target="../media/image145.png"/></Relationships>
</file>

<file path=ppt/slides/_rels/slide62.xml.rels><?xml version="1.0" encoding="UTF-8" standalone="yes"?>
<Relationships xmlns="http://schemas.openxmlformats.org/package/2006/relationships"><Relationship Id="rId8" Type="http://schemas.openxmlformats.org/officeDocument/2006/relationships/tags" Target="../tags/tag1320.xml"/><Relationship Id="rId13" Type="http://schemas.openxmlformats.org/officeDocument/2006/relationships/tags" Target="../tags/tag1325.xml"/><Relationship Id="rId18" Type="http://schemas.openxmlformats.org/officeDocument/2006/relationships/tags" Target="../tags/tag1330.xml"/><Relationship Id="rId26" Type="http://schemas.openxmlformats.org/officeDocument/2006/relationships/image" Target="../media/image148.png"/><Relationship Id="rId3" Type="http://schemas.openxmlformats.org/officeDocument/2006/relationships/tags" Target="../tags/tag1315.xml"/><Relationship Id="rId21" Type="http://schemas.openxmlformats.org/officeDocument/2006/relationships/tags" Target="../tags/tag1333.xml"/><Relationship Id="rId7" Type="http://schemas.openxmlformats.org/officeDocument/2006/relationships/tags" Target="../tags/tag1319.xml"/><Relationship Id="rId12" Type="http://schemas.openxmlformats.org/officeDocument/2006/relationships/tags" Target="../tags/tag1324.xml"/><Relationship Id="rId17" Type="http://schemas.openxmlformats.org/officeDocument/2006/relationships/tags" Target="../tags/tag1329.xml"/><Relationship Id="rId25" Type="http://schemas.openxmlformats.org/officeDocument/2006/relationships/image" Target="../media/image147.jpeg"/><Relationship Id="rId2" Type="http://schemas.openxmlformats.org/officeDocument/2006/relationships/tags" Target="../tags/tag1314.xml"/><Relationship Id="rId16" Type="http://schemas.openxmlformats.org/officeDocument/2006/relationships/tags" Target="../tags/tag1328.xml"/><Relationship Id="rId20" Type="http://schemas.openxmlformats.org/officeDocument/2006/relationships/tags" Target="../tags/tag1332.xml"/><Relationship Id="rId1" Type="http://schemas.openxmlformats.org/officeDocument/2006/relationships/tags" Target="../tags/tag1313.xml"/><Relationship Id="rId6" Type="http://schemas.openxmlformats.org/officeDocument/2006/relationships/tags" Target="../tags/tag1318.xml"/><Relationship Id="rId11" Type="http://schemas.openxmlformats.org/officeDocument/2006/relationships/tags" Target="../tags/tag1323.xml"/><Relationship Id="rId24" Type="http://schemas.openxmlformats.org/officeDocument/2006/relationships/notesSlide" Target="../notesSlides/notesSlide61.xml"/><Relationship Id="rId5" Type="http://schemas.openxmlformats.org/officeDocument/2006/relationships/tags" Target="../tags/tag1317.xml"/><Relationship Id="rId15" Type="http://schemas.openxmlformats.org/officeDocument/2006/relationships/tags" Target="../tags/tag1327.xml"/><Relationship Id="rId23" Type="http://schemas.openxmlformats.org/officeDocument/2006/relationships/slideLayout" Target="../slideLayouts/slideLayout7.xml"/><Relationship Id="rId10" Type="http://schemas.openxmlformats.org/officeDocument/2006/relationships/tags" Target="../tags/tag1322.xml"/><Relationship Id="rId19" Type="http://schemas.openxmlformats.org/officeDocument/2006/relationships/tags" Target="../tags/tag1331.xml"/><Relationship Id="rId4" Type="http://schemas.openxmlformats.org/officeDocument/2006/relationships/tags" Target="../tags/tag1316.xml"/><Relationship Id="rId9" Type="http://schemas.openxmlformats.org/officeDocument/2006/relationships/tags" Target="../tags/tag1321.xml"/><Relationship Id="rId14" Type="http://schemas.openxmlformats.org/officeDocument/2006/relationships/tags" Target="../tags/tag1326.xml"/><Relationship Id="rId22" Type="http://schemas.openxmlformats.org/officeDocument/2006/relationships/tags" Target="../tags/tag1334.xml"/></Relationships>
</file>

<file path=ppt/slides/_rels/slide63.xml.rels><?xml version="1.0" encoding="UTF-8" standalone="yes"?>
<Relationships xmlns="http://schemas.openxmlformats.org/package/2006/relationships"><Relationship Id="rId8" Type="http://schemas.openxmlformats.org/officeDocument/2006/relationships/tags" Target="../tags/tag1342.xml"/><Relationship Id="rId13" Type="http://schemas.openxmlformats.org/officeDocument/2006/relationships/tags" Target="../tags/tag1347.xml"/><Relationship Id="rId18" Type="http://schemas.openxmlformats.org/officeDocument/2006/relationships/notesSlide" Target="../notesSlides/notesSlide62.xml"/><Relationship Id="rId3" Type="http://schemas.openxmlformats.org/officeDocument/2006/relationships/tags" Target="../tags/tag1337.xml"/><Relationship Id="rId7" Type="http://schemas.openxmlformats.org/officeDocument/2006/relationships/tags" Target="../tags/tag1341.xml"/><Relationship Id="rId12" Type="http://schemas.openxmlformats.org/officeDocument/2006/relationships/tags" Target="../tags/tag1346.xml"/><Relationship Id="rId17" Type="http://schemas.openxmlformats.org/officeDocument/2006/relationships/slideLayout" Target="../slideLayouts/slideLayout7.xml"/><Relationship Id="rId2" Type="http://schemas.openxmlformats.org/officeDocument/2006/relationships/tags" Target="../tags/tag1336.xml"/><Relationship Id="rId16" Type="http://schemas.openxmlformats.org/officeDocument/2006/relationships/tags" Target="../tags/tag1350.xml"/><Relationship Id="rId1" Type="http://schemas.openxmlformats.org/officeDocument/2006/relationships/tags" Target="../tags/tag1335.xml"/><Relationship Id="rId6" Type="http://schemas.openxmlformats.org/officeDocument/2006/relationships/tags" Target="../tags/tag1340.xml"/><Relationship Id="rId11" Type="http://schemas.openxmlformats.org/officeDocument/2006/relationships/tags" Target="../tags/tag1345.xml"/><Relationship Id="rId5" Type="http://schemas.openxmlformats.org/officeDocument/2006/relationships/tags" Target="../tags/tag1339.xml"/><Relationship Id="rId15" Type="http://schemas.openxmlformats.org/officeDocument/2006/relationships/tags" Target="../tags/tag1349.xml"/><Relationship Id="rId10" Type="http://schemas.openxmlformats.org/officeDocument/2006/relationships/tags" Target="../tags/tag1344.xml"/><Relationship Id="rId19" Type="http://schemas.openxmlformats.org/officeDocument/2006/relationships/image" Target="../media/image149.jpeg"/><Relationship Id="rId4" Type="http://schemas.openxmlformats.org/officeDocument/2006/relationships/tags" Target="../tags/tag1338.xml"/><Relationship Id="rId9" Type="http://schemas.openxmlformats.org/officeDocument/2006/relationships/tags" Target="../tags/tag1343.xml"/><Relationship Id="rId14" Type="http://schemas.openxmlformats.org/officeDocument/2006/relationships/tags" Target="../tags/tag1348.xml"/></Relationships>
</file>

<file path=ppt/slides/_rels/slide64.xml.rels><?xml version="1.0" encoding="UTF-8" standalone="yes"?>
<Relationships xmlns="http://schemas.openxmlformats.org/package/2006/relationships"><Relationship Id="rId8" Type="http://schemas.openxmlformats.org/officeDocument/2006/relationships/tags" Target="../tags/tag1358.xml"/><Relationship Id="rId13" Type="http://schemas.openxmlformats.org/officeDocument/2006/relationships/tags" Target="../tags/tag1363.xml"/><Relationship Id="rId18" Type="http://schemas.openxmlformats.org/officeDocument/2006/relationships/tags" Target="../tags/tag1368.xml"/><Relationship Id="rId26" Type="http://schemas.openxmlformats.org/officeDocument/2006/relationships/slideLayout" Target="../slideLayouts/slideLayout7.xml"/><Relationship Id="rId3" Type="http://schemas.openxmlformats.org/officeDocument/2006/relationships/tags" Target="../tags/tag1353.xml"/><Relationship Id="rId21" Type="http://schemas.openxmlformats.org/officeDocument/2006/relationships/tags" Target="../tags/tag1371.xml"/><Relationship Id="rId7" Type="http://schemas.openxmlformats.org/officeDocument/2006/relationships/tags" Target="../tags/tag1357.xml"/><Relationship Id="rId12" Type="http://schemas.openxmlformats.org/officeDocument/2006/relationships/tags" Target="../tags/tag1362.xml"/><Relationship Id="rId17" Type="http://schemas.openxmlformats.org/officeDocument/2006/relationships/tags" Target="../tags/tag1367.xml"/><Relationship Id="rId25" Type="http://schemas.openxmlformats.org/officeDocument/2006/relationships/tags" Target="../tags/tag1375.xml"/><Relationship Id="rId2" Type="http://schemas.openxmlformats.org/officeDocument/2006/relationships/tags" Target="../tags/tag1352.xml"/><Relationship Id="rId16" Type="http://schemas.openxmlformats.org/officeDocument/2006/relationships/tags" Target="../tags/tag1366.xml"/><Relationship Id="rId20" Type="http://schemas.openxmlformats.org/officeDocument/2006/relationships/tags" Target="../tags/tag1370.xml"/><Relationship Id="rId29" Type="http://schemas.openxmlformats.org/officeDocument/2006/relationships/image" Target="../media/image151.png"/><Relationship Id="rId1" Type="http://schemas.openxmlformats.org/officeDocument/2006/relationships/tags" Target="../tags/tag1351.xml"/><Relationship Id="rId6" Type="http://schemas.openxmlformats.org/officeDocument/2006/relationships/tags" Target="../tags/tag1356.xml"/><Relationship Id="rId11" Type="http://schemas.openxmlformats.org/officeDocument/2006/relationships/tags" Target="../tags/tag1361.xml"/><Relationship Id="rId24" Type="http://schemas.openxmlformats.org/officeDocument/2006/relationships/tags" Target="../tags/tag1374.xml"/><Relationship Id="rId5" Type="http://schemas.openxmlformats.org/officeDocument/2006/relationships/tags" Target="../tags/tag1355.xml"/><Relationship Id="rId15" Type="http://schemas.openxmlformats.org/officeDocument/2006/relationships/tags" Target="../tags/tag1365.xml"/><Relationship Id="rId23" Type="http://schemas.openxmlformats.org/officeDocument/2006/relationships/tags" Target="../tags/tag1373.xml"/><Relationship Id="rId28" Type="http://schemas.openxmlformats.org/officeDocument/2006/relationships/image" Target="../media/image150.jpeg"/><Relationship Id="rId10" Type="http://schemas.openxmlformats.org/officeDocument/2006/relationships/tags" Target="../tags/tag1360.xml"/><Relationship Id="rId19" Type="http://schemas.openxmlformats.org/officeDocument/2006/relationships/tags" Target="../tags/tag1369.xml"/><Relationship Id="rId4" Type="http://schemas.openxmlformats.org/officeDocument/2006/relationships/tags" Target="../tags/tag1354.xml"/><Relationship Id="rId9" Type="http://schemas.openxmlformats.org/officeDocument/2006/relationships/tags" Target="../tags/tag1359.xml"/><Relationship Id="rId14" Type="http://schemas.openxmlformats.org/officeDocument/2006/relationships/tags" Target="../tags/tag1364.xml"/><Relationship Id="rId22" Type="http://schemas.openxmlformats.org/officeDocument/2006/relationships/tags" Target="../tags/tag1372.xml"/><Relationship Id="rId27" Type="http://schemas.openxmlformats.org/officeDocument/2006/relationships/notesSlide" Target="../notesSlides/notesSlide63.xml"/><Relationship Id="rId30" Type="http://schemas.openxmlformats.org/officeDocument/2006/relationships/image" Target="../media/image152.png"/></Relationships>
</file>

<file path=ppt/slides/_rels/slide65.xml.rels><?xml version="1.0" encoding="UTF-8" standalone="yes"?>
<Relationships xmlns="http://schemas.openxmlformats.org/package/2006/relationships"><Relationship Id="rId8" Type="http://schemas.openxmlformats.org/officeDocument/2006/relationships/tags" Target="../tags/tag1383.xml"/><Relationship Id="rId13" Type="http://schemas.openxmlformats.org/officeDocument/2006/relationships/notesSlide" Target="../notesSlides/notesSlide64.xml"/><Relationship Id="rId3" Type="http://schemas.openxmlformats.org/officeDocument/2006/relationships/tags" Target="../tags/tag1378.xml"/><Relationship Id="rId7" Type="http://schemas.openxmlformats.org/officeDocument/2006/relationships/tags" Target="../tags/tag1382.xml"/><Relationship Id="rId12" Type="http://schemas.openxmlformats.org/officeDocument/2006/relationships/slideLayout" Target="../slideLayouts/slideLayout7.xml"/><Relationship Id="rId2" Type="http://schemas.openxmlformats.org/officeDocument/2006/relationships/tags" Target="../tags/tag1377.xml"/><Relationship Id="rId1" Type="http://schemas.openxmlformats.org/officeDocument/2006/relationships/tags" Target="../tags/tag1376.xml"/><Relationship Id="rId6" Type="http://schemas.openxmlformats.org/officeDocument/2006/relationships/tags" Target="../tags/tag1381.xml"/><Relationship Id="rId11" Type="http://schemas.openxmlformats.org/officeDocument/2006/relationships/tags" Target="../tags/tag1386.xml"/><Relationship Id="rId5" Type="http://schemas.openxmlformats.org/officeDocument/2006/relationships/tags" Target="../tags/tag1380.xml"/><Relationship Id="rId10" Type="http://schemas.openxmlformats.org/officeDocument/2006/relationships/tags" Target="../tags/tag1385.xml"/><Relationship Id="rId4" Type="http://schemas.openxmlformats.org/officeDocument/2006/relationships/tags" Target="../tags/tag1379.xml"/><Relationship Id="rId9" Type="http://schemas.openxmlformats.org/officeDocument/2006/relationships/tags" Target="../tags/tag1384.xml"/><Relationship Id="rId14" Type="http://schemas.openxmlformats.org/officeDocument/2006/relationships/image" Target="../media/image153.jpeg"/></Relationships>
</file>

<file path=ppt/slides/_rels/slide66.xml.rels><?xml version="1.0" encoding="UTF-8" standalone="yes"?>
<Relationships xmlns="http://schemas.openxmlformats.org/package/2006/relationships"><Relationship Id="rId8" Type="http://schemas.openxmlformats.org/officeDocument/2006/relationships/tags" Target="../tags/tag1394.xml"/><Relationship Id="rId13" Type="http://schemas.openxmlformats.org/officeDocument/2006/relationships/tags" Target="../tags/tag1399.xml"/><Relationship Id="rId18" Type="http://schemas.openxmlformats.org/officeDocument/2006/relationships/tags" Target="../tags/tag1404.xml"/><Relationship Id="rId26" Type="http://schemas.openxmlformats.org/officeDocument/2006/relationships/tags" Target="../tags/tag1412.xml"/><Relationship Id="rId3" Type="http://schemas.openxmlformats.org/officeDocument/2006/relationships/tags" Target="../tags/tag1389.xml"/><Relationship Id="rId21" Type="http://schemas.openxmlformats.org/officeDocument/2006/relationships/tags" Target="../tags/tag1407.xml"/><Relationship Id="rId34" Type="http://schemas.openxmlformats.org/officeDocument/2006/relationships/image" Target="../media/image154.jpeg"/><Relationship Id="rId7" Type="http://schemas.openxmlformats.org/officeDocument/2006/relationships/tags" Target="../tags/tag1393.xml"/><Relationship Id="rId12" Type="http://schemas.openxmlformats.org/officeDocument/2006/relationships/tags" Target="../tags/tag1398.xml"/><Relationship Id="rId17" Type="http://schemas.openxmlformats.org/officeDocument/2006/relationships/tags" Target="../tags/tag1403.xml"/><Relationship Id="rId25" Type="http://schemas.openxmlformats.org/officeDocument/2006/relationships/tags" Target="../tags/tag1411.xml"/><Relationship Id="rId33" Type="http://schemas.openxmlformats.org/officeDocument/2006/relationships/image" Target="../media/image7.png"/><Relationship Id="rId2" Type="http://schemas.openxmlformats.org/officeDocument/2006/relationships/tags" Target="../tags/tag1388.xml"/><Relationship Id="rId16" Type="http://schemas.openxmlformats.org/officeDocument/2006/relationships/tags" Target="../tags/tag1402.xml"/><Relationship Id="rId20" Type="http://schemas.openxmlformats.org/officeDocument/2006/relationships/tags" Target="../tags/tag1406.xml"/><Relationship Id="rId29" Type="http://schemas.openxmlformats.org/officeDocument/2006/relationships/notesSlide" Target="../notesSlides/notesSlide65.xml"/><Relationship Id="rId1" Type="http://schemas.openxmlformats.org/officeDocument/2006/relationships/tags" Target="../tags/tag1387.xml"/><Relationship Id="rId6" Type="http://schemas.openxmlformats.org/officeDocument/2006/relationships/tags" Target="../tags/tag1392.xml"/><Relationship Id="rId11" Type="http://schemas.openxmlformats.org/officeDocument/2006/relationships/tags" Target="../tags/tag1397.xml"/><Relationship Id="rId24" Type="http://schemas.openxmlformats.org/officeDocument/2006/relationships/tags" Target="../tags/tag1410.xml"/><Relationship Id="rId32" Type="http://schemas.openxmlformats.org/officeDocument/2006/relationships/image" Target="../media/image6.png"/><Relationship Id="rId5" Type="http://schemas.openxmlformats.org/officeDocument/2006/relationships/tags" Target="../tags/tag1391.xml"/><Relationship Id="rId15" Type="http://schemas.openxmlformats.org/officeDocument/2006/relationships/tags" Target="../tags/tag1401.xml"/><Relationship Id="rId23" Type="http://schemas.openxmlformats.org/officeDocument/2006/relationships/tags" Target="../tags/tag1409.xml"/><Relationship Id="rId28" Type="http://schemas.openxmlformats.org/officeDocument/2006/relationships/slideLayout" Target="../slideLayouts/slideLayout6.xml"/><Relationship Id="rId10" Type="http://schemas.openxmlformats.org/officeDocument/2006/relationships/tags" Target="../tags/tag1396.xml"/><Relationship Id="rId19" Type="http://schemas.openxmlformats.org/officeDocument/2006/relationships/tags" Target="../tags/tag1405.xml"/><Relationship Id="rId31" Type="http://schemas.openxmlformats.org/officeDocument/2006/relationships/image" Target="../media/image2.png"/><Relationship Id="rId4" Type="http://schemas.openxmlformats.org/officeDocument/2006/relationships/tags" Target="../tags/tag1390.xml"/><Relationship Id="rId9" Type="http://schemas.openxmlformats.org/officeDocument/2006/relationships/tags" Target="../tags/tag1395.xml"/><Relationship Id="rId14" Type="http://schemas.openxmlformats.org/officeDocument/2006/relationships/tags" Target="../tags/tag1400.xml"/><Relationship Id="rId22" Type="http://schemas.openxmlformats.org/officeDocument/2006/relationships/tags" Target="../tags/tag1408.xml"/><Relationship Id="rId27" Type="http://schemas.openxmlformats.org/officeDocument/2006/relationships/tags" Target="../tags/tag1413.xml"/><Relationship Id="rId30" Type="http://schemas.openxmlformats.org/officeDocument/2006/relationships/image" Target="../media/image1.emf"/><Relationship Id="rId35" Type="http://schemas.openxmlformats.org/officeDocument/2006/relationships/image" Target="../media/image136.jpeg"/></Relationships>
</file>

<file path=ppt/slides/_rels/slide67.xml.rels><?xml version="1.0" encoding="UTF-8" standalone="yes"?>
<Relationships xmlns="http://schemas.openxmlformats.org/package/2006/relationships"><Relationship Id="rId8" Type="http://schemas.openxmlformats.org/officeDocument/2006/relationships/tags" Target="../tags/tag1421.xml"/><Relationship Id="rId13" Type="http://schemas.openxmlformats.org/officeDocument/2006/relationships/tags" Target="../tags/tag1426.xml"/><Relationship Id="rId18" Type="http://schemas.openxmlformats.org/officeDocument/2006/relationships/tags" Target="../tags/tag1431.xml"/><Relationship Id="rId26" Type="http://schemas.openxmlformats.org/officeDocument/2006/relationships/tags" Target="../tags/tag1439.xml"/><Relationship Id="rId39" Type="http://schemas.openxmlformats.org/officeDocument/2006/relationships/slideLayout" Target="../slideLayouts/slideLayout7.xml"/><Relationship Id="rId3" Type="http://schemas.openxmlformats.org/officeDocument/2006/relationships/tags" Target="../tags/tag1416.xml"/><Relationship Id="rId21" Type="http://schemas.openxmlformats.org/officeDocument/2006/relationships/tags" Target="../tags/tag1434.xml"/><Relationship Id="rId34" Type="http://schemas.openxmlformats.org/officeDocument/2006/relationships/tags" Target="../tags/tag1447.xml"/><Relationship Id="rId7" Type="http://schemas.openxmlformats.org/officeDocument/2006/relationships/tags" Target="../tags/tag1420.xml"/><Relationship Id="rId12" Type="http://schemas.openxmlformats.org/officeDocument/2006/relationships/tags" Target="../tags/tag1425.xml"/><Relationship Id="rId17" Type="http://schemas.openxmlformats.org/officeDocument/2006/relationships/tags" Target="../tags/tag1430.xml"/><Relationship Id="rId25" Type="http://schemas.openxmlformats.org/officeDocument/2006/relationships/tags" Target="../tags/tag1438.xml"/><Relationship Id="rId33" Type="http://schemas.openxmlformats.org/officeDocument/2006/relationships/tags" Target="../tags/tag1446.xml"/><Relationship Id="rId38" Type="http://schemas.openxmlformats.org/officeDocument/2006/relationships/tags" Target="../tags/tag1451.xml"/><Relationship Id="rId2" Type="http://schemas.openxmlformats.org/officeDocument/2006/relationships/tags" Target="../tags/tag1415.xml"/><Relationship Id="rId16" Type="http://schemas.openxmlformats.org/officeDocument/2006/relationships/tags" Target="../tags/tag1429.xml"/><Relationship Id="rId20" Type="http://schemas.openxmlformats.org/officeDocument/2006/relationships/tags" Target="../tags/tag1433.xml"/><Relationship Id="rId29" Type="http://schemas.openxmlformats.org/officeDocument/2006/relationships/tags" Target="../tags/tag1442.xml"/><Relationship Id="rId1" Type="http://schemas.openxmlformats.org/officeDocument/2006/relationships/tags" Target="../tags/tag1414.xml"/><Relationship Id="rId6" Type="http://schemas.openxmlformats.org/officeDocument/2006/relationships/tags" Target="../tags/tag1419.xml"/><Relationship Id="rId11" Type="http://schemas.openxmlformats.org/officeDocument/2006/relationships/tags" Target="../tags/tag1424.xml"/><Relationship Id="rId24" Type="http://schemas.openxmlformats.org/officeDocument/2006/relationships/tags" Target="../tags/tag1437.xml"/><Relationship Id="rId32" Type="http://schemas.openxmlformats.org/officeDocument/2006/relationships/tags" Target="../tags/tag1445.xml"/><Relationship Id="rId37" Type="http://schemas.openxmlformats.org/officeDocument/2006/relationships/tags" Target="../tags/tag1450.xml"/><Relationship Id="rId40" Type="http://schemas.openxmlformats.org/officeDocument/2006/relationships/notesSlide" Target="../notesSlides/notesSlide66.xml"/><Relationship Id="rId5" Type="http://schemas.openxmlformats.org/officeDocument/2006/relationships/tags" Target="../tags/tag1418.xml"/><Relationship Id="rId15" Type="http://schemas.openxmlformats.org/officeDocument/2006/relationships/tags" Target="../tags/tag1428.xml"/><Relationship Id="rId23" Type="http://schemas.openxmlformats.org/officeDocument/2006/relationships/tags" Target="../tags/tag1436.xml"/><Relationship Id="rId28" Type="http://schemas.openxmlformats.org/officeDocument/2006/relationships/tags" Target="../tags/tag1441.xml"/><Relationship Id="rId36" Type="http://schemas.openxmlformats.org/officeDocument/2006/relationships/tags" Target="../tags/tag1449.xml"/><Relationship Id="rId10" Type="http://schemas.openxmlformats.org/officeDocument/2006/relationships/tags" Target="../tags/tag1423.xml"/><Relationship Id="rId19" Type="http://schemas.openxmlformats.org/officeDocument/2006/relationships/tags" Target="../tags/tag1432.xml"/><Relationship Id="rId31" Type="http://schemas.openxmlformats.org/officeDocument/2006/relationships/tags" Target="../tags/tag1444.xml"/><Relationship Id="rId4" Type="http://schemas.openxmlformats.org/officeDocument/2006/relationships/tags" Target="../tags/tag1417.xml"/><Relationship Id="rId9" Type="http://schemas.openxmlformats.org/officeDocument/2006/relationships/tags" Target="../tags/tag1422.xml"/><Relationship Id="rId14" Type="http://schemas.openxmlformats.org/officeDocument/2006/relationships/tags" Target="../tags/tag1427.xml"/><Relationship Id="rId22" Type="http://schemas.openxmlformats.org/officeDocument/2006/relationships/tags" Target="../tags/tag1435.xml"/><Relationship Id="rId27" Type="http://schemas.openxmlformats.org/officeDocument/2006/relationships/tags" Target="../tags/tag1440.xml"/><Relationship Id="rId30" Type="http://schemas.openxmlformats.org/officeDocument/2006/relationships/tags" Target="../tags/tag1443.xml"/><Relationship Id="rId35" Type="http://schemas.openxmlformats.org/officeDocument/2006/relationships/tags" Target="../tags/tag1448.xml"/></Relationships>
</file>

<file path=ppt/slides/_rels/slide68.xml.rels><?xml version="1.0" encoding="UTF-8" standalone="yes"?>
<Relationships xmlns="http://schemas.openxmlformats.org/package/2006/relationships"><Relationship Id="rId8" Type="http://schemas.openxmlformats.org/officeDocument/2006/relationships/tags" Target="../tags/tag1459.xml"/><Relationship Id="rId13" Type="http://schemas.openxmlformats.org/officeDocument/2006/relationships/slideLayout" Target="../slideLayouts/slideLayout7.xml"/><Relationship Id="rId3" Type="http://schemas.openxmlformats.org/officeDocument/2006/relationships/tags" Target="../tags/tag1454.xml"/><Relationship Id="rId7" Type="http://schemas.openxmlformats.org/officeDocument/2006/relationships/tags" Target="../tags/tag1458.xml"/><Relationship Id="rId12" Type="http://schemas.openxmlformats.org/officeDocument/2006/relationships/tags" Target="../tags/tag1463.xml"/><Relationship Id="rId2" Type="http://schemas.openxmlformats.org/officeDocument/2006/relationships/tags" Target="../tags/tag1453.xml"/><Relationship Id="rId1" Type="http://schemas.openxmlformats.org/officeDocument/2006/relationships/tags" Target="../tags/tag1452.xml"/><Relationship Id="rId6" Type="http://schemas.openxmlformats.org/officeDocument/2006/relationships/tags" Target="../tags/tag1457.xml"/><Relationship Id="rId11" Type="http://schemas.openxmlformats.org/officeDocument/2006/relationships/tags" Target="../tags/tag1462.xml"/><Relationship Id="rId5" Type="http://schemas.openxmlformats.org/officeDocument/2006/relationships/tags" Target="../tags/tag1456.xml"/><Relationship Id="rId10" Type="http://schemas.openxmlformats.org/officeDocument/2006/relationships/tags" Target="../tags/tag1461.xml"/><Relationship Id="rId4" Type="http://schemas.openxmlformats.org/officeDocument/2006/relationships/tags" Target="../tags/tag1455.xml"/><Relationship Id="rId9" Type="http://schemas.openxmlformats.org/officeDocument/2006/relationships/tags" Target="../tags/tag1460.xml"/><Relationship Id="rId14" Type="http://schemas.openxmlformats.org/officeDocument/2006/relationships/notesSlide" Target="../notesSlides/notesSlide67.xml"/></Relationships>
</file>

<file path=ppt/slides/_rels/slide69.xml.rels><?xml version="1.0" encoding="UTF-8" standalone="yes"?>
<Relationships xmlns="http://schemas.openxmlformats.org/package/2006/relationships"><Relationship Id="rId8" Type="http://schemas.openxmlformats.org/officeDocument/2006/relationships/tags" Target="../tags/tag1471.xml"/><Relationship Id="rId3" Type="http://schemas.openxmlformats.org/officeDocument/2006/relationships/tags" Target="../tags/tag1466.xml"/><Relationship Id="rId7" Type="http://schemas.openxmlformats.org/officeDocument/2006/relationships/tags" Target="../tags/tag1470.xml"/><Relationship Id="rId12" Type="http://schemas.openxmlformats.org/officeDocument/2006/relationships/notesSlide" Target="../notesSlides/notesSlide68.xml"/><Relationship Id="rId2" Type="http://schemas.openxmlformats.org/officeDocument/2006/relationships/tags" Target="../tags/tag1465.xml"/><Relationship Id="rId1" Type="http://schemas.openxmlformats.org/officeDocument/2006/relationships/tags" Target="../tags/tag1464.xml"/><Relationship Id="rId6" Type="http://schemas.openxmlformats.org/officeDocument/2006/relationships/tags" Target="../tags/tag1469.xml"/><Relationship Id="rId11" Type="http://schemas.openxmlformats.org/officeDocument/2006/relationships/slideLayout" Target="../slideLayouts/slideLayout7.xml"/><Relationship Id="rId5" Type="http://schemas.openxmlformats.org/officeDocument/2006/relationships/tags" Target="../tags/tag1468.xml"/><Relationship Id="rId10" Type="http://schemas.openxmlformats.org/officeDocument/2006/relationships/tags" Target="../tags/tag1473.xml"/><Relationship Id="rId4" Type="http://schemas.openxmlformats.org/officeDocument/2006/relationships/tags" Target="../tags/tag1467.xml"/><Relationship Id="rId9" Type="http://schemas.openxmlformats.org/officeDocument/2006/relationships/tags" Target="../tags/tag1472.xml"/></Relationships>
</file>

<file path=ppt/slides/_rels/slide7.xml.rels><?xml version="1.0" encoding="UTF-8" standalone="yes"?>
<Relationships xmlns="http://schemas.openxmlformats.org/package/2006/relationships"><Relationship Id="rId8" Type="http://schemas.openxmlformats.org/officeDocument/2006/relationships/tags" Target="../tags/tag150.xml"/><Relationship Id="rId13" Type="http://schemas.openxmlformats.org/officeDocument/2006/relationships/tags" Target="../tags/tag155.xml"/><Relationship Id="rId18" Type="http://schemas.openxmlformats.org/officeDocument/2006/relationships/tags" Target="../tags/tag160.xml"/><Relationship Id="rId3" Type="http://schemas.openxmlformats.org/officeDocument/2006/relationships/tags" Target="../tags/tag145.xml"/><Relationship Id="rId21" Type="http://schemas.openxmlformats.org/officeDocument/2006/relationships/notesSlide" Target="../notesSlides/notesSlide7.xml"/><Relationship Id="rId7" Type="http://schemas.openxmlformats.org/officeDocument/2006/relationships/tags" Target="../tags/tag149.xml"/><Relationship Id="rId12" Type="http://schemas.openxmlformats.org/officeDocument/2006/relationships/tags" Target="../tags/tag154.xml"/><Relationship Id="rId17" Type="http://schemas.openxmlformats.org/officeDocument/2006/relationships/tags" Target="../tags/tag159.xml"/><Relationship Id="rId25" Type="http://schemas.openxmlformats.org/officeDocument/2006/relationships/image" Target="../media/image16.jpeg"/><Relationship Id="rId2" Type="http://schemas.openxmlformats.org/officeDocument/2006/relationships/tags" Target="../tags/tag144.xml"/><Relationship Id="rId16" Type="http://schemas.openxmlformats.org/officeDocument/2006/relationships/tags" Target="../tags/tag158.xml"/><Relationship Id="rId20" Type="http://schemas.openxmlformats.org/officeDocument/2006/relationships/slideLayout" Target="../slideLayouts/slideLayout6.xml"/><Relationship Id="rId1" Type="http://schemas.openxmlformats.org/officeDocument/2006/relationships/tags" Target="../tags/tag143.xml"/><Relationship Id="rId6" Type="http://schemas.openxmlformats.org/officeDocument/2006/relationships/tags" Target="../tags/tag148.xml"/><Relationship Id="rId11" Type="http://schemas.openxmlformats.org/officeDocument/2006/relationships/tags" Target="../tags/tag153.xml"/><Relationship Id="rId24" Type="http://schemas.openxmlformats.org/officeDocument/2006/relationships/image" Target="../media/image15.jpeg"/><Relationship Id="rId5" Type="http://schemas.openxmlformats.org/officeDocument/2006/relationships/tags" Target="../tags/tag147.xml"/><Relationship Id="rId15" Type="http://schemas.openxmlformats.org/officeDocument/2006/relationships/tags" Target="../tags/tag157.xml"/><Relationship Id="rId23" Type="http://schemas.openxmlformats.org/officeDocument/2006/relationships/image" Target="../media/image2.png"/><Relationship Id="rId10" Type="http://schemas.openxmlformats.org/officeDocument/2006/relationships/tags" Target="../tags/tag152.xml"/><Relationship Id="rId19" Type="http://schemas.openxmlformats.org/officeDocument/2006/relationships/tags" Target="../tags/tag161.xml"/><Relationship Id="rId4" Type="http://schemas.openxmlformats.org/officeDocument/2006/relationships/tags" Target="../tags/tag146.xml"/><Relationship Id="rId9" Type="http://schemas.openxmlformats.org/officeDocument/2006/relationships/tags" Target="../tags/tag151.xml"/><Relationship Id="rId14" Type="http://schemas.openxmlformats.org/officeDocument/2006/relationships/tags" Target="../tags/tag156.xml"/><Relationship Id="rId22" Type="http://schemas.openxmlformats.org/officeDocument/2006/relationships/image" Target="../media/image1.emf"/></Relationships>
</file>

<file path=ppt/slides/_rels/slide70.xml.rels><?xml version="1.0" encoding="UTF-8" standalone="yes"?>
<Relationships xmlns="http://schemas.openxmlformats.org/package/2006/relationships"><Relationship Id="rId8" Type="http://schemas.openxmlformats.org/officeDocument/2006/relationships/tags" Target="../tags/tag1481.xml"/><Relationship Id="rId3" Type="http://schemas.openxmlformats.org/officeDocument/2006/relationships/tags" Target="../tags/tag1476.xml"/><Relationship Id="rId7" Type="http://schemas.openxmlformats.org/officeDocument/2006/relationships/tags" Target="../tags/tag1480.xml"/><Relationship Id="rId2" Type="http://schemas.openxmlformats.org/officeDocument/2006/relationships/tags" Target="../tags/tag1475.xml"/><Relationship Id="rId1" Type="http://schemas.openxmlformats.org/officeDocument/2006/relationships/tags" Target="../tags/tag1474.xml"/><Relationship Id="rId6" Type="http://schemas.openxmlformats.org/officeDocument/2006/relationships/tags" Target="../tags/tag1479.xml"/><Relationship Id="rId11" Type="http://schemas.openxmlformats.org/officeDocument/2006/relationships/notesSlide" Target="../notesSlides/notesSlide69.xml"/><Relationship Id="rId5" Type="http://schemas.openxmlformats.org/officeDocument/2006/relationships/tags" Target="../tags/tag1478.xml"/><Relationship Id="rId10" Type="http://schemas.openxmlformats.org/officeDocument/2006/relationships/slideLayout" Target="../slideLayouts/slideLayout7.xml"/><Relationship Id="rId4" Type="http://schemas.openxmlformats.org/officeDocument/2006/relationships/tags" Target="../tags/tag1477.xml"/><Relationship Id="rId9" Type="http://schemas.openxmlformats.org/officeDocument/2006/relationships/tags" Target="../tags/tag1482.xml"/></Relationships>
</file>

<file path=ppt/slides/_rels/slide71.xml.rels><?xml version="1.0" encoding="UTF-8" standalone="yes"?>
<Relationships xmlns="http://schemas.openxmlformats.org/package/2006/relationships"><Relationship Id="rId8" Type="http://schemas.openxmlformats.org/officeDocument/2006/relationships/tags" Target="../tags/tag1490.xml"/><Relationship Id="rId13" Type="http://schemas.openxmlformats.org/officeDocument/2006/relationships/tags" Target="../tags/tag1495.xml"/><Relationship Id="rId18" Type="http://schemas.openxmlformats.org/officeDocument/2006/relationships/notesSlide" Target="../notesSlides/notesSlide70.xml"/><Relationship Id="rId3" Type="http://schemas.openxmlformats.org/officeDocument/2006/relationships/tags" Target="../tags/tag1485.xml"/><Relationship Id="rId7" Type="http://schemas.openxmlformats.org/officeDocument/2006/relationships/tags" Target="../tags/tag1489.xml"/><Relationship Id="rId12" Type="http://schemas.openxmlformats.org/officeDocument/2006/relationships/tags" Target="../tags/tag1494.xml"/><Relationship Id="rId17" Type="http://schemas.openxmlformats.org/officeDocument/2006/relationships/slideLayout" Target="../slideLayouts/slideLayout7.xml"/><Relationship Id="rId2" Type="http://schemas.openxmlformats.org/officeDocument/2006/relationships/tags" Target="../tags/tag1484.xml"/><Relationship Id="rId16" Type="http://schemas.openxmlformats.org/officeDocument/2006/relationships/tags" Target="../tags/tag1498.xml"/><Relationship Id="rId1" Type="http://schemas.openxmlformats.org/officeDocument/2006/relationships/tags" Target="../tags/tag1483.xml"/><Relationship Id="rId6" Type="http://schemas.openxmlformats.org/officeDocument/2006/relationships/tags" Target="../tags/tag1488.xml"/><Relationship Id="rId11" Type="http://schemas.openxmlformats.org/officeDocument/2006/relationships/tags" Target="../tags/tag1493.xml"/><Relationship Id="rId5" Type="http://schemas.openxmlformats.org/officeDocument/2006/relationships/tags" Target="../tags/tag1487.xml"/><Relationship Id="rId15" Type="http://schemas.openxmlformats.org/officeDocument/2006/relationships/tags" Target="../tags/tag1497.xml"/><Relationship Id="rId10" Type="http://schemas.openxmlformats.org/officeDocument/2006/relationships/tags" Target="../tags/tag1492.xml"/><Relationship Id="rId4" Type="http://schemas.openxmlformats.org/officeDocument/2006/relationships/tags" Target="../tags/tag1486.xml"/><Relationship Id="rId9" Type="http://schemas.openxmlformats.org/officeDocument/2006/relationships/tags" Target="../tags/tag1491.xml"/><Relationship Id="rId14" Type="http://schemas.openxmlformats.org/officeDocument/2006/relationships/tags" Target="../tags/tag1496.xml"/></Relationships>
</file>

<file path=ppt/slides/_rels/slide72.xml.rels><?xml version="1.0" encoding="UTF-8" standalone="yes"?>
<Relationships xmlns="http://schemas.openxmlformats.org/package/2006/relationships"><Relationship Id="rId8" Type="http://schemas.openxmlformats.org/officeDocument/2006/relationships/tags" Target="../tags/tag1506.xml"/><Relationship Id="rId13" Type="http://schemas.openxmlformats.org/officeDocument/2006/relationships/slideLayout" Target="../slideLayouts/slideLayout7.xml"/><Relationship Id="rId3" Type="http://schemas.openxmlformats.org/officeDocument/2006/relationships/tags" Target="../tags/tag1501.xml"/><Relationship Id="rId7" Type="http://schemas.openxmlformats.org/officeDocument/2006/relationships/tags" Target="../tags/tag1505.xml"/><Relationship Id="rId12" Type="http://schemas.openxmlformats.org/officeDocument/2006/relationships/tags" Target="../tags/tag1510.xml"/><Relationship Id="rId2" Type="http://schemas.openxmlformats.org/officeDocument/2006/relationships/tags" Target="../tags/tag1500.xml"/><Relationship Id="rId1" Type="http://schemas.openxmlformats.org/officeDocument/2006/relationships/tags" Target="../tags/tag1499.xml"/><Relationship Id="rId6" Type="http://schemas.openxmlformats.org/officeDocument/2006/relationships/tags" Target="../tags/tag1504.xml"/><Relationship Id="rId11" Type="http://schemas.openxmlformats.org/officeDocument/2006/relationships/tags" Target="../tags/tag1509.xml"/><Relationship Id="rId5" Type="http://schemas.openxmlformats.org/officeDocument/2006/relationships/tags" Target="../tags/tag1503.xml"/><Relationship Id="rId10" Type="http://schemas.openxmlformats.org/officeDocument/2006/relationships/tags" Target="../tags/tag1508.xml"/><Relationship Id="rId4" Type="http://schemas.openxmlformats.org/officeDocument/2006/relationships/tags" Target="../tags/tag1502.xml"/><Relationship Id="rId9" Type="http://schemas.openxmlformats.org/officeDocument/2006/relationships/tags" Target="../tags/tag1507.xml"/><Relationship Id="rId14" Type="http://schemas.openxmlformats.org/officeDocument/2006/relationships/notesSlide" Target="../notesSlides/notesSlide71.xml"/></Relationships>
</file>

<file path=ppt/slides/_rels/slide73.xml.rels><?xml version="1.0" encoding="UTF-8" standalone="yes"?>
<Relationships xmlns="http://schemas.openxmlformats.org/package/2006/relationships"><Relationship Id="rId8" Type="http://schemas.openxmlformats.org/officeDocument/2006/relationships/tags" Target="../tags/tag1518.xml"/><Relationship Id="rId3" Type="http://schemas.openxmlformats.org/officeDocument/2006/relationships/tags" Target="../tags/tag1513.xml"/><Relationship Id="rId7" Type="http://schemas.openxmlformats.org/officeDocument/2006/relationships/tags" Target="../tags/tag1517.xml"/><Relationship Id="rId12" Type="http://schemas.openxmlformats.org/officeDocument/2006/relationships/notesSlide" Target="../notesSlides/notesSlide72.xml"/><Relationship Id="rId2" Type="http://schemas.openxmlformats.org/officeDocument/2006/relationships/tags" Target="../tags/tag1512.xml"/><Relationship Id="rId1" Type="http://schemas.openxmlformats.org/officeDocument/2006/relationships/tags" Target="../tags/tag1511.xml"/><Relationship Id="rId6" Type="http://schemas.openxmlformats.org/officeDocument/2006/relationships/tags" Target="../tags/tag1516.xml"/><Relationship Id="rId11" Type="http://schemas.openxmlformats.org/officeDocument/2006/relationships/slideLayout" Target="../slideLayouts/slideLayout7.xml"/><Relationship Id="rId5" Type="http://schemas.openxmlformats.org/officeDocument/2006/relationships/tags" Target="../tags/tag1515.xml"/><Relationship Id="rId10" Type="http://schemas.openxmlformats.org/officeDocument/2006/relationships/tags" Target="../tags/tag1520.xml"/><Relationship Id="rId4" Type="http://schemas.openxmlformats.org/officeDocument/2006/relationships/tags" Target="../tags/tag1514.xml"/><Relationship Id="rId9" Type="http://schemas.openxmlformats.org/officeDocument/2006/relationships/tags" Target="../tags/tag1519.xml"/></Relationships>
</file>

<file path=ppt/slides/_rels/slide74.xml.rels><?xml version="1.0" encoding="UTF-8" standalone="yes"?>
<Relationships xmlns="http://schemas.openxmlformats.org/package/2006/relationships"><Relationship Id="rId8" Type="http://schemas.openxmlformats.org/officeDocument/2006/relationships/tags" Target="../tags/tag1528.xml"/><Relationship Id="rId13" Type="http://schemas.openxmlformats.org/officeDocument/2006/relationships/tags" Target="../tags/tag1533.xml"/><Relationship Id="rId18" Type="http://schemas.openxmlformats.org/officeDocument/2006/relationships/slideLayout" Target="../slideLayouts/slideLayout6.xml"/><Relationship Id="rId3" Type="http://schemas.openxmlformats.org/officeDocument/2006/relationships/tags" Target="../tags/tag1523.xml"/><Relationship Id="rId21" Type="http://schemas.openxmlformats.org/officeDocument/2006/relationships/image" Target="../media/image2.png"/><Relationship Id="rId7" Type="http://schemas.openxmlformats.org/officeDocument/2006/relationships/tags" Target="../tags/tag1527.xml"/><Relationship Id="rId12" Type="http://schemas.openxmlformats.org/officeDocument/2006/relationships/tags" Target="../tags/tag1532.xml"/><Relationship Id="rId17" Type="http://schemas.openxmlformats.org/officeDocument/2006/relationships/tags" Target="../tags/tag1537.xml"/><Relationship Id="rId2" Type="http://schemas.openxmlformats.org/officeDocument/2006/relationships/tags" Target="../tags/tag1522.xml"/><Relationship Id="rId16" Type="http://schemas.openxmlformats.org/officeDocument/2006/relationships/tags" Target="../tags/tag1536.xml"/><Relationship Id="rId20" Type="http://schemas.openxmlformats.org/officeDocument/2006/relationships/image" Target="../media/image1.emf"/><Relationship Id="rId1" Type="http://schemas.openxmlformats.org/officeDocument/2006/relationships/tags" Target="../tags/tag1521.xml"/><Relationship Id="rId6" Type="http://schemas.openxmlformats.org/officeDocument/2006/relationships/tags" Target="../tags/tag1526.xml"/><Relationship Id="rId11" Type="http://schemas.openxmlformats.org/officeDocument/2006/relationships/tags" Target="../tags/tag1531.xml"/><Relationship Id="rId5" Type="http://schemas.openxmlformats.org/officeDocument/2006/relationships/tags" Target="../tags/tag1525.xml"/><Relationship Id="rId15" Type="http://schemas.openxmlformats.org/officeDocument/2006/relationships/tags" Target="../tags/tag1535.xml"/><Relationship Id="rId10" Type="http://schemas.openxmlformats.org/officeDocument/2006/relationships/tags" Target="../tags/tag1530.xml"/><Relationship Id="rId19" Type="http://schemas.openxmlformats.org/officeDocument/2006/relationships/notesSlide" Target="../notesSlides/notesSlide73.xml"/><Relationship Id="rId4" Type="http://schemas.openxmlformats.org/officeDocument/2006/relationships/tags" Target="../tags/tag1524.xml"/><Relationship Id="rId9" Type="http://schemas.openxmlformats.org/officeDocument/2006/relationships/tags" Target="../tags/tag1529.xml"/><Relationship Id="rId14" Type="http://schemas.openxmlformats.org/officeDocument/2006/relationships/tags" Target="../tags/tag1534.xml"/><Relationship Id="rId22" Type="http://schemas.openxmlformats.org/officeDocument/2006/relationships/image" Target="../media/image155.png"/></Relationships>
</file>

<file path=ppt/slides/_rels/slide75.xml.rels><?xml version="1.0" encoding="UTF-8" standalone="yes"?>
<Relationships xmlns="http://schemas.openxmlformats.org/package/2006/relationships"><Relationship Id="rId8" Type="http://schemas.openxmlformats.org/officeDocument/2006/relationships/tags" Target="../tags/tag1545.xml"/><Relationship Id="rId13" Type="http://schemas.openxmlformats.org/officeDocument/2006/relationships/tags" Target="../tags/tag1550.xml"/><Relationship Id="rId18" Type="http://schemas.openxmlformats.org/officeDocument/2006/relationships/tags" Target="../tags/tag1555.xml"/><Relationship Id="rId26" Type="http://schemas.openxmlformats.org/officeDocument/2006/relationships/image" Target="../media/image156.png"/><Relationship Id="rId3" Type="http://schemas.openxmlformats.org/officeDocument/2006/relationships/tags" Target="../tags/tag1540.xml"/><Relationship Id="rId21" Type="http://schemas.openxmlformats.org/officeDocument/2006/relationships/tags" Target="../tags/tag1558.xml"/><Relationship Id="rId7" Type="http://schemas.openxmlformats.org/officeDocument/2006/relationships/tags" Target="../tags/tag1544.xml"/><Relationship Id="rId12" Type="http://schemas.openxmlformats.org/officeDocument/2006/relationships/tags" Target="../tags/tag1549.xml"/><Relationship Id="rId17" Type="http://schemas.openxmlformats.org/officeDocument/2006/relationships/tags" Target="../tags/tag1554.xml"/><Relationship Id="rId25" Type="http://schemas.openxmlformats.org/officeDocument/2006/relationships/image" Target="../media/image2.png"/><Relationship Id="rId2" Type="http://schemas.openxmlformats.org/officeDocument/2006/relationships/tags" Target="../tags/tag1539.xml"/><Relationship Id="rId16" Type="http://schemas.openxmlformats.org/officeDocument/2006/relationships/tags" Target="../tags/tag1553.xml"/><Relationship Id="rId20" Type="http://schemas.openxmlformats.org/officeDocument/2006/relationships/tags" Target="../tags/tag1557.xml"/><Relationship Id="rId29" Type="http://schemas.openxmlformats.org/officeDocument/2006/relationships/image" Target="../media/image159.jpeg"/><Relationship Id="rId1" Type="http://schemas.openxmlformats.org/officeDocument/2006/relationships/tags" Target="../tags/tag1538.xml"/><Relationship Id="rId6" Type="http://schemas.openxmlformats.org/officeDocument/2006/relationships/tags" Target="../tags/tag1543.xml"/><Relationship Id="rId11" Type="http://schemas.openxmlformats.org/officeDocument/2006/relationships/tags" Target="../tags/tag1548.xml"/><Relationship Id="rId24" Type="http://schemas.openxmlformats.org/officeDocument/2006/relationships/image" Target="../media/image1.emf"/><Relationship Id="rId5" Type="http://schemas.openxmlformats.org/officeDocument/2006/relationships/tags" Target="../tags/tag1542.xml"/><Relationship Id="rId15" Type="http://schemas.openxmlformats.org/officeDocument/2006/relationships/tags" Target="../tags/tag1552.xml"/><Relationship Id="rId23" Type="http://schemas.openxmlformats.org/officeDocument/2006/relationships/notesSlide" Target="../notesSlides/notesSlide74.xml"/><Relationship Id="rId28" Type="http://schemas.openxmlformats.org/officeDocument/2006/relationships/image" Target="../media/image158.png"/><Relationship Id="rId10" Type="http://schemas.openxmlformats.org/officeDocument/2006/relationships/tags" Target="../tags/tag1547.xml"/><Relationship Id="rId19" Type="http://schemas.openxmlformats.org/officeDocument/2006/relationships/tags" Target="../tags/tag1556.xml"/><Relationship Id="rId4" Type="http://schemas.openxmlformats.org/officeDocument/2006/relationships/tags" Target="../tags/tag1541.xml"/><Relationship Id="rId9" Type="http://schemas.openxmlformats.org/officeDocument/2006/relationships/tags" Target="../tags/tag1546.xml"/><Relationship Id="rId14" Type="http://schemas.openxmlformats.org/officeDocument/2006/relationships/tags" Target="../tags/tag1551.xml"/><Relationship Id="rId22" Type="http://schemas.openxmlformats.org/officeDocument/2006/relationships/slideLayout" Target="../slideLayouts/slideLayout6.xml"/><Relationship Id="rId27" Type="http://schemas.openxmlformats.org/officeDocument/2006/relationships/image" Target="../media/image157.jpeg"/></Relationships>
</file>

<file path=ppt/slides/_rels/slide76.xml.rels><?xml version="1.0" encoding="UTF-8" standalone="yes"?>
<Relationships xmlns="http://schemas.openxmlformats.org/package/2006/relationships"><Relationship Id="rId8" Type="http://schemas.openxmlformats.org/officeDocument/2006/relationships/tags" Target="../tags/tag1565.xml"/><Relationship Id="rId13" Type="http://schemas.openxmlformats.org/officeDocument/2006/relationships/slideLayout" Target="../slideLayouts/slideLayout2.xml"/><Relationship Id="rId3" Type="http://schemas.openxmlformats.org/officeDocument/2006/relationships/tags" Target="../tags/tag1560.xml"/><Relationship Id="rId7" Type="http://schemas.openxmlformats.org/officeDocument/2006/relationships/tags" Target="../tags/tag1564.xml"/><Relationship Id="rId12" Type="http://schemas.openxmlformats.org/officeDocument/2006/relationships/tags" Target="../tags/tag1569.xml"/><Relationship Id="rId2" Type="http://schemas.openxmlformats.org/officeDocument/2006/relationships/tags" Target="../tags/tag1559.xml"/><Relationship Id="rId16" Type="http://schemas.openxmlformats.org/officeDocument/2006/relationships/image" Target="../media/image160.wmf"/><Relationship Id="rId1" Type="http://schemas.openxmlformats.org/officeDocument/2006/relationships/vmlDrawing" Target="../drawings/vmlDrawing3.vml"/><Relationship Id="rId6" Type="http://schemas.openxmlformats.org/officeDocument/2006/relationships/tags" Target="../tags/tag1563.xml"/><Relationship Id="rId11" Type="http://schemas.openxmlformats.org/officeDocument/2006/relationships/tags" Target="../tags/tag1568.xml"/><Relationship Id="rId5" Type="http://schemas.openxmlformats.org/officeDocument/2006/relationships/tags" Target="../tags/tag1562.xml"/><Relationship Id="rId15" Type="http://schemas.openxmlformats.org/officeDocument/2006/relationships/oleObject" Target="../embeddings/oleObject4.bin"/><Relationship Id="rId10" Type="http://schemas.openxmlformats.org/officeDocument/2006/relationships/tags" Target="../tags/tag1567.xml"/><Relationship Id="rId4" Type="http://schemas.openxmlformats.org/officeDocument/2006/relationships/tags" Target="../tags/tag1561.xml"/><Relationship Id="rId9" Type="http://schemas.openxmlformats.org/officeDocument/2006/relationships/tags" Target="../tags/tag1566.xml"/><Relationship Id="rId14" Type="http://schemas.openxmlformats.org/officeDocument/2006/relationships/notesSlide" Target="../notesSlides/notesSlide75.xml"/></Relationships>
</file>

<file path=ppt/slides/_rels/slide8.xml.rels><?xml version="1.0" encoding="UTF-8" standalone="yes"?>
<Relationships xmlns="http://schemas.openxmlformats.org/package/2006/relationships"><Relationship Id="rId8" Type="http://schemas.openxmlformats.org/officeDocument/2006/relationships/tags" Target="../tags/tag169.xml"/><Relationship Id="rId13" Type="http://schemas.openxmlformats.org/officeDocument/2006/relationships/tags" Target="../tags/tag174.xml"/><Relationship Id="rId18" Type="http://schemas.openxmlformats.org/officeDocument/2006/relationships/tags" Target="../tags/tag179.xml"/><Relationship Id="rId26" Type="http://schemas.openxmlformats.org/officeDocument/2006/relationships/image" Target="../media/image17.jpeg"/><Relationship Id="rId3" Type="http://schemas.openxmlformats.org/officeDocument/2006/relationships/tags" Target="../tags/tag164.xml"/><Relationship Id="rId21" Type="http://schemas.openxmlformats.org/officeDocument/2006/relationships/tags" Target="../tags/tag182.xml"/><Relationship Id="rId7" Type="http://schemas.openxmlformats.org/officeDocument/2006/relationships/tags" Target="../tags/tag168.xml"/><Relationship Id="rId12" Type="http://schemas.openxmlformats.org/officeDocument/2006/relationships/tags" Target="../tags/tag173.xml"/><Relationship Id="rId17" Type="http://schemas.openxmlformats.org/officeDocument/2006/relationships/tags" Target="../tags/tag178.xml"/><Relationship Id="rId25" Type="http://schemas.openxmlformats.org/officeDocument/2006/relationships/image" Target="../media/image2.png"/><Relationship Id="rId2" Type="http://schemas.openxmlformats.org/officeDocument/2006/relationships/tags" Target="../tags/tag163.xml"/><Relationship Id="rId16" Type="http://schemas.openxmlformats.org/officeDocument/2006/relationships/tags" Target="../tags/tag177.xml"/><Relationship Id="rId20" Type="http://schemas.openxmlformats.org/officeDocument/2006/relationships/tags" Target="../tags/tag181.xml"/><Relationship Id="rId29" Type="http://schemas.openxmlformats.org/officeDocument/2006/relationships/image" Target="../media/image20.jpeg"/><Relationship Id="rId1" Type="http://schemas.openxmlformats.org/officeDocument/2006/relationships/tags" Target="../tags/tag162.xml"/><Relationship Id="rId6" Type="http://schemas.openxmlformats.org/officeDocument/2006/relationships/tags" Target="../tags/tag167.xml"/><Relationship Id="rId11" Type="http://schemas.openxmlformats.org/officeDocument/2006/relationships/tags" Target="../tags/tag172.xml"/><Relationship Id="rId24" Type="http://schemas.openxmlformats.org/officeDocument/2006/relationships/image" Target="../media/image1.emf"/><Relationship Id="rId5" Type="http://schemas.openxmlformats.org/officeDocument/2006/relationships/tags" Target="../tags/tag166.xml"/><Relationship Id="rId15" Type="http://schemas.openxmlformats.org/officeDocument/2006/relationships/tags" Target="../tags/tag176.xml"/><Relationship Id="rId23" Type="http://schemas.openxmlformats.org/officeDocument/2006/relationships/notesSlide" Target="../notesSlides/notesSlide8.xml"/><Relationship Id="rId28" Type="http://schemas.openxmlformats.org/officeDocument/2006/relationships/image" Target="../media/image19.jpeg"/><Relationship Id="rId10" Type="http://schemas.openxmlformats.org/officeDocument/2006/relationships/tags" Target="../tags/tag171.xml"/><Relationship Id="rId19" Type="http://schemas.openxmlformats.org/officeDocument/2006/relationships/tags" Target="../tags/tag180.xml"/><Relationship Id="rId31" Type="http://schemas.openxmlformats.org/officeDocument/2006/relationships/image" Target="../media/image22.jpeg"/><Relationship Id="rId4" Type="http://schemas.openxmlformats.org/officeDocument/2006/relationships/tags" Target="../tags/tag165.xml"/><Relationship Id="rId9" Type="http://schemas.openxmlformats.org/officeDocument/2006/relationships/tags" Target="../tags/tag170.xml"/><Relationship Id="rId14" Type="http://schemas.openxmlformats.org/officeDocument/2006/relationships/tags" Target="../tags/tag175.xml"/><Relationship Id="rId22" Type="http://schemas.openxmlformats.org/officeDocument/2006/relationships/slideLayout" Target="../slideLayouts/slideLayout6.xml"/><Relationship Id="rId27" Type="http://schemas.openxmlformats.org/officeDocument/2006/relationships/image" Target="../media/image18.jpeg"/><Relationship Id="rId30"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tags" Target="../tags/tag195.xml"/><Relationship Id="rId18" Type="http://schemas.openxmlformats.org/officeDocument/2006/relationships/tags" Target="../tags/tag200.xml"/><Relationship Id="rId26" Type="http://schemas.openxmlformats.org/officeDocument/2006/relationships/image" Target="../media/image24.jpeg"/><Relationship Id="rId3" Type="http://schemas.openxmlformats.org/officeDocument/2006/relationships/tags" Target="../tags/tag185.xml"/><Relationship Id="rId21" Type="http://schemas.openxmlformats.org/officeDocument/2006/relationships/slideLayout" Target="../slideLayouts/slideLayout6.xml"/><Relationship Id="rId7" Type="http://schemas.openxmlformats.org/officeDocument/2006/relationships/tags" Target="../tags/tag189.xml"/><Relationship Id="rId12" Type="http://schemas.openxmlformats.org/officeDocument/2006/relationships/tags" Target="../tags/tag194.xml"/><Relationship Id="rId17" Type="http://schemas.openxmlformats.org/officeDocument/2006/relationships/tags" Target="../tags/tag199.xml"/><Relationship Id="rId25" Type="http://schemas.openxmlformats.org/officeDocument/2006/relationships/image" Target="../media/image23.jpeg"/><Relationship Id="rId2" Type="http://schemas.openxmlformats.org/officeDocument/2006/relationships/tags" Target="../tags/tag184.xml"/><Relationship Id="rId16" Type="http://schemas.openxmlformats.org/officeDocument/2006/relationships/tags" Target="../tags/tag198.xml"/><Relationship Id="rId20" Type="http://schemas.openxmlformats.org/officeDocument/2006/relationships/tags" Target="../tags/tag202.xml"/><Relationship Id="rId29" Type="http://schemas.openxmlformats.org/officeDocument/2006/relationships/image" Target="../media/image27.jpeg"/><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tags" Target="../tags/tag193.xml"/><Relationship Id="rId24" Type="http://schemas.openxmlformats.org/officeDocument/2006/relationships/image" Target="../media/image2.png"/><Relationship Id="rId5" Type="http://schemas.openxmlformats.org/officeDocument/2006/relationships/tags" Target="../tags/tag187.xml"/><Relationship Id="rId15" Type="http://schemas.openxmlformats.org/officeDocument/2006/relationships/tags" Target="../tags/tag197.xml"/><Relationship Id="rId23" Type="http://schemas.openxmlformats.org/officeDocument/2006/relationships/image" Target="../media/image1.emf"/><Relationship Id="rId28" Type="http://schemas.openxmlformats.org/officeDocument/2006/relationships/image" Target="../media/image26.jpeg"/><Relationship Id="rId10" Type="http://schemas.openxmlformats.org/officeDocument/2006/relationships/tags" Target="../tags/tag192.xml"/><Relationship Id="rId19" Type="http://schemas.openxmlformats.org/officeDocument/2006/relationships/tags" Target="../tags/tag201.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tags" Target="../tags/tag196.xml"/><Relationship Id="rId22" Type="http://schemas.openxmlformats.org/officeDocument/2006/relationships/notesSlide" Target="../notesSlides/notesSlide9.xml"/><Relationship Id="rId27"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8" name="Rectángulo 7"/>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1</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6"/>
            </p:custDataLst>
          </p:nvPr>
        </p:nvPicPr>
        <p:blipFill>
          <a:blip r:embed="rId14"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7"/>
            </p:custDataLst>
          </p:nvPr>
        </p:nvPicPr>
        <p:blipFill>
          <a:blip r:embed="rId15">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8"/>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9"/>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15364" name="Rectangle 6_"/>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15366" name="Rectangle 4"/>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pic>
        <p:nvPicPr>
          <p:cNvPr id="15367" name="Picture 2"/>
          <p:cNvPicPr>
            <a:picLocks noChangeAspect="1" noChangeArrowheads="1"/>
          </p:cNvPicPr>
          <p:nvPr>
            <p:custDataLst>
              <p:tags r:id="rId10"/>
            </p:custDataLst>
          </p:nvPr>
        </p:nvPicPr>
        <p:blipFill>
          <a:blip r:embed="rId16" cstate="print"/>
          <a:srcRect l="671" r="2332" b="-72"/>
          <a:stretch>
            <a:fillRect/>
          </a:stretch>
        </p:blipFill>
        <p:spPr bwMode="auto">
          <a:xfrm>
            <a:off x="45471" y="65051"/>
            <a:ext cx="8128408" cy="5909029"/>
          </a:xfrm>
          <a:prstGeom prst="rect">
            <a:avLst/>
          </a:prstGeom>
          <a:noFill/>
          <a:ln w="9525" algn="ctr">
            <a:noFill/>
            <a:miter lim="800000"/>
            <a:headEnd/>
            <a:tailEnd/>
          </a:ln>
        </p:spPr>
      </p:pic>
      <p:sp>
        <p:nvSpPr>
          <p:cNvPr id="10" name="CuadroTexto 9"/>
          <p:cNvSpPr txBox="1"/>
          <p:nvPr>
            <p:custDataLst>
              <p:tags r:id="rId11"/>
            </p:custDataLst>
          </p:nvPr>
        </p:nvSpPr>
        <p:spPr>
          <a:xfrm>
            <a:off x="266700" y="1655394"/>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8" name="Rectángulo 7"/>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10</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6"/>
            </p:custDataLst>
          </p:nvPr>
        </p:nvPicPr>
        <p:blipFill>
          <a:blip r:embed="rId23"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7"/>
            </p:custDataLst>
          </p:nvPr>
        </p:nvPicPr>
        <p:blipFill>
          <a:blip r:embed="rId24">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8"/>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9"/>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50183" name="Rectangle 2__"/>
          <p:cNvSpPr>
            <a:spLocks noGrp="1" noChangeArrowheads="1"/>
          </p:cNvSpPr>
          <p:nvPr>
            <p:ph type="title"/>
            <p:custDataLst>
              <p:tags r:id="rId10"/>
            </p:custDataLst>
          </p:nvPr>
        </p:nvSpPr>
        <p:spPr>
          <a:xfrm>
            <a:off x="2803891" y="211011"/>
            <a:ext cx="3322734" cy="514251"/>
          </a:xfrm>
        </p:spPr>
        <p:txBody>
          <a:bodyPr/>
          <a:lstStyle/>
          <a:p>
            <a:r>
              <a:rPr lang="es-ES" sz="1928" dirty="0">
                <a:solidFill>
                  <a:schemeClr val="bg1"/>
                </a:solidFill>
              </a:rPr>
              <a:t>ABS 5 Características</a:t>
            </a:r>
          </a:p>
        </p:txBody>
      </p:sp>
      <p:sp>
        <p:nvSpPr>
          <p:cNvPr id="50180" name="Rectangle 6_"/>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50182" name="Rectangle 4"/>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83971" name="Text Box 3"/>
          <p:cNvSpPr txBox="1">
            <a:spLocks noChangeArrowheads="1"/>
          </p:cNvSpPr>
          <p:nvPr>
            <p:custDataLst>
              <p:tags r:id="rId11"/>
            </p:custDataLst>
          </p:nvPr>
        </p:nvSpPr>
        <p:spPr bwMode="auto">
          <a:xfrm>
            <a:off x="68873" y="3962288"/>
            <a:ext cx="8071901" cy="1414190"/>
          </a:xfrm>
          <a:prstGeom prst="rect">
            <a:avLst/>
          </a:prstGeom>
          <a:noFill/>
          <a:ln w="12700">
            <a:noFill/>
            <a:miter lim="800000"/>
            <a:headEnd/>
            <a:tailEnd/>
          </a:ln>
          <a:effectLst>
            <a:prstShdw prst="shdw13" dist="53882" dir="13500000">
              <a:schemeClr val="bg2"/>
            </a:prstShdw>
          </a:effectLst>
        </p:spPr>
        <p:txBody>
          <a:bodyPr lIns="77336" tIns="38668" rIns="77336" bIns="38668">
            <a:spAutoFit/>
          </a:bodyPr>
          <a:lstStyle/>
          <a:p>
            <a:pPr defTabSz="644345" eaLnBrk="0" fontAlgn="base" hangingPunct="0">
              <a:spcBef>
                <a:spcPct val="0"/>
              </a:spcBef>
              <a:spcAft>
                <a:spcPct val="0"/>
              </a:spcAft>
              <a:buSzPct val="150000"/>
              <a:buFont typeface="Wingdings" pitchFamily="2" charset="2"/>
              <a:buChar char="F"/>
              <a:defRPr/>
            </a:pPr>
            <a:r>
              <a:rPr lang="es-ES" sz="964" b="1" dirty="0">
                <a:solidFill>
                  <a:srgbClr val="000000"/>
                </a:solidFill>
                <a:latin typeface="Bosch Office Sans"/>
                <a:cs typeface="Arial" pitchFamily="34" charset="0"/>
              </a:rPr>
              <a:t>Válvulas electromagnéticas 2/2</a:t>
            </a:r>
          </a:p>
          <a:p>
            <a:pPr defTabSz="644345" eaLnBrk="0" fontAlgn="base" hangingPunct="0">
              <a:spcBef>
                <a:spcPct val="0"/>
              </a:spcBef>
              <a:spcAft>
                <a:spcPct val="0"/>
              </a:spcAft>
              <a:buSzPct val="150000"/>
              <a:buFont typeface="Wingdings" pitchFamily="2" charset="2"/>
              <a:buChar char="F"/>
              <a:defRPr/>
            </a:pPr>
            <a:r>
              <a:rPr lang="es-ES" sz="964" b="1" dirty="0">
                <a:solidFill>
                  <a:srgbClr val="000000"/>
                </a:solidFill>
                <a:latin typeface="Bosch Office Sans"/>
                <a:cs typeface="Arial" pitchFamily="34" charset="0"/>
              </a:rPr>
              <a:t> Cuerpo monocasco en aluminio fundido</a:t>
            </a:r>
          </a:p>
          <a:p>
            <a:pPr defTabSz="644345" eaLnBrk="0" fontAlgn="base" hangingPunct="0">
              <a:spcBef>
                <a:spcPct val="0"/>
              </a:spcBef>
              <a:spcAft>
                <a:spcPct val="0"/>
              </a:spcAft>
              <a:buSzPct val="150000"/>
              <a:buFont typeface="Wingdings" pitchFamily="2" charset="2"/>
              <a:buChar char="F"/>
              <a:defRPr/>
            </a:pPr>
            <a:r>
              <a:rPr lang="es-ES" sz="964" b="1" dirty="0">
                <a:solidFill>
                  <a:srgbClr val="000000"/>
                </a:solidFill>
                <a:latin typeface="Bosch Office Sans"/>
                <a:cs typeface="Arial" pitchFamily="34" charset="0"/>
              </a:rPr>
              <a:t> Conexiones hidráulicas a prueba de confusión (diferentes roscas)</a:t>
            </a:r>
          </a:p>
          <a:p>
            <a:pPr defTabSz="644345" eaLnBrk="0" fontAlgn="base" hangingPunct="0">
              <a:spcBef>
                <a:spcPct val="0"/>
              </a:spcBef>
              <a:spcAft>
                <a:spcPct val="0"/>
              </a:spcAft>
              <a:buSzPct val="150000"/>
              <a:buFont typeface="Wingdings" pitchFamily="2" charset="2"/>
              <a:buChar char="F"/>
              <a:defRPr/>
            </a:pPr>
            <a:r>
              <a:rPr lang="es-ES" sz="964" b="1" dirty="0">
                <a:solidFill>
                  <a:srgbClr val="000000"/>
                </a:solidFill>
                <a:latin typeface="Bosch Office Sans"/>
                <a:cs typeface="Arial" pitchFamily="34" charset="0"/>
              </a:rPr>
              <a:t> Unida de control adosada o separada</a:t>
            </a:r>
          </a:p>
          <a:p>
            <a:pPr defTabSz="644345" eaLnBrk="0" fontAlgn="base" hangingPunct="0">
              <a:spcBef>
                <a:spcPct val="0"/>
              </a:spcBef>
              <a:spcAft>
                <a:spcPct val="0"/>
              </a:spcAft>
              <a:buSzPct val="150000"/>
              <a:buFont typeface="Wingdings" pitchFamily="2" charset="2"/>
              <a:buChar char="F"/>
              <a:defRPr/>
            </a:pPr>
            <a:r>
              <a:rPr lang="es-ES" sz="964" b="1" dirty="0">
                <a:solidFill>
                  <a:srgbClr val="000000"/>
                </a:solidFill>
                <a:latin typeface="Bosch Office Sans"/>
                <a:cs typeface="Arial" pitchFamily="34" charset="0"/>
              </a:rPr>
              <a:t>Procesado de una señal de aceleración analógica</a:t>
            </a:r>
          </a:p>
          <a:p>
            <a:pPr defTabSz="644345" eaLnBrk="0" fontAlgn="base" hangingPunct="0">
              <a:spcBef>
                <a:spcPct val="0"/>
              </a:spcBef>
              <a:spcAft>
                <a:spcPct val="0"/>
              </a:spcAft>
              <a:buSzPct val="150000"/>
              <a:buFont typeface="Wingdings" pitchFamily="2" charset="2"/>
              <a:buChar char="F"/>
              <a:defRPr/>
            </a:pPr>
            <a:r>
              <a:rPr lang="es-ES" sz="964" b="1" dirty="0">
                <a:solidFill>
                  <a:srgbClr val="000000"/>
                </a:solidFill>
                <a:latin typeface="Bosch Office Sans"/>
                <a:cs typeface="Arial" pitchFamily="34" charset="0"/>
              </a:rPr>
              <a:t> Incremento de las revoluciones de ralentí</a:t>
            </a:r>
          </a:p>
          <a:p>
            <a:pPr defTabSz="644345" eaLnBrk="0" fontAlgn="base" hangingPunct="0">
              <a:spcBef>
                <a:spcPct val="0"/>
              </a:spcBef>
              <a:spcAft>
                <a:spcPct val="0"/>
              </a:spcAft>
              <a:buSzPct val="150000"/>
              <a:buFont typeface="Wingdings" pitchFamily="2" charset="2"/>
              <a:buChar char="F"/>
              <a:defRPr/>
            </a:pPr>
            <a:r>
              <a:rPr lang="es-ES" sz="964" b="1" dirty="0">
                <a:solidFill>
                  <a:srgbClr val="000000"/>
                </a:solidFill>
                <a:latin typeface="Bosch Office Sans"/>
                <a:cs typeface="Arial" pitchFamily="34" charset="0"/>
              </a:rPr>
              <a:t> Activación de un piloto de seguridad al desenchufar el ABS, a través de un contacto de seguridad en el conector del mazo de cables</a:t>
            </a:r>
          </a:p>
          <a:p>
            <a:pPr defTabSz="644345" eaLnBrk="0" fontAlgn="base" hangingPunct="0">
              <a:spcBef>
                <a:spcPct val="0"/>
              </a:spcBef>
              <a:spcAft>
                <a:spcPct val="0"/>
              </a:spcAft>
              <a:buSzPct val="150000"/>
              <a:buFont typeface="Wingdings" pitchFamily="2" charset="2"/>
              <a:buChar char="F"/>
              <a:defRPr/>
            </a:pPr>
            <a:r>
              <a:rPr lang="es-ES" sz="964" b="1" dirty="0">
                <a:solidFill>
                  <a:srgbClr val="000000"/>
                </a:solidFill>
                <a:latin typeface="Bosch Office Sans"/>
                <a:cs typeface="Arial" pitchFamily="34" charset="0"/>
              </a:rPr>
              <a:t> Protección de polaridad y sobretensión integrada en la unidad de control</a:t>
            </a:r>
          </a:p>
          <a:p>
            <a:pPr defTabSz="644345" eaLnBrk="0" fontAlgn="base" hangingPunct="0">
              <a:spcBef>
                <a:spcPct val="0"/>
              </a:spcBef>
              <a:spcAft>
                <a:spcPct val="0"/>
              </a:spcAft>
              <a:buSzPct val="150000"/>
              <a:buFont typeface="Wingdings" pitchFamily="2" charset="2"/>
              <a:buChar char="F"/>
              <a:defRPr/>
            </a:pPr>
            <a:r>
              <a:rPr lang="es-ES" sz="964" b="1" dirty="0">
                <a:solidFill>
                  <a:srgbClr val="000000"/>
                </a:solidFill>
                <a:latin typeface="Bosch Office Sans"/>
                <a:cs typeface="Arial" pitchFamily="34" charset="0"/>
              </a:rPr>
              <a:t> Memoria de fallos y auto diagnosis mediante KTS</a:t>
            </a:r>
          </a:p>
        </p:txBody>
      </p:sp>
      <p:sp>
        <p:nvSpPr>
          <p:cNvPr id="50185" name="Text Box 10"/>
          <p:cNvSpPr txBox="1">
            <a:spLocks noChangeArrowheads="1"/>
          </p:cNvSpPr>
          <p:nvPr>
            <p:custDataLst>
              <p:tags r:id="rId12"/>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de-DE" sz="1735" dirty="0">
                <a:solidFill>
                  <a:srgbClr val="FFFFFF"/>
                </a:solidFill>
                <a:latin typeface="Bosch Office Sans"/>
                <a:cs typeface="Arial" charset="0"/>
              </a:rPr>
              <a:t>ABS / ESP</a:t>
            </a:r>
          </a:p>
        </p:txBody>
      </p:sp>
      <p:sp>
        <p:nvSpPr>
          <p:cNvPr id="16" name="Rectangle 2_"/>
          <p:cNvSpPr txBox="1">
            <a:spLocks noChangeArrowheads="1"/>
          </p:cNvSpPr>
          <p:nvPr>
            <p:custDataLst>
              <p:tags r:id="rId13"/>
            </p:custDataLst>
          </p:nvPr>
        </p:nvSpPr>
        <p:spPr bwMode="auto">
          <a:xfrm>
            <a:off x="205894" y="732514"/>
            <a:ext cx="7967826" cy="479050"/>
          </a:xfrm>
          <a:prstGeom prst="rect">
            <a:avLst/>
          </a:prstGeom>
          <a:noFill/>
          <a:ln w="0">
            <a:noFill/>
            <a:miter lim="800000"/>
            <a:headEnd/>
            <a:tailEnd/>
          </a:ln>
          <a:effectLst/>
        </p:spPr>
        <p:txBody>
          <a:bodyPr lIns="0" tIns="12244" rIns="0" bIns="0"/>
          <a:lstStyle/>
          <a:p>
            <a:pPr defTabSz="809640" eaLnBrk="0" fontAlgn="base" hangingPunct="0">
              <a:lnSpc>
                <a:spcPct val="111000"/>
              </a:lnSpc>
              <a:spcBef>
                <a:spcPct val="0"/>
              </a:spcBef>
              <a:spcAft>
                <a:spcPct val="0"/>
              </a:spcAft>
              <a:defRPr/>
            </a:pPr>
            <a:r>
              <a:rPr kern="0" dirty="0">
                <a:solidFill>
                  <a:srgbClr val="000000"/>
                </a:solidFill>
                <a:latin typeface="Bosch Office Sans"/>
                <a:cs typeface="Arial" charset="0"/>
              </a:rPr>
              <a:t>ABS </a:t>
            </a:r>
            <a:r>
              <a:rPr lang="es-ES" kern="0" dirty="0">
                <a:solidFill>
                  <a:srgbClr val="000000"/>
                </a:solidFill>
                <a:latin typeface="Bosch Office Sans"/>
                <a:cs typeface="Arial" charset="0"/>
              </a:rPr>
              <a:t>Generación</a:t>
            </a:r>
            <a:r>
              <a:rPr kern="0" dirty="0">
                <a:solidFill>
                  <a:srgbClr val="000000"/>
                </a:solidFill>
                <a:latin typeface="Bosch Office Sans"/>
                <a:cs typeface="Arial" charset="0"/>
              </a:rPr>
              <a:t> 5</a:t>
            </a:r>
          </a:p>
        </p:txBody>
      </p:sp>
      <p:sp>
        <p:nvSpPr>
          <p:cNvPr id="50187" name="Rectangle 3"/>
          <p:cNvSpPr>
            <a:spLocks noChangeArrowheads="1"/>
          </p:cNvSpPr>
          <p:nvPr>
            <p:custDataLst>
              <p:tags r:id="rId14"/>
            </p:custDataLst>
          </p:nvPr>
        </p:nvSpPr>
        <p:spPr bwMode="auto">
          <a:xfrm>
            <a:off x="586185" y="3422018"/>
            <a:ext cx="1036154" cy="258656"/>
          </a:xfrm>
          <a:prstGeom prst="rect">
            <a:avLst/>
          </a:prstGeom>
          <a:noFill/>
          <a:ln w="9525">
            <a:noFill/>
            <a:miter lim="800000"/>
            <a:headEnd/>
            <a:tailEnd/>
          </a:ln>
        </p:spPr>
        <p:txBody>
          <a:bodyPr lIns="82267" tIns="41133" rIns="82267" bIns="41133">
            <a:spAutoFit/>
          </a:bodyPr>
          <a:lstStyle/>
          <a:p>
            <a:pPr marL="4592" lvl="3" eaLnBrk="0" fontAlgn="base" hangingPunct="0">
              <a:spcBef>
                <a:spcPct val="20000"/>
              </a:spcBef>
              <a:spcAft>
                <a:spcPct val="0"/>
              </a:spcAft>
            </a:pPr>
            <a:r>
              <a:rPr lang="en-GB" sz="1157" b="1" dirty="0">
                <a:solidFill>
                  <a:srgbClr val="000000"/>
                </a:solidFill>
                <a:ea typeface="Krystoid"/>
                <a:cs typeface="Krystoid"/>
              </a:rPr>
              <a:t>ABS 5.0</a:t>
            </a:r>
          </a:p>
        </p:txBody>
      </p:sp>
      <p:pic>
        <p:nvPicPr>
          <p:cNvPr id="50188" name="Picture 4_" descr="ABS5_0"/>
          <p:cNvPicPr>
            <a:picLocks noChangeAspect="1" noChangeArrowheads="1"/>
          </p:cNvPicPr>
          <p:nvPr>
            <p:custDataLst>
              <p:tags r:id="rId15"/>
            </p:custDataLst>
          </p:nvPr>
        </p:nvPicPr>
        <p:blipFill>
          <a:blip r:embed="rId25" cstate="print"/>
          <a:srcRect/>
          <a:stretch>
            <a:fillRect/>
          </a:stretch>
        </p:blipFill>
        <p:spPr bwMode="auto">
          <a:xfrm>
            <a:off x="151521" y="1181354"/>
            <a:ext cx="2435038" cy="2201275"/>
          </a:xfrm>
          <a:prstGeom prst="rect">
            <a:avLst/>
          </a:prstGeom>
          <a:noFill/>
          <a:ln w="9525">
            <a:noFill/>
            <a:miter lim="800000"/>
            <a:headEnd/>
            <a:tailEnd/>
          </a:ln>
        </p:spPr>
      </p:pic>
      <p:pic>
        <p:nvPicPr>
          <p:cNvPr id="50189" name="Picture 5" descr="ABS5_3"/>
          <p:cNvPicPr>
            <a:picLocks noChangeAspect="1" noChangeArrowheads="1"/>
          </p:cNvPicPr>
          <p:nvPr>
            <p:custDataLst>
              <p:tags r:id="rId16"/>
            </p:custDataLst>
          </p:nvPr>
        </p:nvPicPr>
        <p:blipFill>
          <a:blip r:embed="rId26" cstate="print"/>
          <a:srcRect/>
          <a:stretch>
            <a:fillRect/>
          </a:stretch>
        </p:blipFill>
        <p:spPr bwMode="auto">
          <a:xfrm>
            <a:off x="2933985" y="1280839"/>
            <a:ext cx="2503912" cy="2290163"/>
          </a:xfrm>
          <a:prstGeom prst="rect">
            <a:avLst/>
          </a:prstGeom>
          <a:noFill/>
          <a:ln w="9525">
            <a:noFill/>
            <a:miter lim="800000"/>
            <a:headEnd/>
            <a:tailEnd/>
          </a:ln>
        </p:spPr>
      </p:pic>
      <p:pic>
        <p:nvPicPr>
          <p:cNvPr id="50190" name="Picture 6" descr="ABS5_7"/>
          <p:cNvPicPr>
            <a:picLocks noChangeAspect="1" noChangeArrowheads="1"/>
          </p:cNvPicPr>
          <p:nvPr>
            <p:custDataLst>
              <p:tags r:id="rId17"/>
            </p:custDataLst>
          </p:nvPr>
        </p:nvPicPr>
        <p:blipFill>
          <a:blip r:embed="rId27" cstate="print"/>
          <a:srcRect/>
          <a:stretch>
            <a:fillRect/>
          </a:stretch>
        </p:blipFill>
        <p:spPr bwMode="auto">
          <a:xfrm>
            <a:off x="5737876" y="1286960"/>
            <a:ext cx="2402898" cy="2062257"/>
          </a:xfrm>
          <a:prstGeom prst="rect">
            <a:avLst/>
          </a:prstGeom>
          <a:noFill/>
          <a:ln w="9525">
            <a:noFill/>
            <a:miter lim="800000"/>
            <a:headEnd/>
            <a:tailEnd/>
          </a:ln>
        </p:spPr>
      </p:pic>
      <p:sp>
        <p:nvSpPr>
          <p:cNvPr id="50191" name="Rectangle 7_"/>
          <p:cNvSpPr>
            <a:spLocks noChangeArrowheads="1"/>
          </p:cNvSpPr>
          <p:nvPr>
            <p:custDataLst>
              <p:tags r:id="rId18"/>
            </p:custDataLst>
          </p:nvPr>
        </p:nvSpPr>
        <p:spPr bwMode="auto">
          <a:xfrm>
            <a:off x="3697708" y="3501604"/>
            <a:ext cx="1036155" cy="258656"/>
          </a:xfrm>
          <a:prstGeom prst="rect">
            <a:avLst/>
          </a:prstGeom>
          <a:noFill/>
          <a:ln w="9525">
            <a:noFill/>
            <a:miter lim="800000"/>
            <a:headEnd/>
            <a:tailEnd/>
          </a:ln>
        </p:spPr>
        <p:txBody>
          <a:bodyPr lIns="82267" tIns="41133" rIns="82267" bIns="41133">
            <a:spAutoFit/>
          </a:bodyPr>
          <a:lstStyle/>
          <a:p>
            <a:pPr marL="4592" lvl="3" eaLnBrk="0" fontAlgn="base" hangingPunct="0">
              <a:spcBef>
                <a:spcPct val="20000"/>
              </a:spcBef>
              <a:spcAft>
                <a:spcPct val="0"/>
              </a:spcAft>
            </a:pPr>
            <a:r>
              <a:rPr lang="en-GB" sz="1157" b="1" dirty="0">
                <a:solidFill>
                  <a:srgbClr val="000000"/>
                </a:solidFill>
                <a:ea typeface="Krystoid"/>
                <a:cs typeface="Krystoid"/>
              </a:rPr>
              <a:t>ABS 5.3</a:t>
            </a:r>
          </a:p>
        </p:txBody>
      </p:sp>
      <p:sp>
        <p:nvSpPr>
          <p:cNvPr id="50192" name="Rectangle 8"/>
          <p:cNvSpPr>
            <a:spLocks noChangeArrowheads="1"/>
          </p:cNvSpPr>
          <p:nvPr>
            <p:custDataLst>
              <p:tags r:id="rId19"/>
            </p:custDataLst>
          </p:nvPr>
        </p:nvSpPr>
        <p:spPr bwMode="auto">
          <a:xfrm>
            <a:off x="6530679" y="3353146"/>
            <a:ext cx="1036154" cy="258655"/>
          </a:xfrm>
          <a:prstGeom prst="rect">
            <a:avLst/>
          </a:prstGeom>
          <a:noFill/>
          <a:ln w="9525">
            <a:noFill/>
            <a:miter lim="800000"/>
            <a:headEnd/>
            <a:tailEnd/>
          </a:ln>
        </p:spPr>
        <p:txBody>
          <a:bodyPr lIns="82267" tIns="41133" rIns="82267" bIns="41133">
            <a:spAutoFit/>
          </a:bodyPr>
          <a:lstStyle/>
          <a:p>
            <a:pPr marL="4592" lvl="3" eaLnBrk="0" fontAlgn="base" hangingPunct="0">
              <a:spcBef>
                <a:spcPct val="20000"/>
              </a:spcBef>
              <a:spcAft>
                <a:spcPct val="0"/>
              </a:spcAft>
            </a:pPr>
            <a:r>
              <a:rPr lang="en-GB" sz="1157" b="1" dirty="0">
                <a:solidFill>
                  <a:srgbClr val="000000"/>
                </a:solidFill>
                <a:ea typeface="Krystoid"/>
                <a:cs typeface="Krystoid"/>
              </a:rPr>
              <a:t>ABS 5.7</a:t>
            </a:r>
          </a:p>
        </p:txBody>
      </p:sp>
      <p:sp>
        <p:nvSpPr>
          <p:cNvPr id="22" name="CuadroTexto 21"/>
          <p:cNvSpPr txBox="1"/>
          <p:nvPr>
            <p:custDataLst>
              <p:tags r:id="rId20"/>
            </p:custDataLst>
          </p:nvPr>
        </p:nvSpPr>
        <p:spPr>
          <a:xfrm>
            <a:off x="302207" y="268062"/>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8" name="Rectángulo 7"/>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11</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6"/>
            </p:custDataLst>
          </p:nvPr>
        </p:nvPicPr>
        <p:blipFill>
          <a:blip r:embed="rId22"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7"/>
            </p:custDataLst>
          </p:nvPr>
        </p:nvPicPr>
        <p:blipFill>
          <a:blip r:embed="rId23">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8"/>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9"/>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52230" name="Rectangle 2_"/>
          <p:cNvSpPr>
            <a:spLocks noGrp="1" noChangeArrowheads="1"/>
          </p:cNvSpPr>
          <p:nvPr>
            <p:ph type="title"/>
            <p:custDataLst>
              <p:tags r:id="rId10"/>
            </p:custDataLst>
          </p:nvPr>
        </p:nvSpPr>
        <p:spPr>
          <a:xfrm>
            <a:off x="2101389" y="211011"/>
            <a:ext cx="4294606" cy="514251"/>
          </a:xfrm>
        </p:spPr>
        <p:txBody>
          <a:bodyPr/>
          <a:lstStyle/>
          <a:p>
            <a:r>
              <a:rPr lang="es-ES" sz="1928" dirty="0">
                <a:solidFill>
                  <a:schemeClr val="bg1"/>
                </a:solidFill>
              </a:rPr>
              <a:t>Circuito hidráulico del ABS 5</a:t>
            </a:r>
          </a:p>
        </p:txBody>
      </p:sp>
      <p:sp>
        <p:nvSpPr>
          <p:cNvPr id="52228" name="Rectangle 7_"/>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pic>
        <p:nvPicPr>
          <p:cNvPr id="52231" name="Picture 3_" descr="ABS5_ESQUEMA_C"/>
          <p:cNvPicPr>
            <a:picLocks noChangeAspect="1" noChangeArrowheads="1"/>
          </p:cNvPicPr>
          <p:nvPr>
            <p:custDataLst>
              <p:tags r:id="rId11"/>
            </p:custDataLst>
          </p:nvPr>
        </p:nvPicPr>
        <p:blipFill>
          <a:blip r:embed="rId24" cstate="print"/>
          <a:srcRect/>
          <a:stretch>
            <a:fillRect/>
          </a:stretch>
        </p:blipFill>
        <p:spPr bwMode="auto">
          <a:xfrm>
            <a:off x="157643" y="654859"/>
            <a:ext cx="4511938" cy="2985252"/>
          </a:xfrm>
          <a:prstGeom prst="rect">
            <a:avLst/>
          </a:prstGeom>
          <a:noFill/>
          <a:ln w="9525">
            <a:noFill/>
            <a:miter lim="800000"/>
            <a:headEnd/>
            <a:tailEnd/>
          </a:ln>
        </p:spPr>
      </p:pic>
      <p:sp>
        <p:nvSpPr>
          <p:cNvPr id="52232" name="Text Box 4"/>
          <p:cNvSpPr txBox="1">
            <a:spLocks noChangeArrowheads="1"/>
          </p:cNvSpPr>
          <p:nvPr>
            <p:custDataLst>
              <p:tags r:id="rId12"/>
            </p:custDataLst>
          </p:nvPr>
        </p:nvSpPr>
        <p:spPr bwMode="auto">
          <a:xfrm>
            <a:off x="5433305" y="1210435"/>
            <a:ext cx="1735596" cy="2303414"/>
          </a:xfrm>
          <a:prstGeom prst="rect">
            <a:avLst/>
          </a:prstGeom>
          <a:noFill/>
          <a:ln w="12700">
            <a:noFill/>
            <a:miter lim="800000"/>
            <a:headEnd/>
            <a:tailEnd/>
          </a:ln>
          <a:effectLst>
            <a:prstShdw prst="shdw13" dist="53882" dir="13500000">
              <a:schemeClr val="bg2"/>
            </a:prstShdw>
          </a:effectLst>
        </p:spPr>
        <p:txBody>
          <a:bodyPr lIns="77336" tIns="38668" rIns="77336" bIns="38668">
            <a:spAutoFit/>
          </a:bodyPr>
          <a:lstStyle/>
          <a:p>
            <a:pPr defTabSz="644345" eaLnBrk="0" fontAlgn="base" hangingPunct="0">
              <a:spcBef>
                <a:spcPct val="0"/>
              </a:spcBef>
              <a:spcAft>
                <a:spcPct val="0"/>
              </a:spcAft>
            </a:pPr>
            <a:r>
              <a:rPr lang="es-ES" sz="964" b="1" i="1" dirty="0">
                <a:solidFill>
                  <a:srgbClr val="000000"/>
                </a:solidFill>
                <a:latin typeface="Arial" charset="0"/>
                <a:cs typeface="Arial" charset="0"/>
              </a:rPr>
              <a:t>1:Cilindro maestro</a:t>
            </a:r>
          </a:p>
          <a:p>
            <a:pPr defTabSz="644345" eaLnBrk="0" fontAlgn="base" hangingPunct="0">
              <a:spcBef>
                <a:spcPct val="0"/>
              </a:spcBef>
              <a:spcAft>
                <a:spcPct val="0"/>
              </a:spcAft>
            </a:pPr>
            <a:r>
              <a:rPr lang="es-ES" sz="964" b="1" i="1" dirty="0">
                <a:solidFill>
                  <a:srgbClr val="000000"/>
                </a:solidFill>
                <a:latin typeface="Arial" charset="0"/>
                <a:cs typeface="Arial" charset="0"/>
              </a:rPr>
              <a:t>2: Pedal de freno</a:t>
            </a:r>
          </a:p>
          <a:p>
            <a:pPr defTabSz="644345" eaLnBrk="0" fontAlgn="base" hangingPunct="0">
              <a:spcBef>
                <a:spcPct val="0"/>
              </a:spcBef>
              <a:spcAft>
                <a:spcPct val="0"/>
              </a:spcAft>
            </a:pPr>
            <a:r>
              <a:rPr lang="es-ES" sz="964" b="1" i="1" dirty="0">
                <a:solidFill>
                  <a:srgbClr val="000000"/>
                </a:solidFill>
                <a:latin typeface="Arial" charset="0"/>
                <a:cs typeface="Arial" charset="0"/>
              </a:rPr>
              <a:t>3: Grupo hidráulico</a:t>
            </a:r>
          </a:p>
          <a:p>
            <a:pPr defTabSz="644345" eaLnBrk="0" fontAlgn="base" hangingPunct="0">
              <a:spcBef>
                <a:spcPct val="0"/>
              </a:spcBef>
              <a:spcAft>
                <a:spcPct val="0"/>
              </a:spcAft>
            </a:pPr>
            <a:r>
              <a:rPr lang="es-ES" sz="964" b="1" i="1" dirty="0">
                <a:solidFill>
                  <a:srgbClr val="000000"/>
                </a:solidFill>
                <a:latin typeface="Arial" charset="0"/>
                <a:cs typeface="Arial" charset="0"/>
              </a:rPr>
              <a:t>4: Válvula de retención</a:t>
            </a:r>
          </a:p>
          <a:p>
            <a:pPr defTabSz="644345" eaLnBrk="0" fontAlgn="base" hangingPunct="0">
              <a:spcBef>
                <a:spcPct val="0"/>
              </a:spcBef>
              <a:spcAft>
                <a:spcPct val="0"/>
              </a:spcAft>
            </a:pPr>
            <a:r>
              <a:rPr lang="es-ES" sz="964" b="1" i="1" dirty="0">
                <a:solidFill>
                  <a:srgbClr val="000000"/>
                </a:solidFill>
                <a:latin typeface="Arial" charset="0"/>
                <a:cs typeface="Arial" charset="0"/>
              </a:rPr>
              <a:t>5: Cámara de amortiguación</a:t>
            </a:r>
          </a:p>
          <a:p>
            <a:pPr defTabSz="644345" eaLnBrk="0" fontAlgn="base" hangingPunct="0">
              <a:spcBef>
                <a:spcPct val="0"/>
              </a:spcBef>
              <a:spcAft>
                <a:spcPct val="0"/>
              </a:spcAft>
            </a:pPr>
            <a:r>
              <a:rPr lang="es-ES" sz="964" b="1" i="1" dirty="0">
                <a:solidFill>
                  <a:srgbClr val="000000"/>
                </a:solidFill>
                <a:latin typeface="Arial" charset="0"/>
                <a:cs typeface="Arial" charset="0"/>
              </a:rPr>
              <a:t>6: Motor</a:t>
            </a:r>
          </a:p>
          <a:p>
            <a:pPr defTabSz="644345" eaLnBrk="0" fontAlgn="base" hangingPunct="0">
              <a:spcBef>
                <a:spcPct val="0"/>
              </a:spcBef>
              <a:spcAft>
                <a:spcPct val="0"/>
              </a:spcAft>
            </a:pPr>
            <a:r>
              <a:rPr lang="es-ES" sz="964" b="1" i="1" dirty="0">
                <a:solidFill>
                  <a:srgbClr val="000000"/>
                </a:solidFill>
                <a:latin typeface="Arial" charset="0"/>
                <a:cs typeface="Arial" charset="0"/>
              </a:rPr>
              <a:t>7: Bomba de recirculación</a:t>
            </a:r>
          </a:p>
          <a:p>
            <a:pPr defTabSz="644345" eaLnBrk="0" fontAlgn="base" hangingPunct="0">
              <a:spcBef>
                <a:spcPct val="0"/>
              </a:spcBef>
              <a:spcAft>
                <a:spcPct val="0"/>
              </a:spcAft>
            </a:pPr>
            <a:r>
              <a:rPr lang="es-ES" sz="964" b="1" i="1" dirty="0">
                <a:solidFill>
                  <a:srgbClr val="000000"/>
                </a:solidFill>
                <a:latin typeface="Arial" charset="0"/>
                <a:cs typeface="Arial" charset="0"/>
              </a:rPr>
              <a:t>8: Acumulador</a:t>
            </a:r>
          </a:p>
          <a:p>
            <a:pPr defTabSz="644345" eaLnBrk="0" fontAlgn="base" hangingPunct="0">
              <a:spcBef>
                <a:spcPct val="0"/>
              </a:spcBef>
              <a:spcAft>
                <a:spcPct val="0"/>
              </a:spcAft>
            </a:pPr>
            <a:r>
              <a:rPr lang="es-ES" sz="964" b="1" i="1" dirty="0">
                <a:solidFill>
                  <a:srgbClr val="000000"/>
                </a:solidFill>
                <a:latin typeface="Arial" charset="0"/>
                <a:cs typeface="Arial" charset="0"/>
              </a:rPr>
              <a:t>9: Válvula de admisión</a:t>
            </a:r>
          </a:p>
          <a:p>
            <a:pPr defTabSz="644345" eaLnBrk="0" fontAlgn="base" hangingPunct="0">
              <a:spcBef>
                <a:spcPct val="0"/>
              </a:spcBef>
              <a:spcAft>
                <a:spcPct val="0"/>
              </a:spcAft>
            </a:pPr>
            <a:r>
              <a:rPr lang="es-ES" sz="964" b="1" i="1" dirty="0">
                <a:solidFill>
                  <a:srgbClr val="000000"/>
                </a:solidFill>
                <a:latin typeface="Arial" charset="0"/>
                <a:cs typeface="Arial" charset="0"/>
              </a:rPr>
              <a:t>10: Válvula de escape</a:t>
            </a:r>
          </a:p>
          <a:p>
            <a:pPr defTabSz="644345" eaLnBrk="0" fontAlgn="base" hangingPunct="0">
              <a:spcBef>
                <a:spcPct val="0"/>
              </a:spcBef>
              <a:spcAft>
                <a:spcPct val="0"/>
              </a:spcAft>
            </a:pPr>
            <a:r>
              <a:rPr lang="es-ES" sz="964" b="1" i="1" dirty="0">
                <a:solidFill>
                  <a:srgbClr val="000000"/>
                </a:solidFill>
                <a:latin typeface="Arial" charset="0"/>
                <a:cs typeface="Arial" charset="0"/>
              </a:rPr>
              <a:t>11: Delantero derecho</a:t>
            </a:r>
          </a:p>
          <a:p>
            <a:pPr defTabSz="644345" eaLnBrk="0" fontAlgn="base" hangingPunct="0">
              <a:spcBef>
                <a:spcPct val="0"/>
              </a:spcBef>
              <a:spcAft>
                <a:spcPct val="0"/>
              </a:spcAft>
            </a:pPr>
            <a:r>
              <a:rPr lang="es-ES" sz="964" b="1" i="1" dirty="0">
                <a:solidFill>
                  <a:srgbClr val="000000"/>
                </a:solidFill>
                <a:latin typeface="Arial" charset="0"/>
                <a:cs typeface="Arial" charset="0"/>
              </a:rPr>
              <a:t>12: Trasero izquierdo</a:t>
            </a:r>
          </a:p>
          <a:p>
            <a:pPr defTabSz="644345" eaLnBrk="0" fontAlgn="base" hangingPunct="0">
              <a:spcBef>
                <a:spcPct val="0"/>
              </a:spcBef>
              <a:spcAft>
                <a:spcPct val="0"/>
              </a:spcAft>
            </a:pPr>
            <a:r>
              <a:rPr lang="es-ES" sz="964" b="1" i="1" dirty="0">
                <a:solidFill>
                  <a:srgbClr val="000000"/>
                </a:solidFill>
                <a:latin typeface="Arial" charset="0"/>
                <a:cs typeface="Arial" charset="0"/>
              </a:rPr>
              <a:t>13: Trasero derecha</a:t>
            </a:r>
          </a:p>
          <a:p>
            <a:pPr defTabSz="644345" eaLnBrk="0" fontAlgn="base" hangingPunct="0">
              <a:spcBef>
                <a:spcPct val="0"/>
              </a:spcBef>
              <a:spcAft>
                <a:spcPct val="0"/>
              </a:spcAft>
            </a:pPr>
            <a:r>
              <a:rPr lang="es-ES" sz="964" b="1" i="1" dirty="0">
                <a:solidFill>
                  <a:srgbClr val="000000"/>
                </a:solidFill>
                <a:latin typeface="Arial" charset="0"/>
                <a:cs typeface="Arial" charset="0"/>
              </a:rPr>
              <a:t>14: Delantero izquierda</a:t>
            </a:r>
          </a:p>
        </p:txBody>
      </p:sp>
      <p:sp>
        <p:nvSpPr>
          <p:cNvPr id="52233" name="Text Box 11"/>
          <p:cNvSpPr txBox="1">
            <a:spLocks noChangeArrowheads="1"/>
          </p:cNvSpPr>
          <p:nvPr>
            <p:custDataLst>
              <p:tags r:id="rId13"/>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de-DE" sz="1735" dirty="0">
                <a:solidFill>
                  <a:srgbClr val="FFFFFF"/>
                </a:solidFill>
                <a:latin typeface="Bosch Office Sans"/>
                <a:cs typeface="Arial" charset="0"/>
              </a:rPr>
              <a:t>ABS / ESP</a:t>
            </a:r>
          </a:p>
        </p:txBody>
      </p:sp>
      <p:sp>
        <p:nvSpPr>
          <p:cNvPr id="52234" name="Rectangle 31"/>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52235" name="Rectangle 5_"/>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52236" name="Rectangle 33"/>
          <p:cNvSpPr>
            <a:spLocks noChangeArrowheads="1"/>
          </p:cNvSpPr>
          <p:nvPr/>
        </p:nvSpPr>
        <p:spPr bwMode="auto">
          <a:xfrm>
            <a:off x="8411674" y="6231833"/>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52237" name="24 Rectángulo"/>
          <p:cNvSpPr>
            <a:spLocks noChangeArrowheads="1"/>
          </p:cNvSpPr>
          <p:nvPr>
            <p:custDataLst>
              <p:tags r:id="rId14"/>
            </p:custDataLst>
          </p:nvPr>
        </p:nvSpPr>
        <p:spPr bwMode="auto">
          <a:xfrm>
            <a:off x="503538" y="3556703"/>
            <a:ext cx="7012789" cy="1750691"/>
          </a:xfrm>
          <a:prstGeom prst="rect">
            <a:avLst/>
          </a:prstGeom>
          <a:noFill/>
          <a:ln w="9525">
            <a:noFill/>
            <a:miter lim="800000"/>
            <a:headEnd/>
            <a:tailEnd/>
          </a:ln>
        </p:spPr>
        <p:txBody>
          <a:bodyPr>
            <a:spAutoFit/>
          </a:bodyPr>
          <a:lstStyle/>
          <a:p>
            <a:pPr eaLnBrk="0" fontAlgn="base" hangingPunct="0">
              <a:spcBef>
                <a:spcPct val="0"/>
              </a:spcBef>
              <a:spcAft>
                <a:spcPct val="0"/>
              </a:spcAft>
            </a:pPr>
            <a:r>
              <a:rPr lang="es-ES" sz="1350" dirty="0">
                <a:solidFill>
                  <a:srgbClr val="000000"/>
                </a:solidFill>
                <a:latin typeface="Bosch Office Sans"/>
                <a:cs typeface="Arial" charset="0"/>
              </a:rPr>
              <a:t>¿Cómo están accionadas las válvulas eléctricamente?</a:t>
            </a:r>
          </a:p>
          <a:p>
            <a:pPr eaLnBrk="0" fontAlgn="base" hangingPunct="0">
              <a:spcBef>
                <a:spcPct val="0"/>
              </a:spcBef>
              <a:spcAft>
                <a:spcPct val="0"/>
              </a:spcAft>
            </a:pPr>
            <a:r>
              <a:rPr lang="es-ES" sz="1350" dirty="0">
                <a:solidFill>
                  <a:srgbClr val="0070C0"/>
                </a:solidFill>
                <a:latin typeface="Bosch Office Sans"/>
                <a:cs typeface="Arial" charset="0"/>
              </a:rPr>
              <a:t> A) durante la acumulación de presión:</a:t>
            </a:r>
            <a:r>
              <a:rPr lang="es-ES" sz="1350" dirty="0">
                <a:solidFill>
                  <a:srgbClr val="000000"/>
                </a:solidFill>
                <a:latin typeface="Bosch Office Sans"/>
                <a:cs typeface="Arial" charset="0"/>
              </a:rPr>
              <a:t/>
            </a:r>
            <a:br>
              <a:rPr lang="es-ES" sz="1350" dirty="0">
                <a:solidFill>
                  <a:srgbClr val="000000"/>
                </a:solidFill>
                <a:latin typeface="Bosch Office Sans"/>
                <a:cs typeface="Arial" charset="0"/>
              </a:rPr>
            </a:br>
            <a:r>
              <a:rPr lang="es-ES" sz="1350" dirty="0">
                <a:solidFill>
                  <a:srgbClr val="000000"/>
                </a:solidFill>
                <a:latin typeface="Bosch Office Sans"/>
                <a:cs typeface="Arial" charset="0"/>
              </a:rPr>
              <a:t/>
            </a:r>
            <a:br>
              <a:rPr lang="es-ES" sz="1350" dirty="0">
                <a:solidFill>
                  <a:srgbClr val="000000"/>
                </a:solidFill>
                <a:latin typeface="Bosch Office Sans"/>
                <a:cs typeface="Arial" charset="0"/>
              </a:rPr>
            </a:br>
            <a:r>
              <a:rPr lang="es-ES" sz="1350" dirty="0">
                <a:solidFill>
                  <a:srgbClr val="0070C0"/>
                </a:solidFill>
                <a:latin typeface="Bosch Office Sans"/>
                <a:cs typeface="Arial" charset="0"/>
              </a:rPr>
              <a:t>B) durante mantenimiento de la presión:</a:t>
            </a:r>
          </a:p>
          <a:p>
            <a:pPr eaLnBrk="0" fontAlgn="base" hangingPunct="0">
              <a:spcBef>
                <a:spcPct val="0"/>
              </a:spcBef>
              <a:spcAft>
                <a:spcPct val="0"/>
              </a:spcAft>
            </a:pPr>
            <a:r>
              <a:rPr lang="es-ES" sz="1350" dirty="0">
                <a:solidFill>
                  <a:srgbClr val="000000"/>
                </a:solidFill>
                <a:latin typeface="Bosch Office Sans"/>
                <a:cs typeface="Arial" charset="0"/>
              </a:rPr>
              <a:t/>
            </a:r>
            <a:br>
              <a:rPr lang="es-ES" sz="1350" dirty="0">
                <a:solidFill>
                  <a:srgbClr val="000000"/>
                </a:solidFill>
                <a:latin typeface="Bosch Office Sans"/>
                <a:cs typeface="Arial" charset="0"/>
              </a:rPr>
            </a:br>
            <a:r>
              <a:rPr lang="es-ES" sz="1350" dirty="0">
                <a:solidFill>
                  <a:srgbClr val="000000"/>
                </a:solidFill>
                <a:latin typeface="Bosch Office Sans"/>
                <a:cs typeface="Arial" charset="0"/>
              </a:rPr>
              <a:t/>
            </a:r>
            <a:br>
              <a:rPr lang="es-ES" sz="1350" dirty="0">
                <a:solidFill>
                  <a:srgbClr val="000000"/>
                </a:solidFill>
                <a:latin typeface="Bosch Office Sans"/>
                <a:cs typeface="Arial" charset="0"/>
              </a:rPr>
            </a:br>
            <a:r>
              <a:rPr lang="es-ES" sz="1350" dirty="0">
                <a:solidFill>
                  <a:srgbClr val="0070C0"/>
                </a:solidFill>
                <a:latin typeface="Bosch Office Sans"/>
                <a:cs typeface="Arial" charset="0"/>
              </a:rPr>
              <a:t>C) durante la reducción de la presión:</a:t>
            </a:r>
            <a:r>
              <a:rPr lang="es-ES" sz="1350" dirty="0">
                <a:solidFill>
                  <a:srgbClr val="000000"/>
                </a:solidFill>
                <a:latin typeface="Bosch Office Sans"/>
                <a:cs typeface="Arial" charset="0"/>
              </a:rPr>
              <a:t/>
            </a:r>
            <a:br>
              <a:rPr lang="es-ES" sz="1350" dirty="0">
                <a:solidFill>
                  <a:srgbClr val="000000"/>
                </a:solidFill>
                <a:latin typeface="Bosch Office Sans"/>
                <a:cs typeface="Arial" charset="0"/>
              </a:rPr>
            </a:br>
            <a:endParaRPr lang="es-ES" sz="1350" dirty="0">
              <a:solidFill>
                <a:srgbClr val="FF0000"/>
              </a:solidFill>
              <a:latin typeface="Bosch Office Sans"/>
              <a:cs typeface="Arial" charset="0"/>
            </a:endParaRPr>
          </a:p>
        </p:txBody>
      </p:sp>
      <p:sp>
        <p:nvSpPr>
          <p:cNvPr id="15" name="14 Rectángulo"/>
          <p:cNvSpPr/>
          <p:nvPr>
            <p:custDataLst>
              <p:tags r:id="rId15"/>
            </p:custDataLst>
          </p:nvPr>
        </p:nvSpPr>
        <p:spPr>
          <a:xfrm>
            <a:off x="504016" y="3987804"/>
            <a:ext cx="7219981" cy="300082"/>
          </a:xfrm>
          <a:prstGeom prst="rect">
            <a:avLst/>
          </a:prstGeom>
        </p:spPr>
        <p:txBody>
          <a:bodyPr wrap="square">
            <a:spAutoFit/>
          </a:bodyPr>
          <a:lstStyle/>
          <a:p>
            <a:pPr fontAlgn="base">
              <a:spcBef>
                <a:spcPct val="0"/>
              </a:spcBef>
              <a:spcAft>
                <a:spcPct val="0"/>
              </a:spcAft>
            </a:pPr>
            <a:r>
              <a:rPr lang="es-ES" sz="1350" dirty="0">
                <a:solidFill>
                  <a:srgbClr val="FF0000"/>
                </a:solidFill>
                <a:latin typeface="Bosch Office Sans"/>
                <a:cs typeface="Arial" charset="0"/>
              </a:rPr>
              <a:t>Válvula de entrada abierta, válvula de salida cerrada, ambas desactivadas.</a:t>
            </a:r>
            <a:endParaRPr lang="de-DE" sz="1350" b="1" dirty="0">
              <a:solidFill>
                <a:srgbClr val="000000"/>
              </a:solidFill>
              <a:latin typeface="Bosch Office Sans"/>
              <a:cs typeface="Arial" charset="0"/>
            </a:endParaRPr>
          </a:p>
        </p:txBody>
      </p:sp>
      <p:sp>
        <p:nvSpPr>
          <p:cNvPr id="16" name="15 Rectángulo"/>
          <p:cNvSpPr/>
          <p:nvPr>
            <p:custDataLst>
              <p:tags r:id="rId16"/>
            </p:custDataLst>
          </p:nvPr>
        </p:nvSpPr>
        <p:spPr>
          <a:xfrm>
            <a:off x="504015" y="4385865"/>
            <a:ext cx="7723997" cy="504436"/>
          </a:xfrm>
          <a:prstGeom prst="rect">
            <a:avLst/>
          </a:prstGeom>
        </p:spPr>
        <p:txBody>
          <a:bodyPr wrap="square">
            <a:spAutoFit/>
          </a:bodyPr>
          <a:lstStyle/>
          <a:p>
            <a:pPr fontAlgn="base">
              <a:spcBef>
                <a:spcPct val="0"/>
              </a:spcBef>
              <a:spcAft>
                <a:spcPct val="0"/>
              </a:spcAft>
            </a:pPr>
            <a:r>
              <a:rPr lang="es-ES" sz="1350" dirty="0">
                <a:solidFill>
                  <a:srgbClr val="FF0000"/>
                </a:solidFill>
                <a:latin typeface="Bosch Office Sans"/>
                <a:cs typeface="Arial" charset="0"/>
              </a:rPr>
              <a:t>Válvula de entrada cerrada, alimentada eléctricamente, la válvula de salida cerrada, sin alimentación eléctrica.</a:t>
            </a:r>
            <a:endParaRPr lang="de-DE" sz="1350" b="1" dirty="0">
              <a:solidFill>
                <a:srgbClr val="000000"/>
              </a:solidFill>
              <a:latin typeface="Bosch Office Sans"/>
              <a:cs typeface="Arial" charset="0"/>
            </a:endParaRPr>
          </a:p>
        </p:txBody>
      </p:sp>
      <p:sp>
        <p:nvSpPr>
          <p:cNvPr id="17" name="16 Rectángulo"/>
          <p:cNvSpPr/>
          <p:nvPr>
            <p:custDataLst>
              <p:tags r:id="rId17"/>
            </p:custDataLst>
          </p:nvPr>
        </p:nvSpPr>
        <p:spPr>
          <a:xfrm>
            <a:off x="504016" y="5010671"/>
            <a:ext cx="7567095" cy="504436"/>
          </a:xfrm>
          <a:prstGeom prst="rect">
            <a:avLst/>
          </a:prstGeom>
        </p:spPr>
        <p:txBody>
          <a:bodyPr wrap="square">
            <a:spAutoFit/>
          </a:bodyPr>
          <a:lstStyle/>
          <a:p>
            <a:pPr fontAlgn="base">
              <a:spcBef>
                <a:spcPct val="0"/>
              </a:spcBef>
              <a:spcAft>
                <a:spcPct val="0"/>
              </a:spcAft>
            </a:pPr>
            <a:r>
              <a:rPr lang="es-ES" sz="1350" dirty="0">
                <a:solidFill>
                  <a:srgbClr val="FF0000"/>
                </a:solidFill>
                <a:latin typeface="Bosch Office Sans"/>
                <a:cs typeface="Arial" charset="0"/>
              </a:rPr>
              <a:t>Válvula de entrada de cerrada, alimentada eléctricamente, la válvula de salida abierta, alimentada eléctricamente.</a:t>
            </a:r>
            <a:endParaRPr lang="de-DE" sz="1350" b="1" dirty="0">
              <a:solidFill>
                <a:srgbClr val="000000"/>
              </a:solidFill>
              <a:latin typeface="Bosch Office Sans"/>
              <a:cs typeface="Arial" charset="0"/>
            </a:endParaRPr>
          </a:p>
        </p:txBody>
      </p:sp>
      <p:sp>
        <p:nvSpPr>
          <p:cNvPr id="22" name="CuadroTexto 21"/>
          <p:cNvSpPr txBox="1"/>
          <p:nvPr>
            <p:custDataLst>
              <p:tags r:id="rId18"/>
            </p:custDataLst>
          </p:nvPr>
        </p:nvSpPr>
        <p:spPr>
          <a:xfrm>
            <a:off x="421218" y="349352"/>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
        <p:nvSpPr>
          <p:cNvPr id="23" name="Rectangle 2__"/>
          <p:cNvSpPr txBox="1">
            <a:spLocks noChangeArrowheads="1"/>
          </p:cNvSpPr>
          <p:nvPr>
            <p:custDataLst>
              <p:tags r:id="rId19"/>
            </p:custDataLst>
          </p:nvPr>
        </p:nvSpPr>
        <p:spPr bwMode="auto">
          <a:xfrm>
            <a:off x="3721833" y="849089"/>
            <a:ext cx="1895495" cy="479050"/>
          </a:xfrm>
          <a:prstGeom prst="rect">
            <a:avLst/>
          </a:prstGeom>
          <a:noFill/>
          <a:ln w="0">
            <a:noFill/>
            <a:miter lim="800000"/>
            <a:headEnd/>
            <a:tailEnd/>
          </a:ln>
          <a:effectLst/>
        </p:spPr>
        <p:txBody>
          <a:bodyPr lIns="0" tIns="12244" rIns="0" bIns="0"/>
          <a:lstStyle/>
          <a:p>
            <a:pPr defTabSz="809640" eaLnBrk="0" fontAlgn="base" hangingPunct="0">
              <a:lnSpc>
                <a:spcPct val="111000"/>
              </a:lnSpc>
              <a:spcBef>
                <a:spcPct val="0"/>
              </a:spcBef>
              <a:spcAft>
                <a:spcPct val="0"/>
              </a:spcAft>
              <a:defRPr/>
            </a:pPr>
            <a:r>
              <a:rPr sz="1400" kern="0" dirty="0">
                <a:solidFill>
                  <a:srgbClr val="000000"/>
                </a:solidFill>
                <a:latin typeface="Bosch Office Sans"/>
                <a:cs typeface="Arial" charset="0"/>
              </a:rPr>
              <a:t>ABS </a:t>
            </a:r>
            <a:r>
              <a:rPr lang="es-ES" sz="1400" kern="0" dirty="0">
                <a:solidFill>
                  <a:srgbClr val="000000"/>
                </a:solidFill>
                <a:latin typeface="Bosch Office Sans"/>
                <a:cs typeface="Arial" charset="0"/>
              </a:rPr>
              <a:t>Generación</a:t>
            </a:r>
            <a:r>
              <a:rPr sz="1400" kern="0" dirty="0">
                <a:solidFill>
                  <a:srgbClr val="000000"/>
                </a:solidFill>
                <a:latin typeface="Bosch Office Sans"/>
                <a:cs typeface="Arial" charset="0"/>
              </a:rPr>
              <a:t> 5</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a:spLocks/>
          </p:cNvSpPr>
          <p:nvPr>
            <p:custDataLst>
              <p:tags r:id="rId2"/>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3"/>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4"/>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12</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6"/>
            </p:custDataLst>
          </p:nvPr>
        </p:nvPicPr>
        <p:blipFill>
          <a:blip r:embed="rId19">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CuadroTexto 1" hidden="1"/>
          <p:cNvSpPr txBox="1"/>
          <p:nvPr>
            <p:custDataLst>
              <p:tags r:id="rId7"/>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54282" name="Text Box 17"/>
          <p:cNvSpPr txBox="1">
            <a:spLocks noChangeArrowheads="1"/>
          </p:cNvSpPr>
          <p:nvPr>
            <p:custDataLst>
              <p:tags r:id="rId8"/>
            </p:custDataLst>
          </p:nvPr>
        </p:nvSpPr>
        <p:spPr bwMode="auto">
          <a:xfrm>
            <a:off x="259080" y="259080"/>
            <a:ext cx="6168390" cy="388620"/>
          </a:xfrm>
          <a:prstGeom prst="rect">
            <a:avLst/>
          </a:prstGeom>
          <a:noFill/>
          <a:ln w="0">
            <a:noFill/>
            <a:miter lim="800000"/>
            <a:headEnd/>
            <a:tailEn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defTabSz="959629" fontAlgn="base">
              <a:lnSpc>
                <a:spcPct val="89000"/>
              </a:lnSpc>
            </a:pPr>
            <a:endParaRPr lang="es-ES" sz="2800" dirty="0">
              <a:solidFill>
                <a:srgbClr val="000000"/>
              </a:solidFill>
              <a:cs typeface="Arial" charset="0"/>
            </a:endParaRPr>
          </a:p>
        </p:txBody>
      </p:sp>
      <p:sp>
        <p:nvSpPr>
          <p:cNvPr id="54276" name="Rectangle 9"/>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54278" name="Rectangle 7_"/>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54279" name="Text Box 13"/>
          <p:cNvSpPr txBox="1">
            <a:spLocks noChangeArrowheads="1"/>
          </p:cNvSpPr>
          <p:nvPr>
            <p:custDataLst>
              <p:tags r:id="rId9"/>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sp>
        <p:nvSpPr>
          <p:cNvPr id="54280" name="Rectangle 15"/>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54281" name="Rectangle 16"/>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54283" name="Rectangle 18"/>
          <p:cNvSpPr>
            <a:spLocks noChangeArrowheads="1"/>
          </p:cNvSpPr>
          <p:nvPr>
            <p:custDataLst>
              <p:tags r:id="rId10"/>
            </p:custDataLst>
          </p:nvPr>
        </p:nvSpPr>
        <p:spPr bwMode="auto">
          <a:xfrm>
            <a:off x="2880417" y="175811"/>
            <a:ext cx="1510612" cy="479049"/>
          </a:xfrm>
          <a:prstGeom prst="rect">
            <a:avLst/>
          </a:prstGeom>
          <a:noFill/>
          <a:ln w="9525">
            <a:noFill/>
            <a:miter lim="800000"/>
            <a:headEnd/>
            <a:tailEnd/>
          </a:ln>
        </p:spPr>
        <p:txBody>
          <a:bodyPr lIns="0" tIns="0" rIns="0" bIns="0"/>
          <a:lstStyle/>
          <a:p>
            <a:pPr defTabSz="809640" eaLnBrk="0" fontAlgn="base" hangingPunct="0">
              <a:lnSpc>
                <a:spcPct val="111000"/>
              </a:lnSpc>
              <a:spcBef>
                <a:spcPct val="0"/>
              </a:spcBef>
              <a:spcAft>
                <a:spcPct val="0"/>
              </a:spcAft>
            </a:pPr>
            <a:r>
              <a:rPr lang="es-ES" sz="1928" b="1" dirty="0">
                <a:solidFill>
                  <a:srgbClr val="FFFFFF"/>
                </a:solidFill>
                <a:latin typeface="Bosch Office Sans"/>
                <a:cs typeface="Arial" charset="0"/>
              </a:rPr>
              <a:t>ABS 8</a:t>
            </a:r>
          </a:p>
        </p:txBody>
      </p:sp>
      <p:sp>
        <p:nvSpPr>
          <p:cNvPr id="54284" name="Rectangle 19"/>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pic>
        <p:nvPicPr>
          <p:cNvPr id="54285" name="Picture 20"/>
          <p:cNvPicPr>
            <a:picLocks noChangeAspect="1" noChangeArrowheads="1"/>
          </p:cNvPicPr>
          <p:nvPr>
            <p:custDataLst>
              <p:tags r:id="rId11"/>
            </p:custDataLst>
          </p:nvPr>
        </p:nvPicPr>
        <p:blipFill>
          <a:blip r:embed="rId20" cstate="print">
            <a:lum bright="12000" contrast="6000"/>
          </a:blip>
          <a:srcRect l="38654" t="7735" r="24307" b="9097"/>
          <a:stretch>
            <a:fillRect/>
          </a:stretch>
        </p:blipFill>
        <p:spPr bwMode="auto">
          <a:xfrm>
            <a:off x="0" y="1102862"/>
            <a:ext cx="2174853" cy="3773576"/>
          </a:xfrm>
          <a:prstGeom prst="rect">
            <a:avLst/>
          </a:prstGeom>
          <a:noFill/>
          <a:ln w="9525">
            <a:noFill/>
            <a:miter lim="800000"/>
            <a:headEnd/>
            <a:tailEnd/>
          </a:ln>
        </p:spPr>
      </p:pic>
      <p:pic>
        <p:nvPicPr>
          <p:cNvPr id="54286" name="Picture 21"/>
          <p:cNvPicPr>
            <a:picLocks noChangeAspect="1" noChangeArrowheads="1"/>
          </p:cNvPicPr>
          <p:nvPr>
            <p:custDataLst>
              <p:tags r:id="rId12"/>
            </p:custDataLst>
          </p:nvPr>
        </p:nvPicPr>
        <p:blipFill>
          <a:blip r:embed="rId21" cstate="print">
            <a:clrChange>
              <a:clrFrom>
                <a:srgbClr val="FE0000"/>
              </a:clrFrom>
              <a:clrTo>
                <a:srgbClr val="FE0000">
                  <a:alpha val="0"/>
                </a:srgbClr>
              </a:clrTo>
            </a:clrChange>
          </a:blip>
          <a:srcRect l="15590" t="5266" r="4770" b="6798"/>
          <a:stretch>
            <a:fillRect/>
          </a:stretch>
        </p:blipFill>
        <p:spPr bwMode="auto">
          <a:xfrm>
            <a:off x="6057752" y="3572008"/>
            <a:ext cx="2170261" cy="1860683"/>
          </a:xfrm>
          <a:prstGeom prst="rect">
            <a:avLst/>
          </a:prstGeom>
          <a:noFill/>
          <a:ln w="12700">
            <a:noFill/>
            <a:miter lim="800000"/>
            <a:headEnd type="none" w="sm" len="sm"/>
            <a:tailEnd type="none" w="sm" len="sm"/>
          </a:ln>
        </p:spPr>
      </p:pic>
      <p:sp>
        <p:nvSpPr>
          <p:cNvPr id="54287" name="Rectangle 22"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54288" name="Text Box 23"/>
          <p:cNvSpPr txBox="1">
            <a:spLocks noChangeArrowheads="1"/>
          </p:cNvSpPr>
          <p:nvPr>
            <p:custDataLst>
              <p:tags r:id="rId13"/>
            </p:custDataLst>
          </p:nvPr>
        </p:nvSpPr>
        <p:spPr bwMode="auto">
          <a:xfrm>
            <a:off x="2174853" y="841102"/>
            <a:ext cx="2804999" cy="369332"/>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i="1" dirty="0">
                <a:solidFill>
                  <a:srgbClr val="DF0024"/>
                </a:solidFill>
                <a:latin typeface="Arial" charset="0"/>
                <a:cs typeface="Arial" charset="0"/>
              </a:rPr>
              <a:t>Características del ABS 8</a:t>
            </a:r>
          </a:p>
        </p:txBody>
      </p:sp>
      <p:sp>
        <p:nvSpPr>
          <p:cNvPr id="54289" name="Text Box 24"/>
          <p:cNvSpPr txBox="1">
            <a:spLocks noChangeArrowheads="1"/>
          </p:cNvSpPr>
          <p:nvPr>
            <p:custDataLst>
              <p:tags r:id="rId14"/>
            </p:custDataLst>
          </p:nvPr>
        </p:nvSpPr>
        <p:spPr bwMode="auto">
          <a:xfrm>
            <a:off x="2239135" y="1210434"/>
            <a:ext cx="5433304" cy="3118546"/>
          </a:xfrm>
          <a:prstGeom prst="rect">
            <a:avLst/>
          </a:prstGeom>
          <a:noFill/>
          <a:ln w="9525">
            <a:noFill/>
            <a:miter lim="800000"/>
            <a:headEnd/>
            <a:tailEnd/>
          </a:ln>
        </p:spPr>
        <p:txBody>
          <a:bodyPr>
            <a:spAutoFit/>
          </a:bodyPr>
          <a:lstStyle/>
          <a:p>
            <a:pPr eaLnBrk="0" fontAlgn="base" hangingPunct="0">
              <a:spcBef>
                <a:spcPct val="0"/>
              </a:spcBef>
              <a:spcAft>
                <a:spcPct val="0"/>
              </a:spcAft>
            </a:pPr>
            <a:r>
              <a:rPr lang="es-ES" sz="1735" b="1" i="1" dirty="0">
                <a:solidFill>
                  <a:srgbClr val="000000"/>
                </a:solidFill>
                <a:latin typeface="Arial" charset="0"/>
                <a:cs typeface="Arial" charset="0"/>
                <a:sym typeface="Wingdings" pitchFamily="2" charset="2"/>
              </a:rPr>
              <a:t></a:t>
            </a:r>
            <a:r>
              <a:rPr lang="es-ES" sz="1735" b="1" i="1" dirty="0">
                <a:solidFill>
                  <a:srgbClr val="000000"/>
                </a:solidFill>
                <a:latin typeface="Arial" charset="0"/>
                <a:cs typeface="Arial" charset="0"/>
              </a:rPr>
              <a:t> </a:t>
            </a:r>
            <a:r>
              <a:rPr lang="es-ES" sz="1350" b="1" i="1" dirty="0">
                <a:solidFill>
                  <a:srgbClr val="000000"/>
                </a:solidFill>
                <a:latin typeface="Arial" charset="0"/>
                <a:cs typeface="Arial" charset="0"/>
              </a:rPr>
              <a:t>30 % mas ligero ( 1.6 Kg ) que el ABS 5.7 y volumen más </a:t>
            </a:r>
          </a:p>
          <a:p>
            <a:pPr eaLnBrk="0" fontAlgn="base" hangingPunct="0">
              <a:spcBef>
                <a:spcPct val="0"/>
              </a:spcBef>
              <a:spcAft>
                <a:spcPct val="0"/>
              </a:spcAft>
            </a:pPr>
            <a:r>
              <a:rPr lang="es-ES" sz="1350" b="1" i="1" dirty="0">
                <a:solidFill>
                  <a:srgbClr val="000000"/>
                </a:solidFill>
                <a:latin typeface="Arial" charset="0"/>
                <a:cs typeface="Arial" charset="0"/>
              </a:rPr>
              <a:t>reducido ( 1.1 l ). </a:t>
            </a:r>
          </a:p>
          <a:p>
            <a:pPr eaLnBrk="0" fontAlgn="base" hangingPunct="0">
              <a:spcBef>
                <a:spcPct val="0"/>
              </a:spcBef>
              <a:spcAft>
                <a:spcPct val="0"/>
              </a:spcAft>
            </a:pPr>
            <a:r>
              <a:rPr lang="es-ES" sz="1735" b="1" i="1" dirty="0">
                <a:solidFill>
                  <a:srgbClr val="000000"/>
                </a:solidFill>
                <a:latin typeface="Arial" charset="0"/>
                <a:cs typeface="Arial" charset="0"/>
                <a:sym typeface="Wingdings" pitchFamily="2" charset="2"/>
              </a:rPr>
              <a:t></a:t>
            </a:r>
            <a:r>
              <a:rPr lang="es-ES" sz="1735" b="1" i="1" dirty="0">
                <a:solidFill>
                  <a:srgbClr val="000000"/>
                </a:solidFill>
                <a:latin typeface="Arial" charset="0"/>
                <a:cs typeface="Arial" charset="0"/>
              </a:rPr>
              <a:t> </a:t>
            </a:r>
            <a:r>
              <a:rPr lang="es-ES" sz="1350" b="1" i="1" dirty="0">
                <a:solidFill>
                  <a:srgbClr val="000000"/>
                </a:solidFill>
                <a:latin typeface="Arial" charset="0"/>
                <a:cs typeface="Arial" charset="0"/>
              </a:rPr>
              <a:t>Sistema modular con 8 válvulas de solenoide para el ABS 8</a:t>
            </a:r>
          </a:p>
          <a:p>
            <a:pPr eaLnBrk="0" fontAlgn="base" hangingPunct="0">
              <a:spcBef>
                <a:spcPct val="0"/>
              </a:spcBef>
              <a:spcAft>
                <a:spcPct val="0"/>
              </a:spcAft>
            </a:pPr>
            <a:r>
              <a:rPr lang="es-ES" sz="1735" b="1" i="1" dirty="0">
                <a:solidFill>
                  <a:srgbClr val="000000"/>
                </a:solidFill>
                <a:latin typeface="Arial" charset="0"/>
                <a:cs typeface="Arial" charset="0"/>
                <a:sym typeface="Wingdings" pitchFamily="2" charset="2"/>
              </a:rPr>
              <a:t></a:t>
            </a:r>
            <a:r>
              <a:rPr lang="es-ES" sz="1735" b="1" i="1" dirty="0">
                <a:solidFill>
                  <a:srgbClr val="000000"/>
                </a:solidFill>
                <a:latin typeface="Arial" charset="0"/>
                <a:cs typeface="Arial" charset="0"/>
              </a:rPr>
              <a:t> </a:t>
            </a:r>
            <a:r>
              <a:rPr lang="es-ES" sz="1350" b="1" i="1" dirty="0">
                <a:solidFill>
                  <a:srgbClr val="000000"/>
                </a:solidFill>
                <a:latin typeface="Arial" charset="0"/>
                <a:cs typeface="Arial" charset="0"/>
              </a:rPr>
              <a:t>Reducido nivel de ruidos gracias al control electrónico de la velocidad del motor de bomba y a la regulación continua en las válvulas de entrada, conocidas como LMV.</a:t>
            </a:r>
          </a:p>
          <a:p>
            <a:pPr eaLnBrk="0" fontAlgn="base" hangingPunct="0">
              <a:spcBef>
                <a:spcPct val="0"/>
              </a:spcBef>
              <a:spcAft>
                <a:spcPct val="0"/>
              </a:spcAft>
            </a:pPr>
            <a:r>
              <a:rPr lang="es-ES" sz="1735" b="1" i="1" dirty="0">
                <a:solidFill>
                  <a:srgbClr val="000000"/>
                </a:solidFill>
                <a:latin typeface="Arial" charset="0"/>
                <a:cs typeface="Arial" charset="0"/>
                <a:sym typeface="Wingdings" pitchFamily="2" charset="2"/>
              </a:rPr>
              <a:t></a:t>
            </a:r>
            <a:r>
              <a:rPr lang="es-ES" sz="1735" b="1" i="1" dirty="0">
                <a:solidFill>
                  <a:srgbClr val="000000"/>
                </a:solidFill>
                <a:latin typeface="Arial" charset="0"/>
                <a:cs typeface="Arial" charset="0"/>
              </a:rPr>
              <a:t> </a:t>
            </a:r>
            <a:r>
              <a:rPr lang="es-ES" sz="1350" b="1" i="1" dirty="0">
                <a:solidFill>
                  <a:srgbClr val="000000"/>
                </a:solidFill>
                <a:latin typeface="Arial" charset="0"/>
                <a:cs typeface="Arial" charset="0"/>
              </a:rPr>
              <a:t>Control de la corriente en las válvulas de entrada.</a:t>
            </a:r>
          </a:p>
          <a:p>
            <a:pPr eaLnBrk="0" fontAlgn="base" hangingPunct="0">
              <a:spcBef>
                <a:spcPct val="0"/>
              </a:spcBef>
              <a:spcAft>
                <a:spcPct val="0"/>
              </a:spcAft>
            </a:pPr>
            <a:r>
              <a:rPr lang="es-ES" sz="1735" b="1" i="1" dirty="0">
                <a:solidFill>
                  <a:srgbClr val="000000"/>
                </a:solidFill>
                <a:latin typeface="Arial" charset="0"/>
                <a:cs typeface="Arial" charset="0"/>
                <a:sym typeface="Wingdings" pitchFamily="2" charset="2"/>
              </a:rPr>
              <a:t></a:t>
            </a:r>
            <a:r>
              <a:rPr lang="es-ES" sz="1735" b="1" i="1" dirty="0">
                <a:solidFill>
                  <a:srgbClr val="000000"/>
                </a:solidFill>
                <a:latin typeface="Arial" charset="0"/>
                <a:cs typeface="Arial" charset="0"/>
              </a:rPr>
              <a:t> </a:t>
            </a:r>
            <a:r>
              <a:rPr lang="es-ES" sz="1350" b="1" i="1" dirty="0">
                <a:solidFill>
                  <a:srgbClr val="000000"/>
                </a:solidFill>
                <a:latin typeface="Arial" charset="0"/>
                <a:cs typeface="Arial" charset="0"/>
              </a:rPr>
              <a:t>Conector estándar con 26 Pins ( ABS )</a:t>
            </a:r>
          </a:p>
          <a:p>
            <a:pPr eaLnBrk="0" fontAlgn="base" hangingPunct="0">
              <a:spcBef>
                <a:spcPct val="0"/>
              </a:spcBef>
              <a:spcAft>
                <a:spcPct val="0"/>
              </a:spcAft>
            </a:pPr>
            <a:r>
              <a:rPr lang="es-ES" sz="1735" b="1" i="1" dirty="0">
                <a:solidFill>
                  <a:srgbClr val="000000"/>
                </a:solidFill>
                <a:latin typeface="Arial" charset="0"/>
                <a:cs typeface="Arial" charset="0"/>
                <a:sym typeface="Wingdings" pitchFamily="2" charset="2"/>
              </a:rPr>
              <a:t></a:t>
            </a:r>
            <a:r>
              <a:rPr lang="es-ES" sz="1735" b="1" i="1" dirty="0">
                <a:solidFill>
                  <a:srgbClr val="000000"/>
                </a:solidFill>
                <a:latin typeface="Arial" charset="0"/>
                <a:cs typeface="Arial" charset="0"/>
              </a:rPr>
              <a:t> </a:t>
            </a:r>
            <a:r>
              <a:rPr lang="es-ES" sz="1350" b="1" i="1" dirty="0">
                <a:solidFill>
                  <a:srgbClr val="000000"/>
                </a:solidFill>
                <a:latin typeface="Arial" charset="0"/>
                <a:cs typeface="Arial" charset="0"/>
              </a:rPr>
              <a:t>Solo con ASG</a:t>
            </a:r>
          </a:p>
          <a:p>
            <a:pPr eaLnBrk="0" fontAlgn="base" hangingPunct="0">
              <a:spcBef>
                <a:spcPct val="0"/>
              </a:spcBef>
              <a:spcAft>
                <a:spcPct val="0"/>
              </a:spcAft>
            </a:pPr>
            <a:r>
              <a:rPr lang="es-ES" sz="1735" b="1" i="1" dirty="0">
                <a:solidFill>
                  <a:srgbClr val="000000"/>
                </a:solidFill>
                <a:latin typeface="Arial" charset="0"/>
                <a:cs typeface="Arial" charset="0"/>
                <a:sym typeface="Wingdings" pitchFamily="2" charset="2"/>
              </a:rPr>
              <a:t></a:t>
            </a:r>
            <a:r>
              <a:rPr lang="es-ES" sz="1735" b="1" i="1" dirty="0">
                <a:solidFill>
                  <a:srgbClr val="000000"/>
                </a:solidFill>
                <a:latin typeface="Arial" charset="0"/>
                <a:cs typeface="Arial" charset="0"/>
              </a:rPr>
              <a:t> </a:t>
            </a:r>
            <a:r>
              <a:rPr lang="es-ES" sz="1350" b="1" i="1" dirty="0">
                <a:solidFill>
                  <a:srgbClr val="000000"/>
                </a:solidFill>
                <a:latin typeface="Arial" charset="0"/>
                <a:cs typeface="Arial" charset="0"/>
              </a:rPr>
              <a:t>Motor xs para ABS</a:t>
            </a:r>
          </a:p>
          <a:p>
            <a:pPr eaLnBrk="0" fontAlgn="base" hangingPunct="0">
              <a:spcBef>
                <a:spcPct val="0"/>
              </a:spcBef>
              <a:spcAft>
                <a:spcPct val="0"/>
              </a:spcAft>
            </a:pPr>
            <a:r>
              <a:rPr lang="es-ES" sz="1735" b="1" i="1" dirty="0">
                <a:solidFill>
                  <a:srgbClr val="000000"/>
                </a:solidFill>
                <a:latin typeface="Arial" charset="0"/>
                <a:cs typeface="Arial" charset="0"/>
                <a:sym typeface="Wingdings" pitchFamily="2" charset="2"/>
              </a:rPr>
              <a:t></a:t>
            </a:r>
            <a:r>
              <a:rPr lang="es-ES" sz="1735" b="1" i="1" dirty="0">
                <a:solidFill>
                  <a:srgbClr val="000000"/>
                </a:solidFill>
                <a:latin typeface="Arial" charset="0"/>
                <a:cs typeface="Arial" charset="0"/>
              </a:rPr>
              <a:t> </a:t>
            </a:r>
            <a:r>
              <a:rPr lang="es-ES" sz="1350" b="1" i="1" dirty="0">
                <a:solidFill>
                  <a:srgbClr val="000000"/>
                </a:solidFill>
                <a:latin typeface="Arial" charset="0"/>
                <a:cs typeface="Arial" charset="0"/>
              </a:rPr>
              <a:t>Modulador hidráulico sumergible</a:t>
            </a:r>
          </a:p>
          <a:p>
            <a:pPr eaLnBrk="0" fontAlgn="base" hangingPunct="0">
              <a:spcBef>
                <a:spcPct val="0"/>
              </a:spcBef>
              <a:spcAft>
                <a:spcPct val="0"/>
              </a:spcAft>
            </a:pPr>
            <a:r>
              <a:rPr lang="es-ES" sz="1735" b="1" i="1" dirty="0">
                <a:solidFill>
                  <a:srgbClr val="000000"/>
                </a:solidFill>
                <a:latin typeface="Arial" charset="0"/>
                <a:cs typeface="Arial" charset="0"/>
                <a:sym typeface="Wingdings" pitchFamily="2" charset="2"/>
              </a:rPr>
              <a:t></a:t>
            </a:r>
            <a:r>
              <a:rPr lang="es-ES" sz="1735" b="1" i="1" dirty="0">
                <a:solidFill>
                  <a:srgbClr val="000000"/>
                </a:solidFill>
                <a:latin typeface="Arial" charset="0"/>
                <a:cs typeface="Arial" charset="0"/>
              </a:rPr>
              <a:t> </a:t>
            </a:r>
            <a:r>
              <a:rPr lang="es-ES" sz="1350" b="1" i="1" dirty="0">
                <a:solidFill>
                  <a:srgbClr val="000000"/>
                </a:solidFill>
                <a:latin typeface="Arial" charset="0"/>
                <a:cs typeface="Arial" charset="0"/>
              </a:rPr>
              <a:t>Anulación de las cámaras de amortiguación.</a:t>
            </a:r>
          </a:p>
        </p:txBody>
      </p:sp>
      <p:sp>
        <p:nvSpPr>
          <p:cNvPr id="23" name="CuadroTexto 22"/>
          <p:cNvSpPr txBox="1"/>
          <p:nvPr>
            <p:custDataLst>
              <p:tags r:id="rId15"/>
            </p:custDataLst>
          </p:nvPr>
        </p:nvSpPr>
        <p:spPr>
          <a:xfrm>
            <a:off x="421218" y="349352"/>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a:spLocks/>
          </p:cNvSpPr>
          <p:nvPr>
            <p:custDataLst>
              <p:tags r:id="rId2"/>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3"/>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4"/>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13</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5"/>
            </p:custDataLst>
          </p:nvPr>
        </p:nvPicPr>
        <p:blipFill>
          <a:blip r:embed="rId20"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6"/>
            </p:custDataLst>
          </p:nvPr>
        </p:nvPicPr>
        <p:blipFill>
          <a:blip r:embed="rId21">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7"/>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8"/>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56324" name="Rectangle 4"/>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56326" name="Rectangle 6_"/>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56327" name="Text Box 7"/>
          <p:cNvSpPr txBox="1">
            <a:spLocks noChangeArrowheads="1"/>
          </p:cNvSpPr>
          <p:nvPr>
            <p:custDataLst>
              <p:tags r:id="rId9"/>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de-DE" sz="1735">
                <a:solidFill>
                  <a:srgbClr val="FFFFFF"/>
                </a:solidFill>
                <a:latin typeface="Bosch Office Sans"/>
                <a:cs typeface="Arial" charset="0"/>
              </a:rPr>
              <a:t>ABS / ESP</a:t>
            </a:r>
          </a:p>
        </p:txBody>
      </p:sp>
      <p:sp>
        <p:nvSpPr>
          <p:cNvPr id="56328" name="Rectangle 8"/>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56336" name="Text Box 20"/>
          <p:cNvSpPr txBox="1">
            <a:spLocks noChangeArrowheads="1"/>
          </p:cNvSpPr>
          <p:nvPr>
            <p:custDataLst>
              <p:tags r:id="rId10"/>
            </p:custDataLst>
          </p:nvPr>
        </p:nvSpPr>
        <p:spPr bwMode="auto">
          <a:xfrm>
            <a:off x="259080" y="259080"/>
            <a:ext cx="6168390" cy="388620"/>
          </a:xfrm>
          <a:prstGeom prst="rect">
            <a:avLst/>
          </a:prstGeom>
          <a:noFill/>
          <a:ln w="0">
            <a:noFill/>
            <a:miter lim="800000"/>
            <a:headEnd/>
            <a:tailEn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defTabSz="959629" fontAlgn="base">
              <a:lnSpc>
                <a:spcPct val="89000"/>
              </a:lnSpc>
            </a:pPr>
            <a:endParaRPr lang="en-US" sz="2800" dirty="0">
              <a:solidFill>
                <a:srgbClr val="000000"/>
              </a:solidFill>
              <a:cs typeface="Arial" charset="0"/>
            </a:endParaRPr>
          </a:p>
        </p:txBody>
      </p:sp>
      <p:sp>
        <p:nvSpPr>
          <p:cNvPr id="56329" name="Rectangle 9"/>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56330" name="Text Box 10"/>
          <p:cNvSpPr txBox="1">
            <a:spLocks noChangeArrowheads="1"/>
          </p:cNvSpPr>
          <p:nvPr>
            <p:custDataLst>
              <p:tags r:id="rId11"/>
            </p:custDataLst>
          </p:nvPr>
        </p:nvSpPr>
        <p:spPr bwMode="auto">
          <a:xfrm>
            <a:off x="259080" y="259080"/>
            <a:ext cx="6168390" cy="388620"/>
          </a:xfrm>
          <a:prstGeom prst="rect">
            <a:avLst/>
          </a:prstGeom>
          <a:noFill/>
          <a:ln w="0">
            <a:noFill/>
            <a:miter lim="800000"/>
            <a:headEnd/>
            <a:tailEnd/>
          </a:ln>
        </p:spPr>
        <p:txBody>
          <a:bodyPr lIns="0" tIns="0" rIns="0" bIns="0" anchor="t"/>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56331" name="Rectangle 11"/>
          <p:cNvSpPr>
            <a:spLocks noChangeArrowheads="1"/>
          </p:cNvSpPr>
          <p:nvPr>
            <p:custDataLst>
              <p:tags r:id="rId12"/>
            </p:custDataLst>
          </p:nvPr>
        </p:nvSpPr>
        <p:spPr bwMode="auto">
          <a:xfrm>
            <a:off x="3558432" y="238560"/>
            <a:ext cx="1510611" cy="479050"/>
          </a:xfrm>
          <a:prstGeom prst="rect">
            <a:avLst/>
          </a:prstGeom>
          <a:noFill/>
          <a:ln w="9525">
            <a:noFill/>
            <a:miter lim="800000"/>
            <a:headEnd/>
            <a:tailEnd/>
          </a:ln>
        </p:spPr>
        <p:txBody>
          <a:bodyPr lIns="0" tIns="0" rIns="0" bIns="0"/>
          <a:lstStyle/>
          <a:p>
            <a:pPr defTabSz="809640" eaLnBrk="0" fontAlgn="base" hangingPunct="0">
              <a:lnSpc>
                <a:spcPct val="111000"/>
              </a:lnSpc>
              <a:spcBef>
                <a:spcPct val="0"/>
              </a:spcBef>
              <a:spcAft>
                <a:spcPct val="0"/>
              </a:spcAft>
            </a:pPr>
            <a:r>
              <a:rPr lang="en-US" sz="1928" b="1" dirty="0">
                <a:solidFill>
                  <a:srgbClr val="FFFFFF"/>
                </a:solidFill>
                <a:latin typeface="Bosch Office Sans"/>
                <a:cs typeface="Arial" charset="0"/>
              </a:rPr>
              <a:t>ABS 8.1</a:t>
            </a:r>
          </a:p>
        </p:txBody>
      </p:sp>
      <p:sp>
        <p:nvSpPr>
          <p:cNvPr id="56332" name="Rectangle 12"/>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56333" name="Rectangle 15"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56334" name="Rectangle 18"/>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56335" name="Rectangle 19"/>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56337" name="Rectangle 21"/>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56338" name="Rectangle 23"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pic>
        <p:nvPicPr>
          <p:cNvPr id="56339" name="Picture 24" descr="1-CC-13329_ABS81"/>
          <p:cNvPicPr>
            <a:picLocks noChangeAspect="1" noChangeArrowheads="1"/>
          </p:cNvPicPr>
          <p:nvPr>
            <p:custDataLst>
              <p:tags r:id="rId13"/>
            </p:custDataLst>
          </p:nvPr>
        </p:nvPicPr>
        <p:blipFill>
          <a:blip r:embed="rId22" cstate="print"/>
          <a:srcRect/>
          <a:stretch>
            <a:fillRect/>
          </a:stretch>
        </p:blipFill>
        <p:spPr bwMode="auto">
          <a:xfrm>
            <a:off x="0" y="1488986"/>
            <a:ext cx="3558432" cy="2795132"/>
          </a:xfrm>
          <a:prstGeom prst="rect">
            <a:avLst/>
          </a:prstGeom>
          <a:noFill/>
          <a:ln w="9525">
            <a:noFill/>
            <a:miter lim="800000"/>
            <a:headEnd/>
            <a:tailEnd/>
          </a:ln>
        </p:spPr>
      </p:pic>
      <p:sp>
        <p:nvSpPr>
          <p:cNvPr id="56340" name="Text Box 25"/>
          <p:cNvSpPr txBox="1">
            <a:spLocks noChangeArrowheads="1"/>
          </p:cNvSpPr>
          <p:nvPr>
            <p:custDataLst>
              <p:tags r:id="rId14"/>
            </p:custDataLst>
          </p:nvPr>
        </p:nvSpPr>
        <p:spPr bwMode="auto">
          <a:xfrm>
            <a:off x="5065982" y="814032"/>
            <a:ext cx="184731"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s-ES" sz="1735" dirty="0">
              <a:solidFill>
                <a:srgbClr val="000000"/>
              </a:solidFill>
              <a:latin typeface="Bosch Office Sans"/>
              <a:cs typeface="Arial" charset="0"/>
            </a:endParaRPr>
          </a:p>
        </p:txBody>
      </p:sp>
      <p:sp>
        <p:nvSpPr>
          <p:cNvPr id="56341" name="Text Box 26"/>
          <p:cNvSpPr txBox="1">
            <a:spLocks noChangeArrowheads="1"/>
          </p:cNvSpPr>
          <p:nvPr>
            <p:custDataLst>
              <p:tags r:id="rId15"/>
            </p:custDataLst>
          </p:nvPr>
        </p:nvSpPr>
        <p:spPr bwMode="auto">
          <a:xfrm>
            <a:off x="4322155" y="1349710"/>
            <a:ext cx="3058594"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_tradnl" sz="1735" b="1" i="1" dirty="0">
                <a:solidFill>
                  <a:srgbClr val="DF0024"/>
                </a:solidFill>
                <a:latin typeface="Arial" charset="0"/>
                <a:cs typeface="Arial" charset="0"/>
              </a:rPr>
              <a:t>Características del ABS 8.1</a:t>
            </a:r>
          </a:p>
        </p:txBody>
      </p:sp>
      <p:sp>
        <p:nvSpPr>
          <p:cNvPr id="56342" name="Text Box 27"/>
          <p:cNvSpPr txBox="1">
            <a:spLocks noChangeArrowheads="1"/>
          </p:cNvSpPr>
          <p:nvPr>
            <p:custDataLst>
              <p:tags r:id="rId16"/>
            </p:custDataLst>
          </p:nvPr>
        </p:nvSpPr>
        <p:spPr bwMode="auto">
          <a:xfrm>
            <a:off x="3905857" y="2598605"/>
            <a:ext cx="3974730" cy="27041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s-ES" sz="1543" b="1" i="1" dirty="0">
                <a:solidFill>
                  <a:srgbClr val="000000"/>
                </a:solidFill>
                <a:latin typeface="Arial" charset="0"/>
                <a:cs typeface="Arial" charset="0"/>
                <a:sym typeface="Wingdings" pitchFamily="2" charset="2"/>
              </a:rPr>
              <a:t></a:t>
            </a:r>
            <a:r>
              <a:rPr lang="es-ES" sz="1543" i="1" dirty="0">
                <a:solidFill>
                  <a:srgbClr val="000000"/>
                </a:solidFill>
                <a:latin typeface="Arial" charset="0"/>
                <a:cs typeface="Arial" charset="0"/>
              </a:rPr>
              <a:t> </a:t>
            </a:r>
            <a:r>
              <a:rPr lang="es-ES" sz="1543" b="1" i="1" dirty="0">
                <a:solidFill>
                  <a:srgbClr val="000000"/>
                </a:solidFill>
                <a:latin typeface="Arial" charset="0"/>
                <a:cs typeface="Arial" charset="0"/>
              </a:rPr>
              <a:t>Introducción en el 2005</a:t>
            </a:r>
          </a:p>
          <a:p>
            <a:pPr eaLnBrk="0" fontAlgn="base" hangingPunct="0">
              <a:spcBef>
                <a:spcPct val="0"/>
              </a:spcBef>
              <a:spcAft>
                <a:spcPct val="0"/>
              </a:spcAft>
            </a:pPr>
            <a:r>
              <a:rPr lang="es-ES" sz="1543" b="1" i="1" dirty="0">
                <a:solidFill>
                  <a:srgbClr val="000000"/>
                </a:solidFill>
                <a:latin typeface="Arial" charset="0"/>
                <a:cs typeface="Arial" charset="0"/>
                <a:sym typeface="Wingdings" pitchFamily="2" charset="2"/>
              </a:rPr>
              <a:t></a:t>
            </a:r>
            <a:r>
              <a:rPr lang="es-ES" sz="1543" i="1" dirty="0">
                <a:solidFill>
                  <a:srgbClr val="000000"/>
                </a:solidFill>
                <a:latin typeface="Arial" charset="0"/>
                <a:cs typeface="Arial" charset="0"/>
              </a:rPr>
              <a:t> </a:t>
            </a:r>
            <a:r>
              <a:rPr lang="es-ES" sz="1543" b="1" i="1" dirty="0">
                <a:solidFill>
                  <a:srgbClr val="000000"/>
                </a:solidFill>
                <a:latin typeface="Arial" charset="0"/>
                <a:cs typeface="Arial" charset="0"/>
              </a:rPr>
              <a:t>Aun mas compacto</a:t>
            </a:r>
          </a:p>
          <a:p>
            <a:pPr eaLnBrk="0" fontAlgn="base" hangingPunct="0">
              <a:spcBef>
                <a:spcPct val="0"/>
              </a:spcBef>
              <a:spcAft>
                <a:spcPct val="0"/>
              </a:spcAft>
            </a:pPr>
            <a:r>
              <a:rPr lang="es-ES" sz="1543" b="1" i="1" dirty="0">
                <a:solidFill>
                  <a:srgbClr val="000000"/>
                </a:solidFill>
                <a:latin typeface="Arial" charset="0"/>
                <a:cs typeface="Arial" charset="0"/>
                <a:sym typeface="Wingdings" pitchFamily="2" charset="2"/>
              </a:rPr>
              <a:t></a:t>
            </a:r>
            <a:r>
              <a:rPr lang="es-ES" sz="1543" i="1" dirty="0">
                <a:solidFill>
                  <a:srgbClr val="000000"/>
                </a:solidFill>
                <a:latin typeface="Arial" charset="0"/>
                <a:cs typeface="Arial" charset="0"/>
              </a:rPr>
              <a:t> </a:t>
            </a:r>
            <a:r>
              <a:rPr lang="es-ES" sz="1543" b="1" i="1" dirty="0">
                <a:solidFill>
                  <a:srgbClr val="000000"/>
                </a:solidFill>
                <a:latin typeface="Arial" charset="0"/>
                <a:cs typeface="Arial" charset="0"/>
              </a:rPr>
              <a:t>Volumen menor de 1L</a:t>
            </a:r>
          </a:p>
          <a:p>
            <a:pPr eaLnBrk="0" fontAlgn="base" hangingPunct="0">
              <a:spcBef>
                <a:spcPct val="0"/>
              </a:spcBef>
              <a:spcAft>
                <a:spcPct val="0"/>
              </a:spcAft>
            </a:pPr>
            <a:r>
              <a:rPr lang="es-ES" sz="1543" b="1" i="1" dirty="0">
                <a:solidFill>
                  <a:srgbClr val="000000"/>
                </a:solidFill>
                <a:latin typeface="Arial" charset="0"/>
                <a:cs typeface="Arial" charset="0"/>
                <a:sym typeface="Wingdings" pitchFamily="2" charset="2"/>
              </a:rPr>
              <a:t></a:t>
            </a:r>
            <a:r>
              <a:rPr lang="es-ES" sz="1543" i="1" dirty="0">
                <a:solidFill>
                  <a:srgbClr val="000000"/>
                </a:solidFill>
                <a:latin typeface="Arial" charset="0"/>
                <a:cs typeface="Arial" charset="0"/>
              </a:rPr>
              <a:t> </a:t>
            </a:r>
            <a:r>
              <a:rPr lang="es-ES" sz="1543" b="1" i="1" dirty="0">
                <a:solidFill>
                  <a:srgbClr val="000000"/>
                </a:solidFill>
                <a:latin typeface="Arial" charset="0"/>
                <a:cs typeface="Arial" charset="0"/>
              </a:rPr>
              <a:t>Peso menor de 1.4 Kg</a:t>
            </a:r>
          </a:p>
          <a:p>
            <a:pPr eaLnBrk="0" fontAlgn="base" hangingPunct="0">
              <a:spcBef>
                <a:spcPct val="0"/>
              </a:spcBef>
              <a:spcAft>
                <a:spcPct val="0"/>
              </a:spcAft>
            </a:pPr>
            <a:r>
              <a:rPr lang="es-ES" sz="1543" b="1" i="1" dirty="0">
                <a:solidFill>
                  <a:srgbClr val="000000"/>
                </a:solidFill>
                <a:latin typeface="Arial" charset="0"/>
                <a:cs typeface="Arial" charset="0"/>
                <a:sym typeface="Wingdings" pitchFamily="2" charset="2"/>
              </a:rPr>
              <a:t></a:t>
            </a:r>
            <a:r>
              <a:rPr lang="es-ES" sz="1543" i="1" dirty="0">
                <a:solidFill>
                  <a:srgbClr val="000000"/>
                </a:solidFill>
                <a:latin typeface="Arial" charset="0"/>
                <a:cs typeface="Arial" charset="0"/>
              </a:rPr>
              <a:t> </a:t>
            </a:r>
            <a:r>
              <a:rPr lang="es-ES" sz="1543" b="1" i="1" dirty="0">
                <a:solidFill>
                  <a:srgbClr val="000000"/>
                </a:solidFill>
                <a:latin typeface="Arial" charset="0"/>
                <a:cs typeface="Arial" charset="0"/>
              </a:rPr>
              <a:t>Mejor control sobre superficies deslizante</a:t>
            </a:r>
          </a:p>
          <a:p>
            <a:pPr eaLnBrk="0" fontAlgn="base" hangingPunct="0">
              <a:spcBef>
                <a:spcPct val="0"/>
              </a:spcBef>
              <a:spcAft>
                <a:spcPct val="0"/>
              </a:spcAft>
            </a:pPr>
            <a:r>
              <a:rPr lang="es-ES" sz="1543" b="1" i="1" dirty="0">
                <a:solidFill>
                  <a:srgbClr val="000000"/>
                </a:solidFill>
                <a:latin typeface="Arial" charset="0"/>
                <a:cs typeface="Arial" charset="0"/>
                <a:sym typeface="Wingdings" pitchFamily="2" charset="2"/>
              </a:rPr>
              <a:t></a:t>
            </a:r>
            <a:r>
              <a:rPr lang="es-ES" sz="1543" i="1" dirty="0">
                <a:solidFill>
                  <a:srgbClr val="000000"/>
                </a:solidFill>
                <a:latin typeface="Arial" charset="0"/>
                <a:cs typeface="Arial" charset="0"/>
              </a:rPr>
              <a:t> </a:t>
            </a:r>
            <a:r>
              <a:rPr lang="es-ES" sz="1543" b="1" i="1" dirty="0">
                <a:solidFill>
                  <a:srgbClr val="000000"/>
                </a:solidFill>
                <a:latin typeface="Arial" charset="0"/>
                <a:cs typeface="Arial" charset="0"/>
              </a:rPr>
              <a:t>Motor con control de velocidad adaptado a la situación de la conducción</a:t>
            </a:r>
          </a:p>
          <a:p>
            <a:pPr eaLnBrk="0" fontAlgn="base" hangingPunct="0">
              <a:spcBef>
                <a:spcPct val="0"/>
              </a:spcBef>
              <a:spcAft>
                <a:spcPct val="0"/>
              </a:spcAft>
            </a:pPr>
            <a:r>
              <a:rPr lang="es-ES" sz="1543" b="1" i="1" dirty="0">
                <a:solidFill>
                  <a:srgbClr val="000000"/>
                </a:solidFill>
                <a:latin typeface="Arial" charset="0"/>
                <a:cs typeface="Arial" charset="0"/>
                <a:sym typeface="Wingdings" pitchFamily="2" charset="2"/>
              </a:rPr>
              <a:t></a:t>
            </a:r>
            <a:r>
              <a:rPr lang="es-ES" sz="1543" i="1" dirty="0">
                <a:solidFill>
                  <a:srgbClr val="000000"/>
                </a:solidFill>
                <a:latin typeface="Arial" charset="0"/>
                <a:cs typeface="Arial" charset="0"/>
              </a:rPr>
              <a:t> </a:t>
            </a:r>
            <a:r>
              <a:rPr lang="es-ES" sz="1543" b="1" i="1" dirty="0">
                <a:solidFill>
                  <a:srgbClr val="000000"/>
                </a:solidFill>
                <a:latin typeface="Arial" charset="0"/>
                <a:cs typeface="Arial" charset="0"/>
              </a:rPr>
              <a:t>Reducido nivel de ruido</a:t>
            </a:r>
          </a:p>
          <a:p>
            <a:pPr eaLnBrk="0" fontAlgn="base" hangingPunct="0">
              <a:spcBef>
                <a:spcPct val="0"/>
              </a:spcBef>
              <a:spcAft>
                <a:spcPct val="0"/>
              </a:spcAft>
            </a:pPr>
            <a:endParaRPr lang="es-ES" sz="1543" b="1" i="1" dirty="0">
              <a:solidFill>
                <a:srgbClr val="000000"/>
              </a:solidFill>
              <a:latin typeface="Arial" charset="0"/>
              <a:cs typeface="Arial" charset="0"/>
            </a:endParaRPr>
          </a:p>
        </p:txBody>
      </p:sp>
      <p:sp>
        <p:nvSpPr>
          <p:cNvPr id="27" name="CuadroTexto 26"/>
          <p:cNvSpPr txBox="1"/>
          <p:nvPr>
            <p:custDataLst>
              <p:tags r:id="rId17"/>
            </p:custDataLst>
          </p:nvPr>
        </p:nvSpPr>
        <p:spPr>
          <a:xfrm>
            <a:off x="421218" y="349352"/>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a:spLocks/>
          </p:cNvSpPr>
          <p:nvPr>
            <p:custDataLst>
              <p:tags r:id="rId2"/>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3"/>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4"/>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14</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5"/>
            </p:custDataLst>
          </p:nvPr>
        </p:nvPicPr>
        <p:blipFill>
          <a:blip r:embed="rId28"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6"/>
            </p:custDataLst>
          </p:nvPr>
        </p:nvPicPr>
        <p:blipFill>
          <a:blip r:embed="rId29">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7"/>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8"/>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58372" name="Rectangle 4"/>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58374" name="Rectangle 6_"/>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58375" name="Text Box 7"/>
          <p:cNvSpPr txBox="1">
            <a:spLocks noChangeArrowheads="1"/>
          </p:cNvSpPr>
          <p:nvPr>
            <p:custDataLst>
              <p:tags r:id="rId9"/>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de-DE" sz="1735">
                <a:solidFill>
                  <a:srgbClr val="FFFFFF"/>
                </a:solidFill>
                <a:latin typeface="Bosch Office Sans"/>
                <a:cs typeface="Arial" charset="0"/>
              </a:rPr>
              <a:t>ABS / ESP</a:t>
            </a:r>
          </a:p>
        </p:txBody>
      </p:sp>
      <p:sp>
        <p:nvSpPr>
          <p:cNvPr id="58376" name="Rectangle 8"/>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58377" name="Rectangle 9"/>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58378" name="Text Box 10"/>
          <p:cNvSpPr txBox="1">
            <a:spLocks noChangeArrowheads="1"/>
          </p:cNvSpPr>
          <p:nvPr>
            <p:custDataLst>
              <p:tags r:id="rId10"/>
            </p:custDataLst>
          </p:nvPr>
        </p:nvSpPr>
        <p:spPr bwMode="auto">
          <a:xfrm>
            <a:off x="259080" y="259080"/>
            <a:ext cx="6168390" cy="388620"/>
          </a:xfrm>
          <a:prstGeom prst="rect">
            <a:avLst/>
          </a:prstGeom>
          <a:noFill/>
          <a:ln w="0">
            <a:noFill/>
            <a:miter lim="800000"/>
            <a:headEnd/>
            <a:tailEnd/>
          </a:ln>
        </p:spPr>
        <p:txBody>
          <a:bodyPr lIns="0" tIns="0" rIns="0" bIns="0" anchor="t"/>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58379" name="Rectangle 12"/>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58380" name="Rectangle 13"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58381" name="Rectangle 14"/>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58382" name="Rectangle 15"/>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58383" name="Text Box 16"/>
          <p:cNvSpPr txBox="1">
            <a:spLocks noChangeArrowheads="1"/>
          </p:cNvSpPr>
          <p:nvPr>
            <p:custDataLst>
              <p:tags r:id="rId11"/>
            </p:custDataLst>
          </p:nvPr>
        </p:nvSpPr>
        <p:spPr bwMode="auto">
          <a:xfrm>
            <a:off x="259080" y="259080"/>
            <a:ext cx="6168390" cy="388620"/>
          </a:xfrm>
          <a:prstGeom prst="rect">
            <a:avLst/>
          </a:prstGeom>
          <a:noFill/>
          <a:ln w="0">
            <a:noFill/>
            <a:miter lim="800000"/>
            <a:headEnd/>
            <a:tailEnd/>
          </a:ln>
        </p:spPr>
        <p:txBody>
          <a:bodyPr lIns="0" tIns="0" rIns="0" bIns="0" anchor="t"/>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58384" name="Rectangle 17"/>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58385" name="Rectangle 18"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58393" name="Text Box 29"/>
          <p:cNvSpPr txBox="1">
            <a:spLocks noChangeArrowheads="1"/>
          </p:cNvSpPr>
          <p:nvPr>
            <p:custDataLst>
              <p:tags r:id="rId12"/>
            </p:custDataLst>
          </p:nvPr>
        </p:nvSpPr>
        <p:spPr bwMode="auto">
          <a:xfrm>
            <a:off x="259080" y="259080"/>
            <a:ext cx="6168390" cy="388620"/>
          </a:xfrm>
          <a:prstGeom prst="rect">
            <a:avLst/>
          </a:prstGeom>
          <a:noFill/>
          <a:ln w="0">
            <a:noFill/>
            <a:miter lim="800000"/>
            <a:headEnd/>
            <a:tailEn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defTabSz="959629" fontAlgn="base">
              <a:lnSpc>
                <a:spcPct val="89000"/>
              </a:lnSpc>
            </a:pPr>
            <a:endParaRPr lang="es-ES" sz="2800" dirty="0">
              <a:solidFill>
                <a:srgbClr val="000000"/>
              </a:solidFill>
              <a:cs typeface="Arial" charset="0"/>
            </a:endParaRPr>
          </a:p>
        </p:txBody>
      </p:sp>
      <p:sp>
        <p:nvSpPr>
          <p:cNvPr id="58386" name="Text Box 20"/>
          <p:cNvSpPr txBox="1">
            <a:spLocks noChangeArrowheads="1"/>
          </p:cNvSpPr>
          <p:nvPr>
            <p:custDataLst>
              <p:tags r:id="rId13"/>
            </p:custDataLst>
          </p:nvPr>
        </p:nvSpPr>
        <p:spPr bwMode="auto">
          <a:xfrm>
            <a:off x="5065982" y="814032"/>
            <a:ext cx="184731"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s-ES" sz="1735" dirty="0">
              <a:solidFill>
                <a:srgbClr val="000000"/>
              </a:solidFill>
              <a:latin typeface="Bosch Office Sans"/>
              <a:cs typeface="Arial" charset="0"/>
            </a:endParaRPr>
          </a:p>
        </p:txBody>
      </p:sp>
      <p:sp>
        <p:nvSpPr>
          <p:cNvPr id="58387" name="Rectangle 23"/>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58388" name="Rectangle 24"/>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58389" name="Text Box 25"/>
          <p:cNvSpPr txBox="1">
            <a:spLocks noChangeArrowheads="1"/>
          </p:cNvSpPr>
          <p:nvPr>
            <p:custDataLst>
              <p:tags r:id="rId14"/>
            </p:custDataLst>
          </p:nvPr>
        </p:nvSpPr>
        <p:spPr bwMode="auto">
          <a:xfrm>
            <a:off x="259080" y="259080"/>
            <a:ext cx="6168390" cy="388620"/>
          </a:xfrm>
          <a:prstGeom prst="rect">
            <a:avLst/>
          </a:prstGeom>
          <a:noFill/>
          <a:ln w="0">
            <a:noFill/>
            <a:miter lim="800000"/>
            <a:headEnd/>
            <a:tailEnd/>
          </a:ln>
        </p:spPr>
        <p:txBody>
          <a:bodyPr lIns="0" tIns="0" rIns="0" bIns="0" anchor="t"/>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58390" name="Rectangle 26"/>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58391" name="Rectangle 27"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58392" name="Text Box 28"/>
          <p:cNvSpPr txBox="1">
            <a:spLocks noChangeArrowheads="1"/>
          </p:cNvSpPr>
          <p:nvPr>
            <p:custDataLst>
              <p:tags r:id="rId15"/>
            </p:custDataLst>
          </p:nvPr>
        </p:nvSpPr>
        <p:spPr bwMode="auto">
          <a:xfrm>
            <a:off x="5065982" y="814032"/>
            <a:ext cx="184731"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s-ES" sz="1735" dirty="0">
              <a:solidFill>
                <a:srgbClr val="000000"/>
              </a:solidFill>
              <a:latin typeface="Bosch Office Sans"/>
              <a:cs typeface="Arial" charset="0"/>
            </a:endParaRPr>
          </a:p>
        </p:txBody>
      </p:sp>
      <p:sp>
        <p:nvSpPr>
          <p:cNvPr id="58394" name="Rectangle 30"/>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58395" name="Rectangle 31"/>
          <p:cNvSpPr>
            <a:spLocks noChangeArrowheads="1"/>
          </p:cNvSpPr>
          <p:nvPr>
            <p:custDataLst>
              <p:tags r:id="rId16"/>
            </p:custDataLst>
          </p:nvPr>
        </p:nvSpPr>
        <p:spPr bwMode="auto">
          <a:xfrm>
            <a:off x="2343209" y="169688"/>
            <a:ext cx="4686416" cy="479049"/>
          </a:xfrm>
          <a:prstGeom prst="rect">
            <a:avLst/>
          </a:prstGeom>
          <a:noFill/>
          <a:ln w="9525">
            <a:noFill/>
            <a:miter lim="800000"/>
            <a:headEnd/>
            <a:tailEnd/>
          </a:ln>
        </p:spPr>
        <p:txBody>
          <a:bodyPr lIns="0" tIns="0" rIns="0" bIns="0"/>
          <a:lstStyle/>
          <a:p>
            <a:pPr defTabSz="809640" eaLnBrk="0" fontAlgn="base" hangingPunct="0">
              <a:lnSpc>
                <a:spcPct val="111000"/>
              </a:lnSpc>
              <a:spcBef>
                <a:spcPct val="0"/>
              </a:spcBef>
              <a:spcAft>
                <a:spcPct val="0"/>
              </a:spcAft>
            </a:pPr>
            <a:r>
              <a:rPr lang="es-ES_tradnl" sz="1928" dirty="0">
                <a:solidFill>
                  <a:srgbClr val="FFFFFF"/>
                </a:solidFill>
                <a:latin typeface="Bosch Office Sans"/>
                <a:cs typeface="Arial" charset="0"/>
              </a:rPr>
              <a:t>ABS 8 Circuito Hidráulico</a:t>
            </a:r>
          </a:p>
        </p:txBody>
      </p:sp>
      <p:sp>
        <p:nvSpPr>
          <p:cNvPr id="58396" name="Rectangle 32"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pic>
        <p:nvPicPr>
          <p:cNvPr id="58397" name="Picture 33" descr="ABS8-II"/>
          <p:cNvPicPr>
            <a:picLocks noChangeAspect="1" noChangeArrowheads="1"/>
          </p:cNvPicPr>
          <p:nvPr>
            <p:custDataLst>
              <p:tags r:id="rId17"/>
            </p:custDataLst>
          </p:nvPr>
        </p:nvPicPr>
        <p:blipFill>
          <a:blip r:embed="rId30" cstate="print"/>
          <a:srcRect/>
          <a:stretch>
            <a:fillRect/>
          </a:stretch>
        </p:blipFill>
        <p:spPr bwMode="auto">
          <a:xfrm>
            <a:off x="503537" y="725263"/>
            <a:ext cx="4234916" cy="3028946"/>
          </a:xfrm>
          <a:prstGeom prst="rect">
            <a:avLst/>
          </a:prstGeom>
          <a:noFill/>
          <a:ln w="9525">
            <a:noFill/>
            <a:miter lim="800000"/>
            <a:headEnd/>
            <a:tailEnd/>
          </a:ln>
        </p:spPr>
      </p:pic>
      <p:sp>
        <p:nvSpPr>
          <p:cNvPr id="58398" name="Text Box 34"/>
          <p:cNvSpPr txBox="1">
            <a:spLocks noChangeArrowheads="1"/>
          </p:cNvSpPr>
          <p:nvPr>
            <p:custDataLst>
              <p:tags r:id="rId18"/>
            </p:custDataLst>
          </p:nvPr>
        </p:nvSpPr>
        <p:spPr bwMode="auto">
          <a:xfrm>
            <a:off x="1203975" y="4155132"/>
            <a:ext cx="184731" cy="32977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endParaRPr lang="es-ES" sz="1543" b="1" i="1" dirty="0">
              <a:solidFill>
                <a:srgbClr val="000000"/>
              </a:solidFill>
              <a:latin typeface="Arial" charset="0"/>
              <a:cs typeface="Arial" charset="0"/>
            </a:endParaRPr>
          </a:p>
        </p:txBody>
      </p:sp>
      <p:sp>
        <p:nvSpPr>
          <p:cNvPr id="58399" name="Text Box 35"/>
          <p:cNvSpPr txBox="1">
            <a:spLocks noChangeArrowheads="1"/>
          </p:cNvSpPr>
          <p:nvPr>
            <p:custDataLst>
              <p:tags r:id="rId19"/>
            </p:custDataLst>
          </p:nvPr>
        </p:nvSpPr>
        <p:spPr bwMode="auto">
          <a:xfrm>
            <a:off x="829691" y="3823011"/>
            <a:ext cx="5814092" cy="32977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s-ES_tradnl" sz="1543" b="1" i="1" dirty="0">
                <a:solidFill>
                  <a:srgbClr val="000000"/>
                </a:solidFill>
                <a:latin typeface="Arial" charset="0"/>
                <a:cs typeface="Arial" charset="0"/>
              </a:rPr>
              <a:t>¿ Que diferencia hidráulica existen entre el ABS 5 y ABS 8 ?</a:t>
            </a:r>
          </a:p>
        </p:txBody>
      </p:sp>
      <p:sp>
        <p:nvSpPr>
          <p:cNvPr id="276516" name="Text Box 36"/>
          <p:cNvSpPr txBox="1">
            <a:spLocks noChangeArrowheads="1"/>
          </p:cNvSpPr>
          <p:nvPr>
            <p:custDataLst>
              <p:tags r:id="rId20"/>
            </p:custDataLst>
          </p:nvPr>
        </p:nvSpPr>
        <p:spPr bwMode="auto">
          <a:xfrm>
            <a:off x="859288" y="4224004"/>
            <a:ext cx="5330947" cy="32977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s-ES_tradnl" sz="1543" b="1" i="1" dirty="0">
                <a:solidFill>
                  <a:srgbClr val="DF0024"/>
                </a:solidFill>
                <a:latin typeface="Arial" charset="0"/>
                <a:cs typeface="Arial" charset="0"/>
              </a:rPr>
              <a:t>En el ABS 8 se suprime las cámaras de amortiguación.</a:t>
            </a:r>
          </a:p>
        </p:txBody>
      </p:sp>
      <p:sp>
        <p:nvSpPr>
          <p:cNvPr id="58401" name="Text Box 37"/>
          <p:cNvSpPr txBox="1">
            <a:spLocks noChangeArrowheads="1"/>
          </p:cNvSpPr>
          <p:nvPr>
            <p:custDataLst>
              <p:tags r:id="rId21"/>
            </p:custDataLst>
          </p:nvPr>
        </p:nvSpPr>
        <p:spPr bwMode="auto">
          <a:xfrm>
            <a:off x="918093" y="4640302"/>
            <a:ext cx="4402167" cy="32977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s-ES_tradnl" sz="1543" b="1" i="1" dirty="0">
                <a:solidFill>
                  <a:srgbClr val="000000"/>
                </a:solidFill>
                <a:latin typeface="Arial" charset="0"/>
                <a:cs typeface="Arial" charset="0"/>
              </a:rPr>
              <a:t>¿ Que nos permite hacer esta modificación ?</a:t>
            </a:r>
          </a:p>
        </p:txBody>
      </p:sp>
      <p:sp>
        <p:nvSpPr>
          <p:cNvPr id="276518" name="Text Box 38"/>
          <p:cNvSpPr txBox="1">
            <a:spLocks noChangeArrowheads="1"/>
          </p:cNvSpPr>
          <p:nvPr>
            <p:custDataLst>
              <p:tags r:id="rId22"/>
            </p:custDataLst>
          </p:nvPr>
        </p:nvSpPr>
        <p:spPr bwMode="auto">
          <a:xfrm>
            <a:off x="971963" y="5056601"/>
            <a:ext cx="3705180" cy="32977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s-ES_tradnl" sz="1543" b="1" i="1" dirty="0">
                <a:solidFill>
                  <a:srgbClr val="DF0024"/>
                </a:solidFill>
                <a:latin typeface="Arial" charset="0"/>
                <a:cs typeface="Arial" charset="0"/>
              </a:rPr>
              <a:t>Por el control de velocidad del motor.</a:t>
            </a:r>
          </a:p>
        </p:txBody>
      </p:sp>
      <p:sp>
        <p:nvSpPr>
          <p:cNvPr id="9" name="Elipse 8"/>
          <p:cNvSpPr/>
          <p:nvPr>
            <p:custDataLst>
              <p:tags r:id="rId23"/>
            </p:custDataLst>
          </p:nvPr>
        </p:nvSpPr>
        <p:spPr>
          <a:xfrm>
            <a:off x="1388706" y="1703754"/>
            <a:ext cx="377571" cy="257908"/>
          </a:xfrm>
          <a:prstGeom prst="ellipse">
            <a:avLst/>
          </a:prstGeom>
          <a:noFill/>
          <a:ln w="19050" cap="flat" cmpd="sng" algn="ctr">
            <a:solidFill>
              <a:srgbClr val="FF0000"/>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dirty="0" smtClean="0">
              <a:ln>
                <a:noFill/>
              </a:ln>
              <a:solidFill>
                <a:srgbClr val="FF0000"/>
              </a:solidFill>
              <a:effectLst/>
              <a:uLnTx/>
              <a:uFillTx/>
              <a:latin typeface="Bosch Office Sans"/>
              <a:ea typeface="+mn-ea"/>
              <a:cs typeface="+mn-cs"/>
            </a:endParaRPr>
          </a:p>
        </p:txBody>
      </p:sp>
      <p:sp>
        <p:nvSpPr>
          <p:cNvPr id="10" name="Elipse 9"/>
          <p:cNvSpPr/>
          <p:nvPr>
            <p:custDataLst>
              <p:tags r:id="rId24"/>
            </p:custDataLst>
          </p:nvPr>
        </p:nvSpPr>
        <p:spPr>
          <a:xfrm>
            <a:off x="3118338" y="1703754"/>
            <a:ext cx="390770" cy="257908"/>
          </a:xfrm>
          <a:prstGeom prst="ellipse">
            <a:avLst/>
          </a:prstGeom>
          <a:noFill/>
          <a:ln w="19050" cap="flat" cmpd="sng" algn="ctr">
            <a:solidFill>
              <a:srgbClr val="FF0000"/>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dirty="0" smtClean="0">
              <a:ln>
                <a:noFill/>
              </a:ln>
              <a:solidFill>
                <a:srgbClr val="000000"/>
              </a:solidFill>
              <a:effectLst/>
              <a:uLnTx/>
              <a:uFillTx/>
              <a:latin typeface="Bosch Office Sans"/>
              <a:ea typeface="+mn-ea"/>
              <a:cs typeface="+mn-cs"/>
            </a:endParaRPr>
          </a:p>
        </p:txBody>
      </p:sp>
      <p:sp>
        <p:nvSpPr>
          <p:cNvPr id="41" name="CuadroTexto 40"/>
          <p:cNvSpPr txBox="1"/>
          <p:nvPr>
            <p:custDataLst>
              <p:tags r:id="rId25"/>
            </p:custDataLst>
          </p:nvPr>
        </p:nvSpPr>
        <p:spPr>
          <a:xfrm>
            <a:off x="453581" y="246022"/>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6516"/>
                                        </p:tgtEl>
                                        <p:attrNameLst>
                                          <p:attrName>style.visibility</p:attrName>
                                        </p:attrNameLst>
                                      </p:cBhvr>
                                      <p:to>
                                        <p:strVal val="visible"/>
                                      </p:to>
                                    </p:set>
                                    <p:animEffect transition="in" filter="wipe(left)">
                                      <p:cBhvr>
                                        <p:cTn id="7" dur="500"/>
                                        <p:tgtEl>
                                          <p:spTgt spid="2765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6518"/>
                                        </p:tgtEl>
                                        <p:attrNameLst>
                                          <p:attrName>style.visibility</p:attrName>
                                        </p:attrNameLst>
                                      </p:cBhvr>
                                      <p:to>
                                        <p:strVal val="visible"/>
                                      </p:to>
                                    </p:set>
                                    <p:animEffect transition="in" filter="wipe(left)">
                                      <p:cBhvr>
                                        <p:cTn id="12" dur="500"/>
                                        <p:tgtEl>
                                          <p:spTgt spid="276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6" grpId="0"/>
      <p:bldP spid="2765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8" name="Rectángulo 7"/>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15</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6"/>
            </p:custDataLst>
          </p:nvPr>
        </p:nvPicPr>
        <p:blipFill>
          <a:blip r:embed="rId52"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7"/>
            </p:custDataLst>
          </p:nvPr>
        </p:nvPicPr>
        <p:blipFill>
          <a:blip r:embed="rId53">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8"/>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9"/>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27655" name="Rectangle 2_"/>
          <p:cNvSpPr>
            <a:spLocks noGrp="1" noChangeArrowheads="1"/>
          </p:cNvSpPr>
          <p:nvPr>
            <p:ph type="title"/>
            <p:custDataLst>
              <p:tags r:id="rId10"/>
            </p:custDataLst>
          </p:nvPr>
        </p:nvSpPr>
        <p:spPr>
          <a:xfrm>
            <a:off x="2318721" y="211011"/>
            <a:ext cx="5822053" cy="514251"/>
          </a:xfrm>
        </p:spPr>
        <p:txBody>
          <a:bodyPr/>
          <a:lstStyle/>
          <a:p>
            <a:r>
              <a:rPr lang="es-ES" sz="1928" dirty="0">
                <a:solidFill>
                  <a:schemeClr val="bg1"/>
                </a:solidFill>
              </a:rPr>
              <a:t>Sensor para el número de revoluciones</a:t>
            </a:r>
          </a:p>
        </p:txBody>
      </p:sp>
      <p:sp>
        <p:nvSpPr>
          <p:cNvPr id="27652" name="Rectangle 7_"/>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27654" name="Rectangle 5_"/>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27656" name="Text Box 11"/>
          <p:cNvSpPr txBox="1">
            <a:spLocks noChangeArrowheads="1"/>
          </p:cNvSpPr>
          <p:nvPr>
            <p:custDataLst>
              <p:tags r:id="rId11"/>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de-DE" sz="1735" dirty="0">
                <a:solidFill>
                  <a:srgbClr val="FFFFFF"/>
                </a:solidFill>
                <a:latin typeface="Bosch Office Sans"/>
                <a:cs typeface="Arial" charset="0"/>
              </a:rPr>
              <a:t>ABS / ESP</a:t>
            </a:r>
          </a:p>
        </p:txBody>
      </p:sp>
      <p:sp>
        <p:nvSpPr>
          <p:cNvPr id="27657" name="AutoShape 3"/>
          <p:cNvSpPr>
            <a:spLocks noChangeArrowheads="1"/>
          </p:cNvSpPr>
          <p:nvPr>
            <p:custDataLst>
              <p:tags r:id="rId12"/>
            </p:custDataLst>
          </p:nvPr>
        </p:nvSpPr>
        <p:spPr bwMode="auto">
          <a:xfrm>
            <a:off x="468336" y="4344817"/>
            <a:ext cx="7289811" cy="613930"/>
          </a:xfrm>
          <a:prstGeom prst="rightArrow">
            <a:avLst>
              <a:gd name="adj1" fmla="val 46667"/>
              <a:gd name="adj2" fmla="val 77150"/>
            </a:avLst>
          </a:prstGeom>
          <a:solidFill>
            <a:srgbClr val="92A0B9"/>
          </a:solidFill>
          <a:ln w="9525">
            <a:noFill/>
            <a:miter lim="800000"/>
            <a:headEnd/>
            <a:tailEnd/>
          </a:ln>
        </p:spPr>
        <p:txBody>
          <a:bodyPr lIns="17354" tIns="10412" rIns="17354" bIns="10412" anchor="ctr">
            <a:spAutoFit/>
          </a:bodyPr>
          <a:lstStyle/>
          <a:p>
            <a:pPr algn="ctr" eaLnBrk="0" fontAlgn="base" hangingPunct="0">
              <a:spcBef>
                <a:spcPct val="0"/>
              </a:spcBef>
              <a:spcAft>
                <a:spcPct val="0"/>
              </a:spcAft>
            </a:pPr>
            <a:endParaRPr sz="1735" b="1" dirty="0">
              <a:solidFill>
                <a:srgbClr val="000000"/>
              </a:solidFill>
              <a:latin typeface="Bosch Office Sans"/>
              <a:cs typeface="Arial" charset="0"/>
            </a:endParaRPr>
          </a:p>
        </p:txBody>
      </p:sp>
      <p:grpSp>
        <p:nvGrpSpPr>
          <p:cNvPr id="27658" name="Group 4"/>
          <p:cNvGrpSpPr>
            <a:grpSpLocks/>
          </p:cNvGrpSpPr>
          <p:nvPr/>
        </p:nvGrpSpPr>
        <p:grpSpPr bwMode="auto">
          <a:xfrm>
            <a:off x="503538" y="4130643"/>
            <a:ext cx="658119" cy="667302"/>
            <a:chOff x="443" y="2942"/>
            <a:chExt cx="430" cy="436"/>
          </a:xfrm>
        </p:grpSpPr>
        <p:sp>
          <p:nvSpPr>
            <p:cNvPr id="27700" name="Text Box 5"/>
            <p:cNvSpPr txBox="1">
              <a:spLocks noChangeArrowheads="1"/>
            </p:cNvSpPr>
            <p:nvPr>
              <p:custDataLst>
                <p:tags r:id="rId48"/>
              </p:custDataLst>
            </p:nvPr>
          </p:nvSpPr>
          <p:spPr bwMode="auto">
            <a:xfrm>
              <a:off x="443" y="3191"/>
              <a:ext cx="408" cy="187"/>
            </a:xfrm>
            <a:prstGeom prst="rect">
              <a:avLst/>
            </a:prstGeom>
            <a:noFill/>
            <a:ln w="9525">
              <a:noFill/>
              <a:miter lim="800000"/>
              <a:headEnd/>
              <a:tailEnd/>
            </a:ln>
          </p:spPr>
          <p:txBody>
            <a:bodyPr lIns="17354" tIns="10412" rIns="17354" bIns="10412">
              <a:spAutoFit/>
            </a:bodyPr>
            <a:lstStyle/>
            <a:p>
              <a:pPr eaLnBrk="0" fontAlgn="base" hangingPunct="0">
                <a:spcBef>
                  <a:spcPct val="50000"/>
                </a:spcBef>
                <a:spcAft>
                  <a:spcPct val="0"/>
                </a:spcAft>
              </a:pPr>
              <a:r>
                <a:rPr sz="1735" b="1" dirty="0">
                  <a:solidFill>
                    <a:srgbClr val="000000"/>
                  </a:solidFill>
                  <a:latin typeface="Bosch Office Sans"/>
                  <a:cs typeface="Arial" charset="0"/>
                </a:rPr>
                <a:t>1978</a:t>
              </a:r>
            </a:p>
          </p:txBody>
        </p:sp>
        <p:sp>
          <p:nvSpPr>
            <p:cNvPr id="27701" name="Text Box 6"/>
            <p:cNvSpPr txBox="1">
              <a:spLocks noChangeArrowheads="1"/>
            </p:cNvSpPr>
            <p:nvPr>
              <p:custDataLst>
                <p:tags r:id="rId49"/>
              </p:custDataLst>
            </p:nvPr>
          </p:nvSpPr>
          <p:spPr bwMode="auto">
            <a:xfrm>
              <a:off x="465" y="2942"/>
              <a:ext cx="408" cy="187"/>
            </a:xfrm>
            <a:prstGeom prst="rect">
              <a:avLst/>
            </a:prstGeom>
            <a:noFill/>
            <a:ln w="9525">
              <a:noFill/>
              <a:miter lim="800000"/>
              <a:headEnd/>
              <a:tailEnd/>
            </a:ln>
          </p:spPr>
          <p:txBody>
            <a:bodyPr lIns="17354" tIns="10412" rIns="17354" bIns="10412">
              <a:spAutoFit/>
            </a:bodyPr>
            <a:lstStyle/>
            <a:p>
              <a:pPr eaLnBrk="0" fontAlgn="base" hangingPunct="0">
                <a:spcBef>
                  <a:spcPct val="50000"/>
                </a:spcBef>
                <a:spcAft>
                  <a:spcPct val="0"/>
                </a:spcAft>
              </a:pPr>
              <a:r>
                <a:rPr sz="1735" b="1" dirty="0">
                  <a:solidFill>
                    <a:srgbClr val="000000"/>
                  </a:solidFill>
                  <a:latin typeface="Bosch Office Sans"/>
                  <a:cs typeface="Arial" charset="0"/>
                </a:rPr>
                <a:t>DF1</a:t>
              </a:r>
            </a:p>
          </p:txBody>
        </p:sp>
      </p:grpSp>
      <p:grpSp>
        <p:nvGrpSpPr>
          <p:cNvPr id="27659" name="Group 7"/>
          <p:cNvGrpSpPr>
            <a:grpSpLocks/>
          </p:cNvGrpSpPr>
          <p:nvPr/>
        </p:nvGrpSpPr>
        <p:grpSpPr bwMode="auto">
          <a:xfrm>
            <a:off x="1371335" y="4130643"/>
            <a:ext cx="659650" cy="667302"/>
            <a:chOff x="1100" y="2942"/>
            <a:chExt cx="431" cy="436"/>
          </a:xfrm>
        </p:grpSpPr>
        <p:sp>
          <p:nvSpPr>
            <p:cNvPr id="27698" name="Text Box 8"/>
            <p:cNvSpPr txBox="1">
              <a:spLocks noChangeArrowheads="1"/>
            </p:cNvSpPr>
            <p:nvPr>
              <p:custDataLst>
                <p:tags r:id="rId46"/>
              </p:custDataLst>
            </p:nvPr>
          </p:nvSpPr>
          <p:spPr bwMode="auto">
            <a:xfrm>
              <a:off x="1100" y="3191"/>
              <a:ext cx="408" cy="187"/>
            </a:xfrm>
            <a:prstGeom prst="rect">
              <a:avLst/>
            </a:prstGeom>
            <a:noFill/>
            <a:ln w="9525">
              <a:noFill/>
              <a:miter lim="800000"/>
              <a:headEnd/>
              <a:tailEnd/>
            </a:ln>
          </p:spPr>
          <p:txBody>
            <a:bodyPr lIns="17354" tIns="10412" rIns="17354" bIns="10412">
              <a:spAutoFit/>
            </a:bodyPr>
            <a:lstStyle/>
            <a:p>
              <a:pPr eaLnBrk="0" fontAlgn="base" hangingPunct="0">
                <a:spcBef>
                  <a:spcPct val="50000"/>
                </a:spcBef>
                <a:spcAft>
                  <a:spcPct val="0"/>
                </a:spcAft>
              </a:pPr>
              <a:r>
                <a:rPr sz="1735" b="1" dirty="0">
                  <a:solidFill>
                    <a:srgbClr val="000000"/>
                  </a:solidFill>
                  <a:latin typeface="Bosch Office Sans"/>
                  <a:cs typeface="Arial" charset="0"/>
                </a:rPr>
                <a:t>1983</a:t>
              </a:r>
            </a:p>
          </p:txBody>
        </p:sp>
        <p:sp>
          <p:nvSpPr>
            <p:cNvPr id="27699" name="Text Box 9"/>
            <p:cNvSpPr txBox="1">
              <a:spLocks noChangeArrowheads="1"/>
            </p:cNvSpPr>
            <p:nvPr>
              <p:custDataLst>
                <p:tags r:id="rId47"/>
              </p:custDataLst>
            </p:nvPr>
          </p:nvSpPr>
          <p:spPr bwMode="auto">
            <a:xfrm>
              <a:off x="1123" y="2942"/>
              <a:ext cx="408" cy="187"/>
            </a:xfrm>
            <a:prstGeom prst="rect">
              <a:avLst/>
            </a:prstGeom>
            <a:noFill/>
            <a:ln w="9525">
              <a:noFill/>
              <a:miter lim="800000"/>
              <a:headEnd/>
              <a:tailEnd/>
            </a:ln>
          </p:spPr>
          <p:txBody>
            <a:bodyPr lIns="17354" tIns="10412" rIns="17354" bIns="10412">
              <a:spAutoFit/>
            </a:bodyPr>
            <a:lstStyle/>
            <a:p>
              <a:pPr eaLnBrk="0" fontAlgn="base" hangingPunct="0">
                <a:spcBef>
                  <a:spcPct val="50000"/>
                </a:spcBef>
                <a:spcAft>
                  <a:spcPct val="0"/>
                </a:spcAft>
              </a:pPr>
              <a:r>
                <a:rPr sz="1735" b="1" dirty="0">
                  <a:solidFill>
                    <a:srgbClr val="000000"/>
                  </a:solidFill>
                  <a:latin typeface="Bosch Office Sans"/>
                  <a:cs typeface="Arial" charset="0"/>
                </a:rPr>
                <a:t>DF2</a:t>
              </a:r>
            </a:p>
          </p:txBody>
        </p:sp>
      </p:grpSp>
      <p:grpSp>
        <p:nvGrpSpPr>
          <p:cNvPr id="27660" name="Group 10"/>
          <p:cNvGrpSpPr>
            <a:grpSpLocks/>
          </p:cNvGrpSpPr>
          <p:nvPr/>
        </p:nvGrpSpPr>
        <p:grpSpPr bwMode="auto">
          <a:xfrm>
            <a:off x="2203932" y="4130643"/>
            <a:ext cx="624447" cy="667302"/>
            <a:chOff x="1781" y="2942"/>
            <a:chExt cx="408" cy="436"/>
          </a:xfrm>
        </p:grpSpPr>
        <p:sp>
          <p:nvSpPr>
            <p:cNvPr id="27696" name="Text Box 110"/>
            <p:cNvSpPr txBox="1">
              <a:spLocks noChangeArrowheads="1"/>
            </p:cNvSpPr>
            <p:nvPr>
              <p:custDataLst>
                <p:tags r:id="rId44"/>
              </p:custDataLst>
            </p:nvPr>
          </p:nvSpPr>
          <p:spPr bwMode="auto">
            <a:xfrm>
              <a:off x="1781" y="3191"/>
              <a:ext cx="408" cy="187"/>
            </a:xfrm>
            <a:prstGeom prst="rect">
              <a:avLst/>
            </a:prstGeom>
            <a:noFill/>
            <a:ln w="9525">
              <a:noFill/>
              <a:miter lim="800000"/>
              <a:headEnd/>
              <a:tailEnd/>
            </a:ln>
          </p:spPr>
          <p:txBody>
            <a:bodyPr lIns="17354" tIns="10412" rIns="17354" bIns="10412">
              <a:spAutoFit/>
            </a:bodyPr>
            <a:lstStyle/>
            <a:p>
              <a:pPr eaLnBrk="0" fontAlgn="base" hangingPunct="0">
                <a:spcBef>
                  <a:spcPct val="50000"/>
                </a:spcBef>
                <a:spcAft>
                  <a:spcPct val="0"/>
                </a:spcAft>
              </a:pPr>
              <a:r>
                <a:rPr sz="1735" b="1" dirty="0">
                  <a:solidFill>
                    <a:srgbClr val="000000"/>
                  </a:solidFill>
                  <a:latin typeface="Bosch Office Sans"/>
                  <a:cs typeface="Arial" charset="0"/>
                </a:rPr>
                <a:t>1988</a:t>
              </a:r>
            </a:p>
          </p:txBody>
        </p:sp>
        <p:sp>
          <p:nvSpPr>
            <p:cNvPr id="27697" name="Text Box 12"/>
            <p:cNvSpPr txBox="1">
              <a:spLocks noChangeArrowheads="1"/>
            </p:cNvSpPr>
            <p:nvPr>
              <p:custDataLst>
                <p:tags r:id="rId45"/>
              </p:custDataLst>
            </p:nvPr>
          </p:nvSpPr>
          <p:spPr bwMode="auto">
            <a:xfrm>
              <a:off x="1781" y="2942"/>
              <a:ext cx="408" cy="187"/>
            </a:xfrm>
            <a:prstGeom prst="rect">
              <a:avLst/>
            </a:prstGeom>
            <a:noFill/>
            <a:ln w="9525">
              <a:noFill/>
              <a:miter lim="800000"/>
              <a:headEnd/>
              <a:tailEnd/>
            </a:ln>
          </p:spPr>
          <p:txBody>
            <a:bodyPr lIns="17354" tIns="10412" rIns="17354" bIns="10412">
              <a:spAutoFit/>
            </a:bodyPr>
            <a:lstStyle/>
            <a:p>
              <a:pPr eaLnBrk="0" fontAlgn="base" hangingPunct="0">
                <a:spcBef>
                  <a:spcPct val="50000"/>
                </a:spcBef>
                <a:spcAft>
                  <a:spcPct val="0"/>
                </a:spcAft>
              </a:pPr>
              <a:r>
                <a:rPr sz="1735" b="1" dirty="0">
                  <a:solidFill>
                    <a:srgbClr val="000000"/>
                  </a:solidFill>
                  <a:latin typeface="Bosch Office Sans"/>
                  <a:cs typeface="Arial" charset="0"/>
                </a:rPr>
                <a:t>DF3</a:t>
              </a:r>
            </a:p>
          </p:txBody>
        </p:sp>
      </p:grpSp>
      <p:grpSp>
        <p:nvGrpSpPr>
          <p:cNvPr id="27661" name="Group 13"/>
          <p:cNvGrpSpPr>
            <a:grpSpLocks/>
          </p:cNvGrpSpPr>
          <p:nvPr/>
        </p:nvGrpSpPr>
        <p:grpSpPr bwMode="auto">
          <a:xfrm>
            <a:off x="3939528" y="4130643"/>
            <a:ext cx="624447" cy="667302"/>
            <a:chOff x="2439" y="2942"/>
            <a:chExt cx="408" cy="436"/>
          </a:xfrm>
        </p:grpSpPr>
        <p:sp>
          <p:nvSpPr>
            <p:cNvPr id="27694" name="Text Box 14"/>
            <p:cNvSpPr txBox="1">
              <a:spLocks noChangeArrowheads="1"/>
            </p:cNvSpPr>
            <p:nvPr>
              <p:custDataLst>
                <p:tags r:id="rId42"/>
              </p:custDataLst>
            </p:nvPr>
          </p:nvSpPr>
          <p:spPr bwMode="auto">
            <a:xfrm>
              <a:off x="2439" y="3191"/>
              <a:ext cx="408" cy="187"/>
            </a:xfrm>
            <a:prstGeom prst="rect">
              <a:avLst/>
            </a:prstGeom>
            <a:noFill/>
            <a:ln w="9525">
              <a:noFill/>
              <a:miter lim="800000"/>
              <a:headEnd/>
              <a:tailEnd/>
            </a:ln>
          </p:spPr>
          <p:txBody>
            <a:bodyPr lIns="17354" tIns="10412" rIns="17354" bIns="10412">
              <a:spAutoFit/>
            </a:bodyPr>
            <a:lstStyle/>
            <a:p>
              <a:pPr eaLnBrk="0" fontAlgn="base" hangingPunct="0">
                <a:spcBef>
                  <a:spcPct val="50000"/>
                </a:spcBef>
                <a:spcAft>
                  <a:spcPct val="0"/>
                </a:spcAft>
              </a:pPr>
              <a:r>
                <a:rPr sz="1735" b="1" dirty="0">
                  <a:solidFill>
                    <a:srgbClr val="000000"/>
                  </a:solidFill>
                  <a:latin typeface="Bosch Office Sans"/>
                  <a:cs typeface="Arial" charset="0"/>
                </a:rPr>
                <a:t>1993</a:t>
              </a:r>
            </a:p>
          </p:txBody>
        </p:sp>
        <p:sp>
          <p:nvSpPr>
            <p:cNvPr id="27695" name="Text Box 15"/>
            <p:cNvSpPr txBox="1">
              <a:spLocks noChangeArrowheads="1"/>
            </p:cNvSpPr>
            <p:nvPr>
              <p:custDataLst>
                <p:tags r:id="rId43"/>
              </p:custDataLst>
            </p:nvPr>
          </p:nvSpPr>
          <p:spPr bwMode="auto">
            <a:xfrm>
              <a:off x="2439" y="2942"/>
              <a:ext cx="408" cy="187"/>
            </a:xfrm>
            <a:prstGeom prst="rect">
              <a:avLst/>
            </a:prstGeom>
            <a:noFill/>
            <a:ln w="9525">
              <a:noFill/>
              <a:miter lim="800000"/>
              <a:headEnd/>
              <a:tailEnd/>
            </a:ln>
          </p:spPr>
          <p:txBody>
            <a:bodyPr lIns="17354" tIns="10412" rIns="17354" bIns="10412">
              <a:spAutoFit/>
            </a:bodyPr>
            <a:lstStyle/>
            <a:p>
              <a:pPr eaLnBrk="0" fontAlgn="base" hangingPunct="0">
                <a:spcBef>
                  <a:spcPct val="50000"/>
                </a:spcBef>
                <a:spcAft>
                  <a:spcPct val="0"/>
                </a:spcAft>
              </a:pPr>
              <a:r>
                <a:rPr sz="1735" b="1" dirty="0">
                  <a:solidFill>
                    <a:srgbClr val="000000"/>
                  </a:solidFill>
                  <a:latin typeface="Bosch Office Sans"/>
                  <a:cs typeface="Arial" charset="0"/>
                </a:rPr>
                <a:t>DF4</a:t>
              </a:r>
            </a:p>
          </p:txBody>
        </p:sp>
      </p:grpSp>
      <p:grpSp>
        <p:nvGrpSpPr>
          <p:cNvPr id="27662" name="Group 16"/>
          <p:cNvGrpSpPr>
            <a:grpSpLocks/>
          </p:cNvGrpSpPr>
          <p:nvPr/>
        </p:nvGrpSpPr>
        <p:grpSpPr bwMode="auto">
          <a:xfrm>
            <a:off x="4773656" y="4130643"/>
            <a:ext cx="658119" cy="667302"/>
            <a:chOff x="3074" y="2942"/>
            <a:chExt cx="430" cy="436"/>
          </a:xfrm>
        </p:grpSpPr>
        <p:sp>
          <p:nvSpPr>
            <p:cNvPr id="27692" name="Text Box 17"/>
            <p:cNvSpPr txBox="1">
              <a:spLocks noChangeArrowheads="1"/>
            </p:cNvSpPr>
            <p:nvPr>
              <p:custDataLst>
                <p:tags r:id="rId40"/>
              </p:custDataLst>
            </p:nvPr>
          </p:nvSpPr>
          <p:spPr bwMode="auto">
            <a:xfrm>
              <a:off x="3096" y="3191"/>
              <a:ext cx="408" cy="187"/>
            </a:xfrm>
            <a:prstGeom prst="rect">
              <a:avLst/>
            </a:prstGeom>
            <a:noFill/>
            <a:ln w="9525">
              <a:noFill/>
              <a:miter lim="800000"/>
              <a:headEnd/>
              <a:tailEnd/>
            </a:ln>
          </p:spPr>
          <p:txBody>
            <a:bodyPr lIns="17354" tIns="10412" rIns="17354" bIns="10412">
              <a:spAutoFit/>
            </a:bodyPr>
            <a:lstStyle/>
            <a:p>
              <a:pPr eaLnBrk="0" fontAlgn="base" hangingPunct="0">
                <a:spcBef>
                  <a:spcPct val="50000"/>
                </a:spcBef>
                <a:spcAft>
                  <a:spcPct val="0"/>
                </a:spcAft>
              </a:pPr>
              <a:r>
                <a:rPr sz="1735" b="1" dirty="0">
                  <a:solidFill>
                    <a:srgbClr val="000000"/>
                  </a:solidFill>
                  <a:latin typeface="Bosch Office Sans"/>
                  <a:cs typeface="Arial" charset="0"/>
                </a:rPr>
                <a:t>1996</a:t>
              </a:r>
            </a:p>
          </p:txBody>
        </p:sp>
        <p:sp>
          <p:nvSpPr>
            <p:cNvPr id="27693" name="Text Box 18"/>
            <p:cNvSpPr txBox="1">
              <a:spLocks noChangeArrowheads="1"/>
            </p:cNvSpPr>
            <p:nvPr>
              <p:custDataLst>
                <p:tags r:id="rId41"/>
              </p:custDataLst>
            </p:nvPr>
          </p:nvSpPr>
          <p:spPr bwMode="auto">
            <a:xfrm>
              <a:off x="3074" y="2942"/>
              <a:ext cx="408" cy="187"/>
            </a:xfrm>
            <a:prstGeom prst="rect">
              <a:avLst/>
            </a:prstGeom>
            <a:noFill/>
            <a:ln w="9525">
              <a:noFill/>
              <a:miter lim="800000"/>
              <a:headEnd/>
              <a:tailEnd/>
            </a:ln>
          </p:spPr>
          <p:txBody>
            <a:bodyPr lIns="17354" tIns="10412" rIns="17354" bIns="10412">
              <a:spAutoFit/>
            </a:bodyPr>
            <a:lstStyle/>
            <a:p>
              <a:pPr eaLnBrk="0" fontAlgn="base" hangingPunct="0">
                <a:spcBef>
                  <a:spcPct val="50000"/>
                </a:spcBef>
                <a:spcAft>
                  <a:spcPct val="0"/>
                </a:spcAft>
              </a:pPr>
              <a:r>
                <a:rPr sz="1735" b="1" dirty="0">
                  <a:solidFill>
                    <a:srgbClr val="000000"/>
                  </a:solidFill>
                  <a:latin typeface="Bosch Office Sans"/>
                  <a:cs typeface="Arial" charset="0"/>
                </a:rPr>
                <a:t>DF10</a:t>
              </a:r>
            </a:p>
          </p:txBody>
        </p:sp>
      </p:grpSp>
      <p:grpSp>
        <p:nvGrpSpPr>
          <p:cNvPr id="27663" name="Group 19"/>
          <p:cNvGrpSpPr>
            <a:grpSpLocks/>
          </p:cNvGrpSpPr>
          <p:nvPr/>
        </p:nvGrpSpPr>
        <p:grpSpPr bwMode="auto">
          <a:xfrm>
            <a:off x="5675125" y="4130643"/>
            <a:ext cx="659650" cy="667302"/>
            <a:chOff x="3731" y="2942"/>
            <a:chExt cx="431" cy="436"/>
          </a:xfrm>
        </p:grpSpPr>
        <p:sp>
          <p:nvSpPr>
            <p:cNvPr id="27690" name="Text Box 20"/>
            <p:cNvSpPr txBox="1">
              <a:spLocks noChangeArrowheads="1"/>
            </p:cNvSpPr>
            <p:nvPr>
              <p:custDataLst>
                <p:tags r:id="rId38"/>
              </p:custDataLst>
            </p:nvPr>
          </p:nvSpPr>
          <p:spPr bwMode="auto">
            <a:xfrm>
              <a:off x="3754" y="3191"/>
              <a:ext cx="408" cy="187"/>
            </a:xfrm>
            <a:prstGeom prst="rect">
              <a:avLst/>
            </a:prstGeom>
            <a:noFill/>
            <a:ln w="9525">
              <a:noFill/>
              <a:miter lim="800000"/>
              <a:headEnd/>
              <a:tailEnd/>
            </a:ln>
          </p:spPr>
          <p:txBody>
            <a:bodyPr lIns="17354" tIns="10412" rIns="17354" bIns="10412">
              <a:spAutoFit/>
            </a:bodyPr>
            <a:lstStyle/>
            <a:p>
              <a:pPr eaLnBrk="0" fontAlgn="base" hangingPunct="0">
                <a:spcBef>
                  <a:spcPct val="50000"/>
                </a:spcBef>
                <a:spcAft>
                  <a:spcPct val="0"/>
                </a:spcAft>
              </a:pPr>
              <a:r>
                <a:rPr sz="1735" b="1" dirty="0">
                  <a:solidFill>
                    <a:srgbClr val="000000"/>
                  </a:solidFill>
                  <a:latin typeface="Bosch Office Sans"/>
                  <a:cs typeface="Arial" charset="0"/>
                </a:rPr>
                <a:t>2001</a:t>
              </a:r>
            </a:p>
          </p:txBody>
        </p:sp>
        <p:sp>
          <p:nvSpPr>
            <p:cNvPr id="27691" name="Text Box 21"/>
            <p:cNvSpPr txBox="1">
              <a:spLocks noChangeArrowheads="1"/>
            </p:cNvSpPr>
            <p:nvPr>
              <p:custDataLst>
                <p:tags r:id="rId39"/>
              </p:custDataLst>
            </p:nvPr>
          </p:nvSpPr>
          <p:spPr bwMode="auto">
            <a:xfrm>
              <a:off x="3731" y="2942"/>
              <a:ext cx="408" cy="187"/>
            </a:xfrm>
            <a:prstGeom prst="rect">
              <a:avLst/>
            </a:prstGeom>
            <a:noFill/>
            <a:ln w="9525">
              <a:noFill/>
              <a:miter lim="800000"/>
              <a:headEnd/>
              <a:tailEnd/>
            </a:ln>
          </p:spPr>
          <p:txBody>
            <a:bodyPr lIns="17354" tIns="10412" rIns="17354" bIns="10412">
              <a:spAutoFit/>
            </a:bodyPr>
            <a:lstStyle/>
            <a:p>
              <a:pPr eaLnBrk="0" fontAlgn="base" hangingPunct="0">
                <a:spcBef>
                  <a:spcPct val="50000"/>
                </a:spcBef>
                <a:spcAft>
                  <a:spcPct val="0"/>
                </a:spcAft>
              </a:pPr>
              <a:r>
                <a:rPr sz="1735" b="1" dirty="0">
                  <a:solidFill>
                    <a:srgbClr val="000000"/>
                  </a:solidFill>
                  <a:latin typeface="Bosch Office Sans"/>
                  <a:cs typeface="Arial" charset="0"/>
                </a:rPr>
                <a:t>DF11</a:t>
              </a:r>
            </a:p>
          </p:txBody>
        </p:sp>
      </p:grpSp>
      <p:grpSp>
        <p:nvGrpSpPr>
          <p:cNvPr id="27664" name="Group 22"/>
          <p:cNvGrpSpPr>
            <a:grpSpLocks/>
          </p:cNvGrpSpPr>
          <p:nvPr/>
        </p:nvGrpSpPr>
        <p:grpSpPr bwMode="auto">
          <a:xfrm>
            <a:off x="6509252" y="4130643"/>
            <a:ext cx="658119" cy="667302"/>
            <a:chOff x="4367" y="2942"/>
            <a:chExt cx="430" cy="436"/>
          </a:xfrm>
        </p:grpSpPr>
        <p:sp>
          <p:nvSpPr>
            <p:cNvPr id="27688" name="Text Box 23"/>
            <p:cNvSpPr txBox="1">
              <a:spLocks noChangeArrowheads="1"/>
            </p:cNvSpPr>
            <p:nvPr>
              <p:custDataLst>
                <p:tags r:id="rId36"/>
              </p:custDataLst>
            </p:nvPr>
          </p:nvSpPr>
          <p:spPr bwMode="auto">
            <a:xfrm>
              <a:off x="4389" y="3191"/>
              <a:ext cx="408" cy="187"/>
            </a:xfrm>
            <a:prstGeom prst="rect">
              <a:avLst/>
            </a:prstGeom>
            <a:noFill/>
            <a:ln w="9525">
              <a:noFill/>
              <a:miter lim="800000"/>
              <a:headEnd/>
              <a:tailEnd/>
            </a:ln>
          </p:spPr>
          <p:txBody>
            <a:bodyPr lIns="17354" tIns="10412" rIns="17354" bIns="10412">
              <a:spAutoFit/>
            </a:bodyPr>
            <a:lstStyle/>
            <a:p>
              <a:pPr eaLnBrk="0" fontAlgn="base" hangingPunct="0">
                <a:spcBef>
                  <a:spcPct val="50000"/>
                </a:spcBef>
                <a:spcAft>
                  <a:spcPct val="0"/>
                </a:spcAft>
              </a:pPr>
              <a:r>
                <a:rPr sz="1735" b="1" dirty="0">
                  <a:solidFill>
                    <a:srgbClr val="000000"/>
                  </a:solidFill>
                  <a:latin typeface="Bosch Office Sans"/>
                  <a:cs typeface="Arial" charset="0"/>
                </a:rPr>
                <a:t>2006</a:t>
              </a:r>
            </a:p>
          </p:txBody>
        </p:sp>
        <p:sp>
          <p:nvSpPr>
            <p:cNvPr id="27689" name="Text Box 24"/>
            <p:cNvSpPr txBox="1">
              <a:spLocks noChangeArrowheads="1"/>
            </p:cNvSpPr>
            <p:nvPr>
              <p:custDataLst>
                <p:tags r:id="rId37"/>
              </p:custDataLst>
            </p:nvPr>
          </p:nvSpPr>
          <p:spPr bwMode="auto">
            <a:xfrm>
              <a:off x="4367" y="2942"/>
              <a:ext cx="408" cy="187"/>
            </a:xfrm>
            <a:prstGeom prst="rect">
              <a:avLst/>
            </a:prstGeom>
            <a:noFill/>
            <a:ln w="9525">
              <a:noFill/>
              <a:miter lim="800000"/>
              <a:headEnd/>
              <a:tailEnd/>
            </a:ln>
          </p:spPr>
          <p:txBody>
            <a:bodyPr lIns="17354" tIns="10412" rIns="17354" bIns="10412">
              <a:spAutoFit/>
            </a:bodyPr>
            <a:lstStyle/>
            <a:p>
              <a:pPr eaLnBrk="0" fontAlgn="base" hangingPunct="0">
                <a:spcBef>
                  <a:spcPct val="50000"/>
                </a:spcBef>
                <a:spcAft>
                  <a:spcPct val="0"/>
                </a:spcAft>
              </a:pPr>
              <a:r>
                <a:rPr sz="1735" b="1" dirty="0">
                  <a:solidFill>
                    <a:srgbClr val="000000"/>
                  </a:solidFill>
                  <a:latin typeface="Bosch Office Sans"/>
                  <a:cs typeface="Arial" charset="0"/>
                </a:rPr>
                <a:t>DF17</a:t>
              </a:r>
            </a:p>
          </p:txBody>
        </p:sp>
      </p:grpSp>
      <p:pic>
        <p:nvPicPr>
          <p:cNvPr id="27665" name="Picture 25"/>
          <p:cNvPicPr>
            <a:picLocks noChangeAspect="1" noChangeArrowheads="1"/>
          </p:cNvPicPr>
          <p:nvPr>
            <p:custDataLst>
              <p:tags r:id="rId13"/>
            </p:custDataLst>
          </p:nvPr>
        </p:nvPicPr>
        <p:blipFill>
          <a:blip r:embed="rId54" cstate="print"/>
          <a:srcRect/>
          <a:stretch>
            <a:fillRect/>
          </a:stretch>
        </p:blipFill>
        <p:spPr bwMode="auto">
          <a:xfrm flipH="1">
            <a:off x="5362901" y="2181047"/>
            <a:ext cx="1000952" cy="948375"/>
          </a:xfrm>
          <a:prstGeom prst="rect">
            <a:avLst/>
          </a:prstGeom>
          <a:noFill/>
          <a:ln w="9525">
            <a:noFill/>
            <a:miter lim="800000"/>
            <a:headEnd/>
            <a:tailEnd/>
          </a:ln>
        </p:spPr>
      </p:pic>
      <p:pic>
        <p:nvPicPr>
          <p:cNvPr id="27666" name="Picture 26"/>
          <p:cNvPicPr>
            <a:picLocks noChangeAspect="1" noChangeArrowheads="1"/>
          </p:cNvPicPr>
          <p:nvPr>
            <p:custDataLst>
              <p:tags r:id="rId14"/>
            </p:custDataLst>
          </p:nvPr>
        </p:nvPicPr>
        <p:blipFill>
          <a:blip r:embed="rId55" cstate="print">
            <a:clrChange>
              <a:clrFrom>
                <a:srgbClr val="FFFFFF"/>
              </a:clrFrom>
              <a:clrTo>
                <a:srgbClr val="FFFFFF">
                  <a:alpha val="0"/>
                </a:srgbClr>
              </a:clrTo>
            </a:clrChange>
          </a:blip>
          <a:srcRect/>
          <a:stretch>
            <a:fillRect/>
          </a:stretch>
        </p:blipFill>
        <p:spPr bwMode="auto">
          <a:xfrm>
            <a:off x="6369975" y="1006876"/>
            <a:ext cx="901470" cy="945542"/>
          </a:xfrm>
          <a:prstGeom prst="rect">
            <a:avLst/>
          </a:prstGeom>
          <a:noFill/>
          <a:ln w="9525">
            <a:noFill/>
            <a:miter lim="800000"/>
            <a:headEnd/>
            <a:tailEnd/>
          </a:ln>
        </p:spPr>
      </p:pic>
      <p:grpSp>
        <p:nvGrpSpPr>
          <p:cNvPr id="27667" name="Group 27"/>
          <p:cNvGrpSpPr>
            <a:grpSpLocks/>
          </p:cNvGrpSpPr>
          <p:nvPr/>
        </p:nvGrpSpPr>
        <p:grpSpPr bwMode="auto">
          <a:xfrm>
            <a:off x="3071731" y="4130643"/>
            <a:ext cx="624447" cy="667302"/>
            <a:chOff x="1781" y="2942"/>
            <a:chExt cx="408" cy="436"/>
          </a:xfrm>
        </p:grpSpPr>
        <p:sp>
          <p:nvSpPr>
            <p:cNvPr id="27686" name="Text Box 28"/>
            <p:cNvSpPr txBox="1">
              <a:spLocks noChangeArrowheads="1"/>
            </p:cNvSpPr>
            <p:nvPr>
              <p:custDataLst>
                <p:tags r:id="rId34"/>
              </p:custDataLst>
            </p:nvPr>
          </p:nvSpPr>
          <p:spPr bwMode="auto">
            <a:xfrm>
              <a:off x="1781" y="3191"/>
              <a:ext cx="408" cy="187"/>
            </a:xfrm>
            <a:prstGeom prst="rect">
              <a:avLst/>
            </a:prstGeom>
            <a:noFill/>
            <a:ln w="9525">
              <a:noFill/>
              <a:miter lim="800000"/>
              <a:headEnd/>
              <a:tailEnd/>
            </a:ln>
          </p:spPr>
          <p:txBody>
            <a:bodyPr lIns="17354" tIns="10412" rIns="17354" bIns="10412">
              <a:spAutoFit/>
            </a:bodyPr>
            <a:lstStyle/>
            <a:p>
              <a:pPr eaLnBrk="0" fontAlgn="base" hangingPunct="0">
                <a:spcBef>
                  <a:spcPct val="50000"/>
                </a:spcBef>
                <a:spcAft>
                  <a:spcPct val="0"/>
                </a:spcAft>
              </a:pPr>
              <a:r>
                <a:rPr sz="1735" b="1" dirty="0">
                  <a:solidFill>
                    <a:srgbClr val="000000"/>
                  </a:solidFill>
                  <a:latin typeface="Bosch Office Sans"/>
                  <a:cs typeface="Arial" charset="0"/>
                </a:rPr>
                <a:t>1992</a:t>
              </a:r>
            </a:p>
          </p:txBody>
        </p:sp>
        <p:sp>
          <p:nvSpPr>
            <p:cNvPr id="27687" name="Text Box 29"/>
            <p:cNvSpPr txBox="1">
              <a:spLocks noChangeArrowheads="1"/>
            </p:cNvSpPr>
            <p:nvPr>
              <p:custDataLst>
                <p:tags r:id="rId35"/>
              </p:custDataLst>
            </p:nvPr>
          </p:nvSpPr>
          <p:spPr bwMode="auto">
            <a:xfrm>
              <a:off x="1781" y="2942"/>
              <a:ext cx="408" cy="187"/>
            </a:xfrm>
            <a:prstGeom prst="rect">
              <a:avLst/>
            </a:prstGeom>
            <a:noFill/>
            <a:ln w="9525">
              <a:noFill/>
              <a:miter lim="800000"/>
              <a:headEnd/>
              <a:tailEnd/>
            </a:ln>
          </p:spPr>
          <p:txBody>
            <a:bodyPr lIns="17354" tIns="10412" rIns="17354" bIns="10412">
              <a:spAutoFit/>
            </a:bodyPr>
            <a:lstStyle/>
            <a:p>
              <a:pPr eaLnBrk="0" fontAlgn="base" hangingPunct="0">
                <a:spcBef>
                  <a:spcPct val="50000"/>
                </a:spcBef>
                <a:spcAft>
                  <a:spcPct val="0"/>
                </a:spcAft>
              </a:pPr>
              <a:r>
                <a:rPr sz="1735" b="1" dirty="0">
                  <a:solidFill>
                    <a:srgbClr val="000000"/>
                  </a:solidFill>
                  <a:latin typeface="Bosch Office Sans"/>
                  <a:cs typeface="Arial" charset="0"/>
                </a:rPr>
                <a:t>DF6</a:t>
              </a:r>
            </a:p>
          </p:txBody>
        </p:sp>
      </p:grpSp>
      <p:pic>
        <p:nvPicPr>
          <p:cNvPr id="27668" name="Picture 30" descr="DF2_1_Ko"/>
          <p:cNvPicPr>
            <a:picLocks noChangeAspect="1" noChangeArrowheads="1"/>
          </p:cNvPicPr>
          <p:nvPr>
            <p:custDataLst>
              <p:tags r:id="rId15"/>
            </p:custDataLst>
          </p:nvPr>
        </p:nvPicPr>
        <p:blipFill>
          <a:blip r:embed="rId56" cstate="print"/>
          <a:srcRect/>
          <a:stretch>
            <a:fillRect/>
          </a:stretch>
        </p:blipFill>
        <p:spPr bwMode="auto">
          <a:xfrm>
            <a:off x="1127985" y="1354303"/>
            <a:ext cx="1086661" cy="810391"/>
          </a:xfrm>
          <a:prstGeom prst="rect">
            <a:avLst/>
          </a:prstGeom>
          <a:noFill/>
          <a:ln w="9525">
            <a:noFill/>
            <a:miter lim="800000"/>
            <a:headEnd/>
            <a:tailEnd/>
          </a:ln>
        </p:spPr>
      </p:pic>
      <p:pic>
        <p:nvPicPr>
          <p:cNvPr id="27669" name="Picture 31" descr="DF3_2_Ko"/>
          <p:cNvPicPr>
            <a:picLocks noChangeAspect="1" noChangeArrowheads="1"/>
          </p:cNvPicPr>
          <p:nvPr>
            <p:custDataLst>
              <p:tags r:id="rId16"/>
            </p:custDataLst>
          </p:nvPr>
        </p:nvPicPr>
        <p:blipFill>
          <a:blip r:embed="rId57" cstate="print"/>
          <a:srcRect/>
          <a:stretch>
            <a:fillRect/>
          </a:stretch>
        </p:blipFill>
        <p:spPr bwMode="auto">
          <a:xfrm>
            <a:off x="1951398" y="2603197"/>
            <a:ext cx="1259608" cy="947005"/>
          </a:xfrm>
          <a:prstGeom prst="rect">
            <a:avLst/>
          </a:prstGeom>
          <a:noFill/>
          <a:ln w="9525">
            <a:noFill/>
            <a:miter lim="800000"/>
            <a:headEnd/>
            <a:tailEnd/>
          </a:ln>
        </p:spPr>
      </p:pic>
      <p:sp>
        <p:nvSpPr>
          <p:cNvPr id="27670" name="Line 32"/>
          <p:cNvSpPr>
            <a:spLocks noChangeShapeType="1"/>
          </p:cNvSpPr>
          <p:nvPr>
            <p:custDataLst>
              <p:tags r:id="rId17"/>
            </p:custDataLst>
          </p:nvPr>
        </p:nvSpPr>
        <p:spPr bwMode="auto">
          <a:xfrm>
            <a:off x="745358" y="3783218"/>
            <a:ext cx="0" cy="278553"/>
          </a:xfrm>
          <a:prstGeom prst="line">
            <a:avLst/>
          </a:prstGeom>
          <a:noFill/>
          <a:ln w="9525">
            <a:solidFill>
              <a:schemeClr val="tx1"/>
            </a:solidFill>
            <a:round/>
            <a:headEnd/>
            <a:tailEnd/>
          </a:ln>
        </p:spPr>
        <p:txBody>
          <a:bodyPr lIns="17354" tIns="10412" rIns="17354" bIns="10412">
            <a:spAutoFit/>
          </a:bodyP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27671" name="Line 33"/>
          <p:cNvSpPr>
            <a:spLocks noChangeShapeType="1"/>
          </p:cNvSpPr>
          <p:nvPr>
            <p:custDataLst>
              <p:tags r:id="rId18"/>
            </p:custDataLst>
          </p:nvPr>
        </p:nvSpPr>
        <p:spPr bwMode="auto">
          <a:xfrm flipV="1">
            <a:off x="1648358" y="2430249"/>
            <a:ext cx="0" cy="1631522"/>
          </a:xfrm>
          <a:prstGeom prst="line">
            <a:avLst/>
          </a:prstGeom>
          <a:noFill/>
          <a:ln w="9525">
            <a:solidFill>
              <a:schemeClr val="tx1"/>
            </a:solidFill>
            <a:round/>
            <a:headEnd/>
            <a:tailEnd/>
          </a:ln>
        </p:spPr>
        <p:txBody>
          <a:bodyPr lIns="17354" tIns="10412" rIns="17354" bIns="10412">
            <a:spAutoFit/>
          </a:bodyP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27672" name="Line 34"/>
          <p:cNvSpPr>
            <a:spLocks noChangeShapeType="1"/>
          </p:cNvSpPr>
          <p:nvPr>
            <p:custDataLst>
              <p:tags r:id="rId19"/>
            </p:custDataLst>
          </p:nvPr>
        </p:nvSpPr>
        <p:spPr bwMode="auto">
          <a:xfrm flipV="1">
            <a:off x="2447283" y="3748017"/>
            <a:ext cx="0" cy="313754"/>
          </a:xfrm>
          <a:prstGeom prst="line">
            <a:avLst/>
          </a:prstGeom>
          <a:noFill/>
          <a:ln w="9525">
            <a:solidFill>
              <a:schemeClr val="tx1"/>
            </a:solidFill>
            <a:round/>
            <a:headEnd/>
            <a:tailEnd/>
          </a:ln>
        </p:spPr>
        <p:txBody>
          <a:bodyPr lIns="17354" tIns="10412" rIns="17354" bIns="10412">
            <a:spAutoFit/>
          </a:bodyP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27673" name="Line 35"/>
          <p:cNvSpPr>
            <a:spLocks noChangeShapeType="1"/>
          </p:cNvSpPr>
          <p:nvPr>
            <p:custDataLst>
              <p:tags r:id="rId20"/>
            </p:custDataLst>
          </p:nvPr>
        </p:nvSpPr>
        <p:spPr bwMode="auto">
          <a:xfrm flipV="1">
            <a:off x="3315081" y="2395048"/>
            <a:ext cx="0" cy="1666723"/>
          </a:xfrm>
          <a:prstGeom prst="line">
            <a:avLst/>
          </a:prstGeom>
          <a:noFill/>
          <a:ln w="9525">
            <a:solidFill>
              <a:schemeClr val="tx1"/>
            </a:solidFill>
            <a:round/>
            <a:headEnd/>
            <a:tailEnd/>
          </a:ln>
        </p:spPr>
        <p:txBody>
          <a:bodyPr lIns="17354" tIns="10412" rIns="17354" bIns="10412">
            <a:spAutoFit/>
          </a:bodyP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27674" name="Line 36"/>
          <p:cNvSpPr>
            <a:spLocks noChangeShapeType="1"/>
          </p:cNvSpPr>
          <p:nvPr>
            <p:custDataLst>
              <p:tags r:id="rId21"/>
            </p:custDataLst>
          </p:nvPr>
        </p:nvSpPr>
        <p:spPr bwMode="auto">
          <a:xfrm flipV="1">
            <a:off x="5084348" y="2012420"/>
            <a:ext cx="0" cy="2049350"/>
          </a:xfrm>
          <a:prstGeom prst="line">
            <a:avLst/>
          </a:prstGeom>
          <a:noFill/>
          <a:ln w="9525">
            <a:solidFill>
              <a:schemeClr val="tx1"/>
            </a:solidFill>
            <a:round/>
            <a:headEnd/>
            <a:tailEnd/>
          </a:ln>
        </p:spPr>
        <p:txBody>
          <a:bodyPr lIns="17354" tIns="10412" rIns="17354" bIns="10412">
            <a:spAutoFit/>
          </a:bodyP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27675" name="Line 37"/>
          <p:cNvSpPr>
            <a:spLocks noChangeShapeType="1"/>
          </p:cNvSpPr>
          <p:nvPr>
            <p:custDataLst>
              <p:tags r:id="rId22"/>
            </p:custDataLst>
          </p:nvPr>
        </p:nvSpPr>
        <p:spPr bwMode="auto">
          <a:xfrm flipV="1">
            <a:off x="6715870" y="2395048"/>
            <a:ext cx="0" cy="1666723"/>
          </a:xfrm>
          <a:prstGeom prst="line">
            <a:avLst/>
          </a:prstGeom>
          <a:noFill/>
          <a:ln w="9525">
            <a:solidFill>
              <a:schemeClr val="tx1"/>
            </a:solidFill>
            <a:round/>
            <a:headEnd/>
            <a:tailEnd/>
          </a:ln>
        </p:spPr>
        <p:txBody>
          <a:bodyPr lIns="17354" tIns="10412" rIns="17354" bIns="10412">
            <a:spAutoFit/>
          </a:bodyP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27676" name="Line 38"/>
          <p:cNvSpPr>
            <a:spLocks noChangeShapeType="1"/>
          </p:cNvSpPr>
          <p:nvPr>
            <p:custDataLst>
              <p:tags r:id="rId23"/>
            </p:custDataLst>
          </p:nvPr>
        </p:nvSpPr>
        <p:spPr bwMode="auto">
          <a:xfrm flipV="1">
            <a:off x="4182879" y="3748017"/>
            <a:ext cx="0" cy="313754"/>
          </a:xfrm>
          <a:prstGeom prst="line">
            <a:avLst/>
          </a:prstGeom>
          <a:noFill/>
          <a:ln w="9525">
            <a:solidFill>
              <a:schemeClr val="tx1"/>
            </a:solidFill>
            <a:round/>
            <a:headEnd/>
            <a:tailEnd/>
          </a:ln>
        </p:spPr>
        <p:txBody>
          <a:bodyPr lIns="17354" tIns="10412" rIns="17354" bIns="10412">
            <a:spAutoFit/>
          </a:bodyP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27677" name="Line 39"/>
          <p:cNvSpPr>
            <a:spLocks noChangeShapeType="1"/>
          </p:cNvSpPr>
          <p:nvPr>
            <p:custDataLst>
              <p:tags r:id="rId24"/>
            </p:custDataLst>
          </p:nvPr>
        </p:nvSpPr>
        <p:spPr bwMode="auto">
          <a:xfrm flipV="1">
            <a:off x="5918476" y="3470995"/>
            <a:ext cx="0" cy="590776"/>
          </a:xfrm>
          <a:prstGeom prst="line">
            <a:avLst/>
          </a:prstGeom>
          <a:noFill/>
          <a:ln w="9525">
            <a:solidFill>
              <a:schemeClr val="tx1"/>
            </a:solidFill>
            <a:round/>
            <a:headEnd/>
            <a:tailEnd/>
          </a:ln>
        </p:spPr>
        <p:txBody>
          <a:bodyPr lIns="17354" tIns="10412" rIns="17354" bIns="10412">
            <a:spAutoFit/>
          </a:bodyPr>
          <a:lstStyle/>
          <a:p>
            <a:pPr fontAlgn="base">
              <a:spcBef>
                <a:spcPct val="0"/>
              </a:spcBef>
              <a:spcAft>
                <a:spcPct val="0"/>
              </a:spcAft>
            </a:pPr>
            <a:endParaRPr lang="es-ES" sz="1350" b="1" dirty="0">
              <a:solidFill>
                <a:srgbClr val="000000"/>
              </a:solidFill>
              <a:latin typeface="Bosch Office Sans"/>
              <a:cs typeface="Arial" charset="0"/>
            </a:endParaRPr>
          </a:p>
        </p:txBody>
      </p:sp>
      <p:pic>
        <p:nvPicPr>
          <p:cNvPr id="27678" name="Picture 40" descr="DF1_2_Ko"/>
          <p:cNvPicPr>
            <a:picLocks noChangeAspect="1" noChangeArrowheads="1"/>
          </p:cNvPicPr>
          <p:nvPr>
            <p:custDataLst>
              <p:tags r:id="rId25"/>
            </p:custDataLst>
          </p:nvPr>
        </p:nvPicPr>
        <p:blipFill>
          <a:blip r:embed="rId58" cstate="print"/>
          <a:srcRect/>
          <a:stretch>
            <a:fillRect/>
          </a:stretch>
        </p:blipFill>
        <p:spPr bwMode="auto">
          <a:xfrm>
            <a:off x="295388" y="2532793"/>
            <a:ext cx="831066" cy="1108088"/>
          </a:xfrm>
          <a:prstGeom prst="rect">
            <a:avLst/>
          </a:prstGeom>
          <a:noFill/>
          <a:ln w="9525">
            <a:noFill/>
            <a:miter lim="800000"/>
            <a:headEnd/>
            <a:tailEnd/>
          </a:ln>
        </p:spPr>
      </p:pic>
      <p:pic>
        <p:nvPicPr>
          <p:cNvPr id="27679" name="Picture 41" descr="DF4"/>
          <p:cNvPicPr>
            <a:picLocks noChangeAspect="1" noChangeArrowheads="1"/>
          </p:cNvPicPr>
          <p:nvPr>
            <p:custDataLst>
              <p:tags r:id="rId26"/>
            </p:custDataLst>
          </p:nvPr>
        </p:nvPicPr>
        <p:blipFill>
          <a:blip r:embed="rId59" cstate="print"/>
          <a:srcRect/>
          <a:stretch>
            <a:fillRect/>
          </a:stretch>
        </p:blipFill>
        <p:spPr bwMode="auto">
          <a:xfrm>
            <a:off x="3686994" y="2459329"/>
            <a:ext cx="1127984" cy="758153"/>
          </a:xfrm>
          <a:prstGeom prst="rect">
            <a:avLst/>
          </a:prstGeom>
          <a:noFill/>
          <a:ln w="9525">
            <a:noFill/>
            <a:miter lim="800000"/>
            <a:headEnd/>
            <a:tailEnd/>
          </a:ln>
        </p:spPr>
      </p:pic>
      <p:pic>
        <p:nvPicPr>
          <p:cNvPr id="27680" name="Picture 42" descr="DF6"/>
          <p:cNvPicPr>
            <a:picLocks noChangeAspect="1" noChangeArrowheads="1"/>
          </p:cNvPicPr>
          <p:nvPr>
            <p:custDataLst>
              <p:tags r:id="rId27"/>
            </p:custDataLst>
          </p:nvPr>
        </p:nvPicPr>
        <p:blipFill>
          <a:blip r:embed="rId60" cstate="print"/>
          <a:srcRect/>
          <a:stretch>
            <a:fillRect/>
          </a:stretch>
        </p:blipFill>
        <p:spPr bwMode="auto">
          <a:xfrm>
            <a:off x="2627883" y="1210434"/>
            <a:ext cx="1316237" cy="892832"/>
          </a:xfrm>
          <a:prstGeom prst="rect">
            <a:avLst/>
          </a:prstGeom>
          <a:noFill/>
          <a:ln w="9525">
            <a:noFill/>
            <a:miter lim="800000"/>
            <a:headEnd/>
            <a:tailEnd/>
          </a:ln>
        </p:spPr>
      </p:pic>
      <p:pic>
        <p:nvPicPr>
          <p:cNvPr id="27681" name="Picture 43" descr="DF10"/>
          <p:cNvPicPr>
            <a:picLocks noChangeAspect="1" noChangeArrowheads="1"/>
          </p:cNvPicPr>
          <p:nvPr>
            <p:custDataLst>
              <p:tags r:id="rId28"/>
            </p:custDataLst>
          </p:nvPr>
        </p:nvPicPr>
        <p:blipFill>
          <a:blip r:embed="rId61" cstate="print"/>
          <a:srcRect/>
          <a:stretch>
            <a:fillRect/>
          </a:stretch>
        </p:blipFill>
        <p:spPr bwMode="auto">
          <a:xfrm>
            <a:off x="4563976" y="1063505"/>
            <a:ext cx="1082070" cy="739877"/>
          </a:xfrm>
          <a:prstGeom prst="rect">
            <a:avLst/>
          </a:prstGeom>
          <a:noFill/>
          <a:ln w="9525">
            <a:noFill/>
            <a:miter lim="800000"/>
            <a:headEnd/>
            <a:tailEnd/>
          </a:ln>
        </p:spPr>
      </p:pic>
      <p:sp>
        <p:nvSpPr>
          <p:cNvPr id="27682" name="Text Box 44"/>
          <p:cNvSpPr txBox="1">
            <a:spLocks noChangeArrowheads="1"/>
          </p:cNvSpPr>
          <p:nvPr>
            <p:custDataLst>
              <p:tags r:id="rId29"/>
            </p:custDataLst>
          </p:nvPr>
        </p:nvSpPr>
        <p:spPr bwMode="auto">
          <a:xfrm>
            <a:off x="480579" y="4970221"/>
            <a:ext cx="4297667" cy="269183"/>
          </a:xfrm>
          <a:prstGeom prst="rect">
            <a:avLst/>
          </a:prstGeom>
          <a:solidFill>
            <a:srgbClr val="FFCC99"/>
          </a:solidFill>
          <a:ln w="9525" algn="ctr">
            <a:noFill/>
            <a:miter lim="800000"/>
            <a:headEnd/>
            <a:tailEnd/>
          </a:ln>
        </p:spPr>
        <p:txBody>
          <a:bodyPr lIns="86769" tIns="45120" rIns="86769" bIns="45120" anchor="ctr" anchorCtr="1">
            <a:spAutoFit/>
          </a:bodyPr>
          <a:lstStyle/>
          <a:p>
            <a:pPr eaLnBrk="0" fontAlgn="base" hangingPunct="0">
              <a:spcBef>
                <a:spcPct val="50000"/>
              </a:spcBef>
              <a:spcAft>
                <a:spcPct val="0"/>
              </a:spcAft>
            </a:pPr>
            <a:r>
              <a:rPr sz="1157" b="1" dirty="0">
                <a:solidFill>
                  <a:srgbClr val="000000"/>
                </a:solidFill>
                <a:latin typeface="Bosch Office Sans"/>
                <a:cs typeface="Arial" charset="0"/>
              </a:rPr>
              <a:t>Inductive / passive</a:t>
            </a:r>
          </a:p>
        </p:txBody>
      </p:sp>
      <p:sp>
        <p:nvSpPr>
          <p:cNvPr id="27683" name="Text Box 45"/>
          <p:cNvSpPr txBox="1">
            <a:spLocks noChangeArrowheads="1"/>
          </p:cNvSpPr>
          <p:nvPr>
            <p:custDataLst>
              <p:tags r:id="rId30"/>
            </p:custDataLst>
          </p:nvPr>
        </p:nvSpPr>
        <p:spPr bwMode="auto">
          <a:xfrm>
            <a:off x="4767534" y="4970221"/>
            <a:ext cx="2436569" cy="269183"/>
          </a:xfrm>
          <a:prstGeom prst="rect">
            <a:avLst/>
          </a:prstGeom>
          <a:solidFill>
            <a:srgbClr val="99CCFF"/>
          </a:solidFill>
          <a:ln w="9525" algn="ctr">
            <a:noFill/>
            <a:miter lim="800000"/>
            <a:headEnd/>
            <a:tailEnd/>
          </a:ln>
        </p:spPr>
        <p:txBody>
          <a:bodyPr lIns="86769" tIns="45120" rIns="86769" bIns="45120" anchor="ctr" anchorCtr="1">
            <a:spAutoFit/>
          </a:bodyPr>
          <a:lstStyle/>
          <a:p>
            <a:pPr eaLnBrk="0" fontAlgn="base" hangingPunct="0">
              <a:spcBef>
                <a:spcPct val="50000"/>
              </a:spcBef>
              <a:spcAft>
                <a:spcPct val="0"/>
              </a:spcAft>
            </a:pPr>
            <a:r>
              <a:rPr sz="1157" b="1" dirty="0">
                <a:solidFill>
                  <a:srgbClr val="000000"/>
                </a:solidFill>
                <a:latin typeface="Bosch Office Sans"/>
                <a:cs typeface="Arial" charset="0"/>
              </a:rPr>
              <a:t>active</a:t>
            </a:r>
          </a:p>
        </p:txBody>
      </p:sp>
      <p:sp>
        <p:nvSpPr>
          <p:cNvPr id="27684" name="Text Box 46"/>
          <p:cNvSpPr txBox="1">
            <a:spLocks noChangeArrowheads="1"/>
          </p:cNvSpPr>
          <p:nvPr>
            <p:custDataLst>
              <p:tags r:id="rId31"/>
            </p:custDataLst>
          </p:nvPr>
        </p:nvSpPr>
        <p:spPr bwMode="auto">
          <a:xfrm>
            <a:off x="3948711" y="3080715"/>
            <a:ext cx="854024" cy="447244"/>
          </a:xfrm>
          <a:prstGeom prst="rect">
            <a:avLst/>
          </a:prstGeom>
          <a:noFill/>
          <a:ln w="9525" algn="ctr">
            <a:noFill/>
            <a:miter lim="800000"/>
            <a:headEnd/>
            <a:tailEnd/>
          </a:ln>
        </p:spPr>
        <p:txBody>
          <a:bodyPr lIns="86769" tIns="45120" rIns="86769" bIns="45120">
            <a:spAutoFit/>
          </a:bodyPr>
          <a:lstStyle/>
          <a:p>
            <a:pPr eaLnBrk="0" fontAlgn="base" hangingPunct="0">
              <a:spcBef>
                <a:spcPct val="50000"/>
              </a:spcBef>
              <a:spcAft>
                <a:spcPct val="0"/>
              </a:spcAft>
            </a:pPr>
            <a:r>
              <a:rPr sz="1157" b="1" dirty="0">
                <a:solidFill>
                  <a:srgbClr val="000000"/>
                </a:solidFill>
                <a:latin typeface="Bosch Office Sans"/>
                <a:cs typeface="Arial" charset="0"/>
              </a:rPr>
              <a:t>Only trucks</a:t>
            </a:r>
          </a:p>
        </p:txBody>
      </p:sp>
      <p:sp>
        <p:nvSpPr>
          <p:cNvPr id="27685" name="59 CuadroTexto"/>
          <p:cNvSpPr txBox="1">
            <a:spLocks noChangeArrowheads="1"/>
          </p:cNvSpPr>
          <p:nvPr>
            <p:custDataLst>
              <p:tags r:id="rId32"/>
            </p:custDataLst>
          </p:nvPr>
        </p:nvSpPr>
        <p:spPr bwMode="auto">
          <a:xfrm>
            <a:off x="226515" y="794136"/>
            <a:ext cx="3491090" cy="356608"/>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de-DE" sz="1735">
                <a:solidFill>
                  <a:srgbClr val="000000"/>
                </a:solidFill>
                <a:latin typeface="Bosch Office Sans"/>
                <a:cs typeface="Arial" charset="0"/>
              </a:rPr>
              <a:t>Historia de los sensores de rueda</a:t>
            </a:r>
          </a:p>
        </p:txBody>
      </p:sp>
      <p:sp>
        <p:nvSpPr>
          <p:cNvPr id="59" name="CuadroTexto 58"/>
          <p:cNvSpPr txBox="1"/>
          <p:nvPr>
            <p:custDataLst>
              <p:tags r:id="rId33"/>
            </p:custDataLst>
          </p:nvPr>
        </p:nvSpPr>
        <p:spPr>
          <a:xfrm>
            <a:off x="421218" y="349352"/>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8" name="Rectángulo 7"/>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16</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6"/>
            </p:custDataLst>
          </p:nvPr>
        </p:nvPicPr>
        <p:blipFill>
          <a:blip r:embed="rId22"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7"/>
            </p:custDataLst>
          </p:nvPr>
        </p:nvPicPr>
        <p:blipFill>
          <a:blip r:embed="rId23">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8"/>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9"/>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31751" name="Rectangle 2_"/>
          <p:cNvSpPr>
            <a:spLocks noGrp="1" noChangeArrowheads="1"/>
          </p:cNvSpPr>
          <p:nvPr>
            <p:ph type="title"/>
            <p:custDataLst>
              <p:tags r:id="rId10"/>
            </p:custDataLst>
          </p:nvPr>
        </p:nvSpPr>
        <p:spPr>
          <a:xfrm>
            <a:off x="2101388" y="396327"/>
            <a:ext cx="6446501" cy="514251"/>
          </a:xfrm>
        </p:spPr>
        <p:txBody>
          <a:bodyPr/>
          <a:lstStyle/>
          <a:p>
            <a:r>
              <a:rPr lang="es-ES" sz="1928" dirty="0">
                <a:solidFill>
                  <a:schemeClr val="bg1"/>
                </a:solidFill>
              </a:rPr>
              <a:t>Sensor para el número de revoluciones activo</a:t>
            </a:r>
          </a:p>
        </p:txBody>
      </p:sp>
      <p:sp>
        <p:nvSpPr>
          <p:cNvPr id="31748" name="Rectangle 8"/>
          <p:cNvSpPr>
            <a:spLocks noChangeArrowheads="1"/>
          </p:cNvSpPr>
          <p:nvPr>
            <p:custDataLst>
              <p:tags r:id="rId11"/>
            </p:custDataLst>
          </p:nvPr>
        </p:nvSpPr>
        <p:spPr bwMode="auto">
          <a:xfrm>
            <a:off x="6244473" y="520298"/>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31750" name="Rectangle 6_"/>
          <p:cNvSpPr>
            <a:spLocks noChangeArrowheads="1"/>
          </p:cNvSpPr>
          <p:nvPr>
            <p:custDataLst>
              <p:tags r:id="rId12"/>
            </p:custDataLst>
          </p:nvPr>
        </p:nvSpPr>
        <p:spPr bwMode="auto">
          <a:xfrm>
            <a:off x="8203524" y="6140324"/>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31752" name="Text Box 12"/>
          <p:cNvSpPr txBox="1">
            <a:spLocks noChangeArrowheads="1"/>
          </p:cNvSpPr>
          <p:nvPr>
            <p:custDataLst>
              <p:tags r:id="rId13"/>
            </p:custDataLst>
          </p:nvPr>
        </p:nvSpPr>
        <p:spPr bwMode="auto">
          <a:xfrm>
            <a:off x="295388" y="396327"/>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de-DE" sz="1735">
                <a:solidFill>
                  <a:srgbClr val="FFFFFF"/>
                </a:solidFill>
                <a:latin typeface="Bosch Office Sans"/>
                <a:cs typeface="Arial" charset="0"/>
              </a:rPr>
              <a:t>ABS / ESP</a:t>
            </a:r>
          </a:p>
        </p:txBody>
      </p:sp>
      <p:pic>
        <p:nvPicPr>
          <p:cNvPr id="31753" name="Picture 15" descr="Aktiver_Drehzahlregler_"/>
          <p:cNvPicPr>
            <a:picLocks noChangeAspect="1" noChangeArrowheads="1"/>
          </p:cNvPicPr>
          <p:nvPr>
            <p:custDataLst>
              <p:tags r:id="rId14"/>
            </p:custDataLst>
          </p:nvPr>
        </p:nvPicPr>
        <p:blipFill>
          <a:blip r:embed="rId24" cstate="print"/>
          <a:srcRect/>
          <a:stretch>
            <a:fillRect/>
          </a:stretch>
        </p:blipFill>
        <p:spPr bwMode="auto">
          <a:xfrm>
            <a:off x="204794" y="935977"/>
            <a:ext cx="2499320" cy="1678270"/>
          </a:xfrm>
          <a:prstGeom prst="rect">
            <a:avLst/>
          </a:prstGeom>
          <a:noFill/>
          <a:ln w="9525">
            <a:noFill/>
            <a:miter lim="800000"/>
            <a:headEnd/>
            <a:tailEnd/>
          </a:ln>
        </p:spPr>
      </p:pic>
      <p:pic>
        <p:nvPicPr>
          <p:cNvPr id="31754" name="Picture 16"/>
          <p:cNvPicPr>
            <a:picLocks noChangeAspect="1" noChangeArrowheads="1"/>
          </p:cNvPicPr>
          <p:nvPr>
            <p:custDataLst>
              <p:tags r:id="rId15"/>
            </p:custDataLst>
          </p:nvPr>
        </p:nvPicPr>
        <p:blipFill>
          <a:blip r:embed="rId25" cstate="print">
            <a:lum bright="12000"/>
          </a:blip>
          <a:srcRect/>
          <a:stretch>
            <a:fillRect/>
          </a:stretch>
        </p:blipFill>
        <p:spPr bwMode="auto">
          <a:xfrm>
            <a:off x="1893239" y="1160051"/>
            <a:ext cx="1040746" cy="1004720"/>
          </a:xfrm>
          <a:prstGeom prst="rect">
            <a:avLst/>
          </a:prstGeom>
          <a:noFill/>
          <a:ln w="9525">
            <a:noFill/>
            <a:miter lim="800000"/>
            <a:headEnd/>
            <a:tailEnd/>
          </a:ln>
        </p:spPr>
      </p:pic>
      <p:sp>
        <p:nvSpPr>
          <p:cNvPr id="72722" name="Rectangle 18"/>
          <p:cNvSpPr>
            <a:spLocks noChangeArrowheads="1"/>
          </p:cNvSpPr>
          <p:nvPr>
            <p:custDataLst>
              <p:tags r:id="rId16"/>
            </p:custDataLst>
          </p:nvPr>
        </p:nvSpPr>
        <p:spPr bwMode="auto">
          <a:xfrm>
            <a:off x="366842" y="3892518"/>
            <a:ext cx="7724475" cy="1446550"/>
          </a:xfrm>
          <a:prstGeom prst="rect">
            <a:avLst/>
          </a:prstGeom>
          <a:noFill/>
          <a:ln w="9525">
            <a:noFill/>
            <a:miter lim="800000"/>
            <a:headEnd/>
            <a:tailEnd/>
          </a:ln>
        </p:spPr>
        <p:txBody>
          <a:bodyPr>
            <a:spAutoFit/>
          </a:bodyPr>
          <a:lstStyle/>
          <a:p>
            <a:pPr eaLnBrk="0" fontAlgn="base" hangingPunct="0">
              <a:spcBef>
                <a:spcPct val="0"/>
              </a:spcBef>
              <a:spcAft>
                <a:spcPct val="0"/>
              </a:spcAft>
            </a:pPr>
            <a:r>
              <a:rPr lang="es-ES" sz="1100" dirty="0">
                <a:solidFill>
                  <a:srgbClr val="000000"/>
                </a:solidFill>
                <a:latin typeface="Bosch Office Sans"/>
                <a:cs typeface="Arial" charset="0"/>
              </a:rPr>
              <a:t> </a:t>
            </a:r>
            <a:r>
              <a:rPr lang="es-ES" sz="1100" b="1" dirty="0">
                <a:solidFill>
                  <a:srgbClr val="000000"/>
                </a:solidFill>
                <a:latin typeface="Bosch Office Sans"/>
                <a:cs typeface="Arial" charset="0"/>
              </a:rPr>
              <a:t>¿</a:t>
            </a:r>
            <a:r>
              <a:rPr lang="es-ES" sz="1100" dirty="0">
                <a:solidFill>
                  <a:srgbClr val="000000"/>
                </a:solidFill>
                <a:latin typeface="Bosch Office Sans"/>
                <a:cs typeface="Arial" charset="0"/>
              </a:rPr>
              <a:t>Qué ventaja ofrecen los sensores del número de revoluciones activos?</a:t>
            </a:r>
          </a:p>
          <a:p>
            <a:pPr lvl="1" eaLnBrk="0" fontAlgn="base" hangingPunct="0">
              <a:spcBef>
                <a:spcPct val="0"/>
              </a:spcBef>
              <a:spcAft>
                <a:spcPct val="0"/>
              </a:spcAft>
            </a:pPr>
            <a:r>
              <a:rPr lang="es-ES" sz="1100" dirty="0">
                <a:solidFill>
                  <a:srgbClr val="FF0000"/>
                </a:solidFill>
                <a:cs typeface="Arial" charset="0"/>
              </a:rPr>
              <a:t>Señal exacta, incluso a bajas revoluciones</a:t>
            </a:r>
          </a:p>
          <a:p>
            <a:pPr eaLnBrk="0" fontAlgn="base" hangingPunct="0">
              <a:spcBef>
                <a:spcPct val="0"/>
              </a:spcBef>
              <a:spcAft>
                <a:spcPct val="0"/>
              </a:spcAft>
            </a:pPr>
            <a:r>
              <a:rPr lang="es-ES" sz="1100" dirty="0">
                <a:solidFill>
                  <a:srgbClr val="000000"/>
                </a:solidFill>
                <a:latin typeface="Bosch Office Sans"/>
                <a:cs typeface="Arial" charset="0"/>
              </a:rPr>
              <a:t>¿Cómo se comprueban los generadores del número de revoluciones activos?</a:t>
            </a:r>
          </a:p>
          <a:p>
            <a:pPr lvl="1" eaLnBrk="0" fontAlgn="base" hangingPunct="0">
              <a:spcBef>
                <a:spcPct val="0"/>
              </a:spcBef>
              <a:spcAft>
                <a:spcPct val="0"/>
              </a:spcAft>
            </a:pPr>
            <a:r>
              <a:rPr lang="es-ES" sz="1100" i="1" dirty="0">
                <a:solidFill>
                  <a:srgbClr val="707070"/>
                </a:solidFill>
                <a:cs typeface="Arial" charset="0"/>
              </a:rPr>
              <a:t> </a:t>
            </a:r>
            <a:r>
              <a:rPr lang="es-ES" sz="1100" dirty="0">
                <a:solidFill>
                  <a:srgbClr val="FF0000"/>
                </a:solidFill>
                <a:cs typeface="Arial" charset="0"/>
              </a:rPr>
              <a:t>Auto diagnosis </a:t>
            </a:r>
          </a:p>
          <a:p>
            <a:pPr lvl="1" eaLnBrk="0" fontAlgn="base" hangingPunct="0">
              <a:spcBef>
                <a:spcPct val="0"/>
              </a:spcBef>
              <a:spcAft>
                <a:spcPct val="0"/>
              </a:spcAft>
            </a:pPr>
            <a:r>
              <a:rPr lang="es-ES" sz="1100" i="1" dirty="0">
                <a:solidFill>
                  <a:srgbClr val="FF0000"/>
                </a:solidFill>
                <a:cs typeface="Arial" charset="0"/>
              </a:rPr>
              <a:t> </a:t>
            </a:r>
            <a:r>
              <a:rPr lang="es-ES" sz="1100" dirty="0">
                <a:solidFill>
                  <a:srgbClr val="FF0000"/>
                </a:solidFill>
                <a:cs typeface="Arial" charset="0"/>
              </a:rPr>
              <a:t>Tensión de alimentación</a:t>
            </a:r>
          </a:p>
          <a:p>
            <a:pPr lvl="1" eaLnBrk="0" fontAlgn="base" hangingPunct="0">
              <a:spcBef>
                <a:spcPct val="0"/>
              </a:spcBef>
              <a:spcAft>
                <a:spcPct val="0"/>
              </a:spcAft>
            </a:pPr>
            <a:r>
              <a:rPr lang="es-ES" sz="1100" i="1" dirty="0">
                <a:solidFill>
                  <a:srgbClr val="FF0000"/>
                </a:solidFill>
                <a:cs typeface="Arial" charset="0"/>
              </a:rPr>
              <a:t> </a:t>
            </a:r>
            <a:r>
              <a:rPr lang="es-ES" sz="1100" dirty="0">
                <a:solidFill>
                  <a:srgbClr val="FF0000"/>
                </a:solidFill>
                <a:cs typeface="Arial" charset="0"/>
              </a:rPr>
              <a:t>Señal rectangular</a:t>
            </a:r>
          </a:p>
          <a:p>
            <a:pPr eaLnBrk="0" fontAlgn="base" hangingPunct="0">
              <a:spcBef>
                <a:spcPct val="0"/>
              </a:spcBef>
              <a:spcAft>
                <a:spcPct val="0"/>
              </a:spcAft>
            </a:pPr>
            <a:r>
              <a:rPr lang="es-ES" sz="1100" dirty="0">
                <a:solidFill>
                  <a:srgbClr val="000000"/>
                </a:solidFill>
                <a:latin typeface="Bosch Office Sans"/>
                <a:cs typeface="Arial" charset="0"/>
              </a:rPr>
              <a:t>¿Qué hay que tener en cuenta en la prueba?</a:t>
            </a:r>
          </a:p>
          <a:p>
            <a:pPr lvl="1" eaLnBrk="0" fontAlgn="base" hangingPunct="0">
              <a:spcBef>
                <a:spcPct val="0"/>
              </a:spcBef>
              <a:spcAft>
                <a:spcPct val="0"/>
              </a:spcAft>
            </a:pPr>
            <a:r>
              <a:rPr lang="es-ES" sz="1100" dirty="0">
                <a:solidFill>
                  <a:srgbClr val="FF0000"/>
                </a:solidFill>
                <a:cs typeface="Arial" charset="0"/>
              </a:rPr>
              <a:t>El generador TIENE polaridad</a:t>
            </a:r>
          </a:p>
        </p:txBody>
      </p:sp>
      <p:grpSp>
        <p:nvGrpSpPr>
          <p:cNvPr id="31756" name="Group 19"/>
          <p:cNvGrpSpPr>
            <a:grpSpLocks/>
          </p:cNvGrpSpPr>
          <p:nvPr/>
        </p:nvGrpSpPr>
        <p:grpSpPr bwMode="auto">
          <a:xfrm>
            <a:off x="6265901" y="881498"/>
            <a:ext cx="1735596" cy="1319298"/>
            <a:chOff x="4259" y="809"/>
            <a:chExt cx="1434" cy="1088"/>
          </a:xfrm>
        </p:grpSpPr>
        <p:pic>
          <p:nvPicPr>
            <p:cNvPr id="31764" name="Picture 20" descr="sensor c1"/>
            <p:cNvPicPr>
              <a:picLocks noChangeAspect="1" noChangeArrowheads="1"/>
            </p:cNvPicPr>
            <p:nvPr/>
          </p:nvPicPr>
          <p:blipFill>
            <a:blip r:embed="rId26" cstate="print"/>
            <a:srcRect/>
            <a:stretch>
              <a:fillRect/>
            </a:stretch>
          </p:blipFill>
          <p:spPr bwMode="auto">
            <a:xfrm>
              <a:off x="4259" y="809"/>
              <a:ext cx="1434" cy="1084"/>
            </a:xfrm>
            <a:prstGeom prst="rect">
              <a:avLst/>
            </a:prstGeom>
            <a:noFill/>
            <a:ln w="9525">
              <a:noFill/>
              <a:miter lim="800000"/>
              <a:headEnd/>
              <a:tailEnd/>
            </a:ln>
          </p:spPr>
        </p:pic>
        <p:sp>
          <p:nvSpPr>
            <p:cNvPr id="31765" name="Rectangle 21"/>
            <p:cNvSpPr>
              <a:spLocks noChangeArrowheads="1"/>
            </p:cNvSpPr>
            <p:nvPr/>
          </p:nvSpPr>
          <p:spPr bwMode="auto">
            <a:xfrm>
              <a:off x="4261" y="809"/>
              <a:ext cx="1432" cy="1088"/>
            </a:xfrm>
            <a:prstGeom prst="rect">
              <a:avLst/>
            </a:prstGeom>
            <a:noFill/>
            <a:ln w="12700" algn="ctr">
              <a:solidFill>
                <a:schemeClr val="tx1"/>
              </a:solidFill>
              <a:miter lim="800000"/>
              <a:headEnd/>
              <a:tailEnd/>
            </a:ln>
          </p:spPr>
          <p:txBody>
            <a:bodyPr wrap="none" anchor="ctr"/>
            <a:lstStyle/>
            <a:p>
              <a:pPr eaLnBrk="0" fontAlgn="base" hangingPunct="0">
                <a:spcBef>
                  <a:spcPct val="0"/>
                </a:spcBef>
                <a:spcAft>
                  <a:spcPct val="0"/>
                </a:spcAft>
              </a:pPr>
              <a:endParaRPr lang="es-ES" sz="1350" b="1" dirty="0">
                <a:solidFill>
                  <a:srgbClr val="000000"/>
                </a:solidFill>
                <a:latin typeface="Bosch Office Sans"/>
                <a:cs typeface="Arial" charset="0"/>
              </a:endParaRPr>
            </a:p>
          </p:txBody>
        </p:sp>
      </p:grpSp>
      <p:grpSp>
        <p:nvGrpSpPr>
          <p:cNvPr id="31757" name="Group 22"/>
          <p:cNvGrpSpPr>
            <a:grpSpLocks/>
          </p:cNvGrpSpPr>
          <p:nvPr/>
        </p:nvGrpSpPr>
        <p:grpSpPr bwMode="auto">
          <a:xfrm>
            <a:off x="4881553" y="2200796"/>
            <a:ext cx="3118671" cy="1527447"/>
            <a:chOff x="3244" y="2063"/>
            <a:chExt cx="2448" cy="1345"/>
          </a:xfrm>
        </p:grpSpPr>
        <p:pic>
          <p:nvPicPr>
            <p:cNvPr id="31762" name="Picture 23" descr="sensor d1"/>
            <p:cNvPicPr>
              <a:picLocks noChangeAspect="1" noChangeArrowheads="1"/>
            </p:cNvPicPr>
            <p:nvPr/>
          </p:nvPicPr>
          <p:blipFill>
            <a:blip r:embed="rId27" cstate="print"/>
            <a:srcRect/>
            <a:stretch>
              <a:fillRect/>
            </a:stretch>
          </p:blipFill>
          <p:spPr bwMode="auto">
            <a:xfrm>
              <a:off x="3374" y="2063"/>
              <a:ext cx="2186" cy="1342"/>
            </a:xfrm>
            <a:prstGeom prst="rect">
              <a:avLst/>
            </a:prstGeom>
            <a:noFill/>
            <a:ln w="9525">
              <a:noFill/>
              <a:miter lim="800000"/>
              <a:headEnd/>
              <a:tailEnd/>
            </a:ln>
          </p:spPr>
        </p:pic>
        <p:sp>
          <p:nvSpPr>
            <p:cNvPr id="31763" name="Rectangle 24"/>
            <p:cNvSpPr>
              <a:spLocks noChangeArrowheads="1"/>
            </p:cNvSpPr>
            <p:nvPr/>
          </p:nvSpPr>
          <p:spPr bwMode="auto">
            <a:xfrm>
              <a:off x="3244" y="2064"/>
              <a:ext cx="2448" cy="1344"/>
            </a:xfrm>
            <a:prstGeom prst="rect">
              <a:avLst/>
            </a:prstGeom>
            <a:noFill/>
            <a:ln w="12700" algn="ctr">
              <a:solidFill>
                <a:schemeClr val="tx1"/>
              </a:solidFill>
              <a:miter lim="800000"/>
              <a:headEnd/>
              <a:tailEnd/>
            </a:ln>
          </p:spPr>
          <p:txBody>
            <a:bodyPr wrap="none" anchor="ctr"/>
            <a:lstStyle/>
            <a:p>
              <a:pPr eaLnBrk="0" fontAlgn="base" hangingPunct="0">
                <a:spcBef>
                  <a:spcPct val="0"/>
                </a:spcBef>
                <a:spcAft>
                  <a:spcPct val="0"/>
                </a:spcAft>
              </a:pPr>
              <a:endParaRPr lang="es-ES" sz="1350" b="1" dirty="0">
                <a:solidFill>
                  <a:srgbClr val="000000"/>
                </a:solidFill>
                <a:latin typeface="Bosch Office Sans"/>
                <a:cs typeface="Arial" charset="0"/>
              </a:endParaRPr>
            </a:p>
          </p:txBody>
        </p:sp>
      </p:grpSp>
      <p:grpSp>
        <p:nvGrpSpPr>
          <p:cNvPr id="31758" name="Group 25"/>
          <p:cNvGrpSpPr>
            <a:grpSpLocks/>
          </p:cNvGrpSpPr>
          <p:nvPr/>
        </p:nvGrpSpPr>
        <p:grpSpPr bwMode="auto">
          <a:xfrm>
            <a:off x="4877728" y="951901"/>
            <a:ext cx="1308286" cy="1250426"/>
            <a:chOff x="3366" y="810"/>
            <a:chExt cx="828" cy="1089"/>
          </a:xfrm>
        </p:grpSpPr>
        <p:pic>
          <p:nvPicPr>
            <p:cNvPr id="31760" name="Picture 26" descr="sensor a1"/>
            <p:cNvPicPr>
              <a:picLocks noChangeAspect="1" noChangeArrowheads="1"/>
            </p:cNvPicPr>
            <p:nvPr/>
          </p:nvPicPr>
          <p:blipFill>
            <a:blip r:embed="rId28" cstate="print"/>
            <a:srcRect/>
            <a:stretch>
              <a:fillRect/>
            </a:stretch>
          </p:blipFill>
          <p:spPr bwMode="auto">
            <a:xfrm>
              <a:off x="3481" y="810"/>
              <a:ext cx="605" cy="1089"/>
            </a:xfrm>
            <a:prstGeom prst="rect">
              <a:avLst/>
            </a:prstGeom>
            <a:noFill/>
            <a:ln w="9525">
              <a:noFill/>
              <a:miter lim="800000"/>
              <a:headEnd/>
              <a:tailEnd/>
            </a:ln>
          </p:spPr>
        </p:pic>
        <p:sp>
          <p:nvSpPr>
            <p:cNvPr id="31761" name="Rectangle 27"/>
            <p:cNvSpPr>
              <a:spLocks noChangeArrowheads="1"/>
            </p:cNvSpPr>
            <p:nvPr/>
          </p:nvSpPr>
          <p:spPr bwMode="auto">
            <a:xfrm>
              <a:off x="3366" y="810"/>
              <a:ext cx="828" cy="1088"/>
            </a:xfrm>
            <a:prstGeom prst="rect">
              <a:avLst/>
            </a:prstGeom>
            <a:noFill/>
            <a:ln w="12700" algn="ctr">
              <a:solidFill>
                <a:schemeClr val="tx1"/>
              </a:solidFill>
              <a:miter lim="800000"/>
              <a:headEnd/>
              <a:tailEnd/>
            </a:ln>
          </p:spPr>
          <p:txBody>
            <a:bodyPr wrap="none" anchor="ctr"/>
            <a:lstStyle/>
            <a:p>
              <a:pPr eaLnBrk="0" fontAlgn="base" hangingPunct="0">
                <a:spcBef>
                  <a:spcPct val="0"/>
                </a:spcBef>
                <a:spcAft>
                  <a:spcPct val="0"/>
                </a:spcAft>
              </a:pPr>
              <a:endParaRPr lang="es-ES" sz="1350" b="1" dirty="0">
                <a:solidFill>
                  <a:srgbClr val="000000"/>
                </a:solidFill>
                <a:latin typeface="Bosch Office Sans"/>
                <a:cs typeface="Arial" charset="0"/>
              </a:endParaRPr>
            </a:p>
          </p:txBody>
        </p:sp>
      </p:grpSp>
      <p:pic>
        <p:nvPicPr>
          <p:cNvPr id="31759" name="Picture 28" descr="schéma signal capteur hall"/>
          <p:cNvPicPr>
            <a:picLocks noChangeAspect="1" noChangeArrowheads="1"/>
          </p:cNvPicPr>
          <p:nvPr>
            <p:custDataLst>
              <p:tags r:id="rId17"/>
            </p:custDataLst>
          </p:nvPr>
        </p:nvPicPr>
        <p:blipFill>
          <a:blip r:embed="rId29" cstate="print"/>
          <a:srcRect/>
          <a:stretch>
            <a:fillRect/>
          </a:stretch>
        </p:blipFill>
        <p:spPr bwMode="auto">
          <a:xfrm>
            <a:off x="1683559" y="2156411"/>
            <a:ext cx="2777873" cy="1519212"/>
          </a:xfrm>
          <a:prstGeom prst="rect">
            <a:avLst/>
          </a:prstGeom>
          <a:noFill/>
          <a:ln w="9525">
            <a:noFill/>
            <a:miter lim="800000"/>
            <a:headEnd/>
            <a:tailEnd/>
          </a:ln>
        </p:spPr>
      </p:pic>
      <p:sp>
        <p:nvSpPr>
          <p:cNvPr id="27" name="CuadroTexto 26"/>
          <p:cNvSpPr txBox="1"/>
          <p:nvPr>
            <p:custDataLst>
              <p:tags r:id="rId18"/>
            </p:custDataLst>
          </p:nvPr>
        </p:nvSpPr>
        <p:spPr>
          <a:xfrm>
            <a:off x="311114" y="114599"/>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
        <p:nvSpPr>
          <p:cNvPr id="10" name="CuadroTexto 9"/>
          <p:cNvSpPr txBox="1"/>
          <p:nvPr>
            <p:custDataLst>
              <p:tags r:id="rId19"/>
            </p:custDataLst>
          </p:nvPr>
        </p:nvSpPr>
        <p:spPr>
          <a:xfrm>
            <a:off x="3078310" y="740825"/>
            <a:ext cx="914400"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400" b="0" i="0" u="none" strike="noStrike" kern="0" cap="none" spc="0" normalizeH="0" baseline="0" noProof="0" dirty="0" smtClean="0">
                <a:ln>
                  <a:noFill/>
                </a:ln>
                <a:solidFill>
                  <a:srgbClr val="000000"/>
                </a:solidFill>
                <a:effectLst/>
                <a:uLnTx/>
                <a:uFillTx/>
              </a:rPr>
              <a:t>Sensor </a:t>
            </a:r>
            <a:r>
              <a:rPr kumimoji="0" lang="en-GB" sz="1400" b="0" i="0" u="none" strike="noStrike" kern="0" cap="none" spc="0" normalizeH="0" baseline="0" noProof="0" dirty="0" err="1" smtClean="0">
                <a:ln>
                  <a:noFill/>
                </a:ln>
                <a:solidFill>
                  <a:srgbClr val="000000"/>
                </a:solidFill>
                <a:effectLst/>
                <a:uLnTx/>
                <a:uFillTx/>
              </a:rPr>
              <a:t>activo</a:t>
            </a:r>
            <a:endParaRPr kumimoji="0" lang="en-GB" sz="1400" b="0" i="0" u="none" strike="noStrike" kern="0" cap="none" spc="0" normalizeH="0" baseline="0" noProof="0" dirty="0" smtClean="0">
              <a:ln>
                <a:noFill/>
              </a:ln>
              <a:solidFill>
                <a:srgbClr val="000000"/>
              </a:solidFill>
              <a:effectLst/>
              <a:uLnTx/>
              <a:uFillTx/>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2722">
                                            <p:txEl>
                                              <p:pRg st="1" end="1"/>
                                            </p:txEl>
                                          </p:spTgt>
                                        </p:tgtEl>
                                        <p:attrNameLst>
                                          <p:attrName>style.visibility</p:attrName>
                                        </p:attrNameLst>
                                      </p:cBhvr>
                                      <p:to>
                                        <p:strVal val="visible"/>
                                      </p:to>
                                    </p:set>
                                    <p:animEffect transition="in" filter="wipe(left)">
                                      <p:cBhvr>
                                        <p:cTn id="7" dur="500"/>
                                        <p:tgtEl>
                                          <p:spTgt spid="7272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2722">
                                            <p:txEl>
                                              <p:pRg st="3" end="3"/>
                                            </p:txEl>
                                          </p:spTgt>
                                        </p:tgtEl>
                                        <p:attrNameLst>
                                          <p:attrName>style.visibility</p:attrName>
                                        </p:attrNameLst>
                                      </p:cBhvr>
                                      <p:to>
                                        <p:strVal val="visible"/>
                                      </p:to>
                                    </p:set>
                                    <p:animEffect transition="in" filter="wipe(left)">
                                      <p:cBhvr>
                                        <p:cTn id="12" dur="500"/>
                                        <p:tgtEl>
                                          <p:spTgt spid="72722">
                                            <p:txEl>
                                              <p:pRg st="3" end="3"/>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72722">
                                            <p:txEl>
                                              <p:pRg st="4" end="4"/>
                                            </p:txEl>
                                          </p:spTgt>
                                        </p:tgtEl>
                                        <p:attrNameLst>
                                          <p:attrName>style.visibility</p:attrName>
                                        </p:attrNameLst>
                                      </p:cBhvr>
                                      <p:to>
                                        <p:strVal val="visible"/>
                                      </p:to>
                                    </p:set>
                                    <p:animEffect transition="in" filter="wipe(left)">
                                      <p:cBhvr>
                                        <p:cTn id="15" dur="500"/>
                                        <p:tgtEl>
                                          <p:spTgt spid="72722">
                                            <p:txEl>
                                              <p:pRg st="4" end="4"/>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72722">
                                            <p:txEl>
                                              <p:pRg st="5" end="5"/>
                                            </p:txEl>
                                          </p:spTgt>
                                        </p:tgtEl>
                                        <p:attrNameLst>
                                          <p:attrName>style.visibility</p:attrName>
                                        </p:attrNameLst>
                                      </p:cBhvr>
                                      <p:to>
                                        <p:strVal val="visible"/>
                                      </p:to>
                                    </p:set>
                                    <p:animEffect transition="in" filter="wipe(left)">
                                      <p:cBhvr>
                                        <p:cTn id="18" dur="500"/>
                                        <p:tgtEl>
                                          <p:spTgt spid="72722">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2722">
                                            <p:txEl>
                                              <p:pRg st="7" end="7"/>
                                            </p:txEl>
                                          </p:spTgt>
                                        </p:tgtEl>
                                        <p:attrNameLst>
                                          <p:attrName>style.visibility</p:attrName>
                                        </p:attrNameLst>
                                      </p:cBhvr>
                                      <p:to>
                                        <p:strVal val="visible"/>
                                      </p:to>
                                    </p:set>
                                    <p:animEffect transition="in" filter="wipe(left)">
                                      <p:cBhvr>
                                        <p:cTn id="23" dur="500"/>
                                        <p:tgtEl>
                                          <p:spTgt spid="7272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a:spLocks/>
          </p:cNvSpPr>
          <p:nvPr>
            <p:custDataLst>
              <p:tags r:id="rId2"/>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3"/>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4"/>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17</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5"/>
            </p:custDataLst>
          </p:nvPr>
        </p:nvPicPr>
        <p:blipFill>
          <a:blip r:embed="rId43"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6"/>
            </p:custDataLst>
          </p:nvPr>
        </p:nvPicPr>
        <p:blipFill>
          <a:blip r:embed="rId44">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7"/>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8"/>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60420" name="Rectangle 4"/>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60422" name="Rectangle 6_"/>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60423" name="Text Box 7"/>
          <p:cNvSpPr txBox="1">
            <a:spLocks noChangeArrowheads="1"/>
          </p:cNvSpPr>
          <p:nvPr>
            <p:custDataLst>
              <p:tags r:id="rId9"/>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sp>
        <p:nvSpPr>
          <p:cNvPr id="60424" name="Rectangle 8"/>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60425" name="Rectangle 9"/>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60426" name="Text Box 10"/>
          <p:cNvSpPr txBox="1">
            <a:spLocks noChangeArrowheads="1"/>
          </p:cNvSpPr>
          <p:nvPr>
            <p:custDataLst>
              <p:tags r:id="rId10"/>
            </p:custDataLst>
          </p:nvPr>
        </p:nvSpPr>
        <p:spPr bwMode="auto">
          <a:xfrm>
            <a:off x="259080" y="259080"/>
            <a:ext cx="6168390" cy="388620"/>
          </a:xfrm>
          <a:prstGeom prst="rect">
            <a:avLst/>
          </a:prstGeom>
          <a:noFill/>
          <a:ln w="0">
            <a:noFill/>
            <a:miter lim="800000"/>
            <a:headEnd/>
            <a:tailEnd/>
          </a:ln>
        </p:spPr>
        <p:txBody>
          <a:bodyPr lIns="0" tIns="0" rIns="0" bIns="0" anchor="t"/>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0427" name="Rectangle 11"/>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0428" name="Rectangle 12"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0429" name="Rectangle 13"/>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60430" name="Rectangle 14"/>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60431" name="Text Box 15"/>
          <p:cNvSpPr txBox="1">
            <a:spLocks noChangeArrowheads="1"/>
          </p:cNvSpPr>
          <p:nvPr>
            <p:custDataLst>
              <p:tags r:id="rId11"/>
            </p:custDataLst>
          </p:nvPr>
        </p:nvSpPr>
        <p:spPr bwMode="auto">
          <a:xfrm>
            <a:off x="259080" y="259080"/>
            <a:ext cx="6168390" cy="388620"/>
          </a:xfrm>
          <a:prstGeom prst="rect">
            <a:avLst/>
          </a:prstGeom>
          <a:noFill/>
          <a:ln w="0">
            <a:noFill/>
            <a:miter lim="800000"/>
            <a:headEnd/>
            <a:tailEnd/>
          </a:ln>
        </p:spPr>
        <p:txBody>
          <a:bodyPr lIns="0" tIns="0" rIns="0" bIns="0" anchor="t"/>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0432" name="Rectangle 16"/>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0433" name="Rectangle 17"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60434" name="Text Box 18"/>
          <p:cNvSpPr txBox="1">
            <a:spLocks noChangeArrowheads="1"/>
          </p:cNvSpPr>
          <p:nvPr>
            <p:custDataLst>
              <p:tags r:id="rId12"/>
            </p:custDataLst>
          </p:nvPr>
        </p:nvSpPr>
        <p:spPr bwMode="auto">
          <a:xfrm>
            <a:off x="5065982" y="814032"/>
            <a:ext cx="184731"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s-ES" sz="1735" dirty="0">
              <a:solidFill>
                <a:srgbClr val="000000"/>
              </a:solidFill>
              <a:latin typeface="Bosch Office Sans"/>
              <a:cs typeface="Arial" charset="0"/>
            </a:endParaRPr>
          </a:p>
        </p:txBody>
      </p:sp>
      <p:sp>
        <p:nvSpPr>
          <p:cNvPr id="60435" name="Rectangle 19"/>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60436" name="Rectangle 20"/>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60437" name="Text Box 21"/>
          <p:cNvSpPr txBox="1">
            <a:spLocks noChangeArrowheads="1"/>
          </p:cNvSpPr>
          <p:nvPr>
            <p:custDataLst>
              <p:tags r:id="rId13"/>
            </p:custDataLst>
          </p:nvPr>
        </p:nvSpPr>
        <p:spPr bwMode="auto">
          <a:xfrm>
            <a:off x="259080" y="259080"/>
            <a:ext cx="6168390" cy="388620"/>
          </a:xfrm>
          <a:prstGeom prst="rect">
            <a:avLst/>
          </a:prstGeom>
          <a:noFill/>
          <a:ln w="0">
            <a:noFill/>
            <a:miter lim="800000"/>
            <a:headEnd/>
            <a:tailEnd/>
          </a:ln>
        </p:spPr>
        <p:txBody>
          <a:bodyPr lIns="0" tIns="0" rIns="0" bIns="0" anchor="t"/>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0438" name="Rectangle 22"/>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0439" name="Rectangle 23"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60440" name="Text Box 24"/>
          <p:cNvSpPr txBox="1">
            <a:spLocks noChangeArrowheads="1"/>
          </p:cNvSpPr>
          <p:nvPr>
            <p:custDataLst>
              <p:tags r:id="rId14"/>
            </p:custDataLst>
          </p:nvPr>
        </p:nvSpPr>
        <p:spPr bwMode="auto">
          <a:xfrm>
            <a:off x="5065982" y="814032"/>
            <a:ext cx="184731"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s-ES" sz="1735" dirty="0">
              <a:solidFill>
                <a:srgbClr val="000000"/>
              </a:solidFill>
              <a:latin typeface="Bosch Office Sans"/>
              <a:cs typeface="Arial" charset="0"/>
            </a:endParaRPr>
          </a:p>
        </p:txBody>
      </p:sp>
      <p:sp>
        <p:nvSpPr>
          <p:cNvPr id="60441" name="Text Box 25"/>
          <p:cNvSpPr txBox="1">
            <a:spLocks noChangeArrowheads="1"/>
          </p:cNvSpPr>
          <p:nvPr>
            <p:custDataLst>
              <p:tags r:id="rId15"/>
            </p:custDataLst>
          </p:nvPr>
        </p:nvSpPr>
        <p:spPr bwMode="auto">
          <a:xfrm>
            <a:off x="259080" y="259080"/>
            <a:ext cx="6168390" cy="388620"/>
          </a:xfrm>
          <a:prstGeom prst="rect">
            <a:avLst/>
          </a:prstGeom>
          <a:noFill/>
          <a:ln w="0">
            <a:noFill/>
            <a:miter lim="800000"/>
            <a:headEnd/>
            <a:tailEnd/>
          </a:ln>
        </p:spPr>
        <p:txBody>
          <a:bodyPr lIns="0" tIns="0" rIns="0" bIns="0" anchor="t"/>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0442" name="Rectangle 26"/>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0443" name="Rectangle 28"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60444" name="Rectangle 35"/>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60445" name="Rectangle 36"/>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60446" name="Text Box 37"/>
          <p:cNvSpPr txBox="1">
            <a:spLocks noChangeArrowheads="1"/>
          </p:cNvSpPr>
          <p:nvPr>
            <p:custDataLst>
              <p:tags r:id="rId16"/>
            </p:custDataLst>
          </p:nvPr>
        </p:nvSpPr>
        <p:spPr bwMode="auto">
          <a:xfrm>
            <a:off x="259080" y="259080"/>
            <a:ext cx="6168390" cy="388620"/>
          </a:xfrm>
          <a:prstGeom prst="rect">
            <a:avLst/>
          </a:prstGeom>
          <a:noFill/>
          <a:ln w="0">
            <a:noFill/>
            <a:miter lim="800000"/>
            <a:headEnd/>
            <a:tailEnd/>
          </a:ln>
        </p:spPr>
        <p:txBody>
          <a:bodyPr lIns="0" tIns="0" rIns="0" bIns="0" anchor="t"/>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0447" name="Rectangle 38"/>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0448" name="Rectangle 39"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60456" name="Text Box 47"/>
          <p:cNvSpPr txBox="1">
            <a:spLocks noChangeArrowheads="1"/>
          </p:cNvSpPr>
          <p:nvPr>
            <p:custDataLst>
              <p:tags r:id="rId17"/>
            </p:custDataLst>
          </p:nvPr>
        </p:nvSpPr>
        <p:spPr bwMode="auto">
          <a:xfrm>
            <a:off x="259080" y="259080"/>
            <a:ext cx="6168390" cy="388620"/>
          </a:xfrm>
          <a:prstGeom prst="rect">
            <a:avLst/>
          </a:prstGeom>
          <a:noFill/>
          <a:ln w="0">
            <a:noFill/>
            <a:miter lim="800000"/>
            <a:headEnd/>
            <a:tailEn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defTabSz="959629" fontAlgn="base">
              <a:lnSpc>
                <a:spcPct val="89000"/>
              </a:lnSpc>
            </a:pPr>
            <a:endParaRPr lang="es-ES" sz="2800" dirty="0">
              <a:solidFill>
                <a:srgbClr val="000000"/>
              </a:solidFill>
              <a:cs typeface="Arial" charset="0"/>
            </a:endParaRPr>
          </a:p>
        </p:txBody>
      </p:sp>
      <p:sp>
        <p:nvSpPr>
          <p:cNvPr id="60449" name="Text Box 40"/>
          <p:cNvSpPr txBox="1">
            <a:spLocks noChangeArrowheads="1"/>
          </p:cNvSpPr>
          <p:nvPr>
            <p:custDataLst>
              <p:tags r:id="rId18"/>
            </p:custDataLst>
          </p:nvPr>
        </p:nvSpPr>
        <p:spPr bwMode="auto">
          <a:xfrm>
            <a:off x="5065982" y="814032"/>
            <a:ext cx="184731"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s-ES" sz="1735" dirty="0">
              <a:solidFill>
                <a:srgbClr val="000000"/>
              </a:solidFill>
              <a:latin typeface="Bosch Office Sans"/>
              <a:cs typeface="Arial" charset="0"/>
            </a:endParaRPr>
          </a:p>
        </p:txBody>
      </p:sp>
      <p:sp>
        <p:nvSpPr>
          <p:cNvPr id="60450" name="Rectangle 41"/>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0451" name="Rectangle 42"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pic>
        <p:nvPicPr>
          <p:cNvPr id="60452" name="Picture 43" descr="EBV_Kurve"/>
          <p:cNvPicPr>
            <a:picLocks noChangeAspect="1" noChangeArrowheads="1"/>
          </p:cNvPicPr>
          <p:nvPr>
            <p:custDataLst>
              <p:tags r:id="rId19"/>
            </p:custDataLst>
          </p:nvPr>
        </p:nvPicPr>
        <p:blipFill>
          <a:blip r:embed="rId45" cstate="print"/>
          <a:srcRect/>
          <a:stretch>
            <a:fillRect/>
          </a:stretch>
        </p:blipFill>
        <p:spPr bwMode="auto">
          <a:xfrm>
            <a:off x="554045" y="1357247"/>
            <a:ext cx="4169939" cy="2141182"/>
          </a:xfrm>
          <a:prstGeom prst="rect">
            <a:avLst/>
          </a:prstGeom>
          <a:noFill/>
          <a:ln w="9525">
            <a:noFill/>
            <a:miter lim="800000"/>
            <a:headEnd/>
            <a:tailEnd/>
          </a:ln>
        </p:spPr>
      </p:pic>
      <p:sp>
        <p:nvSpPr>
          <p:cNvPr id="60453" name="Rectangle 44"/>
          <p:cNvSpPr>
            <a:spLocks noChangeArrowheads="1"/>
          </p:cNvSpPr>
          <p:nvPr>
            <p:custDataLst>
              <p:tags r:id="rId20"/>
            </p:custDataLst>
          </p:nvPr>
        </p:nvSpPr>
        <p:spPr bwMode="auto">
          <a:xfrm>
            <a:off x="1822836" y="169688"/>
            <a:ext cx="6282736" cy="479049"/>
          </a:xfrm>
          <a:prstGeom prst="rect">
            <a:avLst/>
          </a:prstGeom>
          <a:noFill/>
          <a:ln w="0">
            <a:noFill/>
            <a:miter lim="800000"/>
            <a:headEnd/>
            <a:tailEnd/>
          </a:ln>
        </p:spPr>
        <p:txBody>
          <a:bodyPr lIns="0" tIns="13322" rIns="0" bIns="0"/>
          <a:lstStyle/>
          <a:p>
            <a:pPr defTabSz="809640" eaLnBrk="0" fontAlgn="base" hangingPunct="0">
              <a:lnSpc>
                <a:spcPct val="111000"/>
              </a:lnSpc>
              <a:spcBef>
                <a:spcPct val="0"/>
              </a:spcBef>
              <a:spcAft>
                <a:spcPct val="0"/>
              </a:spcAft>
            </a:pPr>
            <a:r>
              <a:rPr lang="es-ES" sz="1928" dirty="0">
                <a:solidFill>
                  <a:srgbClr val="FFFFFF"/>
                </a:solidFill>
                <a:latin typeface="Arial" charset="0"/>
                <a:cs typeface="Arial" charset="0"/>
              </a:rPr>
              <a:t>EBV – Distribución electrónica de la fuerza de frenado</a:t>
            </a:r>
          </a:p>
        </p:txBody>
      </p:sp>
      <p:sp>
        <p:nvSpPr>
          <p:cNvPr id="60454" name="Text Box 45"/>
          <p:cNvSpPr txBox="1">
            <a:spLocks noChangeArrowheads="1"/>
          </p:cNvSpPr>
          <p:nvPr>
            <p:custDataLst>
              <p:tags r:id="rId21"/>
            </p:custDataLst>
          </p:nvPr>
        </p:nvSpPr>
        <p:spPr bwMode="auto">
          <a:xfrm>
            <a:off x="1753963" y="3501604"/>
            <a:ext cx="2606456" cy="258656"/>
          </a:xfrm>
          <a:prstGeom prst="rect">
            <a:avLst/>
          </a:prstGeom>
          <a:noFill/>
          <a:ln w="12700">
            <a:noFill/>
            <a:miter lim="800000"/>
            <a:headEnd type="none" w="sm" len="sm"/>
            <a:tailEnd type="none" w="sm" len="sm"/>
          </a:ln>
        </p:spPr>
        <p:txBody>
          <a:bodyPr wrap="none" lIns="82267" tIns="41132" rIns="82267" bIns="41132">
            <a:spAutoFit/>
          </a:bodyPr>
          <a:lstStyle/>
          <a:p>
            <a:pPr defTabSz="685668" eaLnBrk="0" fontAlgn="base" hangingPunct="0">
              <a:spcBef>
                <a:spcPct val="0"/>
              </a:spcBef>
              <a:spcAft>
                <a:spcPct val="0"/>
              </a:spcAft>
            </a:pPr>
            <a:r>
              <a:rPr lang="es-ES" sz="1157" dirty="0">
                <a:solidFill>
                  <a:srgbClr val="000000"/>
                </a:solidFill>
                <a:latin typeface="Arial" charset="0"/>
                <a:cs typeface="Arial" charset="0"/>
              </a:rPr>
              <a:t>Fuerza de frenado en el eje delantero</a:t>
            </a:r>
          </a:p>
        </p:txBody>
      </p:sp>
      <p:sp>
        <p:nvSpPr>
          <p:cNvPr id="60455" name="Text Box 46"/>
          <p:cNvSpPr txBox="1">
            <a:spLocks noChangeArrowheads="1"/>
          </p:cNvSpPr>
          <p:nvPr>
            <p:custDataLst>
              <p:tags r:id="rId22"/>
            </p:custDataLst>
          </p:nvPr>
        </p:nvSpPr>
        <p:spPr bwMode="auto">
          <a:xfrm rot="-5400000">
            <a:off x="-801985" y="2099659"/>
            <a:ext cx="2453404" cy="258655"/>
          </a:xfrm>
          <a:prstGeom prst="rect">
            <a:avLst/>
          </a:prstGeom>
          <a:noFill/>
          <a:ln w="12700">
            <a:noFill/>
            <a:miter lim="800000"/>
            <a:headEnd type="none" w="sm" len="sm"/>
            <a:tailEnd type="none" w="sm" len="sm"/>
          </a:ln>
        </p:spPr>
        <p:txBody>
          <a:bodyPr wrap="none" lIns="82267" tIns="41132" rIns="82267" bIns="41132">
            <a:spAutoFit/>
          </a:bodyPr>
          <a:lstStyle/>
          <a:p>
            <a:pPr defTabSz="685668" eaLnBrk="0" fontAlgn="base" hangingPunct="0">
              <a:spcBef>
                <a:spcPct val="0"/>
              </a:spcBef>
              <a:spcAft>
                <a:spcPct val="0"/>
              </a:spcAft>
            </a:pPr>
            <a:r>
              <a:rPr lang="es-ES" sz="1157" dirty="0">
                <a:solidFill>
                  <a:srgbClr val="000000"/>
                </a:solidFill>
                <a:latin typeface="Arial" charset="0"/>
                <a:cs typeface="Arial" charset="0"/>
              </a:rPr>
              <a:t>Fuerza de frenado en el eje trasero</a:t>
            </a:r>
          </a:p>
        </p:txBody>
      </p:sp>
      <p:sp>
        <p:nvSpPr>
          <p:cNvPr id="60457" name="Rectangle 48"/>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0458" name="Rectangle 49"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278578" name="Text Box 50"/>
          <p:cNvSpPr txBox="1">
            <a:spLocks noChangeArrowheads="1"/>
          </p:cNvSpPr>
          <p:nvPr>
            <p:custDataLst>
              <p:tags r:id="rId23"/>
            </p:custDataLst>
          </p:nvPr>
        </p:nvSpPr>
        <p:spPr bwMode="auto">
          <a:xfrm>
            <a:off x="990239" y="2264954"/>
            <a:ext cx="243350" cy="269157"/>
          </a:xfrm>
          <a:prstGeom prst="rect">
            <a:avLst/>
          </a:prstGeom>
          <a:noFill/>
          <a:ln w="9525">
            <a:noFill/>
            <a:miter lim="800000"/>
            <a:headEnd/>
            <a:tailEnd/>
          </a:ln>
        </p:spPr>
        <p:txBody>
          <a:bodyPr lIns="86769" tIns="45120" rIns="86769" bIns="45120">
            <a:spAutoFit/>
          </a:bodyPr>
          <a:lstStyle/>
          <a:p>
            <a:pPr fontAlgn="base">
              <a:spcBef>
                <a:spcPct val="50000"/>
              </a:spcBef>
              <a:spcAft>
                <a:spcPct val="0"/>
              </a:spcAft>
            </a:pPr>
            <a:r>
              <a:rPr lang="es-ES" sz="1157" dirty="0">
                <a:solidFill>
                  <a:srgbClr val="000000"/>
                </a:solidFill>
                <a:latin typeface="Arial" charset="0"/>
                <a:cs typeface="Arial" charset="0"/>
              </a:rPr>
              <a:t>1</a:t>
            </a:r>
          </a:p>
        </p:txBody>
      </p:sp>
      <p:sp>
        <p:nvSpPr>
          <p:cNvPr id="278579" name="Line 51"/>
          <p:cNvSpPr>
            <a:spLocks noChangeShapeType="1"/>
          </p:cNvSpPr>
          <p:nvPr>
            <p:custDataLst>
              <p:tags r:id="rId24"/>
            </p:custDataLst>
          </p:nvPr>
        </p:nvSpPr>
        <p:spPr bwMode="auto">
          <a:xfrm flipH="1" flipV="1">
            <a:off x="1198388" y="2460859"/>
            <a:ext cx="244881" cy="237229"/>
          </a:xfrm>
          <a:prstGeom prst="line">
            <a:avLst/>
          </a:prstGeom>
          <a:noFill/>
          <a:ln w="9525">
            <a:solidFill>
              <a:schemeClr val="tx1"/>
            </a:solidFill>
            <a:round/>
            <a:headEnd/>
            <a:tailEnd/>
          </a:ln>
        </p:spPr>
        <p:txBody>
          <a:bodyP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278580" name="Line 52"/>
          <p:cNvSpPr>
            <a:spLocks noChangeShapeType="1"/>
          </p:cNvSpPr>
          <p:nvPr>
            <p:custDataLst>
              <p:tags r:id="rId25"/>
            </p:custDataLst>
          </p:nvPr>
        </p:nvSpPr>
        <p:spPr bwMode="auto">
          <a:xfrm>
            <a:off x="1545814" y="2877157"/>
            <a:ext cx="241820" cy="235698"/>
          </a:xfrm>
          <a:prstGeom prst="line">
            <a:avLst/>
          </a:prstGeom>
          <a:noFill/>
          <a:ln w="9525">
            <a:solidFill>
              <a:schemeClr val="tx1"/>
            </a:solidFill>
            <a:round/>
            <a:headEnd/>
            <a:tailEnd/>
          </a:ln>
        </p:spPr>
        <p:txBody>
          <a:bodyP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278581" name="Line 53"/>
          <p:cNvSpPr>
            <a:spLocks noChangeShapeType="1"/>
          </p:cNvSpPr>
          <p:nvPr>
            <p:custDataLst>
              <p:tags r:id="rId26"/>
            </p:custDataLst>
          </p:nvPr>
        </p:nvSpPr>
        <p:spPr bwMode="auto">
          <a:xfrm>
            <a:off x="3281410" y="2252710"/>
            <a:ext cx="241820" cy="235698"/>
          </a:xfrm>
          <a:prstGeom prst="line">
            <a:avLst/>
          </a:prstGeom>
          <a:noFill/>
          <a:ln w="9525">
            <a:solidFill>
              <a:schemeClr val="tx1"/>
            </a:solidFill>
            <a:round/>
            <a:headEnd/>
            <a:tailEnd/>
          </a:ln>
        </p:spPr>
        <p:txBody>
          <a:bodyP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278582" name="Line 54"/>
          <p:cNvSpPr>
            <a:spLocks noChangeShapeType="1"/>
          </p:cNvSpPr>
          <p:nvPr>
            <p:custDataLst>
              <p:tags r:id="rId27"/>
            </p:custDataLst>
          </p:nvPr>
        </p:nvSpPr>
        <p:spPr bwMode="auto">
          <a:xfrm flipV="1">
            <a:off x="4114007" y="1697136"/>
            <a:ext cx="243351" cy="237228"/>
          </a:xfrm>
          <a:prstGeom prst="line">
            <a:avLst/>
          </a:prstGeom>
          <a:noFill/>
          <a:ln w="9525">
            <a:solidFill>
              <a:schemeClr val="tx1"/>
            </a:solidFill>
            <a:round/>
            <a:headEnd/>
            <a:tailEnd/>
          </a:ln>
        </p:spPr>
        <p:txBody>
          <a:bodyP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278583" name="Text Box 55"/>
          <p:cNvSpPr txBox="1">
            <a:spLocks noChangeArrowheads="1"/>
          </p:cNvSpPr>
          <p:nvPr>
            <p:custDataLst>
              <p:tags r:id="rId28"/>
            </p:custDataLst>
          </p:nvPr>
        </p:nvSpPr>
        <p:spPr bwMode="auto">
          <a:xfrm>
            <a:off x="1753962" y="3085306"/>
            <a:ext cx="244881" cy="269157"/>
          </a:xfrm>
          <a:prstGeom prst="rect">
            <a:avLst/>
          </a:prstGeom>
          <a:noFill/>
          <a:ln w="9525">
            <a:noFill/>
            <a:miter lim="800000"/>
            <a:headEnd/>
            <a:tailEnd/>
          </a:ln>
        </p:spPr>
        <p:txBody>
          <a:bodyPr lIns="86769" tIns="45120" rIns="86769" bIns="45120">
            <a:spAutoFit/>
          </a:bodyPr>
          <a:lstStyle/>
          <a:p>
            <a:pPr fontAlgn="base">
              <a:spcBef>
                <a:spcPct val="50000"/>
              </a:spcBef>
              <a:spcAft>
                <a:spcPct val="0"/>
              </a:spcAft>
            </a:pPr>
            <a:r>
              <a:rPr lang="es-ES" sz="1157" dirty="0">
                <a:solidFill>
                  <a:srgbClr val="000000"/>
                </a:solidFill>
                <a:latin typeface="Arial" charset="0"/>
                <a:cs typeface="Arial" charset="0"/>
              </a:rPr>
              <a:t>2</a:t>
            </a:r>
          </a:p>
        </p:txBody>
      </p:sp>
      <p:sp>
        <p:nvSpPr>
          <p:cNvPr id="278584" name="Text Box 56"/>
          <p:cNvSpPr txBox="1">
            <a:spLocks noChangeArrowheads="1"/>
          </p:cNvSpPr>
          <p:nvPr>
            <p:custDataLst>
              <p:tags r:id="rId29"/>
            </p:custDataLst>
          </p:nvPr>
        </p:nvSpPr>
        <p:spPr bwMode="auto">
          <a:xfrm>
            <a:off x="3489559" y="2460859"/>
            <a:ext cx="244881" cy="269157"/>
          </a:xfrm>
          <a:prstGeom prst="rect">
            <a:avLst/>
          </a:prstGeom>
          <a:noFill/>
          <a:ln w="9525">
            <a:noFill/>
            <a:miter lim="800000"/>
            <a:headEnd/>
            <a:tailEnd/>
          </a:ln>
        </p:spPr>
        <p:txBody>
          <a:bodyPr lIns="86769" tIns="45120" rIns="86769" bIns="45120">
            <a:spAutoFit/>
          </a:bodyPr>
          <a:lstStyle/>
          <a:p>
            <a:pPr fontAlgn="base">
              <a:spcBef>
                <a:spcPct val="50000"/>
              </a:spcBef>
              <a:spcAft>
                <a:spcPct val="0"/>
              </a:spcAft>
            </a:pPr>
            <a:r>
              <a:rPr lang="es-ES" sz="1157" dirty="0">
                <a:solidFill>
                  <a:srgbClr val="000000"/>
                </a:solidFill>
                <a:latin typeface="Arial" charset="0"/>
                <a:cs typeface="Arial" charset="0"/>
              </a:rPr>
              <a:t>3</a:t>
            </a:r>
          </a:p>
        </p:txBody>
      </p:sp>
      <p:sp>
        <p:nvSpPr>
          <p:cNvPr id="278585" name="Text Box 57"/>
          <p:cNvSpPr txBox="1">
            <a:spLocks noChangeArrowheads="1"/>
          </p:cNvSpPr>
          <p:nvPr>
            <p:custDataLst>
              <p:tags r:id="rId30"/>
            </p:custDataLst>
          </p:nvPr>
        </p:nvSpPr>
        <p:spPr bwMode="auto">
          <a:xfrm>
            <a:off x="4322155" y="1488987"/>
            <a:ext cx="244881" cy="269157"/>
          </a:xfrm>
          <a:prstGeom prst="rect">
            <a:avLst/>
          </a:prstGeom>
          <a:noFill/>
          <a:ln w="9525">
            <a:noFill/>
            <a:miter lim="800000"/>
            <a:headEnd/>
            <a:tailEnd/>
          </a:ln>
        </p:spPr>
        <p:txBody>
          <a:bodyPr lIns="86769" tIns="45120" rIns="86769" bIns="45120">
            <a:spAutoFit/>
          </a:bodyPr>
          <a:lstStyle/>
          <a:p>
            <a:pPr fontAlgn="base">
              <a:spcBef>
                <a:spcPct val="50000"/>
              </a:spcBef>
              <a:spcAft>
                <a:spcPct val="0"/>
              </a:spcAft>
            </a:pPr>
            <a:r>
              <a:rPr lang="es-ES" sz="1157" dirty="0">
                <a:solidFill>
                  <a:srgbClr val="000000"/>
                </a:solidFill>
                <a:latin typeface="Arial" charset="0"/>
                <a:cs typeface="Arial" charset="0"/>
              </a:rPr>
              <a:t>4</a:t>
            </a:r>
          </a:p>
        </p:txBody>
      </p:sp>
      <p:sp>
        <p:nvSpPr>
          <p:cNvPr id="60467" name="Text Box 58"/>
          <p:cNvSpPr txBox="1">
            <a:spLocks noChangeArrowheads="1"/>
          </p:cNvSpPr>
          <p:nvPr>
            <p:custDataLst>
              <p:tags r:id="rId31"/>
            </p:custDataLst>
          </p:nvPr>
        </p:nvSpPr>
        <p:spPr bwMode="auto">
          <a:xfrm>
            <a:off x="4391028" y="2321583"/>
            <a:ext cx="3734128" cy="801164"/>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157" b="1" dirty="0">
                <a:solidFill>
                  <a:srgbClr val="000000"/>
                </a:solidFill>
                <a:latin typeface="Bosch Office Sans"/>
                <a:cs typeface="Arial" charset="0"/>
              </a:rPr>
              <a:t> 1  Distribución ideal de la fuerza de frenado</a:t>
            </a:r>
          </a:p>
          <a:p>
            <a:pPr eaLnBrk="0" fontAlgn="base" hangingPunct="0">
              <a:spcBef>
                <a:spcPct val="0"/>
              </a:spcBef>
              <a:spcAft>
                <a:spcPct val="0"/>
              </a:spcAft>
            </a:pPr>
            <a:r>
              <a:rPr lang="es-ES" sz="1157" b="1" dirty="0">
                <a:solidFill>
                  <a:srgbClr val="000000"/>
                </a:solidFill>
                <a:latin typeface="Bosch Office Sans"/>
                <a:cs typeface="Arial" charset="0"/>
              </a:rPr>
              <a:t> 2  Distribución de la fuerza de frenado instalado</a:t>
            </a:r>
          </a:p>
          <a:p>
            <a:pPr eaLnBrk="0" fontAlgn="base" hangingPunct="0">
              <a:spcBef>
                <a:spcPct val="0"/>
              </a:spcBef>
              <a:spcAft>
                <a:spcPct val="0"/>
              </a:spcAft>
            </a:pPr>
            <a:r>
              <a:rPr lang="es-ES" sz="1157" b="1" dirty="0">
                <a:solidFill>
                  <a:srgbClr val="000000"/>
                </a:solidFill>
                <a:latin typeface="Bosch Office Sans"/>
                <a:cs typeface="Arial" charset="0"/>
              </a:rPr>
              <a:t> 3  Con reducción de presión sensible a la carga</a:t>
            </a:r>
          </a:p>
          <a:p>
            <a:pPr eaLnBrk="0" fontAlgn="base" hangingPunct="0">
              <a:spcBef>
                <a:spcPct val="0"/>
              </a:spcBef>
              <a:spcAft>
                <a:spcPct val="0"/>
              </a:spcAft>
            </a:pPr>
            <a:r>
              <a:rPr lang="es-ES" sz="1157" b="1" dirty="0">
                <a:solidFill>
                  <a:srgbClr val="000000"/>
                </a:solidFill>
                <a:latin typeface="Bosch Office Sans"/>
                <a:cs typeface="Arial" charset="0"/>
              </a:rPr>
              <a:t> 4  Distribución electrónica de la fuerza de frenado</a:t>
            </a:r>
          </a:p>
        </p:txBody>
      </p:sp>
      <p:sp>
        <p:nvSpPr>
          <p:cNvPr id="60468" name="Text Box 59"/>
          <p:cNvSpPr txBox="1">
            <a:spLocks noChangeArrowheads="1"/>
          </p:cNvSpPr>
          <p:nvPr>
            <p:custDataLst>
              <p:tags r:id="rId32"/>
            </p:custDataLst>
          </p:nvPr>
        </p:nvSpPr>
        <p:spPr bwMode="auto">
          <a:xfrm>
            <a:off x="485172" y="3709754"/>
            <a:ext cx="5936240" cy="300082"/>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350" dirty="0">
                <a:solidFill>
                  <a:srgbClr val="000000"/>
                </a:solidFill>
                <a:latin typeface="Bosch Office Sans"/>
                <a:cs typeface="Arial" charset="0"/>
              </a:rPr>
              <a:t>¿ Como se hace la intervención de la distribución de la fuerza de frenado ?</a:t>
            </a:r>
          </a:p>
        </p:txBody>
      </p:sp>
      <p:sp>
        <p:nvSpPr>
          <p:cNvPr id="278588" name="Text Box 60"/>
          <p:cNvSpPr txBox="1">
            <a:spLocks noChangeArrowheads="1"/>
          </p:cNvSpPr>
          <p:nvPr>
            <p:custDataLst>
              <p:tags r:id="rId33"/>
            </p:custDataLst>
          </p:nvPr>
        </p:nvSpPr>
        <p:spPr bwMode="auto">
          <a:xfrm>
            <a:off x="1040745" y="3919434"/>
            <a:ext cx="5541902" cy="300082"/>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350" dirty="0">
                <a:solidFill>
                  <a:srgbClr val="DF0024"/>
                </a:solidFill>
                <a:latin typeface="Bosch Office Sans"/>
                <a:cs typeface="Arial" charset="0"/>
              </a:rPr>
              <a:t>Las válvulas del eje trasero se activan para mantenimiento de presión</a:t>
            </a:r>
          </a:p>
        </p:txBody>
      </p:sp>
      <p:sp>
        <p:nvSpPr>
          <p:cNvPr id="60470" name="Text Box 62"/>
          <p:cNvSpPr txBox="1">
            <a:spLocks noChangeArrowheads="1"/>
          </p:cNvSpPr>
          <p:nvPr>
            <p:custDataLst>
              <p:tags r:id="rId34"/>
            </p:custDataLst>
          </p:nvPr>
        </p:nvSpPr>
        <p:spPr bwMode="auto">
          <a:xfrm>
            <a:off x="503538" y="4181150"/>
            <a:ext cx="3339440" cy="300082"/>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350" dirty="0">
                <a:solidFill>
                  <a:srgbClr val="000000"/>
                </a:solidFill>
                <a:latin typeface="Bosch Office Sans"/>
                <a:cs typeface="Arial" charset="0"/>
              </a:rPr>
              <a:t>¿ Que pasa en el caso de fallo del ABS ?</a:t>
            </a:r>
          </a:p>
        </p:txBody>
      </p:sp>
      <p:sp>
        <p:nvSpPr>
          <p:cNvPr id="278591" name="Text Box 63"/>
          <p:cNvSpPr txBox="1">
            <a:spLocks noChangeArrowheads="1"/>
          </p:cNvSpPr>
          <p:nvPr>
            <p:custDataLst>
              <p:tags r:id="rId35"/>
            </p:custDataLst>
          </p:nvPr>
        </p:nvSpPr>
        <p:spPr bwMode="auto">
          <a:xfrm>
            <a:off x="990239" y="4392360"/>
            <a:ext cx="6198559" cy="504436"/>
          </a:xfrm>
          <a:prstGeom prst="rect">
            <a:avLst/>
          </a:prstGeom>
          <a:noFill/>
          <a:ln w="9525">
            <a:noFill/>
            <a:miter lim="800000"/>
            <a:headEnd/>
            <a:tailEnd/>
          </a:ln>
        </p:spPr>
        <p:txBody>
          <a:bodyPr>
            <a:spAutoFit/>
          </a:bodyPr>
          <a:lstStyle/>
          <a:p>
            <a:pPr eaLnBrk="0" fontAlgn="base" hangingPunct="0">
              <a:spcBef>
                <a:spcPct val="0"/>
              </a:spcBef>
              <a:spcAft>
                <a:spcPct val="0"/>
              </a:spcAft>
            </a:pPr>
            <a:r>
              <a:rPr lang="es-ES" sz="1350" dirty="0">
                <a:solidFill>
                  <a:srgbClr val="DF0024"/>
                </a:solidFill>
                <a:latin typeface="Bosch Office Sans"/>
                <a:cs typeface="Arial" charset="0"/>
              </a:rPr>
              <a:t>Depende del fallo, e.j el EBV continua funcionando en caso de fallo del sensor de rueda falle  </a:t>
            </a:r>
          </a:p>
        </p:txBody>
      </p:sp>
      <p:sp>
        <p:nvSpPr>
          <p:cNvPr id="60472" name="Text Box 64"/>
          <p:cNvSpPr txBox="1">
            <a:spLocks noChangeArrowheads="1"/>
          </p:cNvSpPr>
          <p:nvPr>
            <p:custDataLst>
              <p:tags r:id="rId36"/>
            </p:custDataLst>
          </p:nvPr>
        </p:nvSpPr>
        <p:spPr bwMode="auto">
          <a:xfrm>
            <a:off x="503538" y="4871410"/>
            <a:ext cx="4339714" cy="300082"/>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350" dirty="0">
                <a:solidFill>
                  <a:srgbClr val="000000"/>
                </a:solidFill>
                <a:latin typeface="Bosch Office Sans"/>
                <a:cs typeface="Arial" charset="0"/>
              </a:rPr>
              <a:t>¿ En que generación de ABS esta disponible el EBV ?</a:t>
            </a:r>
          </a:p>
        </p:txBody>
      </p:sp>
      <p:sp>
        <p:nvSpPr>
          <p:cNvPr id="278593" name="Text Box 65"/>
          <p:cNvSpPr txBox="1">
            <a:spLocks noChangeArrowheads="1"/>
          </p:cNvSpPr>
          <p:nvPr>
            <p:custDataLst>
              <p:tags r:id="rId37"/>
            </p:custDataLst>
          </p:nvPr>
        </p:nvSpPr>
        <p:spPr bwMode="auto">
          <a:xfrm>
            <a:off x="901470" y="5148431"/>
            <a:ext cx="819455" cy="300082"/>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350" dirty="0">
                <a:solidFill>
                  <a:srgbClr val="DF0024"/>
                </a:solidFill>
                <a:latin typeface="Bosch Office Sans"/>
                <a:cs typeface="Arial" charset="0"/>
              </a:rPr>
              <a:t>ABS 5.0</a:t>
            </a:r>
          </a:p>
        </p:txBody>
      </p:sp>
      <p:sp>
        <p:nvSpPr>
          <p:cNvPr id="9" name="CuadroTexto 8"/>
          <p:cNvSpPr txBox="1"/>
          <p:nvPr>
            <p:custDataLst>
              <p:tags r:id="rId38"/>
            </p:custDataLst>
          </p:nvPr>
        </p:nvSpPr>
        <p:spPr>
          <a:xfrm>
            <a:off x="1383323" y="937846"/>
            <a:ext cx="914400"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endParaRPr kumimoji="0" lang="es-ES" sz="1800" b="0" i="0" u="none" strike="noStrike" kern="0" cap="none" spc="0" normalizeH="0" baseline="0" noProof="0" dirty="0" smtClean="0">
              <a:ln>
                <a:noFill/>
              </a:ln>
              <a:solidFill>
                <a:srgbClr val="000000"/>
              </a:solidFill>
              <a:effectLst/>
              <a:uLnTx/>
              <a:uFillTx/>
            </a:endParaRPr>
          </a:p>
        </p:txBody>
      </p:sp>
      <p:sp>
        <p:nvSpPr>
          <p:cNvPr id="63" name="CuadroTexto 62"/>
          <p:cNvSpPr txBox="1"/>
          <p:nvPr>
            <p:custDataLst>
              <p:tags r:id="rId39"/>
            </p:custDataLst>
          </p:nvPr>
        </p:nvSpPr>
        <p:spPr>
          <a:xfrm>
            <a:off x="421218" y="349352"/>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
        <p:nvSpPr>
          <p:cNvPr id="64" name="Rectangle 44_"/>
          <p:cNvSpPr>
            <a:spLocks noChangeArrowheads="1"/>
          </p:cNvSpPr>
          <p:nvPr>
            <p:custDataLst>
              <p:tags r:id="rId40"/>
            </p:custDataLst>
          </p:nvPr>
        </p:nvSpPr>
        <p:spPr bwMode="auto">
          <a:xfrm>
            <a:off x="855663" y="908170"/>
            <a:ext cx="6516687" cy="496887"/>
          </a:xfrm>
          <a:prstGeom prst="rect">
            <a:avLst/>
          </a:prstGeom>
          <a:noFill/>
          <a:ln w="0">
            <a:noFill/>
            <a:miter lim="800000"/>
            <a:headEnd/>
            <a:tailEnd/>
          </a:ln>
        </p:spPr>
        <p:txBody>
          <a:bodyPr lIns="0" tIns="13818" rIns="0" bIns="0"/>
          <a:lstStyle/>
          <a:p>
            <a:pPr defTabSz="839788" eaLnBrk="0" hangingPunct="0">
              <a:lnSpc>
                <a:spcPct val="111000"/>
              </a:lnSpc>
            </a:pPr>
            <a:r>
              <a:rPr lang="es-ES" sz="1200" b="0" dirty="0" smtClean="0">
                <a:solidFill>
                  <a:srgbClr val="000000"/>
                </a:solidFill>
                <a:latin typeface="Arial" charset="0"/>
              </a:rPr>
              <a:t>EBV – Distribución electrónica de la fuerza de frenado</a:t>
            </a:r>
            <a:endParaRPr lang="es-ES" sz="1200" b="0" dirty="0">
              <a:solidFill>
                <a:srgbClr val="000000"/>
              </a:solidFill>
              <a:latin typeface="Arial"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8578"/>
                                        </p:tgtEl>
                                        <p:attrNameLst>
                                          <p:attrName>style.visibility</p:attrName>
                                        </p:attrNameLst>
                                      </p:cBhvr>
                                      <p:to>
                                        <p:strVal val="visible"/>
                                      </p:to>
                                    </p:set>
                                    <p:animEffect transition="in" filter="wipe(up)">
                                      <p:cBhvr>
                                        <p:cTn id="7" dur="500"/>
                                        <p:tgtEl>
                                          <p:spTgt spid="27857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78579"/>
                                        </p:tgtEl>
                                        <p:attrNameLst>
                                          <p:attrName>style.visibility</p:attrName>
                                        </p:attrNameLst>
                                      </p:cBhvr>
                                      <p:to>
                                        <p:strVal val="visible"/>
                                      </p:to>
                                    </p:set>
                                    <p:animEffect transition="in" filter="wipe(up)">
                                      <p:cBhvr>
                                        <p:cTn id="10" dur="500"/>
                                        <p:tgtEl>
                                          <p:spTgt spid="27857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78583"/>
                                        </p:tgtEl>
                                        <p:attrNameLst>
                                          <p:attrName>style.visibility</p:attrName>
                                        </p:attrNameLst>
                                      </p:cBhvr>
                                      <p:to>
                                        <p:strVal val="visible"/>
                                      </p:to>
                                    </p:set>
                                    <p:animEffect transition="in" filter="wipe(up)">
                                      <p:cBhvr>
                                        <p:cTn id="15" dur="500"/>
                                        <p:tgtEl>
                                          <p:spTgt spid="278583"/>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78580"/>
                                        </p:tgtEl>
                                        <p:attrNameLst>
                                          <p:attrName>style.visibility</p:attrName>
                                        </p:attrNameLst>
                                      </p:cBhvr>
                                      <p:to>
                                        <p:strVal val="visible"/>
                                      </p:to>
                                    </p:set>
                                    <p:animEffect transition="in" filter="wipe(up)">
                                      <p:cBhvr>
                                        <p:cTn id="18" dur="500"/>
                                        <p:tgtEl>
                                          <p:spTgt spid="27858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78584"/>
                                        </p:tgtEl>
                                        <p:attrNameLst>
                                          <p:attrName>style.visibility</p:attrName>
                                        </p:attrNameLst>
                                      </p:cBhvr>
                                      <p:to>
                                        <p:strVal val="visible"/>
                                      </p:to>
                                    </p:set>
                                    <p:animEffect transition="in" filter="wipe(up)">
                                      <p:cBhvr>
                                        <p:cTn id="23" dur="500"/>
                                        <p:tgtEl>
                                          <p:spTgt spid="278584"/>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78581"/>
                                        </p:tgtEl>
                                        <p:attrNameLst>
                                          <p:attrName>style.visibility</p:attrName>
                                        </p:attrNameLst>
                                      </p:cBhvr>
                                      <p:to>
                                        <p:strVal val="visible"/>
                                      </p:to>
                                    </p:set>
                                    <p:animEffect transition="in" filter="wipe(up)">
                                      <p:cBhvr>
                                        <p:cTn id="26" dur="500"/>
                                        <p:tgtEl>
                                          <p:spTgt spid="2785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78585"/>
                                        </p:tgtEl>
                                        <p:attrNameLst>
                                          <p:attrName>style.visibility</p:attrName>
                                        </p:attrNameLst>
                                      </p:cBhvr>
                                      <p:to>
                                        <p:strVal val="visible"/>
                                      </p:to>
                                    </p:set>
                                    <p:animEffect transition="in" filter="wipe(up)">
                                      <p:cBhvr>
                                        <p:cTn id="31" dur="500"/>
                                        <p:tgtEl>
                                          <p:spTgt spid="278585"/>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78582"/>
                                        </p:tgtEl>
                                        <p:attrNameLst>
                                          <p:attrName>style.visibility</p:attrName>
                                        </p:attrNameLst>
                                      </p:cBhvr>
                                      <p:to>
                                        <p:strVal val="visible"/>
                                      </p:to>
                                    </p:set>
                                    <p:animEffect transition="in" filter="wipe(up)">
                                      <p:cBhvr>
                                        <p:cTn id="34" dur="500"/>
                                        <p:tgtEl>
                                          <p:spTgt spid="27858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78588"/>
                                        </p:tgtEl>
                                        <p:attrNameLst>
                                          <p:attrName>style.visibility</p:attrName>
                                        </p:attrNameLst>
                                      </p:cBhvr>
                                      <p:to>
                                        <p:strVal val="visible"/>
                                      </p:to>
                                    </p:set>
                                    <p:animEffect transition="in" filter="wipe(left)">
                                      <p:cBhvr>
                                        <p:cTn id="39" dur="500"/>
                                        <p:tgtEl>
                                          <p:spTgt spid="27858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78591"/>
                                        </p:tgtEl>
                                        <p:attrNameLst>
                                          <p:attrName>style.visibility</p:attrName>
                                        </p:attrNameLst>
                                      </p:cBhvr>
                                      <p:to>
                                        <p:strVal val="visible"/>
                                      </p:to>
                                    </p:set>
                                    <p:animEffect transition="in" filter="wipe(left)">
                                      <p:cBhvr>
                                        <p:cTn id="44" dur="500"/>
                                        <p:tgtEl>
                                          <p:spTgt spid="27859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78593"/>
                                        </p:tgtEl>
                                        <p:attrNameLst>
                                          <p:attrName>style.visibility</p:attrName>
                                        </p:attrNameLst>
                                      </p:cBhvr>
                                      <p:to>
                                        <p:strVal val="visible"/>
                                      </p:to>
                                    </p:set>
                                    <p:animEffect transition="in" filter="wipe(left)">
                                      <p:cBhvr>
                                        <p:cTn id="49" dur="500"/>
                                        <p:tgtEl>
                                          <p:spTgt spid="278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78" grpId="0"/>
      <p:bldP spid="278579" grpId="0" animBg="1"/>
      <p:bldP spid="278580" grpId="0" animBg="1"/>
      <p:bldP spid="278581" grpId="0" animBg="1"/>
      <p:bldP spid="278582" grpId="0" animBg="1"/>
      <p:bldP spid="278583" grpId="0"/>
      <p:bldP spid="278584" grpId="0"/>
      <p:bldP spid="278585" grpId="0"/>
      <p:bldP spid="278588" grpId="0"/>
      <p:bldP spid="278591" grpId="0"/>
      <p:bldP spid="27859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a:spLocks/>
          </p:cNvSpPr>
          <p:nvPr>
            <p:custDataLst>
              <p:tags r:id="rId2"/>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3"/>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4"/>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18</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5"/>
            </p:custDataLst>
          </p:nvPr>
        </p:nvPicPr>
        <p:blipFill>
          <a:blip r:embed="rId41"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6"/>
            </p:custDataLst>
          </p:nvPr>
        </p:nvPicPr>
        <p:blipFill>
          <a:blip r:embed="rId42">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7"/>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8"/>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62468" name="Rectangle 4"/>
          <p:cNvSpPr>
            <a:spLocks noChangeArrowheads="1"/>
          </p:cNvSpPr>
          <p:nvPr>
            <p:custDataLst>
              <p:tags r:id="rId9"/>
            </p:custDataLst>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62470" name="Rectangle 6_"/>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62471" name="Text Box 7"/>
          <p:cNvSpPr txBox="1">
            <a:spLocks noChangeArrowheads="1"/>
          </p:cNvSpPr>
          <p:nvPr>
            <p:custDataLst>
              <p:tags r:id="rId10"/>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sp>
        <p:nvSpPr>
          <p:cNvPr id="62472" name="Rectangle 8"/>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62473" name="Rectangle 9"/>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62474" name="Text Box 10"/>
          <p:cNvSpPr txBox="1">
            <a:spLocks noChangeArrowheads="1"/>
          </p:cNvSpPr>
          <p:nvPr>
            <p:custDataLst>
              <p:tags r:id="rId11"/>
            </p:custDataLst>
          </p:nvPr>
        </p:nvSpPr>
        <p:spPr bwMode="auto">
          <a:xfrm>
            <a:off x="259080" y="259080"/>
            <a:ext cx="6168390" cy="388620"/>
          </a:xfrm>
          <a:prstGeom prst="rect">
            <a:avLst/>
          </a:prstGeom>
          <a:noFill/>
          <a:ln w="0">
            <a:noFill/>
            <a:miter lim="800000"/>
            <a:headEnd/>
            <a:tailEnd/>
          </a:ln>
        </p:spPr>
        <p:txBody>
          <a:bodyPr lIns="0" tIns="0" rIns="0" bIns="0" anchor="t"/>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2475" name="Rectangle 11"/>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2476" name="Rectangle 12"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2477" name="Rectangle 13"/>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62478" name="Rectangle 14"/>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62479" name="Text Box 15"/>
          <p:cNvSpPr txBox="1">
            <a:spLocks noChangeArrowheads="1"/>
          </p:cNvSpPr>
          <p:nvPr>
            <p:custDataLst>
              <p:tags r:id="rId12"/>
            </p:custDataLst>
          </p:nvPr>
        </p:nvSpPr>
        <p:spPr bwMode="auto">
          <a:xfrm>
            <a:off x="259080" y="259080"/>
            <a:ext cx="6168390" cy="388620"/>
          </a:xfrm>
          <a:prstGeom prst="rect">
            <a:avLst/>
          </a:prstGeom>
          <a:noFill/>
          <a:ln w="0">
            <a:noFill/>
            <a:miter lim="800000"/>
            <a:headEnd/>
            <a:tailEnd/>
          </a:ln>
        </p:spPr>
        <p:txBody>
          <a:bodyPr lIns="0" tIns="0" rIns="0" bIns="0" anchor="t"/>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2480" name="Rectangle 16"/>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2481" name="Rectangle 17"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62482" name="Text Box 18"/>
          <p:cNvSpPr txBox="1">
            <a:spLocks noChangeArrowheads="1"/>
          </p:cNvSpPr>
          <p:nvPr>
            <p:custDataLst>
              <p:tags r:id="rId13"/>
            </p:custDataLst>
          </p:nvPr>
        </p:nvSpPr>
        <p:spPr bwMode="auto">
          <a:xfrm>
            <a:off x="5065982" y="814032"/>
            <a:ext cx="184731"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s-ES" sz="1735" dirty="0">
              <a:solidFill>
                <a:srgbClr val="000000"/>
              </a:solidFill>
              <a:latin typeface="Bosch Office Sans"/>
              <a:cs typeface="Arial" charset="0"/>
            </a:endParaRPr>
          </a:p>
        </p:txBody>
      </p:sp>
      <p:sp>
        <p:nvSpPr>
          <p:cNvPr id="62483" name="Rectangle 19"/>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62484" name="Rectangle 20"/>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62485" name="Text Box 21"/>
          <p:cNvSpPr txBox="1">
            <a:spLocks noChangeArrowheads="1"/>
          </p:cNvSpPr>
          <p:nvPr>
            <p:custDataLst>
              <p:tags r:id="rId14"/>
            </p:custDataLst>
          </p:nvPr>
        </p:nvSpPr>
        <p:spPr bwMode="auto">
          <a:xfrm>
            <a:off x="259080" y="259080"/>
            <a:ext cx="6168390" cy="388620"/>
          </a:xfrm>
          <a:prstGeom prst="rect">
            <a:avLst/>
          </a:prstGeom>
          <a:noFill/>
          <a:ln w="0">
            <a:noFill/>
            <a:miter lim="800000"/>
            <a:headEnd/>
            <a:tailEnd/>
          </a:ln>
        </p:spPr>
        <p:txBody>
          <a:bodyPr lIns="0" tIns="0" rIns="0" bIns="0" anchor="t"/>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2486" name="Rectangle 22"/>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2487" name="Rectangle 23"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62488" name="Text Box 24"/>
          <p:cNvSpPr txBox="1">
            <a:spLocks noChangeArrowheads="1"/>
          </p:cNvSpPr>
          <p:nvPr>
            <p:custDataLst>
              <p:tags r:id="rId15"/>
            </p:custDataLst>
          </p:nvPr>
        </p:nvSpPr>
        <p:spPr bwMode="auto">
          <a:xfrm>
            <a:off x="5065982" y="814032"/>
            <a:ext cx="184731"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s-ES" sz="1735" dirty="0">
              <a:solidFill>
                <a:srgbClr val="000000"/>
              </a:solidFill>
              <a:latin typeface="Bosch Office Sans"/>
              <a:cs typeface="Arial" charset="0"/>
            </a:endParaRPr>
          </a:p>
        </p:txBody>
      </p:sp>
      <p:sp>
        <p:nvSpPr>
          <p:cNvPr id="62489" name="Text Box 25"/>
          <p:cNvSpPr txBox="1">
            <a:spLocks noChangeArrowheads="1"/>
          </p:cNvSpPr>
          <p:nvPr>
            <p:custDataLst>
              <p:tags r:id="rId16"/>
            </p:custDataLst>
          </p:nvPr>
        </p:nvSpPr>
        <p:spPr bwMode="auto">
          <a:xfrm>
            <a:off x="259080" y="259080"/>
            <a:ext cx="6168390" cy="388620"/>
          </a:xfrm>
          <a:prstGeom prst="rect">
            <a:avLst/>
          </a:prstGeom>
          <a:noFill/>
          <a:ln w="0">
            <a:noFill/>
            <a:miter lim="800000"/>
            <a:headEnd/>
            <a:tailEnd/>
          </a:ln>
        </p:spPr>
        <p:txBody>
          <a:bodyPr lIns="0" tIns="0" rIns="0" bIns="0" anchor="t"/>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2490" name="Rectangle 26"/>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2491" name="Rectangle 27"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62492" name="Rectangle 28"/>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62493" name="Rectangle 29"/>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62494" name="Text Box 30"/>
          <p:cNvSpPr txBox="1">
            <a:spLocks noChangeArrowheads="1"/>
          </p:cNvSpPr>
          <p:nvPr>
            <p:custDataLst>
              <p:tags r:id="rId17"/>
            </p:custDataLst>
          </p:nvPr>
        </p:nvSpPr>
        <p:spPr bwMode="auto">
          <a:xfrm>
            <a:off x="259080" y="259080"/>
            <a:ext cx="6168390" cy="388620"/>
          </a:xfrm>
          <a:prstGeom prst="rect">
            <a:avLst/>
          </a:prstGeom>
          <a:noFill/>
          <a:ln w="0">
            <a:noFill/>
            <a:miter lim="800000"/>
            <a:headEnd/>
            <a:tailEnd/>
          </a:ln>
        </p:spPr>
        <p:txBody>
          <a:bodyPr lIns="0" tIns="0" rIns="0" bIns="0" anchor="t"/>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2495" name="Rectangle 31"/>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2496" name="Rectangle 32"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62497" name="Text Box 33"/>
          <p:cNvSpPr txBox="1">
            <a:spLocks noChangeArrowheads="1"/>
          </p:cNvSpPr>
          <p:nvPr>
            <p:custDataLst>
              <p:tags r:id="rId18"/>
            </p:custDataLst>
          </p:nvPr>
        </p:nvSpPr>
        <p:spPr bwMode="auto">
          <a:xfrm>
            <a:off x="5065982" y="814032"/>
            <a:ext cx="184731"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s-ES" sz="1735" dirty="0">
              <a:solidFill>
                <a:srgbClr val="000000"/>
              </a:solidFill>
              <a:latin typeface="Bosch Office Sans"/>
              <a:cs typeface="Arial" charset="0"/>
            </a:endParaRPr>
          </a:p>
        </p:txBody>
      </p:sp>
      <p:sp>
        <p:nvSpPr>
          <p:cNvPr id="62498" name="Rectangle 34"/>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2499" name="Rectangle 35"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62500" name="Text Box 40"/>
          <p:cNvSpPr txBox="1">
            <a:spLocks noChangeArrowheads="1"/>
          </p:cNvSpPr>
          <p:nvPr>
            <p:custDataLst>
              <p:tags r:id="rId19"/>
            </p:custDataLst>
          </p:nvPr>
        </p:nvSpPr>
        <p:spPr bwMode="auto">
          <a:xfrm>
            <a:off x="259080" y="259080"/>
            <a:ext cx="6168390" cy="388620"/>
          </a:xfrm>
          <a:prstGeom prst="rect">
            <a:avLst/>
          </a:prstGeom>
          <a:noFill/>
          <a:ln w="0">
            <a:noFill/>
            <a:miter lim="800000"/>
            <a:headEnd/>
            <a:tailEnd/>
          </a:ln>
        </p:spPr>
        <p:txBody>
          <a:bodyPr lIns="0" tIns="0" rIns="0" bIns="0" anchor="t"/>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2501" name="Rectangle 41"/>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2502" name="Rectangle 42"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62503" name="Rectangle 59"/>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62504" name="Text Box 60"/>
          <p:cNvSpPr txBox="1">
            <a:spLocks noChangeArrowheads="1"/>
          </p:cNvSpPr>
          <p:nvPr>
            <p:custDataLst>
              <p:tags r:id="rId20"/>
            </p:custDataLst>
          </p:nvPr>
        </p:nvSpPr>
        <p:spPr bwMode="auto">
          <a:xfrm>
            <a:off x="259080" y="259080"/>
            <a:ext cx="6168390" cy="388620"/>
          </a:xfrm>
          <a:prstGeom prst="rect">
            <a:avLst/>
          </a:prstGeom>
          <a:noFill/>
          <a:ln w="0">
            <a:noFill/>
            <a:miter lim="800000"/>
            <a:headEnd/>
            <a:tailEnd/>
          </a:ln>
        </p:spPr>
        <p:txBody>
          <a:bodyPr lIns="0" tIns="0" rIns="0" bIns="0" anchor="t"/>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2505" name="Rectangle 61"/>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2513" name="Text Box 69"/>
          <p:cNvSpPr txBox="1">
            <a:spLocks noChangeArrowheads="1"/>
          </p:cNvSpPr>
          <p:nvPr>
            <p:custDataLst>
              <p:tags r:id="rId21"/>
            </p:custDataLst>
          </p:nvPr>
        </p:nvSpPr>
        <p:spPr bwMode="auto">
          <a:xfrm>
            <a:off x="259080" y="259080"/>
            <a:ext cx="6168390" cy="388620"/>
          </a:xfrm>
          <a:prstGeom prst="rect">
            <a:avLst/>
          </a:prstGeom>
          <a:noFill/>
          <a:ln w="0">
            <a:noFill/>
            <a:miter lim="800000"/>
            <a:headEnd/>
            <a:tailEn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defTabSz="959629" eaLnBrk="0" fontAlgn="base" hangingPunct="0">
              <a:lnSpc>
                <a:spcPct val="89000"/>
              </a:lnSpc>
            </a:pPr>
            <a:endParaRPr lang="es-ES" sz="2800" dirty="0">
              <a:solidFill>
                <a:srgbClr val="000000"/>
              </a:solidFill>
              <a:cs typeface="Arial" charset="0"/>
            </a:endParaRPr>
          </a:p>
        </p:txBody>
      </p:sp>
      <p:sp>
        <p:nvSpPr>
          <p:cNvPr id="62506" name="Rectangle 62"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62507" name="Rectangle 63"/>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2508" name="Rectangle 64"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62509" name="Text Box 65"/>
          <p:cNvSpPr txBox="1">
            <a:spLocks noChangeArrowheads="1"/>
          </p:cNvSpPr>
          <p:nvPr>
            <p:custDataLst>
              <p:tags r:id="rId22"/>
            </p:custDataLst>
          </p:nvPr>
        </p:nvSpPr>
        <p:spPr bwMode="auto">
          <a:xfrm>
            <a:off x="259080" y="259080"/>
            <a:ext cx="6168390" cy="388620"/>
          </a:xfrm>
          <a:prstGeom prst="rect">
            <a:avLst/>
          </a:prstGeom>
          <a:noFill/>
          <a:ln w="0">
            <a:noFill/>
            <a:miter lim="800000"/>
            <a:headEnd/>
            <a:tailEnd/>
          </a:ln>
        </p:spPr>
        <p:txBody>
          <a:bodyPr lIns="0" tIns="0" rIns="0" bIns="0" anchor="t"/>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2510" name="Rectangle 66"/>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2511" name="Rectangle 67"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62512" name="Rectangle 68"/>
          <p:cNvSpPr>
            <a:spLocks noChangeArrowheads="1"/>
          </p:cNvSpPr>
          <p:nvPr/>
        </p:nvSpPr>
        <p:spPr bwMode="auto">
          <a:xfrm>
            <a:off x="2309538" y="169688"/>
            <a:ext cx="4788960" cy="479049"/>
          </a:xfrm>
          <a:prstGeom prst="rect">
            <a:avLst/>
          </a:prstGeom>
          <a:noFill/>
          <a:ln w="0">
            <a:noFill/>
            <a:miter lim="800000"/>
            <a:headEnd/>
            <a:tailEnd/>
          </a:ln>
        </p:spPr>
        <p:txBody>
          <a:bodyPr lIns="0" tIns="13322" rIns="0" bIns="0"/>
          <a:lstStyle/>
          <a:p>
            <a:pPr defTabSz="809640" eaLnBrk="0" fontAlgn="base" hangingPunct="0">
              <a:lnSpc>
                <a:spcPct val="111000"/>
              </a:lnSpc>
              <a:spcBef>
                <a:spcPct val="0"/>
              </a:spcBef>
              <a:spcAft>
                <a:spcPct val="0"/>
              </a:spcAft>
            </a:pPr>
            <a:r>
              <a:rPr lang="es-ES" sz="1928" dirty="0">
                <a:solidFill>
                  <a:srgbClr val="FFFFFF"/>
                </a:solidFill>
                <a:latin typeface="Arial" charset="0"/>
                <a:cs typeface="Arial" charset="0"/>
              </a:rPr>
              <a:t>ABD Control de bloqueo de la rueda</a:t>
            </a:r>
          </a:p>
        </p:txBody>
      </p:sp>
      <p:sp>
        <p:nvSpPr>
          <p:cNvPr id="62514" name="Rectangle 70"/>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eaLnBrk="0" fontAlgn="base" hangingPunct="0">
              <a:spcBef>
                <a:spcPct val="0"/>
              </a:spcBef>
              <a:spcAft>
                <a:spcPct val="0"/>
              </a:spcAft>
            </a:pPr>
            <a:endParaRPr lang="es-ES" sz="868" dirty="0">
              <a:solidFill>
                <a:srgbClr val="FFFFFF"/>
              </a:solidFill>
              <a:latin typeface="Arial" charset="0"/>
              <a:cs typeface="Arial" charset="0"/>
            </a:endParaRPr>
          </a:p>
        </p:txBody>
      </p:sp>
      <p:sp>
        <p:nvSpPr>
          <p:cNvPr id="62515" name="Rectangle 71"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algn="r" defTabSz="959629" eaLnBrk="0" fontAlgn="base" hangingPunct="0">
              <a:lnSpc>
                <a:spcPct val="107000"/>
              </a:lnSpc>
              <a:spcBef>
                <a:spcPct val="0"/>
              </a:spcBef>
              <a:spcAft>
                <a:spcPct val="0"/>
              </a:spcAft>
            </a:pPr>
            <a:r>
              <a:rPr lang="de-DE" sz="771">
                <a:solidFill>
                  <a:srgbClr val="747474"/>
                </a:solidFill>
                <a:latin typeface="Arial" charset="0"/>
                <a:cs typeface="Arial" charset="0"/>
              </a:rPr>
              <a:t> </a:t>
            </a:r>
          </a:p>
        </p:txBody>
      </p:sp>
      <p:sp>
        <p:nvSpPr>
          <p:cNvPr id="62516" name="Rectangle 72"/>
          <p:cNvSpPr>
            <a:spLocks noChangeArrowheads="1"/>
          </p:cNvSpPr>
          <p:nvPr>
            <p:custDataLst>
              <p:tags r:id="rId23"/>
            </p:custDataLst>
          </p:nvPr>
        </p:nvSpPr>
        <p:spPr bwMode="auto">
          <a:xfrm>
            <a:off x="5065982" y="982421"/>
            <a:ext cx="3748214" cy="1466227"/>
          </a:xfrm>
          <a:prstGeom prst="rect">
            <a:avLst/>
          </a:prstGeom>
          <a:noFill/>
          <a:ln w="9525">
            <a:noFill/>
            <a:miter lim="800000"/>
            <a:headEnd/>
            <a:tailEnd/>
          </a:ln>
        </p:spPr>
        <p:txBody>
          <a:bodyPr lIns="82267" tIns="41133" rIns="82267" bIns="41133"/>
          <a:lstStyle/>
          <a:p>
            <a:pPr lvl="2" indent="-183661" defTabSz="809640" eaLnBrk="0" fontAlgn="base" hangingPunct="0">
              <a:lnSpc>
                <a:spcPct val="111000"/>
              </a:lnSpc>
              <a:spcBef>
                <a:spcPct val="0"/>
              </a:spcBef>
              <a:spcAft>
                <a:spcPct val="0"/>
              </a:spcAft>
              <a:buClr>
                <a:srgbClr val="5D7298"/>
              </a:buClr>
              <a:buSzPct val="50000"/>
              <a:buFont typeface="Wingdings" pitchFamily="2" charset="2"/>
              <a:buChar char=""/>
            </a:pPr>
            <a:r>
              <a:rPr lang="es-ES" sz="1050" dirty="0">
                <a:solidFill>
                  <a:srgbClr val="000000"/>
                </a:solidFill>
                <a:cs typeface="Arial" charset="0"/>
              </a:rPr>
              <a:t>1 Cilindro maestro</a:t>
            </a:r>
          </a:p>
          <a:p>
            <a:pPr lvl="2" indent="-183661" defTabSz="809640" eaLnBrk="0" fontAlgn="base" hangingPunct="0">
              <a:lnSpc>
                <a:spcPct val="111000"/>
              </a:lnSpc>
              <a:spcBef>
                <a:spcPct val="0"/>
              </a:spcBef>
              <a:spcAft>
                <a:spcPct val="0"/>
              </a:spcAft>
              <a:buClr>
                <a:srgbClr val="5D7298"/>
              </a:buClr>
              <a:buSzPct val="50000"/>
              <a:buFont typeface="Wingdings" pitchFamily="2" charset="2"/>
              <a:buChar char=""/>
            </a:pPr>
            <a:r>
              <a:rPr lang="es-ES" sz="1050" dirty="0">
                <a:solidFill>
                  <a:srgbClr val="000000"/>
                </a:solidFill>
                <a:cs typeface="Arial" charset="0"/>
              </a:rPr>
              <a:t>2 Válvula piloto</a:t>
            </a:r>
          </a:p>
          <a:p>
            <a:pPr lvl="2" indent="-183661" defTabSz="809640" eaLnBrk="0" fontAlgn="base" hangingPunct="0">
              <a:lnSpc>
                <a:spcPct val="111000"/>
              </a:lnSpc>
              <a:spcBef>
                <a:spcPct val="0"/>
              </a:spcBef>
              <a:spcAft>
                <a:spcPct val="0"/>
              </a:spcAft>
              <a:buClr>
                <a:srgbClr val="5D7298"/>
              </a:buClr>
              <a:buSzPct val="50000"/>
              <a:buFont typeface="Wingdings" pitchFamily="2" charset="2"/>
              <a:buChar char=""/>
            </a:pPr>
            <a:r>
              <a:rPr lang="es-ES" sz="1050" dirty="0">
                <a:solidFill>
                  <a:srgbClr val="000000"/>
                </a:solidFill>
                <a:cs typeface="Arial" charset="0"/>
              </a:rPr>
              <a:t>3 Válvula de succión</a:t>
            </a:r>
          </a:p>
          <a:p>
            <a:pPr lvl="2" indent="-183661" defTabSz="809640" eaLnBrk="0" fontAlgn="base" hangingPunct="0">
              <a:lnSpc>
                <a:spcPct val="111000"/>
              </a:lnSpc>
              <a:spcBef>
                <a:spcPct val="0"/>
              </a:spcBef>
              <a:spcAft>
                <a:spcPct val="0"/>
              </a:spcAft>
              <a:buClr>
                <a:srgbClr val="5D7298"/>
              </a:buClr>
              <a:buSzPct val="50000"/>
              <a:buFont typeface="Wingdings" pitchFamily="2" charset="2"/>
              <a:buChar char=""/>
            </a:pPr>
            <a:r>
              <a:rPr lang="es-ES" sz="1050" dirty="0">
                <a:solidFill>
                  <a:srgbClr val="000000"/>
                </a:solidFill>
                <a:cs typeface="Arial" charset="0"/>
              </a:rPr>
              <a:t>4 Bomba de retorno</a:t>
            </a:r>
          </a:p>
          <a:p>
            <a:pPr lvl="2" indent="-183661" defTabSz="809640" eaLnBrk="0" fontAlgn="base" hangingPunct="0">
              <a:lnSpc>
                <a:spcPct val="111000"/>
              </a:lnSpc>
              <a:spcBef>
                <a:spcPct val="0"/>
              </a:spcBef>
              <a:spcAft>
                <a:spcPct val="0"/>
              </a:spcAft>
              <a:buClr>
                <a:srgbClr val="5D7298"/>
              </a:buClr>
              <a:buSzPct val="50000"/>
              <a:buFont typeface="Wingdings" pitchFamily="2" charset="2"/>
              <a:buChar char=""/>
            </a:pPr>
            <a:r>
              <a:rPr lang="es-ES" sz="1050" dirty="0">
                <a:solidFill>
                  <a:srgbClr val="000000"/>
                </a:solidFill>
                <a:cs typeface="Arial" charset="0"/>
              </a:rPr>
              <a:t>5 Válvula de entrada</a:t>
            </a:r>
          </a:p>
          <a:p>
            <a:pPr lvl="2" indent="-183661" defTabSz="809640" eaLnBrk="0" fontAlgn="base" hangingPunct="0">
              <a:lnSpc>
                <a:spcPct val="111000"/>
              </a:lnSpc>
              <a:spcBef>
                <a:spcPct val="0"/>
              </a:spcBef>
              <a:spcAft>
                <a:spcPct val="0"/>
              </a:spcAft>
              <a:buClr>
                <a:srgbClr val="5D7298"/>
              </a:buClr>
              <a:buSzPct val="50000"/>
              <a:buFont typeface="Wingdings" pitchFamily="2" charset="2"/>
              <a:buChar char=""/>
            </a:pPr>
            <a:r>
              <a:rPr lang="es-ES" sz="1050" dirty="0">
                <a:solidFill>
                  <a:srgbClr val="000000"/>
                </a:solidFill>
                <a:cs typeface="Arial" charset="0"/>
              </a:rPr>
              <a:t>6 Válvula de salida</a:t>
            </a:r>
          </a:p>
          <a:p>
            <a:pPr lvl="2" indent="-183661" defTabSz="809640" eaLnBrk="0" fontAlgn="base" hangingPunct="0">
              <a:lnSpc>
                <a:spcPct val="111000"/>
              </a:lnSpc>
              <a:spcBef>
                <a:spcPct val="0"/>
              </a:spcBef>
              <a:spcAft>
                <a:spcPct val="0"/>
              </a:spcAft>
              <a:buClr>
                <a:srgbClr val="5D7298"/>
              </a:buClr>
              <a:buSzPct val="50000"/>
              <a:buFont typeface="Wingdings" pitchFamily="2" charset="2"/>
              <a:buChar char=""/>
            </a:pPr>
            <a:r>
              <a:rPr lang="es-ES" sz="1050" dirty="0">
                <a:solidFill>
                  <a:srgbClr val="000000"/>
                </a:solidFill>
                <a:cs typeface="Arial" charset="0"/>
              </a:rPr>
              <a:t>7 Presión del acumulador</a:t>
            </a:r>
          </a:p>
        </p:txBody>
      </p:sp>
      <p:grpSp>
        <p:nvGrpSpPr>
          <p:cNvPr id="62517" name="Group 73"/>
          <p:cNvGrpSpPr>
            <a:grpSpLocks/>
          </p:cNvGrpSpPr>
          <p:nvPr/>
        </p:nvGrpSpPr>
        <p:grpSpPr bwMode="auto">
          <a:xfrm>
            <a:off x="148492" y="1553312"/>
            <a:ext cx="4738453" cy="3816117"/>
            <a:chOff x="182" y="728"/>
            <a:chExt cx="4026" cy="3051"/>
          </a:xfrm>
        </p:grpSpPr>
        <p:pic>
          <p:nvPicPr>
            <p:cNvPr id="62520" name="Picture 74" descr="PB96057"/>
            <p:cNvPicPr>
              <a:picLocks noChangeAspect="1" noChangeArrowheads="1"/>
            </p:cNvPicPr>
            <p:nvPr>
              <p:custDataLst>
                <p:tags r:id="rId28"/>
              </p:custDataLst>
            </p:nvPr>
          </p:nvPicPr>
          <p:blipFill>
            <a:blip r:embed="rId43" cstate="print"/>
            <a:srcRect/>
            <a:stretch>
              <a:fillRect/>
            </a:stretch>
          </p:blipFill>
          <p:spPr bwMode="auto">
            <a:xfrm>
              <a:off x="182" y="826"/>
              <a:ext cx="4026" cy="2953"/>
            </a:xfrm>
            <a:prstGeom prst="rect">
              <a:avLst/>
            </a:prstGeom>
            <a:noFill/>
            <a:ln w="9525">
              <a:noFill/>
              <a:miter lim="800000"/>
              <a:headEnd/>
              <a:tailEnd/>
            </a:ln>
          </p:spPr>
        </p:pic>
        <p:sp>
          <p:nvSpPr>
            <p:cNvPr id="62521" name="Text Box 75"/>
            <p:cNvSpPr txBox="1">
              <a:spLocks noChangeArrowheads="1"/>
            </p:cNvSpPr>
            <p:nvPr>
              <p:custDataLst>
                <p:tags r:id="rId29"/>
              </p:custDataLst>
            </p:nvPr>
          </p:nvSpPr>
          <p:spPr bwMode="auto">
            <a:xfrm>
              <a:off x="2183" y="1279"/>
              <a:ext cx="205" cy="197"/>
            </a:xfrm>
            <a:prstGeom prst="rect">
              <a:avLst/>
            </a:prstGeom>
            <a:noFill/>
            <a:ln w="12700">
              <a:noFill/>
              <a:miter lim="800000"/>
              <a:headEnd type="none" w="sm" len="sm"/>
              <a:tailEnd type="none" w="sm" len="sm"/>
            </a:ln>
          </p:spPr>
          <p:txBody>
            <a:bodyPr wrap="none" lIns="82267" tIns="41133" rIns="82267" bIns="41133">
              <a:spAutoFit/>
            </a:bodyPr>
            <a:lstStyle/>
            <a:p>
              <a:pPr defTabSz="685668" eaLnBrk="0" fontAlgn="base" hangingPunct="0">
                <a:spcBef>
                  <a:spcPct val="0"/>
                </a:spcBef>
                <a:spcAft>
                  <a:spcPct val="0"/>
                </a:spcAft>
              </a:pPr>
              <a:r>
                <a:rPr lang="es-ES" sz="1061" dirty="0">
                  <a:solidFill>
                    <a:srgbClr val="000000"/>
                  </a:solidFill>
                  <a:latin typeface="Arial" charset="0"/>
                  <a:cs typeface="Arial" charset="0"/>
                </a:rPr>
                <a:t>1</a:t>
              </a:r>
            </a:p>
          </p:txBody>
        </p:sp>
        <p:sp>
          <p:nvSpPr>
            <p:cNvPr id="62522" name="Text Box 76"/>
            <p:cNvSpPr txBox="1">
              <a:spLocks noChangeArrowheads="1"/>
            </p:cNvSpPr>
            <p:nvPr>
              <p:custDataLst>
                <p:tags r:id="rId30"/>
              </p:custDataLst>
            </p:nvPr>
          </p:nvSpPr>
          <p:spPr bwMode="auto">
            <a:xfrm>
              <a:off x="761" y="1861"/>
              <a:ext cx="204" cy="196"/>
            </a:xfrm>
            <a:prstGeom prst="rect">
              <a:avLst/>
            </a:prstGeom>
            <a:noFill/>
            <a:ln w="12700">
              <a:noFill/>
              <a:miter lim="800000"/>
              <a:headEnd type="none" w="sm" len="sm"/>
              <a:tailEnd type="none" w="sm" len="sm"/>
            </a:ln>
          </p:spPr>
          <p:txBody>
            <a:bodyPr wrap="none" lIns="82267" tIns="41133" rIns="82267" bIns="41133">
              <a:spAutoFit/>
            </a:bodyPr>
            <a:lstStyle/>
            <a:p>
              <a:pPr defTabSz="685668" eaLnBrk="0" fontAlgn="base" hangingPunct="0">
                <a:spcBef>
                  <a:spcPct val="0"/>
                </a:spcBef>
                <a:spcAft>
                  <a:spcPct val="0"/>
                </a:spcAft>
              </a:pPr>
              <a:r>
                <a:rPr lang="es-ES" sz="1061" dirty="0">
                  <a:solidFill>
                    <a:srgbClr val="000000"/>
                  </a:solidFill>
                  <a:latin typeface="Arial" charset="0"/>
                  <a:cs typeface="Arial" charset="0"/>
                </a:rPr>
                <a:t>2</a:t>
              </a:r>
            </a:p>
          </p:txBody>
        </p:sp>
        <p:sp>
          <p:nvSpPr>
            <p:cNvPr id="62523" name="Text Box 77"/>
            <p:cNvSpPr txBox="1">
              <a:spLocks noChangeArrowheads="1"/>
            </p:cNvSpPr>
            <p:nvPr>
              <p:custDataLst>
                <p:tags r:id="rId31"/>
              </p:custDataLst>
            </p:nvPr>
          </p:nvSpPr>
          <p:spPr bwMode="auto">
            <a:xfrm>
              <a:off x="1830" y="1829"/>
              <a:ext cx="204" cy="196"/>
            </a:xfrm>
            <a:prstGeom prst="rect">
              <a:avLst/>
            </a:prstGeom>
            <a:noFill/>
            <a:ln w="12700">
              <a:noFill/>
              <a:miter lim="800000"/>
              <a:headEnd type="none" w="sm" len="sm"/>
              <a:tailEnd type="none" w="sm" len="sm"/>
            </a:ln>
          </p:spPr>
          <p:txBody>
            <a:bodyPr wrap="none" lIns="82267" tIns="41133" rIns="82267" bIns="41133">
              <a:spAutoFit/>
            </a:bodyPr>
            <a:lstStyle/>
            <a:p>
              <a:pPr defTabSz="685668" eaLnBrk="0" fontAlgn="base" hangingPunct="0">
                <a:spcBef>
                  <a:spcPct val="0"/>
                </a:spcBef>
                <a:spcAft>
                  <a:spcPct val="0"/>
                </a:spcAft>
              </a:pPr>
              <a:r>
                <a:rPr lang="es-ES" sz="1061" dirty="0">
                  <a:solidFill>
                    <a:srgbClr val="000000"/>
                  </a:solidFill>
                  <a:latin typeface="Arial" charset="0"/>
                  <a:cs typeface="Arial" charset="0"/>
                </a:rPr>
                <a:t>3</a:t>
              </a:r>
            </a:p>
          </p:txBody>
        </p:sp>
        <p:sp>
          <p:nvSpPr>
            <p:cNvPr id="62524" name="Text Box 78"/>
            <p:cNvSpPr txBox="1">
              <a:spLocks noChangeArrowheads="1"/>
            </p:cNvSpPr>
            <p:nvPr>
              <p:custDataLst>
                <p:tags r:id="rId32"/>
              </p:custDataLst>
            </p:nvPr>
          </p:nvSpPr>
          <p:spPr bwMode="auto">
            <a:xfrm>
              <a:off x="1811" y="2225"/>
              <a:ext cx="205" cy="197"/>
            </a:xfrm>
            <a:prstGeom prst="rect">
              <a:avLst/>
            </a:prstGeom>
            <a:noFill/>
            <a:ln w="12700">
              <a:noFill/>
              <a:miter lim="800000"/>
              <a:headEnd type="none" w="sm" len="sm"/>
              <a:tailEnd type="none" w="sm" len="sm"/>
            </a:ln>
          </p:spPr>
          <p:txBody>
            <a:bodyPr wrap="none" lIns="82267" tIns="41133" rIns="82267" bIns="41133">
              <a:spAutoFit/>
            </a:bodyPr>
            <a:lstStyle/>
            <a:p>
              <a:pPr defTabSz="685668" eaLnBrk="0" fontAlgn="base" hangingPunct="0">
                <a:spcBef>
                  <a:spcPct val="0"/>
                </a:spcBef>
                <a:spcAft>
                  <a:spcPct val="0"/>
                </a:spcAft>
              </a:pPr>
              <a:r>
                <a:rPr lang="es-ES" sz="1061" dirty="0">
                  <a:solidFill>
                    <a:srgbClr val="000000"/>
                  </a:solidFill>
                  <a:latin typeface="Arial" charset="0"/>
                  <a:cs typeface="Arial" charset="0"/>
                </a:rPr>
                <a:t>4</a:t>
              </a:r>
            </a:p>
          </p:txBody>
        </p:sp>
        <p:sp>
          <p:nvSpPr>
            <p:cNvPr id="62525" name="Text Box 79"/>
            <p:cNvSpPr txBox="1">
              <a:spLocks noChangeArrowheads="1"/>
            </p:cNvSpPr>
            <p:nvPr>
              <p:custDataLst>
                <p:tags r:id="rId33"/>
              </p:custDataLst>
            </p:nvPr>
          </p:nvSpPr>
          <p:spPr bwMode="auto">
            <a:xfrm>
              <a:off x="542" y="2876"/>
              <a:ext cx="205" cy="197"/>
            </a:xfrm>
            <a:prstGeom prst="rect">
              <a:avLst/>
            </a:prstGeom>
            <a:noFill/>
            <a:ln w="12700">
              <a:noFill/>
              <a:miter lim="800000"/>
              <a:headEnd type="none" w="sm" len="sm"/>
              <a:tailEnd type="none" w="sm" len="sm"/>
            </a:ln>
          </p:spPr>
          <p:txBody>
            <a:bodyPr wrap="none" lIns="82267" tIns="41133" rIns="82267" bIns="41133">
              <a:spAutoFit/>
            </a:bodyPr>
            <a:lstStyle/>
            <a:p>
              <a:pPr defTabSz="685668" eaLnBrk="0" fontAlgn="base" hangingPunct="0">
                <a:spcBef>
                  <a:spcPct val="0"/>
                </a:spcBef>
                <a:spcAft>
                  <a:spcPct val="0"/>
                </a:spcAft>
              </a:pPr>
              <a:r>
                <a:rPr lang="es-ES" sz="1061" dirty="0">
                  <a:solidFill>
                    <a:srgbClr val="000000"/>
                  </a:solidFill>
                  <a:latin typeface="Arial" charset="0"/>
                  <a:cs typeface="Arial" charset="0"/>
                </a:rPr>
                <a:t>5</a:t>
              </a:r>
            </a:p>
          </p:txBody>
        </p:sp>
        <p:sp>
          <p:nvSpPr>
            <p:cNvPr id="62526" name="Text Box 80"/>
            <p:cNvSpPr txBox="1">
              <a:spLocks noChangeArrowheads="1"/>
            </p:cNvSpPr>
            <p:nvPr>
              <p:custDataLst>
                <p:tags r:id="rId34"/>
              </p:custDataLst>
            </p:nvPr>
          </p:nvSpPr>
          <p:spPr bwMode="auto">
            <a:xfrm>
              <a:off x="830" y="2882"/>
              <a:ext cx="205" cy="197"/>
            </a:xfrm>
            <a:prstGeom prst="rect">
              <a:avLst/>
            </a:prstGeom>
            <a:noFill/>
            <a:ln w="12700">
              <a:noFill/>
              <a:miter lim="800000"/>
              <a:headEnd type="none" w="sm" len="sm"/>
              <a:tailEnd type="none" w="sm" len="sm"/>
            </a:ln>
          </p:spPr>
          <p:txBody>
            <a:bodyPr wrap="none" lIns="82267" tIns="41133" rIns="82267" bIns="41133">
              <a:spAutoFit/>
            </a:bodyPr>
            <a:lstStyle/>
            <a:p>
              <a:pPr defTabSz="685668" eaLnBrk="0" fontAlgn="base" hangingPunct="0">
                <a:spcBef>
                  <a:spcPct val="0"/>
                </a:spcBef>
                <a:spcAft>
                  <a:spcPct val="0"/>
                </a:spcAft>
              </a:pPr>
              <a:r>
                <a:rPr lang="es-ES" sz="1061" dirty="0">
                  <a:solidFill>
                    <a:srgbClr val="000000"/>
                  </a:solidFill>
                  <a:latin typeface="Arial" charset="0"/>
                  <a:cs typeface="Arial" charset="0"/>
                </a:rPr>
                <a:t>6</a:t>
              </a:r>
            </a:p>
          </p:txBody>
        </p:sp>
        <p:sp>
          <p:nvSpPr>
            <p:cNvPr id="62527" name="Text Box 81"/>
            <p:cNvSpPr txBox="1">
              <a:spLocks noChangeArrowheads="1"/>
            </p:cNvSpPr>
            <p:nvPr>
              <p:custDataLst>
                <p:tags r:id="rId35"/>
              </p:custDataLst>
            </p:nvPr>
          </p:nvSpPr>
          <p:spPr bwMode="auto">
            <a:xfrm>
              <a:off x="1814" y="2604"/>
              <a:ext cx="204" cy="196"/>
            </a:xfrm>
            <a:prstGeom prst="rect">
              <a:avLst/>
            </a:prstGeom>
            <a:noFill/>
            <a:ln w="12700">
              <a:noFill/>
              <a:miter lim="800000"/>
              <a:headEnd type="none" w="sm" len="sm"/>
              <a:tailEnd type="none" w="sm" len="sm"/>
            </a:ln>
          </p:spPr>
          <p:txBody>
            <a:bodyPr wrap="none" lIns="82267" tIns="41133" rIns="82267" bIns="41133">
              <a:spAutoFit/>
            </a:bodyPr>
            <a:lstStyle/>
            <a:p>
              <a:pPr defTabSz="685668" eaLnBrk="0" fontAlgn="base" hangingPunct="0">
                <a:spcBef>
                  <a:spcPct val="0"/>
                </a:spcBef>
                <a:spcAft>
                  <a:spcPct val="0"/>
                </a:spcAft>
              </a:pPr>
              <a:r>
                <a:rPr lang="es-ES" sz="1061" dirty="0">
                  <a:solidFill>
                    <a:srgbClr val="000000"/>
                  </a:solidFill>
                  <a:latin typeface="Arial" charset="0"/>
                  <a:cs typeface="Arial" charset="0"/>
                </a:rPr>
                <a:t>7</a:t>
              </a:r>
            </a:p>
          </p:txBody>
        </p:sp>
        <p:pic>
          <p:nvPicPr>
            <p:cNvPr id="62528" name="Picture 82" descr="Hydroaggregat ABS 5"/>
            <p:cNvPicPr>
              <a:picLocks noChangeAspect="1" noChangeArrowheads="1"/>
            </p:cNvPicPr>
            <p:nvPr>
              <p:custDataLst>
                <p:tags r:id="rId36"/>
              </p:custDataLst>
            </p:nvPr>
          </p:nvPicPr>
          <p:blipFill>
            <a:blip r:embed="rId44" cstate="print"/>
            <a:srcRect/>
            <a:stretch>
              <a:fillRect/>
            </a:stretch>
          </p:blipFill>
          <p:spPr bwMode="auto">
            <a:xfrm>
              <a:off x="463" y="728"/>
              <a:ext cx="856" cy="677"/>
            </a:xfrm>
            <a:prstGeom prst="rect">
              <a:avLst/>
            </a:prstGeom>
            <a:noFill/>
            <a:ln w="9525">
              <a:noFill/>
              <a:miter lim="800000"/>
              <a:headEnd/>
              <a:tailEnd/>
            </a:ln>
          </p:spPr>
        </p:pic>
        <p:sp>
          <p:nvSpPr>
            <p:cNvPr id="62529" name="Line 83"/>
            <p:cNvSpPr>
              <a:spLocks noChangeShapeType="1"/>
            </p:cNvSpPr>
            <p:nvPr>
              <p:custDataLst>
                <p:tags r:id="rId37"/>
              </p:custDataLst>
            </p:nvPr>
          </p:nvSpPr>
          <p:spPr bwMode="auto">
            <a:xfrm>
              <a:off x="1373" y="1279"/>
              <a:ext cx="0" cy="331"/>
            </a:xfrm>
            <a:prstGeom prst="line">
              <a:avLst/>
            </a:prstGeom>
            <a:noFill/>
            <a:ln w="9525">
              <a:solidFill>
                <a:schemeClr val="tx1"/>
              </a:solidFill>
              <a:round/>
              <a:headEnd/>
              <a:tailEnd type="triangle" w="med" len="med"/>
            </a:ln>
          </p:spPr>
          <p:txBody>
            <a:bodyPr lIns="0" tIns="0" rIns="0" bIns="0">
              <a:spAutoFit/>
            </a:bodyP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62530" name="Text Box 84"/>
            <p:cNvSpPr txBox="1">
              <a:spLocks noChangeArrowheads="1"/>
            </p:cNvSpPr>
            <p:nvPr>
              <p:custDataLst>
                <p:tags r:id="rId38"/>
              </p:custDataLst>
            </p:nvPr>
          </p:nvSpPr>
          <p:spPr bwMode="auto">
            <a:xfrm>
              <a:off x="1576" y="1058"/>
              <a:ext cx="607" cy="282"/>
            </a:xfrm>
            <a:prstGeom prst="rect">
              <a:avLst/>
            </a:prstGeom>
            <a:noFill/>
            <a:ln w="9525" algn="ctr">
              <a:noFill/>
              <a:miter lim="800000"/>
              <a:headEnd/>
              <a:tailEnd/>
            </a:ln>
          </p:spPr>
          <p:txBody>
            <a:bodyPr lIns="0" tIns="0" rIns="0" bIns="0">
              <a:spAutoFit/>
            </a:bodyPr>
            <a:lstStyle/>
            <a:p>
              <a:pPr defTabSz="713217" eaLnBrk="0" fontAlgn="base" hangingPunct="0">
                <a:spcBef>
                  <a:spcPct val="50000"/>
                </a:spcBef>
                <a:spcAft>
                  <a:spcPct val="0"/>
                </a:spcAft>
              </a:pPr>
              <a:r>
                <a:rPr lang="es-ES" sz="1157" b="1" dirty="0">
                  <a:solidFill>
                    <a:srgbClr val="000000"/>
                  </a:solidFill>
                  <a:latin typeface="Arial" charset="0"/>
                  <a:cs typeface="Arial" charset="0"/>
                </a:rPr>
                <a:t>ABS/ABD5</a:t>
              </a:r>
            </a:p>
          </p:txBody>
        </p:sp>
      </p:grpSp>
      <p:sp>
        <p:nvSpPr>
          <p:cNvPr id="62518" name="Text Box 85"/>
          <p:cNvSpPr txBox="1">
            <a:spLocks noChangeArrowheads="1"/>
          </p:cNvSpPr>
          <p:nvPr>
            <p:custDataLst>
              <p:tags r:id="rId24"/>
            </p:custDataLst>
          </p:nvPr>
        </p:nvSpPr>
        <p:spPr bwMode="auto">
          <a:xfrm>
            <a:off x="4182880" y="3154179"/>
            <a:ext cx="2251257" cy="32977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543" dirty="0">
                <a:solidFill>
                  <a:srgbClr val="000000"/>
                </a:solidFill>
                <a:latin typeface="Arial" charset="0"/>
                <a:cs typeface="Arial" charset="0"/>
              </a:rPr>
              <a:t>¿ Como actúa el ABD ?</a:t>
            </a:r>
          </a:p>
        </p:txBody>
      </p:sp>
      <p:sp>
        <p:nvSpPr>
          <p:cNvPr id="280662" name="Text Box 86"/>
          <p:cNvSpPr txBox="1">
            <a:spLocks noChangeArrowheads="1"/>
          </p:cNvSpPr>
          <p:nvPr>
            <p:custDataLst>
              <p:tags r:id="rId25"/>
            </p:custDataLst>
          </p:nvPr>
        </p:nvSpPr>
        <p:spPr bwMode="auto">
          <a:xfrm>
            <a:off x="4063500" y="3640881"/>
            <a:ext cx="4164513" cy="1042080"/>
          </a:xfrm>
          <a:prstGeom prst="rect">
            <a:avLst/>
          </a:prstGeom>
          <a:noFill/>
          <a:ln w="9525">
            <a:noFill/>
            <a:miter lim="800000"/>
            <a:headEnd/>
            <a:tailEnd/>
          </a:ln>
        </p:spPr>
        <p:txBody>
          <a:bodyPr>
            <a:spAutoFit/>
          </a:bodyPr>
          <a:lstStyle/>
          <a:p>
            <a:pPr eaLnBrk="0" fontAlgn="base" hangingPunct="0">
              <a:spcBef>
                <a:spcPct val="0"/>
              </a:spcBef>
              <a:spcAft>
                <a:spcPct val="0"/>
              </a:spcAft>
            </a:pPr>
            <a:r>
              <a:rPr lang="es-ES" sz="1543" dirty="0">
                <a:solidFill>
                  <a:srgbClr val="DF0024"/>
                </a:solidFill>
                <a:latin typeface="Arial" charset="0"/>
                <a:cs typeface="Arial" charset="0"/>
              </a:rPr>
              <a:t>Es una ayuda de puesta en marcha </a:t>
            </a:r>
          </a:p>
          <a:p>
            <a:pPr eaLnBrk="0" fontAlgn="base" hangingPunct="0">
              <a:spcBef>
                <a:spcPct val="0"/>
              </a:spcBef>
              <a:spcAft>
                <a:spcPct val="0"/>
              </a:spcAft>
            </a:pPr>
            <a:r>
              <a:rPr lang="es-ES" sz="1543" dirty="0">
                <a:solidFill>
                  <a:srgbClr val="DF0024"/>
                </a:solidFill>
                <a:latin typeface="Arial" charset="0"/>
                <a:cs typeface="Arial" charset="0"/>
              </a:rPr>
              <a:t>en la cual se desvía la potencia del motor </a:t>
            </a:r>
          </a:p>
          <a:p>
            <a:pPr eaLnBrk="0" fontAlgn="base" hangingPunct="0">
              <a:spcBef>
                <a:spcPct val="0"/>
              </a:spcBef>
              <a:spcAft>
                <a:spcPct val="0"/>
              </a:spcAft>
            </a:pPr>
            <a:r>
              <a:rPr lang="es-ES" sz="1543" dirty="0">
                <a:solidFill>
                  <a:srgbClr val="DF0024"/>
                </a:solidFill>
                <a:latin typeface="Arial" charset="0"/>
                <a:cs typeface="Arial" charset="0"/>
              </a:rPr>
              <a:t>ala rueda con agarre mediante el frenado de la rueda con giro libre</a:t>
            </a:r>
          </a:p>
        </p:txBody>
      </p:sp>
      <p:sp>
        <p:nvSpPr>
          <p:cNvPr id="71" name="CuadroTexto 70"/>
          <p:cNvSpPr txBox="1"/>
          <p:nvPr>
            <p:custDataLst>
              <p:tags r:id="rId26"/>
            </p:custDataLst>
          </p:nvPr>
        </p:nvSpPr>
        <p:spPr>
          <a:xfrm>
            <a:off x="421218" y="349352"/>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
        <p:nvSpPr>
          <p:cNvPr id="72" name="Rectangle 68_"/>
          <p:cNvSpPr>
            <a:spLocks noChangeArrowheads="1"/>
          </p:cNvSpPr>
          <p:nvPr>
            <p:custDataLst>
              <p:tags r:id="rId27"/>
            </p:custDataLst>
          </p:nvPr>
        </p:nvSpPr>
        <p:spPr bwMode="auto">
          <a:xfrm>
            <a:off x="915403" y="1041316"/>
            <a:ext cx="4967287" cy="496887"/>
          </a:xfrm>
          <a:prstGeom prst="rect">
            <a:avLst/>
          </a:prstGeom>
          <a:noFill/>
          <a:ln w="0">
            <a:noFill/>
            <a:miter lim="800000"/>
            <a:headEnd/>
            <a:tailEnd/>
          </a:ln>
        </p:spPr>
        <p:txBody>
          <a:bodyPr lIns="0" tIns="13818" rIns="0" bIns="0"/>
          <a:lstStyle/>
          <a:p>
            <a:pPr defTabSz="839788" eaLnBrk="0" hangingPunct="0">
              <a:lnSpc>
                <a:spcPct val="111000"/>
              </a:lnSpc>
            </a:pPr>
            <a:r>
              <a:rPr lang="es-ES" sz="1200" b="0" dirty="0" smtClean="0">
                <a:solidFill>
                  <a:srgbClr val="000000"/>
                </a:solidFill>
                <a:latin typeface="Arial" charset="0"/>
              </a:rPr>
              <a:t>ABD Control de bloqueo de la rueda</a:t>
            </a:r>
            <a:endParaRPr lang="es-ES" sz="1200" b="0" dirty="0">
              <a:solidFill>
                <a:srgbClr val="000000"/>
              </a:solidFill>
              <a:latin typeface="Arial"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0662">
                                            <p:txEl>
                                              <p:pRg st="0" end="0"/>
                                            </p:txEl>
                                          </p:spTgt>
                                        </p:tgtEl>
                                        <p:attrNameLst>
                                          <p:attrName>style.visibility</p:attrName>
                                        </p:attrNameLst>
                                      </p:cBhvr>
                                      <p:to>
                                        <p:strVal val="visible"/>
                                      </p:to>
                                    </p:set>
                                    <p:animEffect transition="in" filter="wipe(left)">
                                      <p:cBhvr>
                                        <p:cTn id="7" dur="500"/>
                                        <p:tgtEl>
                                          <p:spTgt spid="280662">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80662">
                                            <p:txEl>
                                              <p:pRg st="1" end="1"/>
                                            </p:txEl>
                                          </p:spTgt>
                                        </p:tgtEl>
                                        <p:attrNameLst>
                                          <p:attrName>style.visibility</p:attrName>
                                        </p:attrNameLst>
                                      </p:cBhvr>
                                      <p:to>
                                        <p:strVal val="visible"/>
                                      </p:to>
                                    </p:set>
                                    <p:animEffect transition="in" filter="wipe(left)">
                                      <p:cBhvr>
                                        <p:cTn id="10" dur="500"/>
                                        <p:tgtEl>
                                          <p:spTgt spid="280662">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280662">
                                            <p:txEl>
                                              <p:pRg st="2" end="2"/>
                                            </p:txEl>
                                          </p:spTgt>
                                        </p:tgtEl>
                                        <p:attrNameLst>
                                          <p:attrName>style.visibility</p:attrName>
                                        </p:attrNameLst>
                                      </p:cBhvr>
                                      <p:to>
                                        <p:strVal val="visible"/>
                                      </p:to>
                                    </p:set>
                                    <p:animEffect transition="in" filter="wipe(left)">
                                      <p:cBhvr>
                                        <p:cTn id="13" dur="500"/>
                                        <p:tgtEl>
                                          <p:spTgt spid="2806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a:spLocks/>
          </p:cNvSpPr>
          <p:nvPr>
            <p:custDataLst>
              <p:tags r:id="rId2"/>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3"/>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4"/>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19</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5"/>
            </p:custDataLst>
          </p:nvPr>
        </p:nvPicPr>
        <p:blipFill>
          <a:blip r:embed="rId36"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6"/>
            </p:custDataLst>
          </p:nvPr>
        </p:nvPicPr>
        <p:blipFill>
          <a:blip r:embed="rId37">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7"/>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8"/>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64516" name="Rectangle 4"/>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64518" name="Rectangle 6_"/>
          <p:cNvSpPr>
            <a:spLocks noChangeArrowheads="1"/>
          </p:cNvSpPr>
          <p:nvPr>
            <p:custDataLst>
              <p:tags r:id="rId9"/>
            </p:custDataLst>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64519" name="Text Box 7"/>
          <p:cNvSpPr txBox="1">
            <a:spLocks noChangeArrowheads="1"/>
          </p:cNvSpPr>
          <p:nvPr>
            <p:custDataLst>
              <p:tags r:id="rId10"/>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sp>
        <p:nvSpPr>
          <p:cNvPr id="64520" name="Rectangle 8"/>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64521" name="Rectangle 9"/>
          <p:cNvSpPr>
            <a:spLocks noChangeArrowheads="1"/>
          </p:cNvSpPr>
          <p:nvPr>
            <p:custDataLst>
              <p:tags r:id="rId11"/>
            </p:custDataLst>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64522" name="Text Box 10"/>
          <p:cNvSpPr txBox="1">
            <a:spLocks noChangeArrowheads="1"/>
          </p:cNvSpPr>
          <p:nvPr>
            <p:custDataLst>
              <p:tags r:id="rId12"/>
            </p:custDataLst>
          </p:nvPr>
        </p:nvSpPr>
        <p:spPr bwMode="auto">
          <a:xfrm>
            <a:off x="259080" y="259080"/>
            <a:ext cx="6168390" cy="388620"/>
          </a:xfrm>
          <a:prstGeom prst="rect">
            <a:avLst/>
          </a:prstGeom>
          <a:noFill/>
          <a:ln w="0">
            <a:noFill/>
            <a:miter lim="800000"/>
            <a:headEnd/>
            <a:tailEnd/>
          </a:ln>
        </p:spPr>
        <p:txBody>
          <a:bodyPr lIns="0" tIns="0" rIns="0" bIns="0" anchor="t"/>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4523" name="Rectangle 11"/>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4524" name="Rectangle 12"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4525" name="Rectangle 13"/>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64526" name="Rectangle 14"/>
          <p:cNvSpPr>
            <a:spLocks noChangeArrowheads="1"/>
          </p:cNvSpPr>
          <p:nvPr>
            <p:custDataLst>
              <p:tags r:id="rId13"/>
            </p:custDataLst>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64527" name="Text Box 15"/>
          <p:cNvSpPr txBox="1">
            <a:spLocks noChangeArrowheads="1"/>
          </p:cNvSpPr>
          <p:nvPr>
            <p:custDataLst>
              <p:tags r:id="rId14"/>
            </p:custDataLst>
          </p:nvPr>
        </p:nvSpPr>
        <p:spPr bwMode="auto">
          <a:xfrm>
            <a:off x="259080" y="259080"/>
            <a:ext cx="6168390" cy="388620"/>
          </a:xfrm>
          <a:prstGeom prst="rect">
            <a:avLst/>
          </a:prstGeom>
          <a:noFill/>
          <a:ln w="0">
            <a:noFill/>
            <a:miter lim="800000"/>
            <a:headEnd/>
            <a:tailEnd/>
          </a:ln>
        </p:spPr>
        <p:txBody>
          <a:bodyPr lIns="0" tIns="0" rIns="0" bIns="0" anchor="t"/>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4528" name="Rectangle 16"/>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4529" name="Rectangle 17"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64530" name="Text Box 18"/>
          <p:cNvSpPr txBox="1">
            <a:spLocks noChangeArrowheads="1"/>
          </p:cNvSpPr>
          <p:nvPr>
            <p:custDataLst>
              <p:tags r:id="rId15"/>
            </p:custDataLst>
          </p:nvPr>
        </p:nvSpPr>
        <p:spPr bwMode="auto">
          <a:xfrm>
            <a:off x="5065982" y="814032"/>
            <a:ext cx="184731"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s-ES" sz="1735" dirty="0">
              <a:solidFill>
                <a:srgbClr val="000000"/>
              </a:solidFill>
              <a:latin typeface="Bosch Office Sans"/>
              <a:cs typeface="Arial" charset="0"/>
            </a:endParaRPr>
          </a:p>
        </p:txBody>
      </p:sp>
      <p:sp>
        <p:nvSpPr>
          <p:cNvPr id="64531" name="Rectangle 19"/>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64532" name="Rectangle 20"/>
          <p:cNvSpPr>
            <a:spLocks noChangeArrowheads="1"/>
          </p:cNvSpPr>
          <p:nvPr>
            <p:custDataLst>
              <p:tags r:id="rId16"/>
            </p:custDataLst>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64533" name="Text Box 21"/>
          <p:cNvSpPr txBox="1">
            <a:spLocks noChangeArrowheads="1"/>
          </p:cNvSpPr>
          <p:nvPr>
            <p:custDataLst>
              <p:tags r:id="rId17"/>
            </p:custDataLst>
          </p:nvPr>
        </p:nvSpPr>
        <p:spPr bwMode="auto">
          <a:xfrm>
            <a:off x="259080" y="259080"/>
            <a:ext cx="6168390" cy="388620"/>
          </a:xfrm>
          <a:prstGeom prst="rect">
            <a:avLst/>
          </a:prstGeom>
          <a:noFill/>
          <a:ln w="0">
            <a:noFill/>
            <a:miter lim="800000"/>
            <a:headEnd/>
            <a:tailEnd/>
          </a:ln>
        </p:spPr>
        <p:txBody>
          <a:bodyPr lIns="0" tIns="0" rIns="0" bIns="0" anchor="t"/>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4534" name="Rectangle 22"/>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4535" name="Rectangle 23"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64536" name="Text Box 24"/>
          <p:cNvSpPr txBox="1">
            <a:spLocks noChangeArrowheads="1"/>
          </p:cNvSpPr>
          <p:nvPr>
            <p:custDataLst>
              <p:tags r:id="rId18"/>
            </p:custDataLst>
          </p:nvPr>
        </p:nvSpPr>
        <p:spPr bwMode="auto">
          <a:xfrm>
            <a:off x="5065982" y="814032"/>
            <a:ext cx="184731"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s-ES" sz="1735" dirty="0">
              <a:solidFill>
                <a:srgbClr val="000000"/>
              </a:solidFill>
              <a:latin typeface="Bosch Office Sans"/>
              <a:cs typeface="Arial" charset="0"/>
            </a:endParaRPr>
          </a:p>
        </p:txBody>
      </p:sp>
      <p:sp>
        <p:nvSpPr>
          <p:cNvPr id="64537" name="Text Box 25"/>
          <p:cNvSpPr txBox="1">
            <a:spLocks noChangeArrowheads="1"/>
          </p:cNvSpPr>
          <p:nvPr>
            <p:custDataLst>
              <p:tags r:id="rId19"/>
            </p:custDataLst>
          </p:nvPr>
        </p:nvSpPr>
        <p:spPr bwMode="auto">
          <a:xfrm>
            <a:off x="259080" y="259080"/>
            <a:ext cx="6168390" cy="388620"/>
          </a:xfrm>
          <a:prstGeom prst="rect">
            <a:avLst/>
          </a:prstGeom>
          <a:noFill/>
          <a:ln w="0">
            <a:noFill/>
            <a:miter lim="800000"/>
            <a:headEnd/>
            <a:tailEnd/>
          </a:ln>
        </p:spPr>
        <p:txBody>
          <a:bodyPr lIns="0" tIns="0" rIns="0" bIns="0" anchor="t"/>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4538" name="Rectangle 26"/>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4539" name="Rectangle 27"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64540" name="Rectangle 28"/>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64541" name="Rectangle 29"/>
          <p:cNvSpPr>
            <a:spLocks noChangeArrowheads="1"/>
          </p:cNvSpPr>
          <p:nvPr>
            <p:custDataLst>
              <p:tags r:id="rId20"/>
            </p:custDataLst>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64542" name="Text Box 30"/>
          <p:cNvSpPr txBox="1">
            <a:spLocks noChangeArrowheads="1"/>
          </p:cNvSpPr>
          <p:nvPr>
            <p:custDataLst>
              <p:tags r:id="rId21"/>
            </p:custDataLst>
          </p:nvPr>
        </p:nvSpPr>
        <p:spPr bwMode="auto">
          <a:xfrm>
            <a:off x="259080" y="259080"/>
            <a:ext cx="6168390" cy="388620"/>
          </a:xfrm>
          <a:prstGeom prst="rect">
            <a:avLst/>
          </a:prstGeom>
          <a:noFill/>
          <a:ln w="0">
            <a:noFill/>
            <a:miter lim="800000"/>
            <a:headEnd/>
            <a:tailEnd/>
          </a:ln>
        </p:spPr>
        <p:txBody>
          <a:bodyPr lIns="0" tIns="0" rIns="0" bIns="0" anchor="t"/>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4543" name="Rectangle 31"/>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4544" name="Rectangle 32"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64545" name="Text Box 33"/>
          <p:cNvSpPr txBox="1">
            <a:spLocks noChangeArrowheads="1"/>
          </p:cNvSpPr>
          <p:nvPr>
            <p:custDataLst>
              <p:tags r:id="rId22"/>
            </p:custDataLst>
          </p:nvPr>
        </p:nvSpPr>
        <p:spPr bwMode="auto">
          <a:xfrm>
            <a:off x="5065982" y="814032"/>
            <a:ext cx="184731"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s-ES" sz="1735" dirty="0">
              <a:solidFill>
                <a:srgbClr val="000000"/>
              </a:solidFill>
              <a:latin typeface="Bosch Office Sans"/>
              <a:cs typeface="Arial" charset="0"/>
            </a:endParaRPr>
          </a:p>
        </p:txBody>
      </p:sp>
      <p:sp>
        <p:nvSpPr>
          <p:cNvPr id="64546" name="Rectangle 34"/>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4547" name="Rectangle 35"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64548" name="Text Box 36"/>
          <p:cNvSpPr txBox="1">
            <a:spLocks noChangeArrowheads="1"/>
          </p:cNvSpPr>
          <p:nvPr>
            <p:custDataLst>
              <p:tags r:id="rId23"/>
            </p:custDataLst>
          </p:nvPr>
        </p:nvSpPr>
        <p:spPr bwMode="auto">
          <a:xfrm>
            <a:off x="259080" y="259080"/>
            <a:ext cx="6168390" cy="388620"/>
          </a:xfrm>
          <a:prstGeom prst="rect">
            <a:avLst/>
          </a:prstGeom>
          <a:noFill/>
          <a:ln w="0">
            <a:noFill/>
            <a:miter lim="800000"/>
            <a:headEnd/>
            <a:tailEnd/>
          </a:ln>
        </p:spPr>
        <p:txBody>
          <a:bodyPr lIns="0" tIns="0" rIns="0" bIns="0" anchor="t"/>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4549" name="Rectangle 37"/>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4550" name="Rectangle 38"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64551" name="Rectangle 39"/>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64552" name="Text Box 40"/>
          <p:cNvSpPr txBox="1">
            <a:spLocks noChangeArrowheads="1"/>
          </p:cNvSpPr>
          <p:nvPr>
            <p:custDataLst>
              <p:tags r:id="rId24"/>
            </p:custDataLst>
          </p:nvPr>
        </p:nvSpPr>
        <p:spPr bwMode="auto">
          <a:xfrm>
            <a:off x="259080" y="259080"/>
            <a:ext cx="6168390" cy="388620"/>
          </a:xfrm>
          <a:prstGeom prst="rect">
            <a:avLst/>
          </a:prstGeom>
          <a:noFill/>
          <a:ln w="0">
            <a:noFill/>
            <a:miter lim="800000"/>
            <a:headEnd/>
            <a:tailEnd/>
          </a:ln>
        </p:spPr>
        <p:txBody>
          <a:bodyPr lIns="0" tIns="0" rIns="0" bIns="0" anchor="t"/>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4553" name="Rectangle 41"/>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4561" name="Text Box 49"/>
          <p:cNvSpPr txBox="1">
            <a:spLocks noChangeArrowheads="1"/>
          </p:cNvSpPr>
          <p:nvPr>
            <p:custDataLst>
              <p:tags r:id="rId25"/>
            </p:custDataLst>
          </p:nvPr>
        </p:nvSpPr>
        <p:spPr bwMode="auto">
          <a:xfrm>
            <a:off x="259080" y="259080"/>
            <a:ext cx="6168390" cy="388620"/>
          </a:xfrm>
          <a:prstGeom prst="rect">
            <a:avLst/>
          </a:prstGeom>
          <a:noFill/>
          <a:ln w="0">
            <a:noFill/>
            <a:miter lim="800000"/>
            <a:headEnd/>
            <a:tailEn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defTabSz="959629" eaLnBrk="0" fontAlgn="base" hangingPunct="0">
              <a:lnSpc>
                <a:spcPct val="89000"/>
              </a:lnSpc>
            </a:pPr>
            <a:endParaRPr lang="es-ES" sz="2800" dirty="0">
              <a:solidFill>
                <a:srgbClr val="000000"/>
              </a:solidFill>
              <a:cs typeface="Arial" charset="0"/>
            </a:endParaRPr>
          </a:p>
        </p:txBody>
      </p:sp>
      <p:sp>
        <p:nvSpPr>
          <p:cNvPr id="64554" name="Rectangle 42"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64555" name="Rectangle 43"/>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4556" name="Rectangle 44"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64557" name="Text Box 45"/>
          <p:cNvSpPr txBox="1">
            <a:spLocks noChangeArrowheads="1"/>
          </p:cNvSpPr>
          <p:nvPr>
            <p:custDataLst>
              <p:tags r:id="rId26"/>
            </p:custDataLst>
          </p:nvPr>
        </p:nvSpPr>
        <p:spPr bwMode="auto">
          <a:xfrm>
            <a:off x="259080" y="259080"/>
            <a:ext cx="6168390" cy="388620"/>
          </a:xfrm>
          <a:prstGeom prst="rect">
            <a:avLst/>
          </a:prstGeom>
          <a:noFill/>
          <a:ln w="0">
            <a:noFill/>
            <a:miter lim="800000"/>
            <a:headEnd/>
            <a:tailEnd/>
          </a:ln>
        </p:spPr>
        <p:txBody>
          <a:bodyPr lIns="0" tIns="0" rIns="0" bIns="0" anchor="t"/>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4558" name="Rectangle 46"/>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4559" name="Rectangle 47"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64560" name="Rectangle 48"/>
          <p:cNvSpPr>
            <a:spLocks noChangeArrowheads="1"/>
          </p:cNvSpPr>
          <p:nvPr/>
        </p:nvSpPr>
        <p:spPr bwMode="auto">
          <a:xfrm>
            <a:off x="2309538" y="169688"/>
            <a:ext cx="4788960" cy="479049"/>
          </a:xfrm>
          <a:prstGeom prst="rect">
            <a:avLst/>
          </a:prstGeom>
          <a:noFill/>
          <a:ln w="0">
            <a:noFill/>
            <a:miter lim="800000"/>
            <a:headEnd/>
            <a:tailEnd/>
          </a:ln>
        </p:spPr>
        <p:txBody>
          <a:bodyPr lIns="0" tIns="13322" rIns="0" bIns="0"/>
          <a:lstStyle/>
          <a:p>
            <a:pPr defTabSz="809640" eaLnBrk="0" fontAlgn="base" hangingPunct="0">
              <a:lnSpc>
                <a:spcPct val="111000"/>
              </a:lnSpc>
              <a:spcBef>
                <a:spcPct val="0"/>
              </a:spcBef>
              <a:spcAft>
                <a:spcPct val="0"/>
              </a:spcAft>
            </a:pPr>
            <a:r>
              <a:rPr lang="es-ES" sz="1928" dirty="0">
                <a:solidFill>
                  <a:srgbClr val="FFFFFF"/>
                </a:solidFill>
                <a:latin typeface="Arial" charset="0"/>
                <a:cs typeface="Arial" charset="0"/>
              </a:rPr>
              <a:t>ASR  Control de bloqueo de la rueda</a:t>
            </a:r>
          </a:p>
        </p:txBody>
      </p:sp>
      <p:sp>
        <p:nvSpPr>
          <p:cNvPr id="64562" name="Rectangle 50"/>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eaLnBrk="0" fontAlgn="base" hangingPunct="0">
              <a:spcBef>
                <a:spcPct val="0"/>
              </a:spcBef>
              <a:spcAft>
                <a:spcPct val="0"/>
              </a:spcAft>
            </a:pPr>
            <a:endParaRPr lang="es-ES" sz="868" dirty="0">
              <a:solidFill>
                <a:srgbClr val="FFFFFF"/>
              </a:solidFill>
              <a:latin typeface="Arial" charset="0"/>
              <a:cs typeface="Arial" charset="0"/>
            </a:endParaRPr>
          </a:p>
        </p:txBody>
      </p:sp>
      <p:sp>
        <p:nvSpPr>
          <p:cNvPr id="64563" name="Rectangle 51"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algn="r" defTabSz="959629" eaLnBrk="0" fontAlgn="base" hangingPunct="0">
              <a:lnSpc>
                <a:spcPct val="107000"/>
              </a:lnSpc>
              <a:spcBef>
                <a:spcPct val="0"/>
              </a:spcBef>
              <a:spcAft>
                <a:spcPct val="0"/>
              </a:spcAft>
            </a:pPr>
            <a:r>
              <a:rPr lang="de-DE" sz="771">
                <a:solidFill>
                  <a:srgbClr val="747474"/>
                </a:solidFill>
                <a:latin typeface="Arial" charset="0"/>
                <a:cs typeface="Arial" charset="0"/>
              </a:rPr>
              <a:t> </a:t>
            </a:r>
          </a:p>
        </p:txBody>
      </p:sp>
      <p:pic>
        <p:nvPicPr>
          <p:cNvPr id="64564" name="Picture 67" descr="ASR 1"/>
          <p:cNvPicPr>
            <a:picLocks noChangeAspect="1" noChangeArrowheads="1"/>
          </p:cNvPicPr>
          <p:nvPr>
            <p:custDataLst>
              <p:tags r:id="rId27"/>
            </p:custDataLst>
          </p:nvPr>
        </p:nvPicPr>
        <p:blipFill>
          <a:blip r:embed="rId38" cstate="print"/>
          <a:srcRect/>
          <a:stretch>
            <a:fillRect/>
          </a:stretch>
        </p:blipFill>
        <p:spPr bwMode="auto">
          <a:xfrm>
            <a:off x="295388" y="1707646"/>
            <a:ext cx="3872186" cy="1981827"/>
          </a:xfrm>
          <a:prstGeom prst="rect">
            <a:avLst/>
          </a:prstGeom>
          <a:noFill/>
          <a:ln w="9525">
            <a:noFill/>
            <a:miter lim="800000"/>
            <a:headEnd/>
            <a:tailEnd/>
          </a:ln>
        </p:spPr>
      </p:pic>
      <p:sp>
        <p:nvSpPr>
          <p:cNvPr id="64565" name="Text Box 68"/>
          <p:cNvSpPr txBox="1">
            <a:spLocks noChangeArrowheads="1"/>
          </p:cNvSpPr>
          <p:nvPr>
            <p:custDataLst>
              <p:tags r:id="rId28"/>
            </p:custDataLst>
          </p:nvPr>
        </p:nvSpPr>
        <p:spPr bwMode="auto">
          <a:xfrm>
            <a:off x="554990" y="3910706"/>
            <a:ext cx="4628511" cy="32977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543" dirty="0">
                <a:solidFill>
                  <a:srgbClr val="000000"/>
                </a:solidFill>
                <a:latin typeface="Arial" charset="0"/>
                <a:cs typeface="Arial" charset="0"/>
              </a:rPr>
              <a:t>¿ Cual es la función principal de un sistema ASR ?</a:t>
            </a:r>
          </a:p>
        </p:txBody>
      </p:sp>
      <p:sp>
        <p:nvSpPr>
          <p:cNvPr id="282693" name="Text Box 69"/>
          <p:cNvSpPr txBox="1">
            <a:spLocks noChangeArrowheads="1"/>
          </p:cNvSpPr>
          <p:nvPr>
            <p:custDataLst>
              <p:tags r:id="rId29"/>
            </p:custDataLst>
          </p:nvPr>
        </p:nvSpPr>
        <p:spPr bwMode="auto">
          <a:xfrm>
            <a:off x="678407" y="4203296"/>
            <a:ext cx="7197804" cy="32977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543" dirty="0">
                <a:solidFill>
                  <a:srgbClr val="DF0024"/>
                </a:solidFill>
                <a:latin typeface="Arial" charset="0"/>
                <a:cs typeface="Arial" charset="0"/>
              </a:rPr>
              <a:t>Prevenir el patinaje de las ruedas motrices y evitar una perdida de fuerza lateral</a:t>
            </a:r>
          </a:p>
        </p:txBody>
      </p:sp>
      <p:sp>
        <p:nvSpPr>
          <p:cNvPr id="59" name="CuadroTexto 58"/>
          <p:cNvSpPr txBox="1"/>
          <p:nvPr>
            <p:custDataLst>
              <p:tags r:id="rId30"/>
            </p:custDataLst>
          </p:nvPr>
        </p:nvSpPr>
        <p:spPr>
          <a:xfrm>
            <a:off x="421218" y="349352"/>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
        <p:nvSpPr>
          <p:cNvPr id="60" name="Rectangle 48_"/>
          <p:cNvSpPr>
            <a:spLocks noChangeArrowheads="1"/>
          </p:cNvSpPr>
          <p:nvPr>
            <p:custDataLst>
              <p:tags r:id="rId31"/>
            </p:custDataLst>
          </p:nvPr>
        </p:nvSpPr>
        <p:spPr bwMode="auto">
          <a:xfrm>
            <a:off x="789701" y="1244276"/>
            <a:ext cx="4967287" cy="496887"/>
          </a:xfrm>
          <a:prstGeom prst="rect">
            <a:avLst/>
          </a:prstGeom>
          <a:noFill/>
          <a:ln w="0">
            <a:noFill/>
            <a:miter lim="800000"/>
            <a:headEnd/>
            <a:tailEnd/>
          </a:ln>
        </p:spPr>
        <p:txBody>
          <a:bodyPr lIns="0" tIns="13818" rIns="0" bIns="0"/>
          <a:lstStyle/>
          <a:p>
            <a:pPr defTabSz="839788" eaLnBrk="0" hangingPunct="0">
              <a:lnSpc>
                <a:spcPct val="111000"/>
              </a:lnSpc>
            </a:pPr>
            <a:r>
              <a:rPr lang="es-ES" sz="1200" b="0" dirty="0" smtClean="0">
                <a:solidFill>
                  <a:srgbClr val="000000"/>
                </a:solidFill>
                <a:latin typeface="Arial" charset="0"/>
              </a:rPr>
              <a:t>ASR  Control de bloqueo de la rueda</a:t>
            </a:r>
            <a:endParaRPr lang="es-ES" sz="1200" b="0" dirty="0">
              <a:solidFill>
                <a:srgbClr val="000000"/>
              </a:solidFill>
              <a:latin typeface="Arial" charset="0"/>
            </a:endParaRPr>
          </a:p>
        </p:txBody>
      </p:sp>
      <p:sp>
        <p:nvSpPr>
          <p:cNvPr id="61" name="Text Box 64"/>
          <p:cNvSpPr txBox="1">
            <a:spLocks noChangeArrowheads="1"/>
          </p:cNvSpPr>
          <p:nvPr>
            <p:custDataLst>
              <p:tags r:id="rId32"/>
            </p:custDataLst>
          </p:nvPr>
        </p:nvSpPr>
        <p:spPr bwMode="auto">
          <a:xfrm>
            <a:off x="593090" y="4506100"/>
            <a:ext cx="4758350" cy="567207"/>
          </a:xfrm>
          <a:prstGeom prst="rect">
            <a:avLst/>
          </a:prstGeom>
          <a:noFill/>
          <a:ln w="9525">
            <a:noFill/>
            <a:miter lim="800000"/>
            <a:headEnd/>
            <a:tailEnd/>
          </a:ln>
        </p:spPr>
        <p:txBody>
          <a:bodyPr>
            <a:spAutoFit/>
          </a:bodyPr>
          <a:lstStyle/>
          <a:p>
            <a:pPr eaLnBrk="0" fontAlgn="base" hangingPunct="0">
              <a:spcBef>
                <a:spcPct val="0"/>
              </a:spcBef>
              <a:spcAft>
                <a:spcPct val="0"/>
              </a:spcAft>
            </a:pPr>
            <a:r>
              <a:rPr lang="es-ES" sz="1543" dirty="0">
                <a:solidFill>
                  <a:srgbClr val="000000"/>
                </a:solidFill>
                <a:latin typeface="Bosch Office Sans"/>
                <a:cs typeface="Arial" charset="0"/>
              </a:rPr>
              <a:t>¿ Cuales son las diferentes opciones para el control de tracción ?</a:t>
            </a:r>
          </a:p>
        </p:txBody>
      </p:sp>
      <p:sp>
        <p:nvSpPr>
          <p:cNvPr id="62" name="Text Box 65"/>
          <p:cNvSpPr txBox="1">
            <a:spLocks noChangeArrowheads="1"/>
          </p:cNvSpPr>
          <p:nvPr>
            <p:custDataLst>
              <p:tags r:id="rId33"/>
            </p:custDataLst>
          </p:nvPr>
        </p:nvSpPr>
        <p:spPr bwMode="auto">
          <a:xfrm>
            <a:off x="635958" y="5026310"/>
            <a:ext cx="2553401" cy="563781"/>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543" dirty="0">
                <a:solidFill>
                  <a:srgbClr val="DF0024"/>
                </a:solidFill>
                <a:latin typeface="Bosch Office Sans"/>
                <a:cs typeface="Arial" charset="0"/>
              </a:rPr>
              <a:t>Intervención en motor </a:t>
            </a:r>
          </a:p>
          <a:p>
            <a:pPr eaLnBrk="0" fontAlgn="base" hangingPunct="0">
              <a:spcBef>
                <a:spcPct val="0"/>
              </a:spcBef>
              <a:spcAft>
                <a:spcPct val="0"/>
              </a:spcAft>
            </a:pPr>
            <a:r>
              <a:rPr lang="es-ES" sz="1543" dirty="0">
                <a:solidFill>
                  <a:srgbClr val="DF0024"/>
                </a:solidFill>
                <a:latin typeface="Bosch Office Sans"/>
                <a:cs typeface="Arial" charset="0"/>
              </a:rPr>
              <a:t>Frenado en ambas ruedas.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2693"/>
                                        </p:tgtEl>
                                        <p:attrNameLst>
                                          <p:attrName>style.visibility</p:attrName>
                                        </p:attrNameLst>
                                      </p:cBhvr>
                                      <p:to>
                                        <p:strVal val="visible"/>
                                      </p:to>
                                    </p:set>
                                    <p:animEffect transition="in" filter="wipe(left)">
                                      <p:cBhvr>
                                        <p:cTn id="7" dur="500"/>
                                        <p:tgtEl>
                                          <p:spTgt spid="28269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wipe(left)">
                                      <p:cBhvr>
                                        <p:cTn id="1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93" grpId="0"/>
      <p:bldP spid="6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6" name="Rectángulo 5"/>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5" name="Rectángulo 4"/>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4" name="Rectángulo 3"/>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2</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sp>
        <p:nvSpPr>
          <p:cNvPr id="3" name="Rectángulo 2"/>
          <p:cNvSpPr>
            <a:spLocks/>
          </p:cNvSpPr>
          <p:nvPr>
            <p:custDataLst>
              <p:tags r:id="rId6"/>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7"/>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17415" name="Rectangle 2_"/>
          <p:cNvSpPr>
            <a:spLocks noGrp="1" noChangeArrowheads="1"/>
          </p:cNvSpPr>
          <p:nvPr>
            <p:ph type="title"/>
            <p:custDataLst>
              <p:tags r:id="rId8"/>
            </p:custDataLst>
          </p:nvPr>
        </p:nvSpPr>
        <p:spPr>
          <a:xfrm>
            <a:off x="2794708" y="169688"/>
            <a:ext cx="3401985" cy="514251"/>
          </a:xfrm>
        </p:spPr>
        <p:txBody>
          <a:bodyPr/>
          <a:lstStyle/>
          <a:p>
            <a:r>
              <a:rPr lang="es-ES" sz="1735" dirty="0">
                <a:solidFill>
                  <a:schemeClr val="bg1"/>
                </a:solidFill>
              </a:rPr>
              <a:t>Sistema Anti-bloqueo ABS </a:t>
            </a:r>
          </a:p>
        </p:txBody>
      </p:sp>
      <p:sp>
        <p:nvSpPr>
          <p:cNvPr id="17412" name="Rectangle 15"/>
          <p:cNvSpPr>
            <a:spLocks noChangeArrowheads="1"/>
          </p:cNvSpPr>
          <p:nvPr>
            <p:custDataLst>
              <p:tags r:id="rId9"/>
            </p:custDataLst>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17414" name="Rectangle 13"/>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17416" name="Text Box 19"/>
          <p:cNvSpPr txBox="1">
            <a:spLocks noChangeArrowheads="1"/>
          </p:cNvSpPr>
          <p:nvPr>
            <p:custDataLst>
              <p:tags r:id="rId10"/>
            </p:custDataLst>
          </p:nvPr>
        </p:nvSpPr>
        <p:spPr bwMode="auto">
          <a:xfrm>
            <a:off x="303040"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pic>
        <p:nvPicPr>
          <p:cNvPr id="17417" name="Picture 2"/>
          <p:cNvPicPr>
            <a:picLocks noChangeAspect="1" noChangeArrowheads="1"/>
          </p:cNvPicPr>
          <p:nvPr>
            <p:custDataLst>
              <p:tags r:id="rId11"/>
            </p:custDataLst>
          </p:nvPr>
        </p:nvPicPr>
        <p:blipFill>
          <a:blip r:embed="rId17" cstate="print"/>
          <a:srcRect/>
          <a:stretch>
            <a:fillRect/>
          </a:stretch>
        </p:blipFill>
        <p:spPr bwMode="auto">
          <a:xfrm>
            <a:off x="4045134" y="3154180"/>
            <a:ext cx="3887491" cy="2268272"/>
          </a:xfrm>
          <a:prstGeom prst="rect">
            <a:avLst/>
          </a:prstGeom>
          <a:noFill/>
          <a:ln w="9525">
            <a:noFill/>
            <a:miter lim="800000"/>
            <a:headEnd/>
            <a:tailEnd/>
          </a:ln>
        </p:spPr>
      </p:pic>
      <p:sp>
        <p:nvSpPr>
          <p:cNvPr id="17418" name="21 Rectángulo"/>
          <p:cNvSpPr>
            <a:spLocks noChangeArrowheads="1"/>
          </p:cNvSpPr>
          <p:nvPr>
            <p:custDataLst>
              <p:tags r:id="rId12"/>
            </p:custDataLst>
          </p:nvPr>
        </p:nvSpPr>
        <p:spPr bwMode="auto">
          <a:xfrm>
            <a:off x="434665" y="864539"/>
            <a:ext cx="7289811" cy="2377574"/>
          </a:xfrm>
          <a:prstGeom prst="rect">
            <a:avLst/>
          </a:prstGeom>
          <a:noFill/>
          <a:ln w="9525">
            <a:noFill/>
            <a:miter lim="800000"/>
            <a:headEnd/>
            <a:tailEnd/>
          </a:ln>
        </p:spPr>
        <p:txBody>
          <a:bodyPr>
            <a:spAutoFit/>
          </a:bodyPr>
          <a:lstStyle/>
          <a:p>
            <a:pPr eaLnBrk="0" fontAlgn="base" hangingPunct="0">
              <a:spcBef>
                <a:spcPct val="0"/>
              </a:spcBef>
              <a:spcAft>
                <a:spcPct val="0"/>
              </a:spcAft>
            </a:pPr>
            <a:r>
              <a:rPr lang="es-ES" sz="1350" dirty="0">
                <a:solidFill>
                  <a:srgbClr val="000000"/>
                </a:solidFill>
                <a:latin typeface="Bosch Office Sans"/>
                <a:cs typeface="Arial" charset="0"/>
              </a:rPr>
              <a:t>Sistema Anti-bloqueo ABS </a:t>
            </a:r>
          </a:p>
          <a:p>
            <a:pPr eaLnBrk="0" fontAlgn="base" hangingPunct="0">
              <a:spcBef>
                <a:spcPct val="0"/>
              </a:spcBef>
              <a:spcAft>
                <a:spcPct val="0"/>
              </a:spcAft>
            </a:pPr>
            <a:r>
              <a:rPr lang="es-ES" sz="1350" dirty="0">
                <a:solidFill>
                  <a:srgbClr val="000000"/>
                </a:solidFill>
                <a:latin typeface="Bosch Office Sans"/>
                <a:cs typeface="Arial" charset="0"/>
              </a:rPr>
              <a:t/>
            </a:r>
            <a:br>
              <a:rPr lang="es-ES" sz="1350" dirty="0">
                <a:solidFill>
                  <a:srgbClr val="000000"/>
                </a:solidFill>
                <a:latin typeface="Bosch Office Sans"/>
                <a:cs typeface="Arial" charset="0"/>
              </a:rPr>
            </a:br>
            <a:r>
              <a:rPr lang="es-ES" sz="1350" dirty="0">
                <a:solidFill>
                  <a:srgbClr val="000000"/>
                </a:solidFill>
                <a:latin typeface="Bosch Office Sans"/>
                <a:cs typeface="Arial" charset="0"/>
              </a:rPr>
              <a:t>En situaciones críticas, es posible que las ruedas se bloqueen durante el frenado. Las posibles causas de esto pueden ser, por ejemplo, superficies y carreteras mojadas o resbaladizas. </a:t>
            </a:r>
          </a:p>
          <a:p>
            <a:pPr eaLnBrk="0" fontAlgn="base" hangingPunct="0">
              <a:spcBef>
                <a:spcPct val="0"/>
              </a:spcBef>
              <a:spcAft>
                <a:spcPct val="0"/>
              </a:spcAft>
            </a:pPr>
            <a:r>
              <a:rPr lang="es-ES" sz="1350" dirty="0">
                <a:solidFill>
                  <a:srgbClr val="000000"/>
                </a:solidFill>
                <a:latin typeface="Bosch Office Sans"/>
                <a:cs typeface="Arial" charset="0"/>
              </a:rPr>
              <a:t> Un obstáculo imprevisto o una maniobra de frenado de pánico puede conducir a la pérdida de control de la dirección del vehículo, hasta el punto de resbalar.</a:t>
            </a:r>
            <a:br>
              <a:rPr lang="es-ES" sz="1350" dirty="0">
                <a:solidFill>
                  <a:srgbClr val="000000"/>
                </a:solidFill>
                <a:latin typeface="Bosch Office Sans"/>
                <a:cs typeface="Arial" charset="0"/>
              </a:rPr>
            </a:br>
            <a:r>
              <a:rPr lang="es-ES" sz="1350" dirty="0">
                <a:solidFill>
                  <a:srgbClr val="000000"/>
                </a:solidFill>
                <a:latin typeface="Bosch Office Sans"/>
                <a:cs typeface="Arial" charset="0"/>
              </a:rPr>
              <a:t>Durante el frenado, el sistema ABS detecta la tendencia de bloqueo de las ruedas y se encarga de que la presión de frenado se mantiene o disminuye .</a:t>
            </a:r>
            <a:br>
              <a:rPr lang="es-ES" sz="1350" dirty="0">
                <a:solidFill>
                  <a:srgbClr val="000000"/>
                </a:solidFill>
                <a:latin typeface="Bosch Office Sans"/>
                <a:cs typeface="Arial" charset="0"/>
              </a:rPr>
            </a:br>
            <a:r>
              <a:rPr lang="es-ES" sz="1350" dirty="0">
                <a:solidFill>
                  <a:srgbClr val="000000"/>
                </a:solidFill>
                <a:latin typeface="Bosch Office Sans"/>
                <a:cs typeface="Arial" charset="0"/>
              </a:rPr>
              <a:t>El sistema de frenos ABS se construye sobre la base de los componentes del sistema de frenos convencional.</a:t>
            </a:r>
          </a:p>
        </p:txBody>
      </p:sp>
      <p:sp>
        <p:nvSpPr>
          <p:cNvPr id="17419" name="22 Rectángulo"/>
          <p:cNvSpPr>
            <a:spLocks noChangeArrowheads="1"/>
          </p:cNvSpPr>
          <p:nvPr>
            <p:custDataLst>
              <p:tags r:id="rId13"/>
            </p:custDataLst>
          </p:nvPr>
        </p:nvSpPr>
        <p:spPr bwMode="auto">
          <a:xfrm>
            <a:off x="157643" y="4126052"/>
            <a:ext cx="4025237" cy="1131079"/>
          </a:xfrm>
          <a:prstGeom prst="rect">
            <a:avLst/>
          </a:prstGeom>
          <a:noFill/>
          <a:ln w="9525">
            <a:noFill/>
            <a:miter lim="800000"/>
            <a:headEnd/>
            <a:tailEnd/>
          </a:ln>
        </p:spPr>
        <p:txBody>
          <a:bodyPr>
            <a:spAutoFit/>
          </a:bodyPr>
          <a:lstStyle/>
          <a:p>
            <a:pPr eaLnBrk="0" fontAlgn="base" hangingPunct="0">
              <a:spcBef>
                <a:spcPct val="0"/>
              </a:spcBef>
              <a:spcAft>
                <a:spcPct val="0"/>
              </a:spcAft>
            </a:pPr>
            <a:r>
              <a:rPr lang="es-ES" sz="1350" dirty="0" smtClean="0">
                <a:solidFill>
                  <a:srgbClr val="000000"/>
                </a:solidFill>
                <a:latin typeface="Bosch Office Sans"/>
                <a:cs typeface="Arial" charset="0"/>
              </a:rPr>
              <a:t>Componentes que </a:t>
            </a:r>
            <a:r>
              <a:rPr lang="es-ES" sz="1350" dirty="0">
                <a:solidFill>
                  <a:srgbClr val="000000"/>
                </a:solidFill>
                <a:latin typeface="Bosch Office Sans"/>
                <a:cs typeface="Arial" charset="0"/>
              </a:rPr>
              <a:t>pertenecen al </a:t>
            </a:r>
            <a:r>
              <a:rPr lang="es-ES" sz="1350" dirty="0" smtClean="0">
                <a:solidFill>
                  <a:srgbClr val="000000"/>
                </a:solidFill>
                <a:latin typeface="Bosch Office Sans"/>
                <a:cs typeface="Arial" charset="0"/>
              </a:rPr>
              <a:t>ABS</a:t>
            </a:r>
            <a:endParaRPr lang="es-ES" sz="1350" dirty="0">
              <a:solidFill>
                <a:srgbClr val="000000"/>
              </a:solidFill>
              <a:latin typeface="Bosch Office Sans"/>
              <a:cs typeface="Arial" charset="0"/>
            </a:endParaRPr>
          </a:p>
          <a:p>
            <a:pPr eaLnBrk="0" fontAlgn="base" hangingPunct="0">
              <a:spcBef>
                <a:spcPct val="0"/>
              </a:spcBef>
              <a:spcAft>
                <a:spcPct val="0"/>
              </a:spcAft>
            </a:pPr>
            <a:r>
              <a:rPr lang="es-ES" sz="1350" dirty="0">
                <a:solidFill>
                  <a:srgbClr val="000000"/>
                </a:solidFill>
                <a:latin typeface="Bosch Office Sans"/>
                <a:cs typeface="Arial" charset="0"/>
              </a:rPr>
              <a:t> </a:t>
            </a:r>
            <a:r>
              <a:rPr lang="es-ES" sz="1350" dirty="0" smtClean="0">
                <a:solidFill>
                  <a:srgbClr val="000000"/>
                </a:solidFill>
                <a:latin typeface="Bosch Office Sans"/>
                <a:cs typeface="Arial" charset="0"/>
              </a:rPr>
              <a:t>         </a:t>
            </a:r>
            <a:r>
              <a:rPr lang="es-ES" sz="1350" dirty="0" smtClean="0">
                <a:solidFill>
                  <a:srgbClr val="707070"/>
                </a:solidFill>
                <a:cs typeface="Arial" charset="0"/>
              </a:rPr>
              <a:t> </a:t>
            </a:r>
            <a:r>
              <a:rPr lang="es-ES" sz="1350" dirty="0">
                <a:solidFill>
                  <a:srgbClr val="FF0000"/>
                </a:solidFill>
                <a:cs typeface="Arial" charset="0"/>
              </a:rPr>
              <a:t>Unidad de control</a:t>
            </a:r>
          </a:p>
          <a:p>
            <a:pPr lvl="1" eaLnBrk="0" fontAlgn="base" hangingPunct="0">
              <a:spcBef>
                <a:spcPct val="0"/>
              </a:spcBef>
              <a:spcAft>
                <a:spcPct val="0"/>
              </a:spcAft>
            </a:pPr>
            <a:r>
              <a:rPr lang="es-ES" sz="1350" dirty="0">
                <a:solidFill>
                  <a:srgbClr val="FF0000"/>
                </a:solidFill>
                <a:cs typeface="Arial" charset="0"/>
              </a:rPr>
              <a:t> Grupo hidráulico </a:t>
            </a:r>
          </a:p>
          <a:p>
            <a:pPr lvl="1" eaLnBrk="0" fontAlgn="base" hangingPunct="0">
              <a:spcBef>
                <a:spcPct val="0"/>
              </a:spcBef>
              <a:spcAft>
                <a:spcPct val="0"/>
              </a:spcAft>
            </a:pPr>
            <a:r>
              <a:rPr lang="es-ES" sz="1350" dirty="0">
                <a:solidFill>
                  <a:srgbClr val="FF0000"/>
                </a:solidFill>
                <a:cs typeface="Arial" charset="0"/>
              </a:rPr>
              <a:t> Sensores para el número de revoluciones</a:t>
            </a:r>
          </a:p>
          <a:p>
            <a:pPr lvl="1" eaLnBrk="0" fontAlgn="base" hangingPunct="0">
              <a:spcBef>
                <a:spcPct val="0"/>
              </a:spcBef>
              <a:spcAft>
                <a:spcPct val="0"/>
              </a:spcAft>
            </a:pPr>
            <a:r>
              <a:rPr lang="es-ES" sz="1350" dirty="0">
                <a:solidFill>
                  <a:srgbClr val="FF0000"/>
                </a:solidFill>
                <a:cs typeface="Arial" charset="0"/>
              </a:rPr>
              <a:t> Lámpara de aviso</a:t>
            </a:r>
          </a:p>
        </p:txBody>
      </p:sp>
      <p:sp>
        <p:nvSpPr>
          <p:cNvPr id="15" name="CuadroTexto 14"/>
          <p:cNvSpPr txBox="1"/>
          <p:nvPr>
            <p:custDataLst>
              <p:tags r:id="rId14"/>
            </p:custDataLst>
          </p:nvPr>
        </p:nvSpPr>
        <p:spPr>
          <a:xfrm>
            <a:off x="312166" y="383875"/>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419">
                                            <p:txEl>
                                              <p:pRg st="2" end="2"/>
                                            </p:txEl>
                                          </p:spTgt>
                                        </p:tgtEl>
                                        <p:attrNameLst>
                                          <p:attrName>style.visibility</p:attrName>
                                        </p:attrNameLst>
                                      </p:cBhvr>
                                      <p:to>
                                        <p:strVal val="visible"/>
                                      </p:to>
                                    </p:set>
                                    <p:animEffect transition="in" filter="wipe(left)">
                                      <p:cBhvr>
                                        <p:cTn id="7" dur="500"/>
                                        <p:tgtEl>
                                          <p:spTgt spid="1741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419">
                                            <p:txEl>
                                              <p:pRg st="3" end="3"/>
                                            </p:txEl>
                                          </p:spTgt>
                                        </p:tgtEl>
                                        <p:attrNameLst>
                                          <p:attrName>style.visibility</p:attrName>
                                        </p:attrNameLst>
                                      </p:cBhvr>
                                      <p:to>
                                        <p:strVal val="visible"/>
                                      </p:to>
                                    </p:set>
                                    <p:animEffect transition="in" filter="wipe(left)">
                                      <p:cBhvr>
                                        <p:cTn id="12" dur="500"/>
                                        <p:tgtEl>
                                          <p:spTgt spid="1741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419">
                                            <p:txEl>
                                              <p:pRg st="4" end="4"/>
                                            </p:txEl>
                                          </p:spTgt>
                                        </p:tgtEl>
                                        <p:attrNameLst>
                                          <p:attrName>style.visibility</p:attrName>
                                        </p:attrNameLst>
                                      </p:cBhvr>
                                      <p:to>
                                        <p:strVal val="visible"/>
                                      </p:to>
                                    </p:set>
                                    <p:animEffect transition="in" filter="wipe(left)">
                                      <p:cBhvr>
                                        <p:cTn id="17" dur="500"/>
                                        <p:tgtEl>
                                          <p:spTgt spid="174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a:spLocks/>
          </p:cNvSpPr>
          <p:nvPr>
            <p:custDataLst>
              <p:tags r:id="rId2"/>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3"/>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4"/>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20</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5"/>
            </p:custDataLst>
          </p:nvPr>
        </p:nvPicPr>
        <p:blipFill>
          <a:blip r:embed="rId33"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6"/>
            </p:custDataLst>
          </p:nvPr>
        </p:nvPicPr>
        <p:blipFill>
          <a:blip r:embed="rId34">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7"/>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8"/>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68660" name="Rectangle 2_"/>
          <p:cNvSpPr>
            <a:spLocks noGrp="1" noChangeArrowheads="1"/>
          </p:cNvSpPr>
          <p:nvPr>
            <p:ph type="title"/>
            <p:custDataLst>
              <p:tags r:id="rId9"/>
            </p:custDataLst>
          </p:nvPr>
        </p:nvSpPr>
        <p:spPr>
          <a:xfrm>
            <a:off x="87240" y="803418"/>
            <a:ext cx="7967826" cy="479050"/>
          </a:xfrm>
        </p:spPr>
        <p:txBody>
          <a:bodyPr vert="horz" wrap="square" lIns="0" tIns="13322" rIns="0" bIns="0" numCol="1" anchor="t" anchorCtr="0" compatLnSpc="1">
            <a:prstTxWarp prst="textNoShape">
              <a:avLst/>
            </a:prstTxWarp>
          </a:bodyPr>
          <a:lstStyle/>
          <a:p>
            <a:r>
              <a:rPr lang="es-ES" dirty="0"/>
              <a:t>ESP deriva del ASR</a:t>
            </a:r>
          </a:p>
        </p:txBody>
      </p:sp>
      <p:sp>
        <p:nvSpPr>
          <p:cNvPr id="68612" name="Rectangle 4"/>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68614" name="Rectangle 6_"/>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68615" name="Text Box 7"/>
          <p:cNvSpPr txBox="1">
            <a:spLocks noChangeArrowheads="1"/>
          </p:cNvSpPr>
          <p:nvPr>
            <p:custDataLst>
              <p:tags r:id="rId10"/>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sp>
        <p:nvSpPr>
          <p:cNvPr id="68616" name="Rectangle 8"/>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68617" name="Rectangle 9"/>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68618" name="Text Box 10"/>
          <p:cNvSpPr txBox="1">
            <a:spLocks noChangeArrowheads="1"/>
          </p:cNvSpPr>
          <p:nvPr>
            <p:custDataLst>
              <p:tags r:id="rId11"/>
            </p:custDataLst>
          </p:nvPr>
        </p:nvSpPr>
        <p:spPr bwMode="auto">
          <a:xfrm>
            <a:off x="259080" y="259080"/>
            <a:ext cx="6168390" cy="388620"/>
          </a:xfrm>
          <a:prstGeom prst="rect">
            <a:avLst/>
          </a:prstGeom>
          <a:noFill/>
          <a:ln w="0">
            <a:noFill/>
            <a:miter lim="800000"/>
            <a:headEnd/>
            <a:tailEnd/>
          </a:ln>
        </p:spPr>
        <p:txBody>
          <a:bodyPr lIns="0" tIns="0" rIns="0" bIns="0" anchor="t"/>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8619" name="Rectangle 11"/>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8620" name="Rectangle 12" hidden="1"/>
          <p:cNvSpPr>
            <a:spLocks noChangeArrowheads="1"/>
          </p:cNvSpPr>
          <p:nvPr/>
        </p:nvSpPr>
        <p:spPr bwMode="auto">
          <a:xfrm>
            <a:off x="5294029" y="2350662"/>
            <a:ext cx="2537583" cy="1150942"/>
          </a:xfrm>
          <a:prstGeom prst="rect">
            <a:avLst/>
          </a:prstGeom>
          <a:noFill/>
          <a:ln w="0">
            <a:noFill/>
            <a:miter lim="800000"/>
            <a:headEnd/>
            <a:tailEnd/>
          </a:ln>
        </p:spPr>
        <p:txBody>
          <a:bodyPr lIns="0" tIns="0" rIns="0" bIns="0"/>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8621" name="Rectangle 13"/>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68622" name="Rectangle 14"/>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68623" name="Text Box 15"/>
          <p:cNvSpPr txBox="1">
            <a:spLocks noChangeArrowheads="1"/>
          </p:cNvSpPr>
          <p:nvPr>
            <p:custDataLst>
              <p:tags r:id="rId12"/>
            </p:custDataLst>
          </p:nvPr>
        </p:nvSpPr>
        <p:spPr bwMode="auto">
          <a:xfrm>
            <a:off x="259080" y="259080"/>
            <a:ext cx="6168390" cy="388620"/>
          </a:xfrm>
          <a:prstGeom prst="rect">
            <a:avLst/>
          </a:prstGeom>
          <a:noFill/>
          <a:ln w="0">
            <a:noFill/>
            <a:miter lim="800000"/>
            <a:headEnd/>
            <a:tailEnd/>
          </a:ln>
        </p:spPr>
        <p:txBody>
          <a:bodyPr lIns="0" tIns="0" rIns="0" bIns="0" anchor="t"/>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8624" name="Rectangle 16"/>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8625" name="Rectangle 17"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68626" name="Text Box 18"/>
          <p:cNvSpPr txBox="1">
            <a:spLocks noChangeArrowheads="1"/>
          </p:cNvSpPr>
          <p:nvPr>
            <p:custDataLst>
              <p:tags r:id="rId13"/>
            </p:custDataLst>
          </p:nvPr>
        </p:nvSpPr>
        <p:spPr bwMode="auto">
          <a:xfrm>
            <a:off x="5065982" y="814032"/>
            <a:ext cx="184731"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s-ES" sz="1735" dirty="0">
              <a:solidFill>
                <a:srgbClr val="000000"/>
              </a:solidFill>
              <a:latin typeface="Bosch Office Sans"/>
              <a:cs typeface="Arial" charset="0"/>
            </a:endParaRPr>
          </a:p>
        </p:txBody>
      </p:sp>
      <p:sp>
        <p:nvSpPr>
          <p:cNvPr id="68627" name="Rectangle 19"/>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68628" name="Rectangle 20"/>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68629" name="Text Box 21"/>
          <p:cNvSpPr txBox="1">
            <a:spLocks noChangeArrowheads="1"/>
          </p:cNvSpPr>
          <p:nvPr>
            <p:custDataLst>
              <p:tags r:id="rId14"/>
            </p:custDataLst>
          </p:nvPr>
        </p:nvSpPr>
        <p:spPr bwMode="auto">
          <a:xfrm>
            <a:off x="259080" y="259080"/>
            <a:ext cx="6168390" cy="388620"/>
          </a:xfrm>
          <a:prstGeom prst="rect">
            <a:avLst/>
          </a:prstGeom>
          <a:noFill/>
          <a:ln w="0">
            <a:noFill/>
            <a:miter lim="800000"/>
            <a:headEnd/>
            <a:tailEnd/>
          </a:ln>
        </p:spPr>
        <p:txBody>
          <a:bodyPr lIns="0" tIns="0" rIns="0" bIns="0" anchor="t"/>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8630" name="Rectangle 22"/>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8631" name="Rectangle 23"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68632" name="Text Box 24"/>
          <p:cNvSpPr txBox="1">
            <a:spLocks noChangeArrowheads="1"/>
          </p:cNvSpPr>
          <p:nvPr>
            <p:custDataLst>
              <p:tags r:id="rId15"/>
            </p:custDataLst>
          </p:nvPr>
        </p:nvSpPr>
        <p:spPr bwMode="auto">
          <a:xfrm>
            <a:off x="5065982" y="814032"/>
            <a:ext cx="184731"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s-ES" sz="1735" dirty="0">
              <a:solidFill>
                <a:srgbClr val="000000"/>
              </a:solidFill>
              <a:latin typeface="Bosch Office Sans"/>
              <a:cs typeface="Arial" charset="0"/>
            </a:endParaRPr>
          </a:p>
        </p:txBody>
      </p:sp>
      <p:sp>
        <p:nvSpPr>
          <p:cNvPr id="68633" name="Text Box 25"/>
          <p:cNvSpPr txBox="1">
            <a:spLocks noChangeArrowheads="1"/>
          </p:cNvSpPr>
          <p:nvPr>
            <p:custDataLst>
              <p:tags r:id="rId16"/>
            </p:custDataLst>
          </p:nvPr>
        </p:nvSpPr>
        <p:spPr bwMode="auto">
          <a:xfrm>
            <a:off x="259080" y="259080"/>
            <a:ext cx="6168390" cy="388620"/>
          </a:xfrm>
          <a:prstGeom prst="rect">
            <a:avLst/>
          </a:prstGeom>
          <a:noFill/>
          <a:ln w="0">
            <a:noFill/>
            <a:miter lim="800000"/>
            <a:headEnd/>
            <a:tailEnd/>
          </a:ln>
        </p:spPr>
        <p:txBody>
          <a:bodyPr lIns="0" tIns="0" rIns="0" bIns="0" anchor="t"/>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8634" name="Rectangle 26"/>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8635" name="Rectangle 27"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68636" name="Rectangle 28"/>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68637" name="Rectangle 29"/>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68638" name="Text Box 30"/>
          <p:cNvSpPr txBox="1">
            <a:spLocks noChangeArrowheads="1"/>
          </p:cNvSpPr>
          <p:nvPr>
            <p:custDataLst>
              <p:tags r:id="rId17"/>
            </p:custDataLst>
          </p:nvPr>
        </p:nvSpPr>
        <p:spPr bwMode="auto">
          <a:xfrm>
            <a:off x="259080" y="259080"/>
            <a:ext cx="6168390" cy="388620"/>
          </a:xfrm>
          <a:prstGeom prst="rect">
            <a:avLst/>
          </a:prstGeom>
          <a:noFill/>
          <a:ln w="0">
            <a:noFill/>
            <a:miter lim="800000"/>
            <a:headEnd/>
            <a:tailEnd/>
          </a:ln>
        </p:spPr>
        <p:txBody>
          <a:bodyPr lIns="0" tIns="0" rIns="0" bIns="0" anchor="t"/>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8639" name="Rectangle 31"/>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8640" name="Rectangle 32"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68641" name="Text Box 33"/>
          <p:cNvSpPr txBox="1">
            <a:spLocks noChangeArrowheads="1"/>
          </p:cNvSpPr>
          <p:nvPr>
            <p:custDataLst>
              <p:tags r:id="rId18"/>
            </p:custDataLst>
          </p:nvPr>
        </p:nvSpPr>
        <p:spPr bwMode="auto">
          <a:xfrm>
            <a:off x="5065982" y="814032"/>
            <a:ext cx="184731"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s-ES" sz="1735" dirty="0">
              <a:solidFill>
                <a:srgbClr val="000000"/>
              </a:solidFill>
              <a:latin typeface="Bosch Office Sans"/>
              <a:cs typeface="Arial" charset="0"/>
            </a:endParaRPr>
          </a:p>
        </p:txBody>
      </p:sp>
      <p:sp>
        <p:nvSpPr>
          <p:cNvPr id="68642" name="Rectangle 34"/>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8643" name="Rectangle 35"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68644" name="Text Box 36"/>
          <p:cNvSpPr txBox="1">
            <a:spLocks noChangeArrowheads="1"/>
          </p:cNvSpPr>
          <p:nvPr>
            <p:custDataLst>
              <p:tags r:id="rId19"/>
            </p:custDataLst>
          </p:nvPr>
        </p:nvSpPr>
        <p:spPr bwMode="auto">
          <a:xfrm>
            <a:off x="259080" y="259080"/>
            <a:ext cx="6168390" cy="388620"/>
          </a:xfrm>
          <a:prstGeom prst="rect">
            <a:avLst/>
          </a:prstGeom>
          <a:noFill/>
          <a:ln w="0">
            <a:noFill/>
            <a:miter lim="800000"/>
            <a:headEnd/>
            <a:tailEnd/>
          </a:ln>
        </p:spPr>
        <p:txBody>
          <a:bodyPr lIns="0" tIns="0" rIns="0" bIns="0" anchor="t"/>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8645" name="Rectangle 37"/>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8646" name="Rectangle 38"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68647" name="Rectangle 39"/>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68648" name="Text Box 40"/>
          <p:cNvSpPr txBox="1">
            <a:spLocks noChangeArrowheads="1"/>
          </p:cNvSpPr>
          <p:nvPr>
            <p:custDataLst>
              <p:tags r:id="rId20"/>
            </p:custDataLst>
          </p:nvPr>
        </p:nvSpPr>
        <p:spPr bwMode="auto">
          <a:xfrm>
            <a:off x="259080" y="259080"/>
            <a:ext cx="6168390" cy="388620"/>
          </a:xfrm>
          <a:prstGeom prst="rect">
            <a:avLst/>
          </a:prstGeom>
          <a:noFill/>
          <a:ln w="0">
            <a:noFill/>
            <a:miter lim="800000"/>
            <a:headEnd/>
            <a:tailEnd/>
          </a:ln>
        </p:spPr>
        <p:txBody>
          <a:bodyPr lIns="0" tIns="0" rIns="0" bIns="0" anchor="t"/>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8649" name="Rectangle 41"/>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8657" name="Text Box 49"/>
          <p:cNvSpPr txBox="1">
            <a:spLocks noChangeArrowheads="1"/>
          </p:cNvSpPr>
          <p:nvPr>
            <p:custDataLst>
              <p:tags r:id="rId21"/>
            </p:custDataLst>
          </p:nvPr>
        </p:nvSpPr>
        <p:spPr bwMode="auto">
          <a:xfrm>
            <a:off x="259080" y="259080"/>
            <a:ext cx="6168390" cy="388620"/>
          </a:xfrm>
          <a:prstGeom prst="rect">
            <a:avLst/>
          </a:prstGeom>
          <a:noFill/>
          <a:ln w="0">
            <a:noFill/>
            <a:miter lim="800000"/>
            <a:headEnd/>
            <a:tailEn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defTabSz="959629" eaLnBrk="0" fontAlgn="base" hangingPunct="0">
              <a:lnSpc>
                <a:spcPct val="89000"/>
              </a:lnSpc>
            </a:pPr>
            <a:endParaRPr lang="es-ES" sz="2800" dirty="0">
              <a:solidFill>
                <a:srgbClr val="000000"/>
              </a:solidFill>
              <a:cs typeface="Arial" charset="0"/>
            </a:endParaRPr>
          </a:p>
        </p:txBody>
      </p:sp>
      <p:sp>
        <p:nvSpPr>
          <p:cNvPr id="68650" name="Rectangle 42"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68651" name="Rectangle 43"/>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8652" name="Rectangle 44"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68653" name="Text Box 45"/>
          <p:cNvSpPr txBox="1">
            <a:spLocks noChangeArrowheads="1"/>
          </p:cNvSpPr>
          <p:nvPr>
            <p:custDataLst>
              <p:tags r:id="rId22"/>
            </p:custDataLst>
          </p:nvPr>
        </p:nvSpPr>
        <p:spPr bwMode="auto">
          <a:xfrm>
            <a:off x="259080" y="259080"/>
            <a:ext cx="6168390" cy="388620"/>
          </a:xfrm>
          <a:prstGeom prst="rect">
            <a:avLst/>
          </a:prstGeom>
          <a:noFill/>
          <a:ln w="0">
            <a:noFill/>
            <a:miter lim="800000"/>
            <a:headEnd/>
            <a:tailEnd/>
          </a:ln>
        </p:spPr>
        <p:txBody>
          <a:bodyPr lIns="0" tIns="0" rIns="0" bIns="0" anchor="t"/>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8654" name="Rectangle 46"/>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68655" name="Rectangle 47"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68656" name="Rectangle 48"/>
          <p:cNvSpPr>
            <a:spLocks noChangeArrowheads="1"/>
          </p:cNvSpPr>
          <p:nvPr/>
        </p:nvSpPr>
        <p:spPr bwMode="auto">
          <a:xfrm>
            <a:off x="2309538" y="169688"/>
            <a:ext cx="4788960" cy="479049"/>
          </a:xfrm>
          <a:prstGeom prst="rect">
            <a:avLst/>
          </a:prstGeom>
          <a:noFill/>
          <a:ln w="0">
            <a:noFill/>
            <a:miter lim="800000"/>
            <a:headEnd/>
            <a:tailEnd/>
          </a:ln>
        </p:spPr>
        <p:txBody>
          <a:bodyPr lIns="0" tIns="13322" rIns="0" bIns="0"/>
          <a:lstStyle/>
          <a:p>
            <a:pPr defTabSz="809640" eaLnBrk="0" fontAlgn="base" hangingPunct="0">
              <a:lnSpc>
                <a:spcPct val="111000"/>
              </a:lnSpc>
              <a:spcBef>
                <a:spcPct val="0"/>
              </a:spcBef>
              <a:spcAft>
                <a:spcPct val="0"/>
              </a:spcAft>
            </a:pPr>
            <a:r>
              <a:rPr lang="es-ES" sz="1928" dirty="0">
                <a:solidFill>
                  <a:srgbClr val="FFFFFF"/>
                </a:solidFill>
                <a:latin typeface="Arial" charset="0"/>
                <a:cs typeface="Arial" charset="0"/>
              </a:rPr>
              <a:t>ASR  Control de bloqueo de la rueda</a:t>
            </a:r>
          </a:p>
        </p:txBody>
      </p:sp>
      <p:sp>
        <p:nvSpPr>
          <p:cNvPr id="68658" name="Rectangle 50"/>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eaLnBrk="0" fontAlgn="base" hangingPunct="0">
              <a:spcBef>
                <a:spcPct val="0"/>
              </a:spcBef>
              <a:spcAft>
                <a:spcPct val="0"/>
              </a:spcAft>
            </a:pPr>
            <a:endParaRPr lang="es-ES" sz="868" dirty="0">
              <a:solidFill>
                <a:srgbClr val="FFFFFF"/>
              </a:solidFill>
              <a:latin typeface="Arial" charset="0"/>
              <a:cs typeface="Arial" charset="0"/>
            </a:endParaRPr>
          </a:p>
        </p:txBody>
      </p:sp>
      <p:sp>
        <p:nvSpPr>
          <p:cNvPr id="68659" name="Rectangle 51"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algn="r" defTabSz="959629" eaLnBrk="0" fontAlgn="base" hangingPunct="0">
              <a:lnSpc>
                <a:spcPct val="107000"/>
              </a:lnSpc>
              <a:spcBef>
                <a:spcPct val="0"/>
              </a:spcBef>
              <a:spcAft>
                <a:spcPct val="0"/>
              </a:spcAft>
            </a:pPr>
            <a:r>
              <a:rPr lang="de-DE" sz="771">
                <a:solidFill>
                  <a:srgbClr val="747474"/>
                </a:solidFill>
                <a:latin typeface="Arial" charset="0"/>
                <a:cs typeface="Arial" charset="0"/>
              </a:rPr>
              <a:t> </a:t>
            </a:r>
          </a:p>
        </p:txBody>
      </p:sp>
      <p:pic>
        <p:nvPicPr>
          <p:cNvPr id="67" name="Picture 6" descr="ABD"/>
          <p:cNvPicPr>
            <a:picLocks noChangeAspect="1" noChangeArrowheads="1"/>
          </p:cNvPicPr>
          <p:nvPr>
            <p:custDataLst>
              <p:tags r:id="rId23"/>
            </p:custDataLst>
          </p:nvPr>
        </p:nvPicPr>
        <p:blipFill>
          <a:blip r:embed="rId35" cstate="print"/>
          <a:srcRect/>
          <a:stretch>
            <a:fillRect/>
          </a:stretch>
        </p:blipFill>
        <p:spPr bwMode="auto">
          <a:xfrm>
            <a:off x="188253" y="1058914"/>
            <a:ext cx="6164887" cy="4520305"/>
          </a:xfrm>
          <a:prstGeom prst="rect">
            <a:avLst/>
          </a:prstGeom>
          <a:noFill/>
          <a:ln w="9525">
            <a:noFill/>
            <a:miter lim="800000"/>
            <a:headEnd/>
            <a:tailEnd/>
          </a:ln>
        </p:spPr>
      </p:pic>
      <p:pic>
        <p:nvPicPr>
          <p:cNvPr id="68" name="Picture 7" descr="ABD2"/>
          <p:cNvPicPr>
            <a:picLocks noChangeAspect="1" noChangeArrowheads="1"/>
          </p:cNvPicPr>
          <p:nvPr>
            <p:custDataLst>
              <p:tags r:id="rId24"/>
            </p:custDataLst>
          </p:nvPr>
        </p:nvPicPr>
        <p:blipFill>
          <a:blip r:embed="rId36" cstate="print"/>
          <a:srcRect/>
          <a:stretch>
            <a:fillRect/>
          </a:stretch>
        </p:blipFill>
        <p:spPr bwMode="auto">
          <a:xfrm>
            <a:off x="160704" y="1036233"/>
            <a:ext cx="6164887" cy="4520305"/>
          </a:xfrm>
          <a:prstGeom prst="rect">
            <a:avLst/>
          </a:prstGeom>
          <a:noFill/>
          <a:ln w="9525">
            <a:noFill/>
            <a:miter lim="800000"/>
            <a:headEnd/>
            <a:tailEnd/>
          </a:ln>
        </p:spPr>
      </p:pic>
      <p:sp>
        <p:nvSpPr>
          <p:cNvPr id="69" name="Text Box 8"/>
          <p:cNvSpPr txBox="1">
            <a:spLocks noChangeArrowheads="1"/>
          </p:cNvSpPr>
          <p:nvPr>
            <p:custDataLst>
              <p:tags r:id="rId25"/>
            </p:custDataLst>
          </p:nvPr>
        </p:nvSpPr>
        <p:spPr bwMode="auto">
          <a:xfrm>
            <a:off x="5151690" y="3319474"/>
            <a:ext cx="2891131" cy="1515412"/>
          </a:xfrm>
          <a:prstGeom prst="rect">
            <a:avLst/>
          </a:prstGeom>
          <a:noFill/>
          <a:ln w="9525" algn="ctr">
            <a:noFill/>
            <a:miter lim="800000"/>
            <a:headEnd/>
            <a:tailEnd/>
          </a:ln>
        </p:spPr>
        <p:txBody>
          <a:bodyPr lIns="86769" tIns="45120" rIns="86769" bIns="45120">
            <a:spAutoFit/>
          </a:bodyPr>
          <a:lstStyle/>
          <a:p>
            <a:pPr eaLnBrk="0" fontAlgn="base" hangingPunct="0">
              <a:spcBef>
                <a:spcPct val="50000"/>
              </a:spcBef>
              <a:spcAft>
                <a:spcPct val="0"/>
              </a:spcAft>
            </a:pPr>
            <a:r>
              <a:rPr lang="es-ES" sz="9255" b="1" dirty="0">
                <a:solidFill>
                  <a:srgbClr val="000000"/>
                </a:solidFill>
                <a:latin typeface="Bosch Office Sans"/>
                <a:cs typeface="Arial" charset="0"/>
              </a:rPr>
              <a:t>ASR</a:t>
            </a:r>
          </a:p>
        </p:txBody>
      </p:sp>
      <p:sp>
        <p:nvSpPr>
          <p:cNvPr id="70" name="Text Box 9"/>
          <p:cNvSpPr txBox="1">
            <a:spLocks noChangeArrowheads="1"/>
          </p:cNvSpPr>
          <p:nvPr>
            <p:custDataLst>
              <p:tags r:id="rId26"/>
            </p:custDataLst>
          </p:nvPr>
        </p:nvSpPr>
        <p:spPr bwMode="auto">
          <a:xfrm>
            <a:off x="5124141" y="3307230"/>
            <a:ext cx="2891131" cy="1515412"/>
          </a:xfrm>
          <a:prstGeom prst="rect">
            <a:avLst/>
          </a:prstGeom>
          <a:solidFill>
            <a:schemeClr val="bg1"/>
          </a:solidFill>
          <a:ln w="9525" algn="ctr">
            <a:noFill/>
            <a:miter lim="800000"/>
            <a:headEnd/>
            <a:tailEnd/>
          </a:ln>
        </p:spPr>
        <p:txBody>
          <a:bodyPr lIns="86769" tIns="45120" rIns="86769" bIns="45120">
            <a:spAutoFit/>
          </a:bodyPr>
          <a:lstStyle/>
          <a:p>
            <a:pPr eaLnBrk="0" fontAlgn="base" hangingPunct="0">
              <a:spcBef>
                <a:spcPct val="50000"/>
              </a:spcBef>
              <a:spcAft>
                <a:spcPct val="0"/>
              </a:spcAft>
            </a:pPr>
            <a:r>
              <a:rPr lang="es-ES" sz="9255" b="1" dirty="0">
                <a:solidFill>
                  <a:srgbClr val="000000"/>
                </a:solidFill>
                <a:latin typeface="Bosch Office Sans"/>
                <a:cs typeface="Arial" charset="0"/>
              </a:rPr>
              <a:t>ESP</a:t>
            </a:r>
          </a:p>
        </p:txBody>
      </p:sp>
      <p:sp>
        <p:nvSpPr>
          <p:cNvPr id="71" name="Oval 10"/>
          <p:cNvSpPr>
            <a:spLocks noChangeArrowheads="1"/>
          </p:cNvSpPr>
          <p:nvPr>
            <p:custDataLst>
              <p:tags r:id="rId27"/>
            </p:custDataLst>
          </p:nvPr>
        </p:nvSpPr>
        <p:spPr bwMode="auto">
          <a:xfrm>
            <a:off x="2116694" y="2471573"/>
            <a:ext cx="609142" cy="609142"/>
          </a:xfrm>
          <a:prstGeom prst="ellipse">
            <a:avLst/>
          </a:prstGeom>
          <a:noFill/>
          <a:ln w="38100" algn="ctr">
            <a:solidFill>
              <a:srgbClr val="153B63"/>
            </a:solidFill>
            <a:round/>
            <a:headEnd/>
            <a:tailEnd/>
          </a:ln>
        </p:spPr>
        <p:txBody>
          <a:bodyPr wrap="none" lIns="86769" tIns="45120" rIns="86769" bIns="45120" anchor="ctr"/>
          <a:lstStyle/>
          <a:p>
            <a:pPr eaLnBrk="0" fontAlgn="base" hangingPunct="0">
              <a:spcBef>
                <a:spcPct val="0"/>
              </a:spcBef>
              <a:spcAft>
                <a:spcPct val="0"/>
              </a:spcAft>
            </a:pPr>
            <a:endParaRPr lang="es-ES" sz="1350" b="1" dirty="0">
              <a:solidFill>
                <a:srgbClr val="000000"/>
              </a:solidFill>
              <a:latin typeface="Bosch Office Sans"/>
              <a:cs typeface="Arial" charset="0"/>
            </a:endParaRPr>
          </a:p>
        </p:txBody>
      </p:sp>
      <p:sp>
        <p:nvSpPr>
          <p:cNvPr id="72" name="Oval 11"/>
          <p:cNvSpPr>
            <a:spLocks noChangeArrowheads="1"/>
          </p:cNvSpPr>
          <p:nvPr>
            <p:custDataLst>
              <p:tags r:id="rId28"/>
            </p:custDataLst>
          </p:nvPr>
        </p:nvSpPr>
        <p:spPr bwMode="auto">
          <a:xfrm>
            <a:off x="2862051" y="2482286"/>
            <a:ext cx="609142" cy="609142"/>
          </a:xfrm>
          <a:prstGeom prst="ellipse">
            <a:avLst/>
          </a:prstGeom>
          <a:noFill/>
          <a:ln w="38100" algn="ctr">
            <a:solidFill>
              <a:srgbClr val="153B63"/>
            </a:solidFill>
            <a:round/>
            <a:headEnd/>
            <a:tailEnd/>
          </a:ln>
        </p:spPr>
        <p:txBody>
          <a:bodyPr wrap="none" lIns="86769" tIns="45120" rIns="86769" bIns="45120" anchor="ctr"/>
          <a:lstStyle/>
          <a:p>
            <a:pPr eaLnBrk="0" fontAlgn="base" hangingPunct="0">
              <a:spcBef>
                <a:spcPct val="0"/>
              </a:spcBef>
              <a:spcAft>
                <a:spcPct val="0"/>
              </a:spcAft>
            </a:pPr>
            <a:endParaRPr lang="es-ES" sz="1350" b="1" dirty="0">
              <a:solidFill>
                <a:srgbClr val="000000"/>
              </a:solidFill>
              <a:latin typeface="Bosch Office Sans"/>
              <a:cs typeface="Arial" charset="0"/>
            </a:endParaRPr>
          </a:p>
        </p:txBody>
      </p:sp>
      <p:sp>
        <p:nvSpPr>
          <p:cNvPr id="73" name="Rectangle 12_"/>
          <p:cNvSpPr>
            <a:spLocks noChangeArrowheads="1"/>
          </p:cNvSpPr>
          <p:nvPr>
            <p:custDataLst>
              <p:tags r:id="rId29"/>
            </p:custDataLst>
          </p:nvPr>
        </p:nvSpPr>
        <p:spPr bwMode="auto">
          <a:xfrm>
            <a:off x="5294029" y="2350662"/>
            <a:ext cx="2537583" cy="1150942"/>
          </a:xfrm>
          <a:prstGeom prst="rect">
            <a:avLst/>
          </a:prstGeom>
          <a:noFill/>
          <a:ln w="9525">
            <a:noFill/>
            <a:miter lim="800000"/>
            <a:headEnd/>
            <a:tailEnd/>
          </a:ln>
        </p:spPr>
        <p:txBody>
          <a:bodyPr lIns="82267" tIns="41133" rIns="82267" bIns="41133">
            <a:spAutoFit/>
          </a:bodyPr>
          <a:lstStyle/>
          <a:p>
            <a:pPr eaLnBrk="0" fontAlgn="base" hangingPunct="0">
              <a:spcBef>
                <a:spcPct val="0"/>
              </a:spcBef>
              <a:spcAft>
                <a:spcPct val="0"/>
              </a:spcAft>
            </a:pPr>
            <a:r>
              <a:rPr lang="es-ES" sz="1157" b="1" dirty="0">
                <a:solidFill>
                  <a:srgbClr val="000000"/>
                </a:solidFill>
                <a:latin typeface="Bosch Office Sans"/>
                <a:cs typeface="Arial" charset="0"/>
              </a:rPr>
              <a:t>En comparación con las conexiones internas del ASR, el modulador hidráulico del ESP está conectado de manera diferente y tiene una válvula de solenoide de succión diferente.</a:t>
            </a:r>
          </a:p>
        </p:txBody>
      </p:sp>
      <p:sp>
        <p:nvSpPr>
          <p:cNvPr id="64" name="CuadroTexto 63"/>
          <p:cNvSpPr txBox="1"/>
          <p:nvPr>
            <p:custDataLst>
              <p:tags r:id="rId30"/>
            </p:custDataLst>
          </p:nvPr>
        </p:nvSpPr>
        <p:spPr>
          <a:xfrm>
            <a:off x="432533" y="369646"/>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up)">
                                      <p:cBhvr>
                                        <p:cTn id="7" dur="500"/>
                                        <p:tgtEl>
                                          <p:spTgt spid="6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wipe(up)">
                                      <p:cBhvr>
                                        <p:cTn id="10" dur="500"/>
                                        <p:tgtEl>
                                          <p:spTgt spid="6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wipe(up)">
                                      <p:cBhvr>
                                        <p:cTn id="15" dur="500"/>
                                        <p:tgtEl>
                                          <p:spTgt spid="68"/>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wipe(up)">
                                      <p:cBhvr>
                                        <p:cTn id="18" dur="500"/>
                                        <p:tgtEl>
                                          <p:spTgt spid="7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wipe(up)">
                                      <p:cBhvr>
                                        <p:cTn id="21" dur="500"/>
                                        <p:tgtEl>
                                          <p:spTgt spid="71"/>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wipe(up)">
                                      <p:cBhvr>
                                        <p:cTn id="24" dur="500"/>
                                        <p:tgtEl>
                                          <p:spTgt spid="72"/>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wipe(up)">
                                      <p:cBhvr>
                                        <p:cTn id="2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animBg="1"/>
      <p:bldP spid="71" grpId="0" animBg="1"/>
      <p:bldP spid="72" grpId="0" animBg="1"/>
      <p:bldP spid="7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6" name="Rectángulo 5"/>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5" name="Rectángulo 4"/>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4" name="Rectángulo 3"/>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21</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sp>
        <p:nvSpPr>
          <p:cNvPr id="3" name="Rectángulo 2"/>
          <p:cNvSpPr>
            <a:spLocks/>
          </p:cNvSpPr>
          <p:nvPr>
            <p:custDataLst>
              <p:tags r:id="rId6"/>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7"/>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70660" name="Rectangle 8"/>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70662" name="Rectangle 6"/>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70663" name="Text Box 12"/>
          <p:cNvSpPr txBox="1">
            <a:spLocks noChangeArrowheads="1"/>
          </p:cNvSpPr>
          <p:nvPr>
            <p:custDataLst>
              <p:tags r:id="rId8"/>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de-DE" sz="1735">
                <a:solidFill>
                  <a:srgbClr val="FFFFFF"/>
                </a:solidFill>
                <a:latin typeface="Bosch Office Sans"/>
                <a:cs typeface="Arial" charset="0"/>
              </a:rPr>
              <a:t>ABS / ESP</a:t>
            </a:r>
          </a:p>
        </p:txBody>
      </p:sp>
      <p:pic>
        <p:nvPicPr>
          <p:cNvPr id="12" name="Picture 3" descr="ESP general1"/>
          <p:cNvPicPr>
            <a:picLocks noChangeAspect="1" noChangeArrowheads="1"/>
          </p:cNvPicPr>
          <p:nvPr>
            <p:custDataLst>
              <p:tags r:id="rId9"/>
            </p:custDataLst>
          </p:nvPr>
        </p:nvPicPr>
        <p:blipFill>
          <a:blip r:embed="rId12" cstate="print"/>
          <a:srcRect/>
          <a:stretch>
            <a:fillRect/>
          </a:stretch>
        </p:blipFill>
        <p:spPr bwMode="auto">
          <a:xfrm>
            <a:off x="139037" y="1072043"/>
            <a:ext cx="8001497" cy="4150069"/>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8" name="Rectángulo 7"/>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22</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6"/>
            </p:custDataLst>
          </p:nvPr>
        </p:nvPicPr>
        <p:blipFill>
          <a:blip r:embed="rId22"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7"/>
            </p:custDataLst>
          </p:nvPr>
        </p:nvPicPr>
        <p:blipFill>
          <a:blip r:embed="rId23">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8"/>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9"/>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72711" name="Rectangle 3"/>
          <p:cNvSpPr>
            <a:spLocks noGrp="1" noChangeArrowheads="1"/>
          </p:cNvSpPr>
          <p:nvPr>
            <p:ph type="title"/>
            <p:custDataLst>
              <p:tags r:id="rId10"/>
            </p:custDataLst>
          </p:nvPr>
        </p:nvSpPr>
        <p:spPr>
          <a:xfrm>
            <a:off x="3002857" y="169688"/>
            <a:ext cx="2904905" cy="514251"/>
          </a:xfrm>
        </p:spPr>
        <p:txBody>
          <a:bodyPr/>
          <a:lstStyle/>
          <a:p>
            <a:r>
              <a:rPr lang="es-ES" sz="1928" dirty="0">
                <a:solidFill>
                  <a:schemeClr val="bg1"/>
                </a:solidFill>
              </a:rPr>
              <a:t>Conceptos físicos</a:t>
            </a:r>
          </a:p>
        </p:txBody>
      </p:sp>
      <p:sp>
        <p:nvSpPr>
          <p:cNvPr id="72708" name="Rectangle 7_"/>
          <p:cNvSpPr>
            <a:spLocks noChangeArrowheads="1"/>
          </p:cNvSpPr>
          <p:nvPr>
            <p:custDataLst>
              <p:tags r:id="rId11"/>
            </p:custDataLst>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72710" name="Rectangle 5_"/>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72712" name="Text Box 11"/>
          <p:cNvSpPr txBox="1">
            <a:spLocks noChangeArrowheads="1"/>
          </p:cNvSpPr>
          <p:nvPr>
            <p:custDataLst>
              <p:tags r:id="rId12"/>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pic>
        <p:nvPicPr>
          <p:cNvPr id="12" name="Picture 13" descr="D:\Formación\Manuals\AA-SEI3\Mecatronic\MC5\Images\Dirección Simple.jpg"/>
          <p:cNvPicPr>
            <a:picLocks noChangeAspect="1" noChangeArrowheads="1"/>
          </p:cNvPicPr>
          <p:nvPr>
            <p:custDataLst>
              <p:tags r:id="rId13"/>
            </p:custDataLst>
          </p:nvPr>
        </p:nvPicPr>
        <p:blipFill>
          <a:blip r:embed="rId24" cstate="print"/>
          <a:srcRect/>
          <a:stretch>
            <a:fillRect/>
          </a:stretch>
        </p:blipFill>
        <p:spPr bwMode="auto">
          <a:xfrm>
            <a:off x="5918476" y="2286381"/>
            <a:ext cx="1980478" cy="1595608"/>
          </a:xfrm>
          <a:prstGeom prst="rect">
            <a:avLst/>
          </a:prstGeom>
          <a:noFill/>
          <a:ln w="9525">
            <a:noFill/>
            <a:miter lim="800000"/>
            <a:headEnd/>
            <a:tailEnd/>
          </a:ln>
        </p:spPr>
      </p:pic>
      <p:pic>
        <p:nvPicPr>
          <p:cNvPr id="13" name="Picture 17"/>
          <p:cNvPicPr>
            <a:picLocks noChangeAspect="1" noChangeArrowheads="1"/>
          </p:cNvPicPr>
          <p:nvPr>
            <p:custDataLst>
              <p:tags r:id="rId14"/>
            </p:custDataLst>
          </p:nvPr>
        </p:nvPicPr>
        <p:blipFill>
          <a:blip r:embed="rId25" cstate="print"/>
          <a:srcRect/>
          <a:stretch>
            <a:fillRect/>
          </a:stretch>
        </p:blipFill>
        <p:spPr bwMode="auto">
          <a:xfrm>
            <a:off x="4530304" y="3572008"/>
            <a:ext cx="2846745" cy="1892964"/>
          </a:xfrm>
          <a:prstGeom prst="rect">
            <a:avLst/>
          </a:prstGeom>
          <a:noFill/>
          <a:ln w="9525">
            <a:noFill/>
            <a:miter lim="800000"/>
            <a:headEnd/>
            <a:tailEnd/>
          </a:ln>
        </p:spPr>
      </p:pic>
      <p:sp>
        <p:nvSpPr>
          <p:cNvPr id="14" name="7 CuadroTexto"/>
          <p:cNvSpPr txBox="1">
            <a:spLocks noChangeArrowheads="1"/>
          </p:cNvSpPr>
          <p:nvPr>
            <p:custDataLst>
              <p:tags r:id="rId15"/>
            </p:custDataLst>
          </p:nvPr>
        </p:nvSpPr>
        <p:spPr bwMode="auto">
          <a:xfrm>
            <a:off x="365792" y="1002285"/>
            <a:ext cx="7566833" cy="1127984"/>
          </a:xfrm>
          <a:prstGeom prst="rect">
            <a:avLst/>
          </a:prstGeom>
          <a:noFill/>
          <a:ln w="9525">
            <a:noFill/>
            <a:miter lim="800000"/>
            <a:headEnd/>
            <a:tailEnd/>
          </a:ln>
        </p:spPr>
        <p:txBody>
          <a:bodyPr>
            <a:spAutoFit/>
          </a:bodyPr>
          <a:lstStyle/>
          <a:p>
            <a:pPr algn="just" fontAlgn="base">
              <a:spcBef>
                <a:spcPct val="0"/>
              </a:spcBef>
              <a:spcAft>
                <a:spcPct val="0"/>
              </a:spcAft>
            </a:pPr>
            <a:r>
              <a:rPr lang="es-ES" sz="1350" b="1">
                <a:solidFill>
                  <a:srgbClr val="000000"/>
                </a:solidFill>
                <a:latin typeface="Bosch Office Sans"/>
                <a:cs typeface="Arial" charset="0"/>
              </a:rPr>
              <a:t>El ESP es un sistema de seguridad activa que estabiliza el vehículo en todas las situaciones posibles de conducción.</a:t>
            </a:r>
          </a:p>
          <a:p>
            <a:pPr algn="just" fontAlgn="base">
              <a:spcBef>
                <a:spcPct val="0"/>
              </a:spcBef>
              <a:spcAft>
                <a:spcPct val="0"/>
              </a:spcAft>
            </a:pPr>
            <a:endParaRPr lang="es-ES" sz="1350" b="1">
              <a:solidFill>
                <a:srgbClr val="000000"/>
              </a:solidFill>
              <a:latin typeface="Bosch Office Sans"/>
              <a:cs typeface="Arial" charset="0"/>
            </a:endParaRPr>
          </a:p>
          <a:p>
            <a:pPr algn="just" fontAlgn="base">
              <a:spcBef>
                <a:spcPct val="0"/>
              </a:spcBef>
              <a:spcAft>
                <a:spcPct val="0"/>
              </a:spcAft>
            </a:pPr>
            <a:r>
              <a:rPr lang="es-ES" sz="1350" b="1">
                <a:solidFill>
                  <a:srgbClr val="000000"/>
                </a:solidFill>
                <a:latin typeface="Bosch Office Sans"/>
                <a:cs typeface="Arial" charset="0"/>
              </a:rPr>
              <a:t>El ESP comprueba la situación de la carretera 25 veces en un segundo, para establecer las regulaciones posibles el sistema necesita conocer:</a:t>
            </a:r>
          </a:p>
        </p:txBody>
      </p:sp>
      <p:sp>
        <p:nvSpPr>
          <p:cNvPr id="15" name="8 CuadroTexto"/>
          <p:cNvSpPr txBox="1">
            <a:spLocks noChangeArrowheads="1"/>
          </p:cNvSpPr>
          <p:nvPr>
            <p:custDataLst>
              <p:tags r:id="rId16"/>
            </p:custDataLst>
          </p:nvPr>
        </p:nvSpPr>
        <p:spPr bwMode="auto">
          <a:xfrm>
            <a:off x="642814" y="2737881"/>
            <a:ext cx="7289811" cy="300082"/>
          </a:xfrm>
          <a:prstGeom prst="rect">
            <a:avLst/>
          </a:prstGeom>
          <a:noFill/>
          <a:ln w="9525">
            <a:noFill/>
            <a:miter lim="800000"/>
            <a:headEnd/>
            <a:tailEnd/>
          </a:ln>
        </p:spPr>
        <p:txBody>
          <a:bodyPr>
            <a:spAutoFit/>
          </a:bodyPr>
          <a:lstStyle/>
          <a:p>
            <a:pPr algn="just" fontAlgn="base">
              <a:spcBef>
                <a:spcPct val="0"/>
              </a:spcBef>
              <a:spcAft>
                <a:spcPct val="0"/>
              </a:spcAft>
              <a:buFont typeface="Arial" pitchFamily="34" charset="0"/>
              <a:buChar char="•"/>
            </a:pPr>
            <a:r>
              <a:rPr lang="es-ES" sz="1350" b="1">
                <a:solidFill>
                  <a:srgbClr val="000000"/>
                </a:solidFill>
                <a:latin typeface="Bosch Office Sans"/>
                <a:cs typeface="Arial" charset="0"/>
              </a:rPr>
              <a:t> Deseos del conductor.</a:t>
            </a:r>
          </a:p>
        </p:txBody>
      </p:sp>
      <p:sp>
        <p:nvSpPr>
          <p:cNvPr id="16" name="10 CuadroTexto"/>
          <p:cNvSpPr txBox="1">
            <a:spLocks noChangeArrowheads="1"/>
          </p:cNvSpPr>
          <p:nvPr>
            <p:custDataLst>
              <p:tags r:id="rId17"/>
            </p:custDataLst>
          </p:nvPr>
        </p:nvSpPr>
        <p:spPr bwMode="auto">
          <a:xfrm>
            <a:off x="642814" y="4246963"/>
            <a:ext cx="7289811" cy="300082"/>
          </a:xfrm>
          <a:prstGeom prst="rect">
            <a:avLst/>
          </a:prstGeom>
          <a:noFill/>
          <a:ln w="9525">
            <a:noFill/>
            <a:miter lim="800000"/>
            <a:headEnd/>
            <a:tailEnd/>
          </a:ln>
        </p:spPr>
        <p:txBody>
          <a:bodyPr>
            <a:spAutoFit/>
          </a:bodyPr>
          <a:lstStyle/>
          <a:p>
            <a:pPr algn="just" fontAlgn="base">
              <a:spcBef>
                <a:spcPct val="0"/>
              </a:spcBef>
              <a:spcAft>
                <a:spcPct val="0"/>
              </a:spcAft>
              <a:buFont typeface="Arial" pitchFamily="34" charset="0"/>
              <a:buChar char="•"/>
            </a:pPr>
            <a:r>
              <a:rPr lang="es-ES" sz="1350" b="1">
                <a:solidFill>
                  <a:srgbClr val="000000"/>
                </a:solidFill>
                <a:latin typeface="Bosch Office Sans"/>
                <a:cs typeface="Arial" charset="0"/>
              </a:rPr>
              <a:t> Comportamiento de la masa del vehículo.</a:t>
            </a:r>
          </a:p>
        </p:txBody>
      </p:sp>
      <p:pic>
        <p:nvPicPr>
          <p:cNvPr id="17" name="Picture 5"/>
          <p:cNvPicPr>
            <a:picLocks noChangeAspect="1" noChangeArrowheads="1"/>
          </p:cNvPicPr>
          <p:nvPr>
            <p:custDataLst>
              <p:tags r:id="rId18"/>
            </p:custDataLst>
          </p:nvPr>
        </p:nvPicPr>
        <p:blipFill>
          <a:blip r:embed="rId26" cstate="print"/>
          <a:srcRect/>
          <a:stretch>
            <a:fillRect/>
          </a:stretch>
        </p:blipFill>
        <p:spPr bwMode="auto">
          <a:xfrm>
            <a:off x="4530305" y="2390455"/>
            <a:ext cx="671894" cy="1386396"/>
          </a:xfrm>
          <a:prstGeom prst="rect">
            <a:avLst/>
          </a:prstGeom>
          <a:noFill/>
          <a:ln w="9525">
            <a:noFill/>
            <a:miter lim="800000"/>
            <a:headEnd/>
            <a:tailEnd/>
          </a:ln>
        </p:spPr>
      </p:pic>
      <p:sp>
        <p:nvSpPr>
          <p:cNvPr id="20" name="CuadroTexto 19"/>
          <p:cNvSpPr txBox="1"/>
          <p:nvPr>
            <p:custDataLst>
              <p:tags r:id="rId19"/>
            </p:custDataLst>
          </p:nvPr>
        </p:nvSpPr>
        <p:spPr>
          <a:xfrm>
            <a:off x="432533" y="369646"/>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6" name="Rectángulo 5"/>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5" name="Rectángulo 4"/>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4" name="Rectángulo 3"/>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23</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sp>
        <p:nvSpPr>
          <p:cNvPr id="3" name="Rectángulo 2"/>
          <p:cNvSpPr>
            <a:spLocks/>
          </p:cNvSpPr>
          <p:nvPr>
            <p:custDataLst>
              <p:tags r:id="rId6"/>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7"/>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74759" name="Rectangle 2_"/>
          <p:cNvSpPr>
            <a:spLocks noGrp="1" noChangeArrowheads="1"/>
          </p:cNvSpPr>
          <p:nvPr>
            <p:ph type="title"/>
            <p:custDataLst>
              <p:tags r:id="rId8"/>
            </p:custDataLst>
          </p:nvPr>
        </p:nvSpPr>
        <p:spPr>
          <a:xfrm>
            <a:off x="2868172" y="211011"/>
            <a:ext cx="3814027" cy="514251"/>
          </a:xfrm>
        </p:spPr>
        <p:txBody>
          <a:bodyPr/>
          <a:lstStyle/>
          <a:p>
            <a:r>
              <a:rPr lang="es-ES" sz="1928" dirty="0">
                <a:solidFill>
                  <a:schemeClr val="bg1"/>
                </a:solidFill>
              </a:rPr>
              <a:t>Intervención FDR</a:t>
            </a:r>
          </a:p>
        </p:txBody>
      </p:sp>
      <p:sp>
        <p:nvSpPr>
          <p:cNvPr id="74756" name="Rectangle 11"/>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74758" name="Rectangle 9"/>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101380" name="Text Box 4"/>
          <p:cNvSpPr txBox="1">
            <a:spLocks noChangeArrowheads="1"/>
          </p:cNvSpPr>
          <p:nvPr>
            <p:custDataLst>
              <p:tags r:id="rId9"/>
            </p:custDataLst>
          </p:nvPr>
        </p:nvSpPr>
        <p:spPr bwMode="auto">
          <a:xfrm>
            <a:off x="295388" y="4612753"/>
            <a:ext cx="3286001" cy="561489"/>
          </a:xfrm>
          <a:prstGeom prst="rect">
            <a:avLst/>
          </a:prstGeom>
          <a:solidFill>
            <a:schemeClr val="bg1"/>
          </a:solidFill>
          <a:ln w="12700">
            <a:solidFill>
              <a:schemeClr val="tx1"/>
            </a:solidFill>
            <a:miter lim="800000"/>
            <a:headEnd/>
            <a:tailEnd/>
          </a:ln>
          <a:effectLst>
            <a:prstShdw prst="shdw13" dist="53882" dir="13500000">
              <a:schemeClr val="bg2"/>
            </a:prstShdw>
          </a:effectLst>
        </p:spPr>
        <p:txBody>
          <a:bodyPr lIns="85777" tIns="42889" rIns="85777" bIns="42889">
            <a:spAutoFit/>
          </a:bodyPr>
          <a:lstStyle/>
          <a:p>
            <a:pPr defTabSz="714748" eaLnBrk="0" fontAlgn="base" hangingPunct="0">
              <a:spcBef>
                <a:spcPct val="50000"/>
              </a:spcBef>
              <a:spcAft>
                <a:spcPct val="0"/>
              </a:spcAft>
            </a:pPr>
            <a:r>
              <a:rPr lang="es-ES" sz="1543" b="1" dirty="0">
                <a:solidFill>
                  <a:srgbClr val="000000"/>
                </a:solidFill>
                <a:latin typeface="Arial" charset="0"/>
                <a:cs typeface="Arial" charset="0"/>
              </a:rPr>
              <a:t>El vehículo se sale por la parte trasera.</a:t>
            </a:r>
          </a:p>
        </p:txBody>
      </p:sp>
      <p:sp>
        <p:nvSpPr>
          <p:cNvPr id="101381" name="Text Box 5"/>
          <p:cNvSpPr txBox="1">
            <a:spLocks noChangeArrowheads="1"/>
          </p:cNvSpPr>
          <p:nvPr>
            <p:custDataLst>
              <p:tags r:id="rId10"/>
            </p:custDataLst>
          </p:nvPr>
        </p:nvSpPr>
        <p:spPr bwMode="auto">
          <a:xfrm>
            <a:off x="3905858" y="4407664"/>
            <a:ext cx="3781886" cy="798927"/>
          </a:xfrm>
          <a:prstGeom prst="rect">
            <a:avLst/>
          </a:prstGeom>
          <a:solidFill>
            <a:schemeClr val="bg1"/>
          </a:solidFill>
          <a:ln w="12700">
            <a:solidFill>
              <a:schemeClr val="tx1"/>
            </a:solidFill>
            <a:miter lim="800000"/>
            <a:headEnd/>
            <a:tailEnd/>
          </a:ln>
          <a:effectLst>
            <a:prstShdw prst="shdw13" dist="53882" dir="13500000">
              <a:schemeClr val="bg2"/>
            </a:prstShdw>
          </a:effectLst>
        </p:spPr>
        <p:txBody>
          <a:bodyPr lIns="85777" tIns="42889" rIns="85777" bIns="42889" anchor="ctr">
            <a:spAutoFit/>
          </a:bodyPr>
          <a:lstStyle/>
          <a:p>
            <a:pPr defTabSz="714748" eaLnBrk="0" fontAlgn="base" hangingPunct="0">
              <a:spcBef>
                <a:spcPct val="0"/>
              </a:spcBef>
              <a:spcAft>
                <a:spcPct val="0"/>
              </a:spcAft>
            </a:pPr>
            <a:r>
              <a:rPr lang="es-ES" sz="1543" b="1" dirty="0">
                <a:solidFill>
                  <a:srgbClr val="000000"/>
                </a:solidFill>
                <a:latin typeface="Arial" charset="0"/>
                <a:cs typeface="Arial" charset="0"/>
              </a:rPr>
              <a:t>Se produce una intervención calculada sobre la rueda delantera izquierda</a:t>
            </a:r>
          </a:p>
        </p:txBody>
      </p:sp>
      <p:sp>
        <p:nvSpPr>
          <p:cNvPr id="74763" name="Text Box 6"/>
          <p:cNvSpPr txBox="1">
            <a:spLocks noChangeArrowheads="1"/>
          </p:cNvSpPr>
          <p:nvPr>
            <p:custDataLst>
              <p:tags r:id="rId11"/>
            </p:custDataLst>
          </p:nvPr>
        </p:nvSpPr>
        <p:spPr bwMode="auto">
          <a:xfrm>
            <a:off x="2725836" y="729460"/>
            <a:ext cx="3046132" cy="427799"/>
          </a:xfrm>
          <a:prstGeom prst="rect">
            <a:avLst/>
          </a:prstGeom>
          <a:solidFill>
            <a:srgbClr val="EDEDED"/>
          </a:solidFill>
          <a:ln w="12700">
            <a:solidFill>
              <a:schemeClr val="tx1"/>
            </a:solidFill>
            <a:miter lim="800000"/>
            <a:headEnd/>
            <a:tailEnd/>
          </a:ln>
          <a:effectLst>
            <a:prstShdw prst="shdw13" dist="53882" dir="13500000">
              <a:schemeClr val="bg2"/>
            </a:prstShdw>
          </a:effectLst>
        </p:spPr>
        <p:txBody>
          <a:bodyPr wrap="none" lIns="85777" tIns="42889" rIns="85777" bIns="42889" anchor="ctr">
            <a:spAutoFit/>
          </a:bodyPr>
          <a:lstStyle/>
          <a:p>
            <a:pPr defTabSz="714748" eaLnBrk="0" fontAlgn="base" hangingPunct="0">
              <a:spcBef>
                <a:spcPct val="0"/>
              </a:spcBef>
              <a:spcAft>
                <a:spcPct val="0"/>
              </a:spcAft>
            </a:pPr>
            <a:r>
              <a:rPr lang="es-ES" sz="2217" b="1" dirty="0">
                <a:solidFill>
                  <a:srgbClr val="FF0000"/>
                </a:solidFill>
                <a:latin typeface="Arial" charset="0"/>
                <a:cs typeface="Arial" charset="0"/>
              </a:rPr>
              <a:t>Vehículo sobrevirado</a:t>
            </a:r>
          </a:p>
        </p:txBody>
      </p:sp>
      <p:sp>
        <p:nvSpPr>
          <p:cNvPr id="74764" name="Text Box 15"/>
          <p:cNvSpPr txBox="1">
            <a:spLocks noChangeArrowheads="1"/>
          </p:cNvSpPr>
          <p:nvPr>
            <p:custDataLst>
              <p:tags r:id="rId12"/>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de-DE" sz="1735" dirty="0">
                <a:solidFill>
                  <a:srgbClr val="FFFFFF"/>
                </a:solidFill>
                <a:latin typeface="Bosch Office Sans"/>
                <a:cs typeface="Arial" charset="0"/>
              </a:rPr>
              <a:t>ABS / ESP</a:t>
            </a:r>
          </a:p>
        </p:txBody>
      </p:sp>
      <p:pic>
        <p:nvPicPr>
          <p:cNvPr id="16" name="eps03">
            <a:hlinkClick r:id="" action="ppaction://media"/>
          </p:cNvPr>
          <p:cNvPicPr>
            <a:picLocks noChangeAspect="1"/>
          </p:cNvPicPr>
          <p:nvPr>
            <a:videoFile r:link="rId14"/>
            <p:custDataLst>
              <p:tags r:id="rId15"/>
            </p:custDataLst>
            <p:extLst>
              <p:ext uri="{DAA4B4D4-6D71-4841-9C94-3DE7FCFB9230}">
                <p14:media xmlns:p14="http://schemas.microsoft.com/office/powerpoint/2010/main" r:link="rId13"/>
              </p:ext>
            </p:extLst>
          </p:nvPr>
        </p:nvPicPr>
        <p:blipFill>
          <a:blip r:embed="rId22"/>
          <a:stretch>
            <a:fillRect/>
          </a:stretch>
        </p:blipFill>
        <p:spPr>
          <a:xfrm>
            <a:off x="156901" y="1210888"/>
            <a:ext cx="3895850" cy="2915761"/>
          </a:xfrm>
          <a:prstGeom prst="rect">
            <a:avLst/>
          </a:prstGeom>
        </p:spPr>
      </p:pic>
      <p:pic>
        <p:nvPicPr>
          <p:cNvPr id="18" name="eps04">
            <a:hlinkClick r:id="" action="ppaction://media"/>
          </p:cNvPr>
          <p:cNvPicPr>
            <a:picLocks noChangeAspect="1"/>
          </p:cNvPicPr>
          <p:nvPr>
            <a:videoFile r:link="rId17"/>
            <p:custDataLst>
              <p:tags r:id="rId18"/>
            </p:custDataLst>
            <p:extLst>
              <p:ext uri="{DAA4B4D4-6D71-4841-9C94-3DE7FCFB9230}">
                <p14:media xmlns:p14="http://schemas.microsoft.com/office/powerpoint/2010/main" r:link="rId16"/>
              </p:ext>
            </p:extLst>
          </p:nvPr>
        </p:nvPicPr>
        <p:blipFill>
          <a:blip r:embed="rId23"/>
          <a:stretch>
            <a:fillRect/>
          </a:stretch>
        </p:blipFill>
        <p:spPr>
          <a:xfrm>
            <a:off x="4183430" y="1210888"/>
            <a:ext cx="3887682" cy="2909648"/>
          </a:xfrm>
          <a:prstGeom prst="rect">
            <a:avLst/>
          </a:prstGeom>
        </p:spPr>
      </p:pic>
      <p:sp>
        <p:nvSpPr>
          <p:cNvPr id="17" name="CuadroTexto 16"/>
          <p:cNvSpPr txBox="1"/>
          <p:nvPr>
            <p:custDataLst>
              <p:tags r:id="rId19"/>
            </p:custDataLst>
          </p:nvPr>
        </p:nvSpPr>
        <p:spPr>
          <a:xfrm>
            <a:off x="432533" y="228971"/>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1380"/>
                                        </p:tgtEl>
                                        <p:attrNameLst>
                                          <p:attrName>style.visibility</p:attrName>
                                        </p:attrNameLst>
                                      </p:cBhvr>
                                      <p:to>
                                        <p:strVal val="visible"/>
                                      </p:to>
                                    </p:set>
                                    <p:anim calcmode="lin" valueType="num">
                                      <p:cBhvr>
                                        <p:cTn id="7" dur="500" fill="hold"/>
                                        <p:tgtEl>
                                          <p:spTgt spid="101380"/>
                                        </p:tgtEl>
                                        <p:attrNameLst>
                                          <p:attrName>ppt_w</p:attrName>
                                        </p:attrNameLst>
                                      </p:cBhvr>
                                      <p:tavLst>
                                        <p:tav tm="0">
                                          <p:val>
                                            <p:fltVal val="0"/>
                                          </p:val>
                                        </p:tav>
                                        <p:tav tm="100000">
                                          <p:val>
                                            <p:strVal val="#ppt_w"/>
                                          </p:val>
                                        </p:tav>
                                      </p:tavLst>
                                    </p:anim>
                                    <p:anim calcmode="lin" valueType="num">
                                      <p:cBhvr>
                                        <p:cTn id="8" dur="500" fill="hold"/>
                                        <p:tgtEl>
                                          <p:spTgt spid="10138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01381"/>
                                        </p:tgtEl>
                                        <p:attrNameLst>
                                          <p:attrName>style.visibility</p:attrName>
                                        </p:attrNameLst>
                                      </p:cBhvr>
                                      <p:to>
                                        <p:strVal val="visible"/>
                                      </p:to>
                                    </p:set>
                                    <p:anim calcmode="lin" valueType="num">
                                      <p:cBhvr>
                                        <p:cTn id="13" dur="500" fill="hold"/>
                                        <p:tgtEl>
                                          <p:spTgt spid="101381"/>
                                        </p:tgtEl>
                                        <p:attrNameLst>
                                          <p:attrName>ppt_w</p:attrName>
                                        </p:attrNameLst>
                                      </p:cBhvr>
                                      <p:tavLst>
                                        <p:tav tm="0">
                                          <p:val>
                                            <p:fltVal val="0"/>
                                          </p:val>
                                        </p:tav>
                                        <p:tav tm="100000">
                                          <p:val>
                                            <p:strVal val="#ppt_w"/>
                                          </p:val>
                                        </p:tav>
                                      </p:tavLst>
                                    </p:anim>
                                    <p:anim calcmode="lin" valueType="num">
                                      <p:cBhvr>
                                        <p:cTn id="14" dur="500" fill="hold"/>
                                        <p:tgtEl>
                                          <p:spTgt spid="10138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6"/>
                                        </p:tgtEl>
                                      </p:cBhvr>
                                    </p:cmd>
                                  </p:childTnLst>
                                </p:cTn>
                              </p:par>
                            </p:childTnLst>
                          </p:cTn>
                        </p:par>
                      </p:childTnLst>
                    </p:cTn>
                  </p:par>
                </p:childTnLst>
              </p:cTn>
              <p:nextCondLst>
                <p:cond evt="onClick" delay="0">
                  <p:tgtEl>
                    <p:spTgt spid="16"/>
                  </p:tgtEl>
                </p:cond>
              </p:nextCondLst>
            </p:seq>
            <p:video>
              <p:cMediaNode>
                <p:cTn id="20" fill="hold" display="0">
                  <p:stCondLst>
                    <p:cond delay="indefinite"/>
                  </p:stCondLst>
                  <p:endCondLst>
                    <p:cond evt="onNext" delay="0">
                      <p:tgtEl>
                        <p:sldTgt/>
                      </p:tgtEl>
                    </p:cond>
                    <p:cond evt="onPrev" delay="0">
                      <p:tgtEl>
                        <p:sldTgt/>
                      </p:tgtEl>
                    </p:cond>
                  </p:endCondLst>
                </p:cTn>
                <p:tgtEl>
                  <p:spTgt spid="16"/>
                </p:tgtEl>
              </p:cMediaNode>
            </p:video>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8"/>
                                        </p:tgtEl>
                                      </p:cBhvr>
                                    </p:cmd>
                                  </p:childTnLst>
                                </p:cTn>
                              </p:par>
                            </p:childTnLst>
                          </p:cTn>
                        </p:par>
                      </p:childTnLst>
                    </p:cTn>
                  </p:par>
                </p:childTnLst>
              </p:cTn>
              <p:nextCondLst>
                <p:cond evt="onClick" delay="0">
                  <p:tgtEl>
                    <p:spTgt spid="18"/>
                  </p:tgtEl>
                </p:cond>
              </p:nextCondLst>
            </p:seq>
            <p:video>
              <p:cMediaNode>
                <p:cTn id="26" fill="hold" display="0">
                  <p:stCondLst>
                    <p:cond delay="indefinite"/>
                  </p:stCondLst>
                  <p:endCondLst>
                    <p:cond evt="onNext" delay="0">
                      <p:tgtEl>
                        <p:sldTgt/>
                      </p:tgtEl>
                    </p:cond>
                    <p:cond evt="onPrev" delay="0">
                      <p:tgtEl>
                        <p:sldTgt/>
                      </p:tgtEl>
                    </p:cond>
                  </p:endCondLst>
                </p:cTn>
                <p:tgtEl>
                  <p:spTgt spid="18"/>
                </p:tgtEl>
              </p:cMediaNode>
            </p:video>
          </p:childTnLst>
        </p:cTn>
      </p:par>
    </p:tnLst>
    <p:bldLst>
      <p:bldP spid="101380" grpId="0" animBg="1" autoUpdateAnimBg="0"/>
      <p:bldP spid="101381"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6" name="Rectángulo 5"/>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5" name="Rectángulo 4"/>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4" name="Rectángulo 3"/>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24</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sp>
        <p:nvSpPr>
          <p:cNvPr id="3" name="Rectángulo 2"/>
          <p:cNvSpPr>
            <a:spLocks/>
          </p:cNvSpPr>
          <p:nvPr>
            <p:custDataLst>
              <p:tags r:id="rId6"/>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7"/>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76807" name="Rectangle 2_"/>
          <p:cNvSpPr>
            <a:spLocks noGrp="1" noChangeArrowheads="1"/>
          </p:cNvSpPr>
          <p:nvPr>
            <p:ph type="title"/>
            <p:custDataLst>
              <p:tags r:id="rId8"/>
            </p:custDataLst>
          </p:nvPr>
        </p:nvSpPr>
        <p:spPr>
          <a:xfrm>
            <a:off x="2933985" y="211011"/>
            <a:ext cx="2615638" cy="514251"/>
          </a:xfrm>
        </p:spPr>
        <p:txBody>
          <a:bodyPr/>
          <a:lstStyle/>
          <a:p>
            <a:r>
              <a:rPr lang="es-ES" sz="1928" dirty="0">
                <a:solidFill>
                  <a:schemeClr val="bg1"/>
                </a:solidFill>
              </a:rPr>
              <a:t>Intervención FDR</a:t>
            </a:r>
          </a:p>
        </p:txBody>
      </p:sp>
      <p:sp>
        <p:nvSpPr>
          <p:cNvPr id="76804" name="Rectangle 11"/>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76806" name="Rectangle 9"/>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102404" name="Text Box 4"/>
          <p:cNvSpPr txBox="1">
            <a:spLocks noChangeArrowheads="1"/>
          </p:cNvSpPr>
          <p:nvPr>
            <p:custDataLst>
              <p:tags r:id="rId9"/>
            </p:custDataLst>
          </p:nvPr>
        </p:nvSpPr>
        <p:spPr bwMode="auto">
          <a:xfrm>
            <a:off x="295389" y="4612609"/>
            <a:ext cx="3429869" cy="561489"/>
          </a:xfrm>
          <a:prstGeom prst="rect">
            <a:avLst/>
          </a:prstGeom>
          <a:solidFill>
            <a:schemeClr val="bg1"/>
          </a:solidFill>
          <a:ln w="12700">
            <a:solidFill>
              <a:schemeClr val="tx1"/>
            </a:solidFill>
            <a:miter lim="800000"/>
            <a:headEnd/>
            <a:tailEnd/>
          </a:ln>
          <a:effectLst>
            <a:prstShdw prst="shdw13" dist="53882" dir="13500000">
              <a:schemeClr val="bg2"/>
            </a:prstShdw>
          </a:effectLst>
        </p:spPr>
        <p:txBody>
          <a:bodyPr lIns="85777" tIns="42889" rIns="85777" bIns="42889">
            <a:spAutoFit/>
          </a:bodyPr>
          <a:lstStyle/>
          <a:p>
            <a:pPr defTabSz="714748" eaLnBrk="0" fontAlgn="base" hangingPunct="0">
              <a:spcBef>
                <a:spcPct val="50000"/>
              </a:spcBef>
              <a:spcAft>
                <a:spcPct val="0"/>
              </a:spcAft>
            </a:pPr>
            <a:r>
              <a:rPr lang="es-ES" sz="1543" b="1" dirty="0">
                <a:solidFill>
                  <a:srgbClr val="000000"/>
                </a:solidFill>
                <a:latin typeface="Arial" charset="0"/>
                <a:cs typeface="Arial" charset="0"/>
              </a:rPr>
              <a:t>El vehículo se sale hacia fuera por el efecto de las ruedas delanteras.</a:t>
            </a:r>
          </a:p>
        </p:txBody>
      </p:sp>
      <p:sp>
        <p:nvSpPr>
          <p:cNvPr id="102405" name="Text Box 5"/>
          <p:cNvSpPr txBox="1">
            <a:spLocks noChangeArrowheads="1"/>
          </p:cNvSpPr>
          <p:nvPr>
            <p:custDataLst>
              <p:tags r:id="rId10"/>
            </p:custDataLst>
          </p:nvPr>
        </p:nvSpPr>
        <p:spPr bwMode="auto">
          <a:xfrm>
            <a:off x="4322155" y="4504851"/>
            <a:ext cx="3628836" cy="798927"/>
          </a:xfrm>
          <a:prstGeom prst="rect">
            <a:avLst/>
          </a:prstGeom>
          <a:solidFill>
            <a:schemeClr val="bg1"/>
          </a:solidFill>
          <a:ln w="12700">
            <a:solidFill>
              <a:schemeClr val="tx1"/>
            </a:solidFill>
            <a:miter lim="800000"/>
            <a:headEnd/>
            <a:tailEnd/>
          </a:ln>
        </p:spPr>
        <p:txBody>
          <a:bodyPr lIns="85777" tIns="42889" rIns="85777" bIns="42889" anchor="ctr">
            <a:spAutoFit/>
          </a:bodyPr>
          <a:lstStyle/>
          <a:p>
            <a:pPr defTabSz="714748" eaLnBrk="0" fontAlgn="base" hangingPunct="0">
              <a:spcBef>
                <a:spcPct val="0"/>
              </a:spcBef>
              <a:spcAft>
                <a:spcPct val="0"/>
              </a:spcAft>
            </a:pPr>
            <a:r>
              <a:rPr lang="es-ES" sz="1543" b="1" dirty="0">
                <a:solidFill>
                  <a:srgbClr val="000000"/>
                </a:solidFill>
                <a:latin typeface="Arial" charset="0"/>
                <a:cs typeface="Arial" charset="0"/>
              </a:rPr>
              <a:t>Se produce una intervención calculada sobre la rueda trasera derecha</a:t>
            </a:r>
          </a:p>
        </p:txBody>
      </p:sp>
      <p:sp>
        <p:nvSpPr>
          <p:cNvPr id="76811" name="Text Box 6"/>
          <p:cNvSpPr txBox="1">
            <a:spLocks noChangeArrowheads="1"/>
          </p:cNvSpPr>
          <p:nvPr>
            <p:custDataLst>
              <p:tags r:id="rId11"/>
            </p:custDataLst>
          </p:nvPr>
        </p:nvSpPr>
        <p:spPr bwMode="auto">
          <a:xfrm>
            <a:off x="2725836" y="709468"/>
            <a:ext cx="2776827" cy="427799"/>
          </a:xfrm>
          <a:prstGeom prst="rect">
            <a:avLst/>
          </a:prstGeom>
          <a:solidFill>
            <a:srgbClr val="EDEDED"/>
          </a:solidFill>
          <a:ln w="12700">
            <a:solidFill>
              <a:schemeClr val="tx1"/>
            </a:solidFill>
            <a:miter lim="800000"/>
            <a:headEnd/>
            <a:tailEnd/>
          </a:ln>
          <a:effectLst>
            <a:prstShdw prst="shdw13" dist="53882" dir="13500000">
              <a:schemeClr val="bg2"/>
            </a:prstShdw>
          </a:effectLst>
        </p:spPr>
        <p:txBody>
          <a:bodyPr wrap="none" lIns="85777" tIns="42889" rIns="85777" bIns="42889" anchor="ctr">
            <a:spAutoFit/>
          </a:bodyPr>
          <a:lstStyle/>
          <a:p>
            <a:pPr defTabSz="714748" eaLnBrk="0" fontAlgn="base" hangingPunct="0">
              <a:spcBef>
                <a:spcPct val="0"/>
              </a:spcBef>
              <a:spcAft>
                <a:spcPct val="0"/>
              </a:spcAft>
            </a:pPr>
            <a:r>
              <a:rPr lang="es-ES" sz="2217" b="1" dirty="0">
                <a:solidFill>
                  <a:srgbClr val="FF0000"/>
                </a:solidFill>
                <a:latin typeface="Arial" charset="0"/>
                <a:cs typeface="Arial" charset="0"/>
              </a:rPr>
              <a:t>Vehículo subvirado</a:t>
            </a:r>
          </a:p>
        </p:txBody>
      </p:sp>
      <p:sp>
        <p:nvSpPr>
          <p:cNvPr id="76812" name="Text Box 15"/>
          <p:cNvSpPr txBox="1">
            <a:spLocks noChangeArrowheads="1"/>
          </p:cNvSpPr>
          <p:nvPr>
            <p:custDataLst>
              <p:tags r:id="rId12"/>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de-DE" sz="1735">
                <a:solidFill>
                  <a:srgbClr val="FFFFFF"/>
                </a:solidFill>
                <a:latin typeface="Bosch Office Sans"/>
                <a:cs typeface="Arial" charset="0"/>
              </a:rPr>
              <a:t>ABS / ESP</a:t>
            </a:r>
          </a:p>
        </p:txBody>
      </p:sp>
      <p:pic>
        <p:nvPicPr>
          <p:cNvPr id="16" name="eps11">
            <a:hlinkClick r:id="" action="ppaction://media"/>
          </p:cNvPr>
          <p:cNvPicPr>
            <a:picLocks noChangeAspect="1"/>
          </p:cNvPicPr>
          <p:nvPr>
            <a:videoFile r:link="rId14"/>
            <p:custDataLst>
              <p:tags r:id="rId15"/>
            </p:custDataLst>
            <p:extLst>
              <p:ext uri="{DAA4B4D4-6D71-4841-9C94-3DE7FCFB9230}">
                <p14:media xmlns:p14="http://schemas.microsoft.com/office/powerpoint/2010/main" r:link="rId13"/>
              </p:ext>
            </p:extLst>
          </p:nvPr>
        </p:nvPicPr>
        <p:blipFill>
          <a:blip r:embed="rId22"/>
          <a:stretch>
            <a:fillRect/>
          </a:stretch>
        </p:blipFill>
        <p:spPr>
          <a:xfrm>
            <a:off x="1" y="1228353"/>
            <a:ext cx="4114006" cy="3079035"/>
          </a:xfrm>
          <a:prstGeom prst="rect">
            <a:avLst/>
          </a:prstGeom>
        </p:spPr>
      </p:pic>
      <p:pic>
        <p:nvPicPr>
          <p:cNvPr id="18" name="eps12">
            <a:hlinkClick r:id="" action="ppaction://media"/>
          </p:cNvPr>
          <p:cNvPicPr>
            <a:picLocks noChangeAspect="1"/>
          </p:cNvPicPr>
          <p:nvPr>
            <a:videoFile r:link="rId17"/>
            <p:custDataLst>
              <p:tags r:id="rId18"/>
            </p:custDataLst>
            <p:extLst>
              <p:ext uri="{DAA4B4D4-6D71-4841-9C94-3DE7FCFB9230}">
                <p14:media xmlns:p14="http://schemas.microsoft.com/office/powerpoint/2010/main" r:link="rId16"/>
              </p:ext>
            </p:extLst>
          </p:nvPr>
        </p:nvPicPr>
        <p:blipFill>
          <a:blip r:embed="rId23"/>
          <a:stretch>
            <a:fillRect/>
          </a:stretch>
        </p:blipFill>
        <p:spPr>
          <a:xfrm>
            <a:off x="4146647" y="1280311"/>
            <a:ext cx="4081366" cy="3054607"/>
          </a:xfrm>
          <a:prstGeom prst="rect">
            <a:avLst/>
          </a:prstGeom>
        </p:spPr>
      </p:pic>
      <p:sp>
        <p:nvSpPr>
          <p:cNvPr id="17" name="CuadroTexto 16"/>
          <p:cNvSpPr txBox="1"/>
          <p:nvPr>
            <p:custDataLst>
              <p:tags r:id="rId19"/>
            </p:custDataLst>
          </p:nvPr>
        </p:nvSpPr>
        <p:spPr>
          <a:xfrm>
            <a:off x="432533" y="268051"/>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2404"/>
                                        </p:tgtEl>
                                        <p:attrNameLst>
                                          <p:attrName>style.visibility</p:attrName>
                                        </p:attrNameLst>
                                      </p:cBhvr>
                                      <p:to>
                                        <p:strVal val="visible"/>
                                      </p:to>
                                    </p:set>
                                    <p:anim calcmode="lin" valueType="num">
                                      <p:cBhvr>
                                        <p:cTn id="7" dur="500" fill="hold"/>
                                        <p:tgtEl>
                                          <p:spTgt spid="102404"/>
                                        </p:tgtEl>
                                        <p:attrNameLst>
                                          <p:attrName>ppt_w</p:attrName>
                                        </p:attrNameLst>
                                      </p:cBhvr>
                                      <p:tavLst>
                                        <p:tav tm="0">
                                          <p:val>
                                            <p:fltVal val="0"/>
                                          </p:val>
                                        </p:tav>
                                        <p:tav tm="100000">
                                          <p:val>
                                            <p:strVal val="#ppt_w"/>
                                          </p:val>
                                        </p:tav>
                                      </p:tavLst>
                                    </p:anim>
                                    <p:anim calcmode="lin" valueType="num">
                                      <p:cBhvr>
                                        <p:cTn id="8" dur="500" fill="hold"/>
                                        <p:tgtEl>
                                          <p:spTgt spid="10240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02405"/>
                                        </p:tgtEl>
                                        <p:attrNameLst>
                                          <p:attrName>style.visibility</p:attrName>
                                        </p:attrNameLst>
                                      </p:cBhvr>
                                      <p:to>
                                        <p:strVal val="visible"/>
                                      </p:to>
                                    </p:set>
                                    <p:anim calcmode="lin" valueType="num">
                                      <p:cBhvr>
                                        <p:cTn id="13" dur="500" fill="hold"/>
                                        <p:tgtEl>
                                          <p:spTgt spid="102405"/>
                                        </p:tgtEl>
                                        <p:attrNameLst>
                                          <p:attrName>ppt_w</p:attrName>
                                        </p:attrNameLst>
                                      </p:cBhvr>
                                      <p:tavLst>
                                        <p:tav tm="0">
                                          <p:val>
                                            <p:fltVal val="0"/>
                                          </p:val>
                                        </p:tav>
                                        <p:tav tm="100000">
                                          <p:val>
                                            <p:strVal val="#ppt_w"/>
                                          </p:val>
                                        </p:tav>
                                      </p:tavLst>
                                    </p:anim>
                                    <p:anim calcmode="lin" valueType="num">
                                      <p:cBhvr>
                                        <p:cTn id="14" dur="500" fill="hold"/>
                                        <p:tgtEl>
                                          <p:spTgt spid="1024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6"/>
                                        </p:tgtEl>
                                      </p:cBhvr>
                                    </p:cmd>
                                  </p:childTnLst>
                                </p:cTn>
                              </p:par>
                            </p:childTnLst>
                          </p:cTn>
                        </p:par>
                      </p:childTnLst>
                    </p:cTn>
                  </p:par>
                </p:childTnLst>
              </p:cTn>
              <p:nextCondLst>
                <p:cond evt="onClick" delay="0">
                  <p:tgtEl>
                    <p:spTgt spid="16"/>
                  </p:tgtEl>
                </p:cond>
              </p:nextCondLst>
            </p:seq>
            <p:video>
              <p:cMediaNode>
                <p:cTn id="20" fill="hold" display="0">
                  <p:stCondLst>
                    <p:cond delay="indefinite"/>
                  </p:stCondLst>
                  <p:endCondLst>
                    <p:cond evt="onNext" delay="0">
                      <p:tgtEl>
                        <p:sldTgt/>
                      </p:tgtEl>
                    </p:cond>
                    <p:cond evt="onPrev" delay="0">
                      <p:tgtEl>
                        <p:sldTgt/>
                      </p:tgtEl>
                    </p:cond>
                  </p:endCondLst>
                </p:cTn>
                <p:tgtEl>
                  <p:spTgt spid="16"/>
                </p:tgtEl>
              </p:cMediaNode>
            </p:video>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8"/>
                                        </p:tgtEl>
                                      </p:cBhvr>
                                    </p:cmd>
                                  </p:childTnLst>
                                </p:cTn>
                              </p:par>
                            </p:childTnLst>
                          </p:cTn>
                        </p:par>
                      </p:childTnLst>
                    </p:cTn>
                  </p:par>
                </p:childTnLst>
              </p:cTn>
              <p:nextCondLst>
                <p:cond evt="onClick" delay="0">
                  <p:tgtEl>
                    <p:spTgt spid="18"/>
                  </p:tgtEl>
                </p:cond>
              </p:nextCondLst>
            </p:seq>
            <p:video>
              <p:cMediaNode>
                <p:cTn id="26" fill="hold" display="0">
                  <p:stCondLst>
                    <p:cond delay="indefinite"/>
                  </p:stCondLst>
                  <p:endCondLst>
                    <p:cond evt="onNext" delay="0">
                      <p:tgtEl>
                        <p:sldTgt/>
                      </p:tgtEl>
                    </p:cond>
                    <p:cond evt="onPrev" delay="0">
                      <p:tgtEl>
                        <p:sldTgt/>
                      </p:tgtEl>
                    </p:cond>
                  </p:endCondLst>
                </p:cTn>
                <p:tgtEl>
                  <p:spTgt spid="18"/>
                </p:tgtEl>
              </p:cMediaNode>
            </p:video>
          </p:childTnLst>
        </p:cTn>
      </p:par>
    </p:tnLst>
    <p:bldLst>
      <p:bldP spid="102404" grpId="0" animBg="1" autoUpdateAnimBg="0"/>
      <p:bldP spid="102405"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8" name="Rectángulo 7"/>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25</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7"/>
            </p:custDataLst>
          </p:nvPr>
        </p:nvPicPr>
        <p:blipFill>
          <a:blip r:embed="rId17">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8"/>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9"/>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82951" name="Rectangle 8"/>
          <p:cNvSpPr>
            <a:spLocks noGrp="1" noChangeArrowheads="1"/>
          </p:cNvSpPr>
          <p:nvPr>
            <p:ph type="title"/>
            <p:custDataLst>
              <p:tags r:id="rId10"/>
            </p:custDataLst>
          </p:nvPr>
        </p:nvSpPr>
        <p:spPr>
          <a:xfrm>
            <a:off x="2387593" y="140608"/>
            <a:ext cx="4710904" cy="514251"/>
          </a:xfrm>
        </p:spPr>
        <p:txBody>
          <a:bodyPr/>
          <a:lstStyle/>
          <a:p>
            <a:r>
              <a:rPr lang="es-ES" sz="1928" dirty="0">
                <a:solidFill>
                  <a:schemeClr val="bg1"/>
                </a:solidFill>
              </a:rPr>
              <a:t>Lámparas de aviso e información</a:t>
            </a:r>
          </a:p>
        </p:txBody>
      </p:sp>
      <p:sp>
        <p:nvSpPr>
          <p:cNvPr id="82948" name="Rectangle 5_"/>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82950" name="Rectangle 7_"/>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82952" name="Text Box 12"/>
          <p:cNvSpPr txBox="1">
            <a:spLocks noChangeArrowheads="1"/>
          </p:cNvSpPr>
          <p:nvPr>
            <p:custDataLst>
              <p:tags r:id="rId11"/>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de-DE" sz="1735">
                <a:solidFill>
                  <a:srgbClr val="FFFFFF"/>
                </a:solidFill>
                <a:latin typeface="Bosch Office Sans"/>
                <a:cs typeface="Arial" charset="0"/>
              </a:rPr>
              <a:t>ABS / ESP</a:t>
            </a:r>
          </a:p>
        </p:txBody>
      </p:sp>
      <p:pic>
        <p:nvPicPr>
          <p:cNvPr id="82953" name="Picture 13"/>
          <p:cNvPicPr>
            <a:picLocks noChangeAspect="1" noChangeArrowheads="1"/>
          </p:cNvPicPr>
          <p:nvPr>
            <p:custDataLst>
              <p:tags r:id="rId12"/>
            </p:custDataLst>
          </p:nvPr>
        </p:nvPicPr>
        <p:blipFill>
          <a:blip r:embed="rId18" cstate="print"/>
          <a:srcRect/>
          <a:stretch>
            <a:fillRect/>
          </a:stretch>
        </p:blipFill>
        <p:spPr bwMode="auto">
          <a:xfrm>
            <a:off x="1327378" y="794136"/>
            <a:ext cx="5567132" cy="4790491"/>
          </a:xfrm>
          <a:prstGeom prst="rect">
            <a:avLst/>
          </a:prstGeom>
          <a:noFill/>
          <a:ln w="9525">
            <a:noFill/>
            <a:miter lim="800000"/>
            <a:headEnd/>
            <a:tailEnd/>
          </a:ln>
        </p:spPr>
      </p:pic>
      <p:sp>
        <p:nvSpPr>
          <p:cNvPr id="15" name="CuadroTexto 14"/>
          <p:cNvSpPr txBox="1"/>
          <p:nvPr>
            <p:custDataLst>
              <p:tags r:id="rId13"/>
            </p:custDataLst>
          </p:nvPr>
        </p:nvSpPr>
        <p:spPr>
          <a:xfrm>
            <a:off x="432533" y="369646"/>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8" name="Rectángulo 7"/>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26</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7"/>
            </p:custDataLst>
          </p:nvPr>
        </p:nvPicPr>
        <p:blipFill>
          <a:blip r:embed="rId21">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8"/>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9"/>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84999" name="Rectangle 2_"/>
          <p:cNvSpPr>
            <a:spLocks noGrp="1" noChangeArrowheads="1"/>
          </p:cNvSpPr>
          <p:nvPr>
            <p:ph type="title"/>
            <p:custDataLst>
              <p:tags r:id="rId10"/>
            </p:custDataLst>
          </p:nvPr>
        </p:nvSpPr>
        <p:spPr>
          <a:xfrm>
            <a:off x="2447283" y="169688"/>
            <a:ext cx="3668628" cy="514251"/>
          </a:xfrm>
        </p:spPr>
        <p:txBody>
          <a:bodyPr/>
          <a:lstStyle/>
          <a:p>
            <a:r>
              <a:rPr lang="es-ES" sz="1928" dirty="0">
                <a:solidFill>
                  <a:schemeClr val="bg1"/>
                </a:solidFill>
              </a:rPr>
              <a:t>Sensor del ángulo de viraje</a:t>
            </a:r>
          </a:p>
        </p:txBody>
      </p:sp>
      <p:sp>
        <p:nvSpPr>
          <p:cNvPr id="84996" name="Rectangle 6_"/>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84998" name="Rectangle 4"/>
          <p:cNvSpPr>
            <a:spLocks noChangeArrowheads="1"/>
          </p:cNvSpPr>
          <p:nvPr/>
        </p:nvSpPr>
        <p:spPr bwMode="auto">
          <a:xfrm>
            <a:off x="434593" y="4265496"/>
            <a:ext cx="7130639" cy="786681"/>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85000" name="Text Box 10"/>
          <p:cNvSpPr txBox="1">
            <a:spLocks noChangeArrowheads="1"/>
          </p:cNvSpPr>
          <p:nvPr>
            <p:custDataLst>
              <p:tags r:id="rId11"/>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pic>
        <p:nvPicPr>
          <p:cNvPr id="85001" name="Picture 11" descr="Sensor giro de la dirección"/>
          <p:cNvPicPr>
            <a:picLocks noChangeAspect="1" noChangeArrowheads="1"/>
          </p:cNvPicPr>
          <p:nvPr>
            <p:custDataLst>
              <p:tags r:id="rId12"/>
            </p:custDataLst>
          </p:nvPr>
        </p:nvPicPr>
        <p:blipFill>
          <a:blip r:embed="rId22" cstate="print"/>
          <a:srcRect/>
          <a:stretch>
            <a:fillRect/>
          </a:stretch>
        </p:blipFill>
        <p:spPr bwMode="auto">
          <a:xfrm>
            <a:off x="838297" y="1290020"/>
            <a:ext cx="1880388" cy="1660602"/>
          </a:xfrm>
          <a:prstGeom prst="rect">
            <a:avLst/>
          </a:prstGeom>
          <a:noFill/>
          <a:ln w="9525">
            <a:noFill/>
            <a:miter lim="800000"/>
            <a:headEnd/>
            <a:tailEnd/>
          </a:ln>
        </p:spPr>
      </p:pic>
      <p:pic>
        <p:nvPicPr>
          <p:cNvPr id="85002" name="Picture 13" descr="Image8"/>
          <p:cNvPicPr>
            <a:picLocks noChangeAspect="1" noChangeArrowheads="1"/>
          </p:cNvPicPr>
          <p:nvPr>
            <p:custDataLst>
              <p:tags r:id="rId13"/>
            </p:custDataLst>
          </p:nvPr>
        </p:nvPicPr>
        <p:blipFill>
          <a:blip r:embed="rId23" cstate="print"/>
          <a:srcRect/>
          <a:stretch>
            <a:fillRect/>
          </a:stretch>
        </p:blipFill>
        <p:spPr bwMode="auto">
          <a:xfrm>
            <a:off x="5002777" y="1418225"/>
            <a:ext cx="2638596" cy="2168709"/>
          </a:xfrm>
          <a:prstGeom prst="rect">
            <a:avLst/>
          </a:prstGeom>
          <a:noFill/>
          <a:ln w="9525">
            <a:noFill/>
            <a:miter lim="800000"/>
            <a:headEnd/>
            <a:tailEnd/>
          </a:ln>
        </p:spPr>
      </p:pic>
      <p:sp>
        <p:nvSpPr>
          <p:cNvPr id="85003" name="12 Rectángulo"/>
          <p:cNvSpPr>
            <a:spLocks noChangeArrowheads="1"/>
          </p:cNvSpPr>
          <p:nvPr>
            <p:custDataLst>
              <p:tags r:id="rId14"/>
            </p:custDataLst>
          </p:nvPr>
        </p:nvSpPr>
        <p:spPr bwMode="auto">
          <a:xfrm>
            <a:off x="365792" y="725262"/>
            <a:ext cx="2837562" cy="385688"/>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928" dirty="0">
                <a:solidFill>
                  <a:srgbClr val="000000"/>
                </a:solidFill>
                <a:latin typeface="Bosch Office Sans"/>
                <a:cs typeface="Arial" charset="0"/>
              </a:rPr>
              <a:t>ESP - sensor de volante</a:t>
            </a:r>
          </a:p>
        </p:txBody>
      </p:sp>
      <p:sp>
        <p:nvSpPr>
          <p:cNvPr id="15" name="Rectangle 3"/>
          <p:cNvSpPr>
            <a:spLocks noChangeArrowheads="1"/>
          </p:cNvSpPr>
          <p:nvPr>
            <p:custDataLst>
              <p:tags r:id="rId15"/>
            </p:custDataLst>
          </p:nvPr>
        </p:nvSpPr>
        <p:spPr bwMode="auto">
          <a:xfrm>
            <a:off x="434593" y="3085306"/>
            <a:ext cx="7358826" cy="1022380"/>
          </a:xfrm>
          <a:prstGeom prst="rect">
            <a:avLst/>
          </a:prstGeom>
          <a:noFill/>
          <a:ln w="9525">
            <a:noFill/>
            <a:miter lim="800000"/>
            <a:headEnd/>
            <a:tailEnd/>
          </a:ln>
          <a:effectLst/>
        </p:spPr>
        <p:txBody>
          <a:bodyPr wrap="square" lIns="81016" tIns="40509" rIns="81016" bIns="40509">
            <a:spAutoFit/>
          </a:bodyPr>
          <a:lstStyle/>
          <a:p>
            <a:pPr defTabSz="809640" fontAlgn="base">
              <a:spcBef>
                <a:spcPct val="0"/>
              </a:spcBef>
              <a:spcAft>
                <a:spcPct val="0"/>
              </a:spcAft>
            </a:pPr>
            <a:r>
              <a:rPr lang="es-ES" sz="1543" dirty="0">
                <a:solidFill>
                  <a:srgbClr val="000000"/>
                </a:solidFill>
                <a:latin typeface="Bosch Office Sans"/>
                <a:cs typeface="Arial" charset="0"/>
              </a:rPr>
              <a:t>El transmisor se encarga de transmitir el ángulo</a:t>
            </a:r>
          </a:p>
          <a:p>
            <a:pPr defTabSz="809640" fontAlgn="base">
              <a:spcBef>
                <a:spcPct val="0"/>
              </a:spcBef>
              <a:spcAft>
                <a:spcPct val="0"/>
              </a:spcAft>
            </a:pPr>
            <a:r>
              <a:rPr lang="es-ES" sz="1543" dirty="0">
                <a:solidFill>
                  <a:srgbClr val="000000"/>
                </a:solidFill>
                <a:latin typeface="Bosch Office Sans"/>
                <a:cs typeface="Arial" charset="0"/>
              </a:rPr>
              <a:t>de giro del volante a la unidad de control ESP.</a:t>
            </a:r>
          </a:p>
          <a:p>
            <a:pPr defTabSz="809640" fontAlgn="base">
              <a:spcBef>
                <a:spcPct val="0"/>
              </a:spcBef>
              <a:spcAft>
                <a:spcPct val="0"/>
              </a:spcAft>
            </a:pPr>
            <a:r>
              <a:rPr lang="es-ES" sz="1543" dirty="0">
                <a:solidFill>
                  <a:srgbClr val="000000"/>
                </a:solidFill>
                <a:latin typeface="Bosch Office Sans"/>
                <a:cs typeface="Arial" charset="0"/>
              </a:rPr>
              <a:t>Se registra un ángulo de ±720°, equivalente a</a:t>
            </a:r>
          </a:p>
          <a:p>
            <a:pPr defTabSz="809640" fontAlgn="base">
              <a:spcBef>
                <a:spcPct val="0"/>
              </a:spcBef>
              <a:spcAft>
                <a:spcPct val="0"/>
              </a:spcAft>
            </a:pPr>
            <a:r>
              <a:rPr lang="es-ES" sz="1543" dirty="0">
                <a:solidFill>
                  <a:srgbClr val="000000"/>
                </a:solidFill>
                <a:latin typeface="Bosch Office Sans"/>
                <a:cs typeface="Arial" charset="0"/>
              </a:rPr>
              <a:t>cuatro vueltas completas del volante.</a:t>
            </a:r>
          </a:p>
        </p:txBody>
      </p:sp>
      <p:sp>
        <p:nvSpPr>
          <p:cNvPr id="16" name="Rectangle 4_"/>
          <p:cNvSpPr>
            <a:spLocks noChangeArrowheads="1"/>
          </p:cNvSpPr>
          <p:nvPr>
            <p:custDataLst>
              <p:tags r:id="rId16"/>
            </p:custDataLst>
          </p:nvPr>
        </p:nvSpPr>
        <p:spPr bwMode="auto">
          <a:xfrm>
            <a:off x="434593" y="4265496"/>
            <a:ext cx="7130639" cy="786681"/>
          </a:xfrm>
          <a:prstGeom prst="rect">
            <a:avLst/>
          </a:prstGeom>
          <a:noFill/>
          <a:ln w="9525">
            <a:noFill/>
            <a:miter lim="800000"/>
            <a:headEnd/>
            <a:tailEnd/>
          </a:ln>
          <a:effectLst/>
        </p:spPr>
        <p:txBody>
          <a:bodyPr lIns="81016" tIns="40509" rIns="81016" bIns="40509">
            <a:spAutoFit/>
          </a:bodyPr>
          <a:lstStyle/>
          <a:p>
            <a:pPr defTabSz="809640" fontAlgn="base">
              <a:spcBef>
                <a:spcPct val="0"/>
              </a:spcBef>
              <a:spcAft>
                <a:spcPct val="0"/>
              </a:spcAft>
            </a:pPr>
            <a:r>
              <a:rPr lang="es-ES" sz="1543">
                <a:solidFill>
                  <a:srgbClr val="000000"/>
                </a:solidFill>
                <a:latin typeface="Bosch Office Sans"/>
                <a:cs typeface="Arial" charset="0"/>
              </a:rPr>
              <a:t>Sin la información procedente del sensor del ángulo de la dirección, el sistema ESP no recibe información acerca de la dirección de marcha deseada. La función ESP se desconecta.</a:t>
            </a:r>
          </a:p>
        </p:txBody>
      </p:sp>
      <p:sp>
        <p:nvSpPr>
          <p:cNvPr id="19" name="CuadroTexto 18"/>
          <p:cNvSpPr txBox="1"/>
          <p:nvPr>
            <p:custDataLst>
              <p:tags r:id="rId17"/>
            </p:custDataLst>
          </p:nvPr>
        </p:nvSpPr>
        <p:spPr>
          <a:xfrm>
            <a:off x="410845" y="206320"/>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8" name="Rectángulo 7"/>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27</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6"/>
            </p:custDataLst>
          </p:nvPr>
        </p:nvPicPr>
        <p:blipFill>
          <a:blip r:embed="rId45"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7"/>
            </p:custDataLst>
          </p:nvPr>
        </p:nvPicPr>
        <p:blipFill>
          <a:blip r:embed="rId46">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8"/>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9"/>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87043" name="5 Rectángulo"/>
          <p:cNvSpPr>
            <a:spLocks noChangeArrowheads="1"/>
          </p:cNvSpPr>
          <p:nvPr/>
        </p:nvSpPr>
        <p:spPr bwMode="auto">
          <a:xfrm>
            <a:off x="6244473" y="307777"/>
            <a:ext cx="1763146" cy="118691"/>
          </a:xfrm>
          <a:prstGeom prst="rect">
            <a:avLst/>
          </a:prstGeom>
          <a:noFill/>
          <a:ln w="0" algn="ctr">
            <a:noFill/>
            <a:round/>
            <a:headEnd/>
            <a:tailEnd/>
          </a:ln>
        </p:spPr>
        <p:txBody>
          <a:bodyPr lIns="0" tIns="0" rIns="0" bIns="0" anchor="ctr">
            <a:spAutoFit/>
          </a:bodyP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87045" name="3 Rectángulo"/>
          <p:cNvSpPr>
            <a:spLocks noChangeArrowheads="1"/>
          </p:cNvSpPr>
          <p:nvPr/>
        </p:nvSpPr>
        <p:spPr bwMode="auto">
          <a:xfrm>
            <a:off x="8203524" y="5913686"/>
            <a:ext cx="24488" cy="111121"/>
          </a:xfrm>
          <a:prstGeom prst="rect">
            <a:avLst/>
          </a:prstGeom>
          <a:noFill/>
          <a:ln w="0" algn="ctr">
            <a:noFill/>
            <a:round/>
            <a:headEnd/>
            <a:tailEnd/>
          </a:ln>
        </p:spPr>
        <p:txBody>
          <a:bodyPr lIns="0" tIns="0" rIns="0" bIns="0">
            <a:spAutoFit/>
          </a:bodyPr>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pic>
        <p:nvPicPr>
          <p:cNvPr id="87047" name="Picture 2" descr="optLWS"/>
          <p:cNvPicPr>
            <a:picLocks noChangeAspect="1" noChangeArrowheads="1"/>
          </p:cNvPicPr>
          <p:nvPr>
            <p:custDataLst>
              <p:tags r:id="rId10"/>
            </p:custDataLst>
          </p:nvPr>
        </p:nvPicPr>
        <p:blipFill>
          <a:blip r:embed="rId47" cstate="print"/>
          <a:srcRect/>
          <a:stretch>
            <a:fillRect/>
          </a:stretch>
        </p:blipFill>
        <p:spPr bwMode="auto">
          <a:xfrm>
            <a:off x="18367" y="1557133"/>
            <a:ext cx="3223250" cy="3561415"/>
          </a:xfrm>
          <a:prstGeom prst="rect">
            <a:avLst/>
          </a:prstGeom>
          <a:noFill/>
          <a:ln w="9525">
            <a:noFill/>
            <a:miter lim="800000"/>
            <a:headEnd/>
            <a:tailEnd/>
          </a:ln>
        </p:spPr>
      </p:pic>
      <p:sp>
        <p:nvSpPr>
          <p:cNvPr id="87048" name="Rectangle 3"/>
          <p:cNvSpPr>
            <a:spLocks noChangeArrowheads="1"/>
          </p:cNvSpPr>
          <p:nvPr>
            <p:custDataLst>
              <p:tags r:id="rId11"/>
            </p:custDataLst>
          </p:nvPr>
        </p:nvSpPr>
        <p:spPr bwMode="auto">
          <a:xfrm>
            <a:off x="1842732" y="1899163"/>
            <a:ext cx="7653" cy="13774"/>
          </a:xfrm>
          <a:prstGeom prst="rect">
            <a:avLst/>
          </a:prstGeom>
          <a:blipFill dpi="0" rotWithShape="0">
            <a:blip r:embed="rId48" cstate="print"/>
            <a:srcRect/>
            <a:tile tx="0" ty="0" sx="100000" sy="100000" flip="none" algn="tl"/>
          </a:blipFill>
          <a:ln w="9525">
            <a:noFill/>
            <a:miter lim="800000"/>
            <a:headEnd/>
            <a:tailEnd/>
          </a:ln>
        </p:spPr>
        <p:txBody>
          <a:bodyPr/>
          <a:lstStyle/>
          <a:p>
            <a:pPr eaLnBrk="0" fontAlgn="base" hangingPunct="0">
              <a:spcBef>
                <a:spcPct val="0"/>
              </a:spcBef>
              <a:spcAft>
                <a:spcPct val="0"/>
              </a:spcAft>
            </a:pPr>
            <a:endParaRPr lang="es-ES" sz="1350" b="1" dirty="0">
              <a:solidFill>
                <a:srgbClr val="000000"/>
              </a:solidFill>
              <a:latin typeface="Bosch Office Sans"/>
              <a:cs typeface="Arial" charset="0"/>
            </a:endParaRPr>
          </a:p>
        </p:txBody>
      </p:sp>
      <p:sp>
        <p:nvSpPr>
          <p:cNvPr id="87049" name="Rectangle 4"/>
          <p:cNvSpPr>
            <a:spLocks noChangeArrowheads="1"/>
          </p:cNvSpPr>
          <p:nvPr>
            <p:custDataLst>
              <p:tags r:id="rId12"/>
            </p:custDataLst>
          </p:nvPr>
        </p:nvSpPr>
        <p:spPr bwMode="auto">
          <a:xfrm>
            <a:off x="2742671" y="1929773"/>
            <a:ext cx="4592" cy="15305"/>
          </a:xfrm>
          <a:prstGeom prst="rect">
            <a:avLst/>
          </a:prstGeom>
          <a:blipFill dpi="0" rotWithShape="0">
            <a:blip r:embed="rId48" cstate="print"/>
            <a:srcRect/>
            <a:tile tx="0" ty="0" sx="100000" sy="100000" flip="none" algn="tl"/>
          </a:blipFill>
          <a:ln w="9525">
            <a:noFill/>
            <a:miter lim="800000"/>
            <a:headEnd/>
            <a:tailEnd/>
          </a:ln>
        </p:spPr>
        <p:txBody>
          <a:bodyPr/>
          <a:lstStyle/>
          <a:p>
            <a:pPr eaLnBrk="0" fontAlgn="base" hangingPunct="0">
              <a:spcBef>
                <a:spcPct val="0"/>
              </a:spcBef>
              <a:spcAft>
                <a:spcPct val="0"/>
              </a:spcAft>
            </a:pPr>
            <a:endParaRPr lang="es-ES" sz="1350" b="1" dirty="0">
              <a:solidFill>
                <a:srgbClr val="000000"/>
              </a:solidFill>
              <a:latin typeface="Bosch Office Sans"/>
              <a:cs typeface="Arial" charset="0"/>
            </a:endParaRPr>
          </a:p>
        </p:txBody>
      </p:sp>
      <p:sp>
        <p:nvSpPr>
          <p:cNvPr id="87050" name="Rectangle 5_"/>
          <p:cNvSpPr>
            <a:spLocks noChangeArrowheads="1"/>
          </p:cNvSpPr>
          <p:nvPr>
            <p:custDataLst>
              <p:tags r:id="rId13"/>
            </p:custDataLst>
          </p:nvPr>
        </p:nvSpPr>
        <p:spPr bwMode="auto">
          <a:xfrm>
            <a:off x="3301307" y="2056804"/>
            <a:ext cx="4591" cy="13775"/>
          </a:xfrm>
          <a:prstGeom prst="rect">
            <a:avLst/>
          </a:prstGeom>
          <a:blipFill dpi="0" rotWithShape="0">
            <a:blip r:embed="rId48" cstate="print"/>
            <a:srcRect/>
            <a:tile tx="0" ty="0" sx="100000" sy="100000" flip="none" algn="tl"/>
          </a:blipFill>
          <a:ln w="9525">
            <a:noFill/>
            <a:miter lim="800000"/>
            <a:headEnd/>
            <a:tailEnd/>
          </a:ln>
        </p:spPr>
        <p:txBody>
          <a:bodyPr/>
          <a:lstStyle/>
          <a:p>
            <a:pPr eaLnBrk="0" fontAlgn="base" hangingPunct="0">
              <a:spcBef>
                <a:spcPct val="0"/>
              </a:spcBef>
              <a:spcAft>
                <a:spcPct val="0"/>
              </a:spcAft>
            </a:pPr>
            <a:endParaRPr lang="es-ES" sz="1350" b="1" dirty="0">
              <a:solidFill>
                <a:srgbClr val="000000"/>
              </a:solidFill>
              <a:latin typeface="Bosch Office Sans"/>
              <a:cs typeface="Arial" charset="0"/>
            </a:endParaRPr>
          </a:p>
        </p:txBody>
      </p:sp>
      <p:sp>
        <p:nvSpPr>
          <p:cNvPr id="87051" name="Rectangle 6_"/>
          <p:cNvSpPr>
            <a:spLocks noChangeArrowheads="1"/>
          </p:cNvSpPr>
          <p:nvPr>
            <p:custDataLst>
              <p:tags r:id="rId14"/>
            </p:custDataLst>
          </p:nvPr>
        </p:nvSpPr>
        <p:spPr bwMode="auto">
          <a:xfrm>
            <a:off x="2947759" y="1352771"/>
            <a:ext cx="4592" cy="13775"/>
          </a:xfrm>
          <a:prstGeom prst="rect">
            <a:avLst/>
          </a:prstGeom>
          <a:blipFill dpi="0" rotWithShape="0">
            <a:blip r:embed="rId48" cstate="print"/>
            <a:srcRect/>
            <a:tile tx="0" ty="0" sx="100000" sy="100000" flip="none" algn="tl"/>
          </a:blipFill>
          <a:ln w="9525">
            <a:noFill/>
            <a:miter lim="800000"/>
            <a:headEnd/>
            <a:tailEnd/>
          </a:ln>
        </p:spPr>
        <p:txBody>
          <a:bodyPr/>
          <a:lstStyle/>
          <a:p>
            <a:pPr eaLnBrk="0" fontAlgn="base" hangingPunct="0">
              <a:spcBef>
                <a:spcPct val="0"/>
              </a:spcBef>
              <a:spcAft>
                <a:spcPct val="0"/>
              </a:spcAft>
            </a:pPr>
            <a:endParaRPr lang="es-ES" sz="1350" b="1" dirty="0">
              <a:solidFill>
                <a:srgbClr val="000000"/>
              </a:solidFill>
              <a:latin typeface="Bosch Office Sans"/>
              <a:cs typeface="Arial" charset="0"/>
            </a:endParaRPr>
          </a:p>
        </p:txBody>
      </p:sp>
      <p:sp>
        <p:nvSpPr>
          <p:cNvPr id="87052" name="Rectangle 7_"/>
          <p:cNvSpPr>
            <a:spLocks noChangeArrowheads="1"/>
          </p:cNvSpPr>
          <p:nvPr>
            <p:custDataLst>
              <p:tags r:id="rId15"/>
            </p:custDataLst>
          </p:nvPr>
        </p:nvSpPr>
        <p:spPr bwMode="auto">
          <a:xfrm>
            <a:off x="3200293" y="1352771"/>
            <a:ext cx="6122" cy="13775"/>
          </a:xfrm>
          <a:prstGeom prst="rect">
            <a:avLst/>
          </a:prstGeom>
          <a:blipFill dpi="0" rotWithShape="0">
            <a:blip r:embed="rId48" cstate="print"/>
            <a:srcRect/>
            <a:tile tx="0" ty="0" sx="100000" sy="100000" flip="none" algn="tl"/>
          </a:blipFill>
          <a:ln w="9525">
            <a:noFill/>
            <a:miter lim="800000"/>
            <a:headEnd/>
            <a:tailEnd/>
          </a:ln>
        </p:spPr>
        <p:txBody>
          <a:bodyPr/>
          <a:lstStyle/>
          <a:p>
            <a:pPr eaLnBrk="0" fontAlgn="base" hangingPunct="0">
              <a:spcBef>
                <a:spcPct val="0"/>
              </a:spcBef>
              <a:spcAft>
                <a:spcPct val="0"/>
              </a:spcAft>
            </a:pPr>
            <a:endParaRPr lang="es-ES" sz="1350" b="1" dirty="0">
              <a:solidFill>
                <a:srgbClr val="000000"/>
              </a:solidFill>
              <a:latin typeface="Bosch Office Sans"/>
              <a:cs typeface="Arial" charset="0"/>
            </a:endParaRPr>
          </a:p>
        </p:txBody>
      </p:sp>
      <p:sp>
        <p:nvSpPr>
          <p:cNvPr id="87053" name="Rectangle 8"/>
          <p:cNvSpPr>
            <a:spLocks noChangeArrowheads="1"/>
          </p:cNvSpPr>
          <p:nvPr>
            <p:custDataLst>
              <p:tags r:id="rId16"/>
            </p:custDataLst>
          </p:nvPr>
        </p:nvSpPr>
        <p:spPr bwMode="auto">
          <a:xfrm>
            <a:off x="985648" y="1430827"/>
            <a:ext cx="4592" cy="0"/>
          </a:xfrm>
          <a:prstGeom prst="rect">
            <a:avLst/>
          </a:prstGeom>
          <a:blipFill dpi="0" rotWithShape="0">
            <a:blip r:embed="rId49" cstate="print"/>
            <a:srcRect/>
            <a:tile tx="0" ty="0" sx="100000" sy="100000" flip="none" algn="tl"/>
          </a:blipFill>
          <a:ln w="9525">
            <a:noFill/>
            <a:miter lim="800000"/>
            <a:headEnd/>
            <a:tailEnd/>
          </a:ln>
        </p:spPr>
        <p:txBody>
          <a:bodyPr/>
          <a:lstStyle/>
          <a:p>
            <a:pPr eaLnBrk="0" fontAlgn="base" hangingPunct="0">
              <a:spcBef>
                <a:spcPct val="0"/>
              </a:spcBef>
              <a:spcAft>
                <a:spcPct val="0"/>
              </a:spcAft>
            </a:pPr>
            <a:endParaRPr lang="es-ES" sz="1350" b="1" dirty="0">
              <a:solidFill>
                <a:srgbClr val="000000"/>
              </a:solidFill>
              <a:latin typeface="Bosch Office Sans"/>
              <a:cs typeface="Arial" charset="0"/>
            </a:endParaRPr>
          </a:p>
        </p:txBody>
      </p:sp>
      <p:sp>
        <p:nvSpPr>
          <p:cNvPr id="87054" name="Rectangle 9"/>
          <p:cNvSpPr>
            <a:spLocks noChangeArrowheads="1"/>
          </p:cNvSpPr>
          <p:nvPr>
            <p:custDataLst>
              <p:tags r:id="rId17"/>
            </p:custDataLst>
          </p:nvPr>
        </p:nvSpPr>
        <p:spPr bwMode="auto">
          <a:xfrm>
            <a:off x="985648" y="1104828"/>
            <a:ext cx="4592" cy="0"/>
          </a:xfrm>
          <a:prstGeom prst="rect">
            <a:avLst/>
          </a:prstGeom>
          <a:blipFill dpi="0" rotWithShape="0">
            <a:blip r:embed="rId49" cstate="print"/>
            <a:srcRect/>
            <a:tile tx="0" ty="0" sx="100000" sy="100000" flip="none" algn="tl"/>
          </a:blipFill>
          <a:ln w="9525">
            <a:noFill/>
            <a:miter lim="800000"/>
            <a:headEnd/>
            <a:tailEnd/>
          </a:ln>
        </p:spPr>
        <p:txBody>
          <a:bodyPr/>
          <a:lstStyle/>
          <a:p>
            <a:pPr eaLnBrk="0" fontAlgn="base" hangingPunct="0">
              <a:spcBef>
                <a:spcPct val="0"/>
              </a:spcBef>
              <a:spcAft>
                <a:spcPct val="0"/>
              </a:spcAft>
            </a:pPr>
            <a:endParaRPr lang="es-ES" sz="1350" b="1" dirty="0">
              <a:solidFill>
                <a:srgbClr val="000000"/>
              </a:solidFill>
              <a:latin typeface="Bosch Office Sans"/>
              <a:cs typeface="Arial" charset="0"/>
            </a:endParaRPr>
          </a:p>
        </p:txBody>
      </p:sp>
      <p:sp>
        <p:nvSpPr>
          <p:cNvPr id="87055" name="Rectangle 10"/>
          <p:cNvSpPr>
            <a:spLocks noChangeArrowheads="1"/>
          </p:cNvSpPr>
          <p:nvPr>
            <p:custDataLst>
              <p:tags r:id="rId18"/>
            </p:custDataLst>
          </p:nvPr>
        </p:nvSpPr>
        <p:spPr bwMode="auto">
          <a:xfrm>
            <a:off x="985647" y="1430827"/>
            <a:ext cx="0" cy="4591"/>
          </a:xfrm>
          <a:prstGeom prst="rect">
            <a:avLst/>
          </a:prstGeom>
          <a:blipFill dpi="0" rotWithShape="0">
            <a:blip r:embed="rId49" cstate="print"/>
            <a:srcRect/>
            <a:tile tx="0" ty="0" sx="100000" sy="100000" flip="none" algn="tl"/>
          </a:blipFill>
          <a:ln w="9525">
            <a:noFill/>
            <a:miter lim="800000"/>
            <a:headEnd/>
            <a:tailEnd/>
          </a:ln>
        </p:spPr>
        <p:txBody>
          <a:bodyPr/>
          <a:lstStyle/>
          <a:p>
            <a:pPr eaLnBrk="0" fontAlgn="base" hangingPunct="0">
              <a:spcBef>
                <a:spcPct val="0"/>
              </a:spcBef>
              <a:spcAft>
                <a:spcPct val="0"/>
              </a:spcAft>
            </a:pPr>
            <a:endParaRPr lang="es-ES" sz="1350" b="1" dirty="0">
              <a:solidFill>
                <a:srgbClr val="000000"/>
              </a:solidFill>
              <a:latin typeface="Bosch Office Sans"/>
              <a:cs typeface="Arial" charset="0"/>
            </a:endParaRPr>
          </a:p>
        </p:txBody>
      </p:sp>
      <p:sp>
        <p:nvSpPr>
          <p:cNvPr id="87056" name="Rectangle 11"/>
          <p:cNvSpPr>
            <a:spLocks noChangeArrowheads="1"/>
          </p:cNvSpPr>
          <p:nvPr>
            <p:custDataLst>
              <p:tags r:id="rId19"/>
            </p:custDataLst>
          </p:nvPr>
        </p:nvSpPr>
        <p:spPr bwMode="auto">
          <a:xfrm>
            <a:off x="1348378" y="1430827"/>
            <a:ext cx="0" cy="4591"/>
          </a:xfrm>
          <a:prstGeom prst="rect">
            <a:avLst/>
          </a:prstGeom>
          <a:blipFill dpi="0" rotWithShape="0">
            <a:blip r:embed="rId49" cstate="print"/>
            <a:srcRect/>
            <a:tile tx="0" ty="0" sx="100000" sy="100000" flip="none" algn="tl"/>
          </a:blipFill>
          <a:ln w="9525">
            <a:noFill/>
            <a:miter lim="800000"/>
            <a:headEnd/>
            <a:tailEnd/>
          </a:ln>
        </p:spPr>
        <p:txBody>
          <a:bodyPr/>
          <a:lstStyle/>
          <a:p>
            <a:pPr eaLnBrk="0" fontAlgn="base" hangingPunct="0">
              <a:spcBef>
                <a:spcPct val="0"/>
              </a:spcBef>
              <a:spcAft>
                <a:spcPct val="0"/>
              </a:spcAft>
            </a:pPr>
            <a:endParaRPr lang="es-ES" sz="1350" b="1" dirty="0">
              <a:solidFill>
                <a:srgbClr val="000000"/>
              </a:solidFill>
              <a:latin typeface="Bosch Office Sans"/>
              <a:cs typeface="Arial" charset="0"/>
            </a:endParaRPr>
          </a:p>
        </p:txBody>
      </p:sp>
      <p:sp>
        <p:nvSpPr>
          <p:cNvPr id="87057" name="Rectangle 12"/>
          <p:cNvSpPr>
            <a:spLocks noChangeArrowheads="1"/>
          </p:cNvSpPr>
          <p:nvPr>
            <p:custDataLst>
              <p:tags r:id="rId20"/>
            </p:custDataLst>
          </p:nvPr>
        </p:nvSpPr>
        <p:spPr bwMode="auto">
          <a:xfrm>
            <a:off x="2647780" y="1022181"/>
            <a:ext cx="4592" cy="0"/>
          </a:xfrm>
          <a:prstGeom prst="rect">
            <a:avLst/>
          </a:prstGeom>
          <a:blipFill dpi="0" rotWithShape="0">
            <a:blip r:embed="rId49" cstate="print"/>
            <a:srcRect/>
            <a:tile tx="0" ty="0" sx="100000" sy="100000" flip="none" algn="tl"/>
          </a:blipFill>
          <a:ln w="9525">
            <a:noFill/>
            <a:miter lim="800000"/>
            <a:headEnd/>
            <a:tailEnd/>
          </a:ln>
        </p:spPr>
        <p:txBody>
          <a:bodyPr/>
          <a:lstStyle/>
          <a:p>
            <a:pPr eaLnBrk="0" fontAlgn="base" hangingPunct="0">
              <a:spcBef>
                <a:spcPct val="0"/>
              </a:spcBef>
              <a:spcAft>
                <a:spcPct val="0"/>
              </a:spcAft>
            </a:pPr>
            <a:endParaRPr lang="es-ES" sz="1350" b="1" dirty="0">
              <a:solidFill>
                <a:srgbClr val="000000"/>
              </a:solidFill>
              <a:latin typeface="Bosch Office Sans"/>
              <a:cs typeface="Arial" charset="0"/>
            </a:endParaRPr>
          </a:p>
        </p:txBody>
      </p:sp>
      <p:sp>
        <p:nvSpPr>
          <p:cNvPr id="87058" name="Rectangle 13"/>
          <p:cNvSpPr>
            <a:spLocks noChangeArrowheads="1"/>
          </p:cNvSpPr>
          <p:nvPr>
            <p:custDataLst>
              <p:tags r:id="rId21"/>
            </p:custDataLst>
          </p:nvPr>
        </p:nvSpPr>
        <p:spPr bwMode="auto">
          <a:xfrm>
            <a:off x="2796239" y="1590000"/>
            <a:ext cx="4591" cy="0"/>
          </a:xfrm>
          <a:prstGeom prst="rect">
            <a:avLst/>
          </a:prstGeom>
          <a:blipFill dpi="0" rotWithShape="0">
            <a:blip r:embed="rId49" cstate="print"/>
            <a:srcRect/>
            <a:tile tx="0" ty="0" sx="100000" sy="100000" flip="none" algn="tl"/>
          </a:blipFill>
          <a:ln w="9525">
            <a:noFill/>
            <a:miter lim="800000"/>
            <a:headEnd/>
            <a:tailEnd/>
          </a:ln>
        </p:spPr>
        <p:txBody>
          <a:bodyPr/>
          <a:lstStyle/>
          <a:p>
            <a:pPr eaLnBrk="0" fontAlgn="base" hangingPunct="0">
              <a:spcBef>
                <a:spcPct val="0"/>
              </a:spcBef>
              <a:spcAft>
                <a:spcPct val="0"/>
              </a:spcAft>
            </a:pPr>
            <a:endParaRPr lang="es-ES" sz="1350" b="1" dirty="0">
              <a:solidFill>
                <a:srgbClr val="000000"/>
              </a:solidFill>
              <a:latin typeface="Bosch Office Sans"/>
              <a:cs typeface="Arial" charset="0"/>
            </a:endParaRPr>
          </a:p>
        </p:txBody>
      </p:sp>
      <p:sp>
        <p:nvSpPr>
          <p:cNvPr id="87059" name="Line 14"/>
          <p:cNvSpPr>
            <a:spLocks noChangeShapeType="1"/>
          </p:cNvSpPr>
          <p:nvPr>
            <p:custDataLst>
              <p:tags r:id="rId22"/>
            </p:custDataLst>
          </p:nvPr>
        </p:nvSpPr>
        <p:spPr bwMode="auto">
          <a:xfrm>
            <a:off x="1331542" y="1058914"/>
            <a:ext cx="0" cy="431603"/>
          </a:xfrm>
          <a:prstGeom prst="line">
            <a:avLst/>
          </a:prstGeom>
          <a:noFill/>
          <a:ln w="12700">
            <a:solidFill>
              <a:schemeClr val="tx1"/>
            </a:solidFill>
            <a:round/>
            <a:headEnd/>
            <a:tailEnd/>
          </a:ln>
        </p:spPr>
        <p:txBody>
          <a:bodyPr wrap="none" lIns="99996" tIns="49998" rIns="99996" bIns="49998">
            <a:spAutoFit/>
          </a:bodyP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87060" name="Line 15"/>
          <p:cNvSpPr>
            <a:spLocks noChangeShapeType="1"/>
          </p:cNvSpPr>
          <p:nvPr>
            <p:custDataLst>
              <p:tags r:id="rId23"/>
            </p:custDataLst>
          </p:nvPr>
        </p:nvSpPr>
        <p:spPr bwMode="auto">
          <a:xfrm>
            <a:off x="2805422" y="1087994"/>
            <a:ext cx="0" cy="431603"/>
          </a:xfrm>
          <a:prstGeom prst="line">
            <a:avLst/>
          </a:prstGeom>
          <a:noFill/>
          <a:ln w="12700">
            <a:solidFill>
              <a:schemeClr val="tx1"/>
            </a:solidFill>
            <a:round/>
            <a:headEnd/>
            <a:tailEnd/>
          </a:ln>
        </p:spPr>
        <p:txBody>
          <a:bodyPr wrap="none" lIns="99996" tIns="49998" rIns="99996" bIns="49998">
            <a:spAutoFit/>
          </a:bodyP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87061" name="Line 16"/>
          <p:cNvSpPr>
            <a:spLocks noChangeShapeType="1"/>
          </p:cNvSpPr>
          <p:nvPr>
            <p:custDataLst>
              <p:tags r:id="rId24"/>
            </p:custDataLst>
          </p:nvPr>
        </p:nvSpPr>
        <p:spPr bwMode="auto">
          <a:xfrm>
            <a:off x="1931501" y="2587892"/>
            <a:ext cx="0" cy="431603"/>
          </a:xfrm>
          <a:prstGeom prst="line">
            <a:avLst/>
          </a:prstGeom>
          <a:noFill/>
          <a:ln w="12700">
            <a:solidFill>
              <a:schemeClr val="tx1"/>
            </a:solidFill>
            <a:round/>
            <a:headEnd/>
            <a:tailEnd/>
          </a:ln>
        </p:spPr>
        <p:txBody>
          <a:bodyPr wrap="none" lIns="99996" tIns="49998" rIns="99996" bIns="49998">
            <a:spAutoFit/>
          </a:bodyP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87062" name="Line 18"/>
          <p:cNvSpPr>
            <a:spLocks noChangeShapeType="1"/>
          </p:cNvSpPr>
          <p:nvPr>
            <p:custDataLst>
              <p:tags r:id="rId25"/>
            </p:custDataLst>
          </p:nvPr>
        </p:nvSpPr>
        <p:spPr bwMode="auto">
          <a:xfrm>
            <a:off x="1077478" y="2636868"/>
            <a:ext cx="0" cy="431603"/>
          </a:xfrm>
          <a:prstGeom prst="line">
            <a:avLst/>
          </a:prstGeom>
          <a:noFill/>
          <a:ln w="12700">
            <a:solidFill>
              <a:schemeClr val="tx1"/>
            </a:solidFill>
            <a:round/>
            <a:headEnd/>
            <a:tailEnd/>
          </a:ln>
        </p:spPr>
        <p:txBody>
          <a:bodyPr wrap="none" lIns="99996" tIns="49998" rIns="99996" bIns="49998">
            <a:spAutoFit/>
          </a:bodyP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87063" name="Line 20"/>
          <p:cNvSpPr>
            <a:spLocks noChangeShapeType="1"/>
          </p:cNvSpPr>
          <p:nvPr>
            <p:custDataLst>
              <p:tags r:id="rId26"/>
            </p:custDataLst>
          </p:nvPr>
        </p:nvSpPr>
        <p:spPr bwMode="auto">
          <a:xfrm rot="-5400000">
            <a:off x="984883" y="4041109"/>
            <a:ext cx="0" cy="552513"/>
          </a:xfrm>
          <a:prstGeom prst="line">
            <a:avLst/>
          </a:prstGeom>
          <a:noFill/>
          <a:ln w="12700">
            <a:solidFill>
              <a:schemeClr val="tx1"/>
            </a:solidFill>
            <a:round/>
            <a:headEnd/>
            <a:tailEnd/>
          </a:ln>
        </p:spPr>
        <p:txBody>
          <a:bodyPr wrap="none" lIns="99996" tIns="49998" rIns="99996" bIns="49998">
            <a:spAutoFit/>
          </a:bodyP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87064" name="Line 21"/>
          <p:cNvSpPr>
            <a:spLocks noChangeShapeType="1"/>
          </p:cNvSpPr>
          <p:nvPr>
            <p:custDataLst>
              <p:tags r:id="rId27"/>
            </p:custDataLst>
          </p:nvPr>
        </p:nvSpPr>
        <p:spPr bwMode="auto">
          <a:xfrm rot="-5400000">
            <a:off x="989474" y="3673787"/>
            <a:ext cx="0" cy="543330"/>
          </a:xfrm>
          <a:prstGeom prst="line">
            <a:avLst/>
          </a:prstGeom>
          <a:noFill/>
          <a:ln w="12700">
            <a:solidFill>
              <a:schemeClr val="tx1"/>
            </a:solidFill>
            <a:round/>
            <a:headEnd/>
            <a:tailEnd/>
          </a:ln>
        </p:spPr>
        <p:txBody>
          <a:bodyPr wrap="none" lIns="99996" tIns="49998" rIns="99996" bIns="49998">
            <a:spAutoFit/>
          </a:bodyP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87065" name="Line 23"/>
          <p:cNvSpPr>
            <a:spLocks noChangeShapeType="1"/>
          </p:cNvSpPr>
          <p:nvPr>
            <p:custDataLst>
              <p:tags r:id="rId28"/>
            </p:custDataLst>
          </p:nvPr>
        </p:nvSpPr>
        <p:spPr bwMode="auto">
          <a:xfrm flipV="1">
            <a:off x="2043229" y="2783797"/>
            <a:ext cx="430072" cy="870859"/>
          </a:xfrm>
          <a:prstGeom prst="line">
            <a:avLst/>
          </a:prstGeom>
          <a:noFill/>
          <a:ln w="28575">
            <a:solidFill>
              <a:schemeClr val="tx1"/>
            </a:solidFill>
            <a:round/>
            <a:headEnd/>
            <a:tailEnd type="triangle" w="med" len="med"/>
          </a:ln>
        </p:spPr>
        <p:txBody>
          <a:bodyPr wrap="none" anchor="ctr">
            <a:spAutoFit/>
          </a:bodyP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87066" name="Line 24"/>
          <p:cNvSpPr>
            <a:spLocks noChangeShapeType="1"/>
          </p:cNvSpPr>
          <p:nvPr>
            <p:custDataLst>
              <p:tags r:id="rId29"/>
            </p:custDataLst>
          </p:nvPr>
        </p:nvSpPr>
        <p:spPr bwMode="auto">
          <a:xfrm flipH="1" flipV="1">
            <a:off x="1418781" y="2926133"/>
            <a:ext cx="330590" cy="736175"/>
          </a:xfrm>
          <a:prstGeom prst="line">
            <a:avLst/>
          </a:prstGeom>
          <a:noFill/>
          <a:ln w="28575">
            <a:solidFill>
              <a:schemeClr val="tx1"/>
            </a:solidFill>
            <a:round/>
            <a:headEnd/>
            <a:tailEnd type="triangle" w="med" len="med"/>
          </a:ln>
        </p:spPr>
        <p:txBody>
          <a:bodyPr wrap="none" anchor="ctr">
            <a:spAutoFit/>
          </a:bodyP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87067" name="Rectangle 28"/>
          <p:cNvSpPr>
            <a:spLocks noChangeArrowheads="1"/>
          </p:cNvSpPr>
          <p:nvPr>
            <p:custDataLst>
              <p:tags r:id="rId30"/>
            </p:custDataLst>
          </p:nvPr>
        </p:nvSpPr>
        <p:spPr bwMode="auto">
          <a:xfrm>
            <a:off x="1212163" y="725262"/>
            <a:ext cx="263247" cy="258656"/>
          </a:xfrm>
          <a:prstGeom prst="rect">
            <a:avLst/>
          </a:prstGeom>
          <a:noFill/>
          <a:ln w="9525">
            <a:noFill/>
            <a:miter lim="800000"/>
            <a:headEnd/>
            <a:tailEnd/>
          </a:ln>
        </p:spPr>
        <p:txBody>
          <a:bodyPr lIns="82267" tIns="41133" rIns="82267" bIns="41133">
            <a:spAutoFit/>
          </a:bodyPr>
          <a:lstStyle/>
          <a:p>
            <a:pPr marL="4592" lvl="3" eaLnBrk="0" fontAlgn="base" hangingPunct="0">
              <a:spcBef>
                <a:spcPct val="20000"/>
              </a:spcBef>
              <a:spcAft>
                <a:spcPct val="0"/>
              </a:spcAft>
            </a:pPr>
            <a:r>
              <a:rPr lang="es-ES" sz="1157" b="1" dirty="0">
                <a:solidFill>
                  <a:srgbClr val="000000"/>
                </a:solidFill>
                <a:ea typeface="Krystoid"/>
                <a:cs typeface="Krystoid"/>
              </a:rPr>
              <a:t>1</a:t>
            </a:r>
          </a:p>
        </p:txBody>
      </p:sp>
      <p:sp>
        <p:nvSpPr>
          <p:cNvPr id="87068" name="Rectangle 29"/>
          <p:cNvSpPr>
            <a:spLocks noChangeArrowheads="1"/>
          </p:cNvSpPr>
          <p:nvPr>
            <p:custDataLst>
              <p:tags r:id="rId31"/>
            </p:custDataLst>
          </p:nvPr>
        </p:nvSpPr>
        <p:spPr bwMode="auto">
          <a:xfrm>
            <a:off x="2675328" y="752812"/>
            <a:ext cx="263247" cy="258656"/>
          </a:xfrm>
          <a:prstGeom prst="rect">
            <a:avLst/>
          </a:prstGeom>
          <a:noFill/>
          <a:ln w="9525">
            <a:noFill/>
            <a:miter lim="800000"/>
            <a:headEnd/>
            <a:tailEnd/>
          </a:ln>
        </p:spPr>
        <p:txBody>
          <a:bodyPr lIns="82267" tIns="41133" rIns="82267" bIns="41133">
            <a:spAutoFit/>
          </a:bodyPr>
          <a:lstStyle/>
          <a:p>
            <a:pPr marL="4592" lvl="3" eaLnBrk="0" fontAlgn="base" hangingPunct="0">
              <a:spcBef>
                <a:spcPct val="20000"/>
              </a:spcBef>
              <a:spcAft>
                <a:spcPct val="0"/>
              </a:spcAft>
            </a:pPr>
            <a:r>
              <a:rPr lang="es-ES" sz="1157" b="1" dirty="0">
                <a:solidFill>
                  <a:srgbClr val="000000"/>
                </a:solidFill>
                <a:ea typeface="Krystoid"/>
                <a:cs typeface="Krystoid"/>
              </a:rPr>
              <a:t>2</a:t>
            </a:r>
          </a:p>
        </p:txBody>
      </p:sp>
      <p:sp>
        <p:nvSpPr>
          <p:cNvPr id="87069" name="Rectangle 30"/>
          <p:cNvSpPr>
            <a:spLocks noChangeArrowheads="1"/>
          </p:cNvSpPr>
          <p:nvPr>
            <p:custDataLst>
              <p:tags r:id="rId32"/>
            </p:custDataLst>
          </p:nvPr>
        </p:nvSpPr>
        <p:spPr bwMode="auto">
          <a:xfrm>
            <a:off x="1779982" y="3083777"/>
            <a:ext cx="263247" cy="258655"/>
          </a:xfrm>
          <a:prstGeom prst="rect">
            <a:avLst/>
          </a:prstGeom>
          <a:noFill/>
          <a:ln w="9525">
            <a:noFill/>
            <a:miter lim="800000"/>
            <a:headEnd/>
            <a:tailEnd/>
          </a:ln>
        </p:spPr>
        <p:txBody>
          <a:bodyPr lIns="82267" tIns="41133" rIns="82267" bIns="41133">
            <a:spAutoFit/>
          </a:bodyPr>
          <a:lstStyle/>
          <a:p>
            <a:pPr marL="4592" lvl="3" eaLnBrk="0" fontAlgn="base" hangingPunct="0">
              <a:spcBef>
                <a:spcPct val="20000"/>
              </a:spcBef>
              <a:spcAft>
                <a:spcPct val="0"/>
              </a:spcAft>
            </a:pPr>
            <a:r>
              <a:rPr lang="es-ES" sz="1157" b="1" dirty="0">
                <a:solidFill>
                  <a:srgbClr val="000000"/>
                </a:solidFill>
                <a:ea typeface="Krystoid"/>
                <a:cs typeface="Krystoid"/>
              </a:rPr>
              <a:t>3</a:t>
            </a:r>
          </a:p>
        </p:txBody>
      </p:sp>
      <p:sp>
        <p:nvSpPr>
          <p:cNvPr id="87070" name="Rectangle 31"/>
          <p:cNvSpPr>
            <a:spLocks noChangeArrowheads="1"/>
          </p:cNvSpPr>
          <p:nvPr>
            <p:custDataLst>
              <p:tags r:id="rId33"/>
            </p:custDataLst>
          </p:nvPr>
        </p:nvSpPr>
        <p:spPr bwMode="auto">
          <a:xfrm>
            <a:off x="938202" y="3151119"/>
            <a:ext cx="263247" cy="258655"/>
          </a:xfrm>
          <a:prstGeom prst="rect">
            <a:avLst/>
          </a:prstGeom>
          <a:noFill/>
          <a:ln w="9525">
            <a:noFill/>
            <a:miter lim="800000"/>
            <a:headEnd/>
            <a:tailEnd/>
          </a:ln>
        </p:spPr>
        <p:txBody>
          <a:bodyPr lIns="82267" tIns="41133" rIns="82267" bIns="41133">
            <a:spAutoFit/>
          </a:bodyPr>
          <a:lstStyle/>
          <a:p>
            <a:pPr marL="4592" lvl="3" eaLnBrk="0" fontAlgn="base" hangingPunct="0">
              <a:spcBef>
                <a:spcPct val="20000"/>
              </a:spcBef>
              <a:spcAft>
                <a:spcPct val="0"/>
              </a:spcAft>
            </a:pPr>
            <a:r>
              <a:rPr lang="es-ES" sz="1157" b="1" dirty="0">
                <a:solidFill>
                  <a:srgbClr val="000000"/>
                </a:solidFill>
                <a:ea typeface="Krystoid"/>
                <a:cs typeface="Krystoid"/>
              </a:rPr>
              <a:t>4</a:t>
            </a:r>
          </a:p>
        </p:txBody>
      </p:sp>
      <p:sp>
        <p:nvSpPr>
          <p:cNvPr id="87071" name="Rectangle 33"/>
          <p:cNvSpPr>
            <a:spLocks noChangeArrowheads="1"/>
          </p:cNvSpPr>
          <p:nvPr>
            <p:custDataLst>
              <p:tags r:id="rId34"/>
            </p:custDataLst>
          </p:nvPr>
        </p:nvSpPr>
        <p:spPr bwMode="auto">
          <a:xfrm>
            <a:off x="316816" y="4168906"/>
            <a:ext cx="263247" cy="258656"/>
          </a:xfrm>
          <a:prstGeom prst="rect">
            <a:avLst/>
          </a:prstGeom>
          <a:noFill/>
          <a:ln w="9525">
            <a:noFill/>
            <a:miter lim="800000"/>
            <a:headEnd/>
            <a:tailEnd/>
          </a:ln>
        </p:spPr>
        <p:txBody>
          <a:bodyPr lIns="82267" tIns="41133" rIns="82267" bIns="41133">
            <a:spAutoFit/>
          </a:bodyPr>
          <a:lstStyle/>
          <a:p>
            <a:pPr marL="4592" lvl="3" eaLnBrk="0" fontAlgn="base" hangingPunct="0">
              <a:spcBef>
                <a:spcPct val="20000"/>
              </a:spcBef>
              <a:spcAft>
                <a:spcPct val="0"/>
              </a:spcAft>
            </a:pPr>
            <a:r>
              <a:rPr lang="es-ES" sz="1157" b="1" dirty="0">
                <a:solidFill>
                  <a:srgbClr val="000000"/>
                </a:solidFill>
                <a:ea typeface="Krystoid"/>
                <a:cs typeface="Krystoid"/>
              </a:rPr>
              <a:t>1</a:t>
            </a:r>
          </a:p>
        </p:txBody>
      </p:sp>
      <p:sp>
        <p:nvSpPr>
          <p:cNvPr id="87072" name="Rectangle 34"/>
          <p:cNvSpPr>
            <a:spLocks noChangeArrowheads="1"/>
          </p:cNvSpPr>
          <p:nvPr>
            <p:custDataLst>
              <p:tags r:id="rId35"/>
            </p:custDataLst>
          </p:nvPr>
        </p:nvSpPr>
        <p:spPr bwMode="auto">
          <a:xfrm>
            <a:off x="368853" y="3803116"/>
            <a:ext cx="263247" cy="258655"/>
          </a:xfrm>
          <a:prstGeom prst="rect">
            <a:avLst/>
          </a:prstGeom>
          <a:noFill/>
          <a:ln w="9525">
            <a:noFill/>
            <a:miter lim="800000"/>
            <a:headEnd/>
            <a:tailEnd/>
          </a:ln>
        </p:spPr>
        <p:txBody>
          <a:bodyPr lIns="82267" tIns="41133" rIns="82267" bIns="41133">
            <a:spAutoFit/>
          </a:bodyPr>
          <a:lstStyle/>
          <a:p>
            <a:pPr marL="4592" lvl="3" eaLnBrk="0" fontAlgn="base" hangingPunct="0">
              <a:spcBef>
                <a:spcPct val="20000"/>
              </a:spcBef>
              <a:spcAft>
                <a:spcPct val="0"/>
              </a:spcAft>
            </a:pPr>
            <a:r>
              <a:rPr lang="es-ES" sz="1157" b="1" dirty="0">
                <a:solidFill>
                  <a:srgbClr val="000000"/>
                </a:solidFill>
                <a:ea typeface="Krystoid"/>
                <a:cs typeface="Krystoid"/>
              </a:rPr>
              <a:t>2</a:t>
            </a:r>
          </a:p>
        </p:txBody>
      </p:sp>
      <p:pic>
        <p:nvPicPr>
          <p:cNvPr id="87073" name="Picture 35" descr="LWS_optisch_2"/>
          <p:cNvPicPr>
            <a:picLocks noChangeAspect="1" noChangeArrowheads="1"/>
          </p:cNvPicPr>
          <p:nvPr>
            <p:custDataLst>
              <p:tags r:id="rId36"/>
            </p:custDataLst>
          </p:nvPr>
        </p:nvPicPr>
        <p:blipFill>
          <a:blip r:embed="rId50" cstate="print"/>
          <a:srcRect/>
          <a:stretch>
            <a:fillRect/>
          </a:stretch>
        </p:blipFill>
        <p:spPr bwMode="auto">
          <a:xfrm>
            <a:off x="5920006" y="2050683"/>
            <a:ext cx="2199341" cy="1729474"/>
          </a:xfrm>
          <a:prstGeom prst="rect">
            <a:avLst/>
          </a:prstGeom>
          <a:noFill/>
          <a:ln w="9525">
            <a:noFill/>
            <a:miter lim="800000"/>
            <a:headEnd/>
            <a:tailEnd/>
          </a:ln>
        </p:spPr>
      </p:pic>
      <p:sp>
        <p:nvSpPr>
          <p:cNvPr id="87074" name="Rectangle 27"/>
          <p:cNvSpPr>
            <a:spLocks noChangeArrowheads="1"/>
          </p:cNvSpPr>
          <p:nvPr>
            <p:custDataLst>
              <p:tags r:id="rId37"/>
            </p:custDataLst>
          </p:nvPr>
        </p:nvSpPr>
        <p:spPr bwMode="auto">
          <a:xfrm>
            <a:off x="3766581" y="725263"/>
            <a:ext cx="4358888" cy="1178491"/>
          </a:xfrm>
          <a:prstGeom prst="rect">
            <a:avLst/>
          </a:prstGeom>
          <a:noFill/>
          <a:ln w="9525">
            <a:noFill/>
            <a:miter lim="800000"/>
            <a:headEnd/>
            <a:tailEnd/>
          </a:ln>
        </p:spPr>
        <p:txBody>
          <a:bodyPr lIns="82267" tIns="41133" rIns="82267" bIns="41133"/>
          <a:lstStyle/>
          <a:p>
            <a:pPr eaLnBrk="0" fontAlgn="base" hangingPunct="0">
              <a:spcBef>
                <a:spcPct val="0"/>
              </a:spcBef>
              <a:spcAft>
                <a:spcPct val="0"/>
              </a:spcAft>
            </a:pPr>
            <a:r>
              <a:rPr lang="es-ES" sz="1157" dirty="0">
                <a:solidFill>
                  <a:srgbClr val="000000"/>
                </a:solidFill>
                <a:latin typeface="Bosch Office Sans"/>
                <a:cs typeface="Arial" charset="0"/>
              </a:rPr>
              <a:t>1 Canal de la barrera de luz</a:t>
            </a:r>
            <a:br>
              <a:rPr lang="es-ES" sz="1157" dirty="0">
                <a:solidFill>
                  <a:srgbClr val="000000"/>
                </a:solidFill>
                <a:latin typeface="Bosch Office Sans"/>
                <a:cs typeface="Arial" charset="0"/>
              </a:rPr>
            </a:br>
            <a:r>
              <a:rPr lang="es-ES" sz="1157" dirty="0">
                <a:solidFill>
                  <a:srgbClr val="000000"/>
                </a:solidFill>
                <a:latin typeface="Bosch Office Sans"/>
                <a:cs typeface="Arial" charset="0"/>
              </a:rPr>
              <a:t>2 anillo de diafragma</a:t>
            </a:r>
            <a:br>
              <a:rPr lang="es-ES" sz="1157" dirty="0">
                <a:solidFill>
                  <a:srgbClr val="000000"/>
                </a:solidFill>
                <a:latin typeface="Bosch Office Sans"/>
                <a:cs typeface="Arial" charset="0"/>
              </a:rPr>
            </a:br>
            <a:r>
              <a:rPr lang="es-ES" sz="1157" dirty="0">
                <a:solidFill>
                  <a:srgbClr val="000000"/>
                </a:solidFill>
                <a:latin typeface="Bosch Office Sans"/>
                <a:cs typeface="Arial" charset="0"/>
              </a:rPr>
              <a:t>3 Sensor de base con los dientes orientados al eje de la dirección</a:t>
            </a:r>
            <a:br>
              <a:rPr lang="es-ES" sz="1157" dirty="0">
                <a:solidFill>
                  <a:srgbClr val="000000"/>
                </a:solidFill>
                <a:latin typeface="Bosch Office Sans"/>
                <a:cs typeface="Arial" charset="0"/>
              </a:rPr>
            </a:br>
            <a:r>
              <a:rPr lang="es-ES" sz="1157" dirty="0">
                <a:solidFill>
                  <a:srgbClr val="000000"/>
                </a:solidFill>
                <a:latin typeface="Bosch Office Sans"/>
                <a:cs typeface="Arial" charset="0"/>
              </a:rPr>
              <a:t>4 Parte superior con un circuito de evaluación y el canal de la barrera de luz</a:t>
            </a:r>
          </a:p>
        </p:txBody>
      </p:sp>
      <p:sp>
        <p:nvSpPr>
          <p:cNvPr id="87075" name="Rectangle 32"/>
          <p:cNvSpPr>
            <a:spLocks noChangeArrowheads="1"/>
          </p:cNvSpPr>
          <p:nvPr>
            <p:custDataLst>
              <p:tags r:id="rId38"/>
            </p:custDataLst>
          </p:nvPr>
        </p:nvSpPr>
        <p:spPr bwMode="auto">
          <a:xfrm>
            <a:off x="3073261" y="2529732"/>
            <a:ext cx="2894192" cy="1685624"/>
          </a:xfrm>
          <a:prstGeom prst="rect">
            <a:avLst/>
          </a:prstGeom>
          <a:noFill/>
          <a:ln w="9525">
            <a:noFill/>
            <a:miter lim="800000"/>
            <a:headEnd/>
            <a:tailEnd/>
          </a:ln>
        </p:spPr>
        <p:txBody>
          <a:bodyPr lIns="82267" tIns="41133" rIns="82267" bIns="41133">
            <a:spAutoFit/>
          </a:bodyPr>
          <a:lstStyle/>
          <a:p>
            <a:pPr eaLnBrk="0" fontAlgn="base" hangingPunct="0">
              <a:spcBef>
                <a:spcPct val="0"/>
              </a:spcBef>
              <a:spcAft>
                <a:spcPct val="0"/>
              </a:spcAft>
            </a:pPr>
            <a:r>
              <a:rPr lang="es-ES" sz="1157" dirty="0">
                <a:solidFill>
                  <a:srgbClr val="000000"/>
                </a:solidFill>
                <a:latin typeface="Bosch Office Sans"/>
                <a:cs typeface="Arial" charset="0"/>
              </a:rPr>
              <a:t>El sensor consta de 9 LEDs para la medición de la barrera de luz y dos micro controladores que forman una unidad con un anillo de medición de la señal.</a:t>
            </a:r>
            <a:br>
              <a:rPr lang="es-ES" sz="1157" dirty="0">
                <a:solidFill>
                  <a:srgbClr val="000000"/>
                </a:solidFill>
                <a:latin typeface="Bosch Office Sans"/>
                <a:cs typeface="Arial" charset="0"/>
              </a:rPr>
            </a:br>
            <a:r>
              <a:rPr lang="es-ES" sz="1157" dirty="0">
                <a:solidFill>
                  <a:srgbClr val="000000"/>
                </a:solidFill>
                <a:latin typeface="Bosch Office Sans"/>
                <a:cs typeface="Arial" charset="0"/>
              </a:rPr>
              <a:t>Los LEDs están dispuestos a distancias iguales. Estos se encuentran en un canal de barrera de la luz que viaja a través de 8 diafragmas fijado en diferentes longitudes.</a:t>
            </a:r>
          </a:p>
        </p:txBody>
      </p:sp>
      <p:sp>
        <p:nvSpPr>
          <p:cNvPr id="43" name="Rectangle 36"/>
          <p:cNvSpPr>
            <a:spLocks noChangeArrowheads="1"/>
          </p:cNvSpPr>
          <p:nvPr>
            <p:custDataLst>
              <p:tags r:id="rId39"/>
            </p:custDataLst>
          </p:nvPr>
        </p:nvSpPr>
        <p:spPr bwMode="auto">
          <a:xfrm>
            <a:off x="2930924" y="4612753"/>
            <a:ext cx="5278723" cy="907592"/>
          </a:xfrm>
          <a:prstGeom prst="rect">
            <a:avLst/>
          </a:prstGeom>
          <a:noFill/>
          <a:ln w="9525">
            <a:noFill/>
            <a:miter lim="800000"/>
            <a:headEnd/>
            <a:tailEnd/>
          </a:ln>
          <a:effectLst/>
        </p:spPr>
        <p:txBody>
          <a:bodyPr lIns="82267" tIns="41133" rIns="82267" bIns="41133"/>
          <a:lstStyle/>
          <a:p>
            <a:pPr eaLnBrk="0" fontAlgn="base" hangingPunct="0">
              <a:spcBef>
                <a:spcPct val="0"/>
              </a:spcBef>
              <a:spcAft>
                <a:spcPct val="0"/>
              </a:spcAft>
              <a:defRPr/>
            </a:pPr>
            <a:r>
              <a:rPr lang="es-ES" sz="1157" b="1" dirty="0">
                <a:solidFill>
                  <a:srgbClr val="000000"/>
                </a:solidFill>
                <a:latin typeface="Bosch Office Sans"/>
                <a:cs typeface="Arial" pitchFamily="34" charset="0"/>
              </a:rPr>
              <a:t>  </a:t>
            </a:r>
            <a:r>
              <a:rPr lang="es-ES" sz="1350" b="1" dirty="0">
                <a:solidFill>
                  <a:srgbClr val="000000"/>
                </a:solidFill>
                <a:latin typeface="Bosch Office Sans"/>
                <a:cs typeface="Arial" pitchFamily="34" charset="0"/>
              </a:rPr>
              <a:t>¿</a:t>
            </a:r>
            <a:r>
              <a:rPr lang="es-ES" sz="1157" b="1" dirty="0">
                <a:solidFill>
                  <a:srgbClr val="000000"/>
                </a:solidFill>
                <a:latin typeface="Bosch Office Sans"/>
                <a:cs typeface="Arial" pitchFamily="34" charset="0"/>
              </a:rPr>
              <a:t>Cómo y en qué ECU este sensor envía la señal?</a:t>
            </a:r>
            <a:r>
              <a:rPr lang="es-ES" sz="1157" dirty="0">
                <a:solidFill>
                  <a:srgbClr val="000000"/>
                </a:solidFill>
                <a:latin typeface="Bosch Office Sans"/>
                <a:cs typeface="Arial" pitchFamily="34" charset="0"/>
              </a:rPr>
              <a:t/>
            </a:r>
            <a:br>
              <a:rPr lang="es-ES" sz="1157" dirty="0">
                <a:solidFill>
                  <a:srgbClr val="000000"/>
                </a:solidFill>
                <a:latin typeface="Bosch Office Sans"/>
                <a:cs typeface="Arial" pitchFamily="34" charset="0"/>
              </a:rPr>
            </a:br>
            <a:endParaRPr lang="es-ES" sz="1157" dirty="0">
              <a:solidFill>
                <a:srgbClr val="FF0000"/>
              </a:solidFill>
              <a:latin typeface="Bosch Office Sans"/>
              <a:cs typeface="Arial" pitchFamily="34" charset="0"/>
            </a:endParaRPr>
          </a:p>
        </p:txBody>
      </p:sp>
      <p:sp>
        <p:nvSpPr>
          <p:cNvPr id="44" name="43 Rectángulo"/>
          <p:cNvSpPr/>
          <p:nvPr>
            <p:custDataLst>
              <p:tags r:id="rId40"/>
            </p:custDataLst>
          </p:nvPr>
        </p:nvSpPr>
        <p:spPr>
          <a:xfrm>
            <a:off x="2239134" y="238561"/>
            <a:ext cx="3429673" cy="352487"/>
          </a:xfrm>
          <a:prstGeom prst="rect">
            <a:avLst/>
          </a:prstGeom>
        </p:spPr>
        <p:txBody>
          <a:bodyPr wrap="none">
            <a:spAutoFit/>
          </a:bodyPr>
          <a:lstStyle/>
          <a:p>
            <a:pPr defTabSz="809640" eaLnBrk="0" fontAlgn="base" hangingPunct="0">
              <a:lnSpc>
                <a:spcPct val="111000"/>
              </a:lnSpc>
              <a:spcBef>
                <a:spcPct val="0"/>
              </a:spcBef>
              <a:spcAft>
                <a:spcPct val="0"/>
              </a:spcAft>
              <a:defRPr/>
            </a:pPr>
            <a:r>
              <a:rPr lang="es-ES" sz="1543" kern="0" dirty="0">
                <a:solidFill>
                  <a:srgbClr val="FFFFFF"/>
                </a:solidFill>
                <a:cs typeface="Arial" pitchFamily="34" charset="0"/>
              </a:rPr>
              <a:t>Sensor óptico de ángulo de dirección</a:t>
            </a:r>
          </a:p>
        </p:txBody>
      </p:sp>
      <p:sp>
        <p:nvSpPr>
          <p:cNvPr id="87078" name="Text Box 10"/>
          <p:cNvSpPr txBox="1">
            <a:spLocks noChangeArrowheads="1"/>
          </p:cNvSpPr>
          <p:nvPr>
            <p:custDataLst>
              <p:tags r:id="rId41"/>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sp>
        <p:nvSpPr>
          <p:cNvPr id="40" name="39 Rectángulo"/>
          <p:cNvSpPr/>
          <p:nvPr>
            <p:custDataLst>
              <p:tags r:id="rId42"/>
            </p:custDataLst>
          </p:nvPr>
        </p:nvSpPr>
        <p:spPr>
          <a:xfrm>
            <a:off x="2933817" y="4820879"/>
            <a:ext cx="5067871" cy="445091"/>
          </a:xfrm>
          <a:prstGeom prst="rect">
            <a:avLst/>
          </a:prstGeom>
        </p:spPr>
        <p:txBody>
          <a:bodyPr wrap="square">
            <a:spAutoFit/>
          </a:bodyPr>
          <a:lstStyle/>
          <a:p>
            <a:pPr fontAlgn="base">
              <a:spcBef>
                <a:spcPct val="0"/>
              </a:spcBef>
              <a:spcAft>
                <a:spcPct val="0"/>
              </a:spcAft>
            </a:pPr>
            <a:r>
              <a:rPr lang="es-ES" sz="1157" dirty="0">
                <a:solidFill>
                  <a:srgbClr val="FF0000"/>
                </a:solidFill>
                <a:latin typeface="Bosch Office Sans"/>
                <a:cs typeface="Arial" pitchFamily="34" charset="0"/>
              </a:rPr>
              <a:t>El sensor óptico proporciona el ángulo de la dirección especificada por el conductor a la ECU del ESP a través del bus de datos CAN.</a:t>
            </a:r>
            <a:endParaRPr lang="de-DE" sz="1157" b="1" dirty="0">
              <a:solidFill>
                <a:srgbClr val="000000"/>
              </a:solidFill>
              <a:latin typeface="Bosch Office Sans"/>
              <a:cs typeface="Arial" charset="0"/>
            </a:endParaRPr>
          </a:p>
        </p:txBody>
      </p:sp>
      <p:sp>
        <p:nvSpPr>
          <p:cNvPr id="45" name="CuadroTexto 44"/>
          <p:cNvSpPr txBox="1"/>
          <p:nvPr>
            <p:custDataLst>
              <p:tags r:id="rId43"/>
            </p:custDataLst>
          </p:nvPr>
        </p:nvSpPr>
        <p:spPr>
          <a:xfrm>
            <a:off x="432533" y="221155"/>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8" name="Rectángulo 7"/>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28</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6"/>
            </p:custDataLst>
          </p:nvPr>
        </p:nvPicPr>
        <p:blipFill>
          <a:blip r:embed="rId17"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7"/>
            </p:custDataLst>
          </p:nvPr>
        </p:nvPicPr>
        <p:blipFill>
          <a:blip r:embed="rId18">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8"/>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9"/>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233479" name="Rectangle 2_"/>
          <p:cNvSpPr>
            <a:spLocks noGrp="1" noChangeArrowheads="1"/>
          </p:cNvSpPr>
          <p:nvPr>
            <p:ph type="title"/>
            <p:custDataLst>
              <p:tags r:id="rId10"/>
            </p:custDataLst>
          </p:nvPr>
        </p:nvSpPr>
        <p:spPr>
          <a:xfrm>
            <a:off x="2736549" y="211011"/>
            <a:ext cx="3876778" cy="514251"/>
          </a:xfrm>
        </p:spPr>
        <p:txBody>
          <a:bodyPr/>
          <a:lstStyle/>
          <a:p>
            <a:r>
              <a:rPr lang="es-ES" sz="1928" dirty="0">
                <a:solidFill>
                  <a:schemeClr val="bg1"/>
                </a:solidFill>
              </a:rPr>
              <a:t>Sensor del ángulo de viraje</a:t>
            </a:r>
          </a:p>
        </p:txBody>
      </p:sp>
      <p:sp>
        <p:nvSpPr>
          <p:cNvPr id="233476" name="Rectangle 6_"/>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233478" name="Rectangle 4"/>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120835" name="Text Box 3"/>
          <p:cNvSpPr txBox="1">
            <a:spLocks noChangeArrowheads="1"/>
          </p:cNvSpPr>
          <p:nvPr>
            <p:custDataLst>
              <p:tags r:id="rId11"/>
            </p:custDataLst>
          </p:nvPr>
        </p:nvSpPr>
        <p:spPr bwMode="auto">
          <a:xfrm>
            <a:off x="325825" y="1036320"/>
            <a:ext cx="7002075" cy="1532038"/>
          </a:xfrm>
          <a:prstGeom prst="rect">
            <a:avLst/>
          </a:prstGeom>
          <a:noFill/>
          <a:ln w="12700">
            <a:noFill/>
            <a:miter lim="800000"/>
            <a:headEnd/>
            <a:tailEnd/>
          </a:ln>
          <a:effectLst>
            <a:prstShdw prst="shdw13" dist="53882" dir="13500000">
              <a:schemeClr val="bg2"/>
            </a:prstShdw>
          </a:effectLst>
        </p:spPr>
        <p:txBody>
          <a:bodyPr lIns="77336" tIns="38668" rIns="77336" bIns="38668">
            <a:spAutoFit/>
          </a:bodyPr>
          <a:lstStyle/>
          <a:p>
            <a:pPr defTabSz="644345" eaLnBrk="0" fontAlgn="base" hangingPunct="0">
              <a:spcBef>
                <a:spcPct val="0"/>
              </a:spcBef>
              <a:spcAft>
                <a:spcPct val="0"/>
              </a:spcAft>
              <a:buSzPct val="130000"/>
              <a:defRPr/>
            </a:pPr>
            <a:r>
              <a:rPr lang="es-ES" sz="1350" dirty="0">
                <a:solidFill>
                  <a:srgbClr val="000000"/>
                </a:solidFill>
                <a:latin typeface="Bosch Office Sans"/>
                <a:cs typeface="Arial" pitchFamily="34" charset="0"/>
              </a:rPr>
              <a:t>¿Qué hay que tener en cuenta al sustituir el sensor del ángulo de viraje?</a:t>
            </a:r>
          </a:p>
          <a:p>
            <a:pPr defTabSz="644345" eaLnBrk="0" fontAlgn="base" hangingPunct="0">
              <a:spcBef>
                <a:spcPct val="0"/>
              </a:spcBef>
              <a:spcAft>
                <a:spcPct val="0"/>
              </a:spcAft>
              <a:buSzPct val="130000"/>
              <a:defRPr/>
            </a:pPr>
            <a:endParaRPr lang="es-ES" sz="1350" dirty="0">
              <a:solidFill>
                <a:srgbClr val="000000"/>
              </a:solidFill>
              <a:latin typeface="Bosch Office Sans"/>
              <a:cs typeface="Arial" pitchFamily="34" charset="0"/>
            </a:endParaRPr>
          </a:p>
          <a:p>
            <a:pPr defTabSz="644345" eaLnBrk="0" fontAlgn="base" hangingPunct="0">
              <a:spcBef>
                <a:spcPct val="0"/>
              </a:spcBef>
              <a:spcAft>
                <a:spcPct val="0"/>
              </a:spcAft>
              <a:buSzPct val="130000"/>
              <a:defRPr/>
            </a:pPr>
            <a:r>
              <a:rPr lang="es-ES" sz="1350" dirty="0">
                <a:solidFill>
                  <a:srgbClr val="FF0000"/>
                </a:solidFill>
                <a:latin typeface="Bosch Office Sans"/>
                <a:cs typeface="Arial" pitchFamily="34" charset="0"/>
              </a:rPr>
              <a:t>Realizar el procedimiento de aprendizaje, este puede realizarse:</a:t>
            </a:r>
          </a:p>
          <a:p>
            <a:pPr defTabSz="644345" eaLnBrk="0" fontAlgn="base" hangingPunct="0">
              <a:spcBef>
                <a:spcPct val="0"/>
              </a:spcBef>
              <a:spcAft>
                <a:spcPct val="0"/>
              </a:spcAft>
              <a:buSzPct val="130000"/>
              <a:defRPr/>
            </a:pPr>
            <a:r>
              <a:rPr lang="es-ES" sz="1350" dirty="0">
                <a:solidFill>
                  <a:srgbClr val="FF0000"/>
                </a:solidFill>
                <a:latin typeface="Bosch Office Sans"/>
                <a:cs typeface="Arial" pitchFamily="34" charset="0"/>
                <a:sym typeface="Wingdings" pitchFamily="2" charset="2"/>
              </a:rPr>
              <a:t> </a:t>
            </a:r>
            <a:r>
              <a:rPr lang="es-ES" sz="1350" dirty="0">
                <a:solidFill>
                  <a:srgbClr val="FF0000"/>
                </a:solidFill>
                <a:latin typeface="Bosch Office Sans"/>
                <a:cs typeface="Arial" pitchFamily="34" charset="0"/>
              </a:rPr>
              <a:t>Con KTS</a:t>
            </a:r>
          </a:p>
          <a:p>
            <a:pPr defTabSz="644345" eaLnBrk="0" fontAlgn="base" hangingPunct="0">
              <a:spcBef>
                <a:spcPct val="0"/>
              </a:spcBef>
              <a:spcAft>
                <a:spcPct val="0"/>
              </a:spcAft>
              <a:buSzPct val="130000"/>
              <a:defRPr/>
            </a:pPr>
            <a:r>
              <a:rPr lang="es-ES" sz="1350" dirty="0">
                <a:solidFill>
                  <a:srgbClr val="FF0000"/>
                </a:solidFill>
                <a:latin typeface="Bosch Office Sans"/>
                <a:cs typeface="Arial" pitchFamily="34" charset="0"/>
                <a:sym typeface="Wingdings" pitchFamily="2" charset="2"/>
              </a:rPr>
              <a:t></a:t>
            </a:r>
            <a:r>
              <a:rPr lang="es-ES" sz="1350" dirty="0">
                <a:solidFill>
                  <a:srgbClr val="FF0000"/>
                </a:solidFill>
                <a:latin typeface="Bosch Office Sans"/>
                <a:cs typeface="Arial" pitchFamily="34" charset="0"/>
              </a:rPr>
              <a:t>  Manualmente (con el encendido conectado girar el 	</a:t>
            </a:r>
          </a:p>
          <a:p>
            <a:pPr defTabSz="644345" eaLnBrk="0" fontAlgn="base" hangingPunct="0">
              <a:spcBef>
                <a:spcPct val="0"/>
              </a:spcBef>
              <a:spcAft>
                <a:spcPct val="0"/>
              </a:spcAft>
              <a:buSzPct val="130000"/>
              <a:defRPr/>
            </a:pPr>
            <a:r>
              <a:rPr lang="es-ES" sz="1350" dirty="0">
                <a:solidFill>
                  <a:srgbClr val="FF0000"/>
                </a:solidFill>
                <a:latin typeface="Bosch Office Sans"/>
                <a:cs typeface="Arial" pitchFamily="34" charset="0"/>
              </a:rPr>
              <a:t>volante desde la posición central al tope izquierdo  al tope derecho y volver a la posición central</a:t>
            </a:r>
          </a:p>
        </p:txBody>
      </p:sp>
      <p:sp>
        <p:nvSpPr>
          <p:cNvPr id="233481" name="Text Box 10"/>
          <p:cNvSpPr txBox="1">
            <a:spLocks noChangeArrowheads="1"/>
          </p:cNvSpPr>
          <p:nvPr>
            <p:custDataLst>
              <p:tags r:id="rId12"/>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pic>
        <p:nvPicPr>
          <p:cNvPr id="120843" name="Picture 11"/>
          <p:cNvPicPr>
            <a:picLocks noChangeAspect="1" noChangeArrowheads="1"/>
          </p:cNvPicPr>
          <p:nvPr>
            <p:custDataLst>
              <p:tags r:id="rId13"/>
            </p:custDataLst>
          </p:nvPr>
        </p:nvPicPr>
        <p:blipFill>
          <a:blip r:embed="rId19" cstate="print"/>
          <a:srcRect/>
          <a:stretch>
            <a:fillRect/>
          </a:stretch>
        </p:blipFill>
        <p:spPr bwMode="auto">
          <a:xfrm>
            <a:off x="782090" y="2808284"/>
            <a:ext cx="4234916" cy="2293706"/>
          </a:xfrm>
          <a:prstGeom prst="rect">
            <a:avLst/>
          </a:prstGeom>
          <a:noFill/>
          <a:ln w="9525">
            <a:noFill/>
            <a:miter lim="800000"/>
            <a:headEnd/>
            <a:tailEnd/>
          </a:ln>
        </p:spPr>
      </p:pic>
      <p:sp>
        <p:nvSpPr>
          <p:cNvPr id="16" name="CuadroTexto 15"/>
          <p:cNvSpPr txBox="1"/>
          <p:nvPr>
            <p:custDataLst>
              <p:tags r:id="rId14"/>
            </p:custDataLst>
          </p:nvPr>
        </p:nvSpPr>
        <p:spPr>
          <a:xfrm>
            <a:off x="432533" y="338386"/>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0835">
                                            <p:txEl>
                                              <p:pRg st="2" end="2"/>
                                            </p:txEl>
                                          </p:spTgt>
                                        </p:tgtEl>
                                        <p:attrNameLst>
                                          <p:attrName>style.visibility</p:attrName>
                                        </p:attrNameLst>
                                      </p:cBhvr>
                                      <p:to>
                                        <p:strVal val="visible"/>
                                      </p:to>
                                    </p:set>
                                    <p:animEffect transition="in" filter="wipe(left)">
                                      <p:cBhvr>
                                        <p:cTn id="7" dur="500"/>
                                        <p:tgtEl>
                                          <p:spTgt spid="120835">
                                            <p:txEl>
                                              <p:pRg st="2" end="2"/>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120835">
                                            <p:txEl>
                                              <p:pRg st="3" end="3"/>
                                            </p:txEl>
                                          </p:spTgt>
                                        </p:tgtEl>
                                        <p:attrNameLst>
                                          <p:attrName>style.visibility</p:attrName>
                                        </p:attrNameLst>
                                      </p:cBhvr>
                                      <p:to>
                                        <p:strVal val="visible"/>
                                      </p:to>
                                    </p:set>
                                    <p:animEffect transition="in" filter="wipe(left)">
                                      <p:cBhvr>
                                        <p:cTn id="10" dur="500"/>
                                        <p:tgtEl>
                                          <p:spTgt spid="120835">
                                            <p:txEl>
                                              <p:pRg st="3" end="3"/>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120835">
                                            <p:txEl>
                                              <p:pRg st="4" end="4"/>
                                            </p:txEl>
                                          </p:spTgt>
                                        </p:tgtEl>
                                        <p:attrNameLst>
                                          <p:attrName>style.visibility</p:attrName>
                                        </p:attrNameLst>
                                      </p:cBhvr>
                                      <p:to>
                                        <p:strVal val="visible"/>
                                      </p:to>
                                    </p:set>
                                    <p:animEffect transition="in" filter="wipe(left)">
                                      <p:cBhvr>
                                        <p:cTn id="13" dur="500"/>
                                        <p:tgtEl>
                                          <p:spTgt spid="120835">
                                            <p:txEl>
                                              <p:pRg st="4" end="4"/>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120835">
                                            <p:txEl>
                                              <p:pRg st="5" end="5"/>
                                            </p:txEl>
                                          </p:spTgt>
                                        </p:tgtEl>
                                        <p:attrNameLst>
                                          <p:attrName>style.visibility</p:attrName>
                                        </p:attrNameLst>
                                      </p:cBhvr>
                                      <p:to>
                                        <p:strVal val="visible"/>
                                      </p:to>
                                    </p:set>
                                    <p:animEffect transition="in" filter="wipe(left)">
                                      <p:cBhvr>
                                        <p:cTn id="16" dur="500"/>
                                        <p:tgtEl>
                                          <p:spTgt spid="120835">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08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8" name="Rectángulo 7"/>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29</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7"/>
            </p:custDataLst>
          </p:nvPr>
        </p:nvPicPr>
        <p:blipFill>
          <a:blip r:embed="rId21">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8"/>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9"/>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228359" name="Rectangle 2_"/>
          <p:cNvSpPr>
            <a:spLocks noGrp="1" noChangeArrowheads="1"/>
          </p:cNvSpPr>
          <p:nvPr>
            <p:ph type="title"/>
            <p:custDataLst>
              <p:tags r:id="rId10"/>
            </p:custDataLst>
          </p:nvPr>
        </p:nvSpPr>
        <p:spPr>
          <a:xfrm>
            <a:off x="2378410" y="109998"/>
            <a:ext cx="4086457" cy="514251"/>
          </a:xfrm>
        </p:spPr>
        <p:txBody>
          <a:bodyPr/>
          <a:lstStyle/>
          <a:p>
            <a:r>
              <a:rPr lang="es-ES" sz="2217" dirty="0">
                <a:solidFill>
                  <a:schemeClr val="bg1"/>
                </a:solidFill>
              </a:rPr>
              <a:t>Sensor de velocidad de giro</a:t>
            </a:r>
          </a:p>
        </p:txBody>
      </p:sp>
      <p:sp>
        <p:nvSpPr>
          <p:cNvPr id="228356" name="Rectangle 6_"/>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228358" name="Rectangle 4"/>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228361" name="Text Box 10"/>
          <p:cNvSpPr txBox="1">
            <a:spLocks noChangeArrowheads="1"/>
          </p:cNvSpPr>
          <p:nvPr>
            <p:custDataLst>
              <p:tags r:id="rId11"/>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sp>
        <p:nvSpPr>
          <p:cNvPr id="18" name="CuadroTexto 17"/>
          <p:cNvSpPr txBox="1"/>
          <p:nvPr>
            <p:custDataLst>
              <p:tags r:id="rId12"/>
            </p:custDataLst>
          </p:nvPr>
        </p:nvSpPr>
        <p:spPr>
          <a:xfrm>
            <a:off x="342612" y="210855"/>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pic>
        <p:nvPicPr>
          <p:cNvPr id="19" name="Picture 13" descr="yaw old"/>
          <p:cNvPicPr>
            <a:picLocks noChangeAspect="1" noChangeArrowheads="1"/>
          </p:cNvPicPr>
          <p:nvPr>
            <p:custDataLst>
              <p:tags r:id="rId13"/>
            </p:custDataLst>
          </p:nvPr>
        </p:nvPicPr>
        <p:blipFill>
          <a:blip r:embed="rId22" cstate="print"/>
          <a:srcRect/>
          <a:stretch>
            <a:fillRect/>
          </a:stretch>
        </p:blipFill>
        <p:spPr bwMode="auto">
          <a:xfrm>
            <a:off x="3269165" y="2569694"/>
            <a:ext cx="3373240" cy="2514626"/>
          </a:xfrm>
          <a:prstGeom prst="rect">
            <a:avLst/>
          </a:prstGeom>
          <a:noFill/>
          <a:ln w="9525">
            <a:noFill/>
            <a:miter lim="800000"/>
            <a:headEnd/>
            <a:tailEnd/>
          </a:ln>
        </p:spPr>
      </p:pic>
      <p:pic>
        <p:nvPicPr>
          <p:cNvPr id="20" name="Picture 14" descr="ESP_015A"/>
          <p:cNvPicPr>
            <a:picLocks noChangeAspect="1" noChangeArrowheads="1"/>
          </p:cNvPicPr>
          <p:nvPr>
            <p:custDataLst>
              <p:tags r:id="rId14"/>
            </p:custDataLst>
          </p:nvPr>
        </p:nvPicPr>
        <p:blipFill>
          <a:blip r:embed="rId23" cstate="print"/>
          <a:srcRect/>
          <a:stretch>
            <a:fillRect/>
          </a:stretch>
        </p:blipFill>
        <p:spPr bwMode="auto">
          <a:xfrm>
            <a:off x="226515" y="746689"/>
            <a:ext cx="2151895" cy="2338617"/>
          </a:xfrm>
          <a:prstGeom prst="rect">
            <a:avLst/>
          </a:prstGeom>
          <a:noFill/>
          <a:ln w="9525">
            <a:solidFill>
              <a:schemeClr val="tx1"/>
            </a:solidFill>
            <a:miter lim="800000"/>
            <a:headEnd/>
            <a:tailEnd/>
          </a:ln>
          <a:effectLst>
            <a:prstShdw prst="shdw13" dist="53882" dir="13500000">
              <a:srgbClr val="808080"/>
            </a:prstShdw>
          </a:effectLst>
        </p:spPr>
      </p:pic>
      <p:pic>
        <p:nvPicPr>
          <p:cNvPr id="21" name="Picture 15" descr="ESP_015B"/>
          <p:cNvPicPr>
            <a:picLocks noChangeAspect="1" noChangeArrowheads="1"/>
          </p:cNvPicPr>
          <p:nvPr>
            <p:custDataLst>
              <p:tags r:id="rId15"/>
            </p:custDataLst>
          </p:nvPr>
        </p:nvPicPr>
        <p:blipFill>
          <a:blip r:embed="rId24" cstate="print"/>
          <a:srcRect/>
          <a:stretch>
            <a:fillRect/>
          </a:stretch>
        </p:blipFill>
        <p:spPr bwMode="auto">
          <a:xfrm>
            <a:off x="459153" y="3293455"/>
            <a:ext cx="1711108" cy="2083022"/>
          </a:xfrm>
          <a:prstGeom prst="rect">
            <a:avLst/>
          </a:prstGeom>
          <a:noFill/>
          <a:ln w="9525">
            <a:solidFill>
              <a:schemeClr val="tx1"/>
            </a:solidFill>
            <a:miter lim="800000"/>
            <a:headEnd/>
            <a:tailEnd/>
          </a:ln>
          <a:effectLst>
            <a:prstShdw prst="shdw13" dist="53882" dir="13500000">
              <a:srgbClr val="808080"/>
            </a:prstShdw>
          </a:effectLst>
        </p:spPr>
      </p:pic>
      <p:sp>
        <p:nvSpPr>
          <p:cNvPr id="22" name="Text Box 16"/>
          <p:cNvSpPr txBox="1">
            <a:spLocks noChangeArrowheads="1"/>
          </p:cNvSpPr>
          <p:nvPr>
            <p:custDataLst>
              <p:tags r:id="rId16"/>
            </p:custDataLst>
          </p:nvPr>
        </p:nvSpPr>
        <p:spPr bwMode="auto">
          <a:xfrm>
            <a:off x="2586559" y="794136"/>
            <a:ext cx="1874873" cy="1049929"/>
          </a:xfrm>
          <a:prstGeom prst="rect">
            <a:avLst/>
          </a:prstGeom>
          <a:solidFill>
            <a:schemeClr val="bg1"/>
          </a:solidFill>
          <a:ln w="12700">
            <a:noFill/>
            <a:miter lim="800000"/>
            <a:headEnd/>
            <a:tailEnd/>
          </a:ln>
        </p:spPr>
        <p:txBody>
          <a:bodyPr lIns="77336" tIns="38668" rIns="77336" bIns="38668" anchor="ctr">
            <a:spAutoFit/>
          </a:bodyPr>
          <a:lstStyle/>
          <a:p>
            <a:pPr defTabSz="644345" eaLnBrk="0" fontAlgn="base" hangingPunct="0">
              <a:spcBef>
                <a:spcPct val="0"/>
              </a:spcBef>
              <a:spcAft>
                <a:spcPct val="0"/>
              </a:spcAft>
            </a:pPr>
            <a:r>
              <a:rPr lang="es-ES" sz="1061" b="1" dirty="0">
                <a:solidFill>
                  <a:srgbClr val="000000"/>
                </a:solidFill>
                <a:latin typeface="Arial" charset="0"/>
                <a:cs typeface="Arial" charset="0"/>
              </a:rPr>
              <a:t>1 ... 4: Pares de elementos piezocerámicos</a:t>
            </a:r>
          </a:p>
          <a:p>
            <a:pPr defTabSz="644345" eaLnBrk="0" fontAlgn="base" hangingPunct="0">
              <a:spcBef>
                <a:spcPct val="0"/>
              </a:spcBef>
              <a:spcAft>
                <a:spcPct val="0"/>
              </a:spcAft>
            </a:pPr>
            <a:r>
              <a:rPr lang="es-ES" sz="1061" b="1" dirty="0">
                <a:solidFill>
                  <a:srgbClr val="000000"/>
                </a:solidFill>
                <a:latin typeface="Arial" charset="0"/>
                <a:cs typeface="Arial" charset="0"/>
              </a:rPr>
              <a:t>5: Espigas de conexión</a:t>
            </a:r>
          </a:p>
          <a:p>
            <a:pPr defTabSz="644345" eaLnBrk="0" fontAlgn="base" hangingPunct="0">
              <a:spcBef>
                <a:spcPct val="0"/>
              </a:spcBef>
              <a:spcAft>
                <a:spcPct val="0"/>
              </a:spcAft>
            </a:pPr>
            <a:r>
              <a:rPr lang="es-ES" sz="1061" b="1" dirty="0">
                <a:solidFill>
                  <a:srgbClr val="000000"/>
                </a:solidFill>
                <a:latin typeface="Arial" charset="0"/>
                <a:cs typeface="Arial" charset="0"/>
              </a:rPr>
              <a:t>6: Cilindro oscilante</a:t>
            </a:r>
          </a:p>
          <a:p>
            <a:pPr defTabSz="644345" eaLnBrk="0" fontAlgn="base" hangingPunct="0">
              <a:spcBef>
                <a:spcPct val="0"/>
              </a:spcBef>
              <a:spcAft>
                <a:spcPct val="0"/>
              </a:spcAft>
            </a:pPr>
            <a:r>
              <a:rPr lang="es-ES" sz="1061" b="1" dirty="0">
                <a:solidFill>
                  <a:srgbClr val="000000"/>
                </a:solidFill>
                <a:latin typeface="Arial" charset="0"/>
                <a:cs typeface="Arial" charset="0"/>
              </a:rPr>
              <a:t>7: Placa base</a:t>
            </a:r>
          </a:p>
          <a:p>
            <a:pPr defTabSz="644345" eaLnBrk="0" fontAlgn="base" hangingPunct="0">
              <a:spcBef>
                <a:spcPct val="0"/>
              </a:spcBef>
              <a:spcAft>
                <a:spcPct val="0"/>
              </a:spcAft>
            </a:pPr>
            <a:r>
              <a:rPr lang="es-ES" sz="1061" b="1" dirty="0">
                <a:solidFill>
                  <a:srgbClr val="000000"/>
                </a:solidFill>
                <a:latin typeface="Arial" charset="0"/>
                <a:cs typeface="Arial" charset="0"/>
                <a:sym typeface="Symbol" pitchFamily="18" charset="2"/>
              </a:rPr>
              <a:t>: Velocidad de giro</a:t>
            </a:r>
            <a:endParaRPr lang="es-ES" sz="1061" b="1" dirty="0">
              <a:solidFill>
                <a:srgbClr val="000000"/>
              </a:solidFill>
              <a:latin typeface="Arial" charset="0"/>
              <a:cs typeface="Arial" charset="0"/>
            </a:endParaRPr>
          </a:p>
        </p:txBody>
      </p:sp>
      <p:sp>
        <p:nvSpPr>
          <p:cNvPr id="23" name="Rectangle 18"/>
          <p:cNvSpPr>
            <a:spLocks noChangeArrowheads="1"/>
          </p:cNvSpPr>
          <p:nvPr>
            <p:custDataLst>
              <p:tags r:id="rId17"/>
            </p:custDataLst>
          </p:nvPr>
        </p:nvSpPr>
        <p:spPr bwMode="auto">
          <a:xfrm>
            <a:off x="5950703" y="2056839"/>
            <a:ext cx="1444626" cy="300082"/>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350" b="1" dirty="0">
                <a:solidFill>
                  <a:srgbClr val="000066"/>
                </a:solidFill>
                <a:latin typeface="Bosch Office Sans"/>
                <a:cs typeface="Arial" charset="0"/>
              </a:rPr>
              <a:t>DRS50/DRS100</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
                                            <p:bg/>
                                          </p:spTgt>
                                        </p:tgtEl>
                                        <p:attrNameLst>
                                          <p:attrName>style.visibility</p:attrName>
                                        </p:attrNameLst>
                                      </p:cBhvr>
                                      <p:to>
                                        <p:strVal val="visible"/>
                                      </p:to>
                                    </p:set>
                                    <p:animEffect transition="in" filter="wipe(up)">
                                      <p:cBhvr>
                                        <p:cTn id="7" dur="500"/>
                                        <p:tgtEl>
                                          <p:spTgt spid="2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wipe(up)">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wipe(up)">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wipe(up)">
                                      <p:cBhvr>
                                        <p:cTn id="22" dur="500"/>
                                        <p:tgtEl>
                                          <p:spTgt spid="2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animEffect transition="in" filter="wipe(up)">
                                      <p:cBhvr>
                                        <p:cTn id="27" dur="500"/>
                                        <p:tgtEl>
                                          <p:spTgt spid="2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2">
                                            <p:txEl>
                                              <p:pRg st="4" end="4"/>
                                            </p:txEl>
                                          </p:spTgt>
                                        </p:tgtEl>
                                        <p:attrNameLst>
                                          <p:attrName>style.visibility</p:attrName>
                                        </p:attrNameLst>
                                      </p:cBhvr>
                                      <p:to>
                                        <p:strVal val="visible"/>
                                      </p:to>
                                    </p:set>
                                    <p:animEffect transition="in" filter="wipe(up)">
                                      <p:cBhvr>
                                        <p:cTn id="32"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6" name="Rectángulo 5"/>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5" name="Rectángulo 4"/>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4" name="Rectángulo 3"/>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3</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sp>
        <p:nvSpPr>
          <p:cNvPr id="3" name="Rectángulo 2"/>
          <p:cNvSpPr>
            <a:spLocks/>
          </p:cNvSpPr>
          <p:nvPr>
            <p:custDataLst>
              <p:tags r:id="rId6"/>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7"/>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17415" name="Rectangle 2_"/>
          <p:cNvSpPr>
            <a:spLocks noGrp="1" noChangeArrowheads="1"/>
          </p:cNvSpPr>
          <p:nvPr>
            <p:ph type="title"/>
            <p:custDataLst>
              <p:tags r:id="rId8"/>
            </p:custDataLst>
          </p:nvPr>
        </p:nvSpPr>
        <p:spPr>
          <a:xfrm>
            <a:off x="2794708" y="169688"/>
            <a:ext cx="3401985" cy="514251"/>
          </a:xfrm>
        </p:spPr>
        <p:txBody>
          <a:bodyPr/>
          <a:lstStyle/>
          <a:p>
            <a:r>
              <a:rPr lang="es-ES" sz="1735" dirty="0">
                <a:solidFill>
                  <a:schemeClr val="bg1"/>
                </a:solidFill>
              </a:rPr>
              <a:t>Sistema Anti-bloqueo ABS </a:t>
            </a:r>
          </a:p>
        </p:txBody>
      </p:sp>
      <p:sp>
        <p:nvSpPr>
          <p:cNvPr id="17412" name="Rectangle 15"/>
          <p:cNvSpPr>
            <a:spLocks noChangeArrowheads="1"/>
          </p:cNvSpPr>
          <p:nvPr>
            <p:custDataLst>
              <p:tags r:id="rId9"/>
            </p:custDataLst>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17414" name="Rectangle 13"/>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17416" name="Text Box 19"/>
          <p:cNvSpPr txBox="1">
            <a:spLocks noChangeArrowheads="1"/>
          </p:cNvSpPr>
          <p:nvPr>
            <p:custDataLst>
              <p:tags r:id="rId10"/>
            </p:custDataLst>
          </p:nvPr>
        </p:nvSpPr>
        <p:spPr bwMode="auto">
          <a:xfrm>
            <a:off x="303040"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sp>
        <p:nvSpPr>
          <p:cNvPr id="15" name="CuadroTexto 14"/>
          <p:cNvSpPr txBox="1"/>
          <p:nvPr>
            <p:custDataLst>
              <p:tags r:id="rId11"/>
            </p:custDataLst>
          </p:nvPr>
        </p:nvSpPr>
        <p:spPr>
          <a:xfrm>
            <a:off x="303040" y="293659"/>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pic>
        <p:nvPicPr>
          <p:cNvPr id="16" name="Picture 3" descr="DESLIZ_F_LATERAL"/>
          <p:cNvPicPr>
            <a:picLocks noChangeAspect="1" noChangeArrowheads="1"/>
          </p:cNvPicPr>
          <p:nvPr>
            <p:custDataLst>
              <p:tags r:id="rId12"/>
            </p:custDataLst>
          </p:nvPr>
        </p:nvPicPr>
        <p:blipFill>
          <a:blip r:embed="rId26" cstate="print"/>
          <a:srcRect/>
          <a:stretch>
            <a:fillRect/>
          </a:stretch>
        </p:blipFill>
        <p:spPr bwMode="auto">
          <a:xfrm>
            <a:off x="306388" y="1717675"/>
            <a:ext cx="3889375" cy="3235325"/>
          </a:xfrm>
          <a:prstGeom prst="rect">
            <a:avLst/>
          </a:prstGeom>
          <a:noFill/>
          <a:ln w="9525">
            <a:solidFill>
              <a:schemeClr val="tx1"/>
            </a:solidFill>
            <a:miter lim="800000"/>
            <a:headEnd/>
            <a:tailEnd/>
          </a:ln>
          <a:effectLst>
            <a:prstShdw prst="shdw13" dist="53882" dir="13500000">
              <a:srgbClr val="808080"/>
            </a:prstShdw>
          </a:effectLst>
        </p:spPr>
      </p:pic>
      <p:sp>
        <p:nvSpPr>
          <p:cNvPr id="17" name="Line 4"/>
          <p:cNvSpPr>
            <a:spLocks noChangeShapeType="1"/>
          </p:cNvSpPr>
          <p:nvPr>
            <p:custDataLst>
              <p:tags r:id="rId13"/>
            </p:custDataLst>
          </p:nvPr>
        </p:nvSpPr>
        <p:spPr bwMode="auto">
          <a:xfrm flipV="1">
            <a:off x="2682875" y="1655763"/>
            <a:ext cx="0" cy="3079750"/>
          </a:xfrm>
          <a:prstGeom prst="line">
            <a:avLst/>
          </a:prstGeom>
          <a:noFill/>
          <a:ln w="12700" cap="rnd">
            <a:solidFill>
              <a:schemeClr val="tx1"/>
            </a:solidFill>
            <a:prstDash val="sysDot"/>
            <a:round/>
            <a:headEnd/>
            <a:tailEnd/>
          </a:ln>
        </p:spPr>
        <p:txBody>
          <a:bodyPr wrap="none" anchor="ctr"/>
          <a:lstStyle/>
          <a:p>
            <a:endParaRPr lang="es-ES" dirty="0"/>
          </a:p>
        </p:txBody>
      </p:sp>
      <p:sp>
        <p:nvSpPr>
          <p:cNvPr id="18" name="Line 5"/>
          <p:cNvSpPr>
            <a:spLocks noChangeShapeType="1"/>
          </p:cNvSpPr>
          <p:nvPr>
            <p:custDataLst>
              <p:tags r:id="rId14"/>
            </p:custDataLst>
          </p:nvPr>
        </p:nvSpPr>
        <p:spPr bwMode="auto">
          <a:xfrm flipH="1">
            <a:off x="1962150" y="2760663"/>
            <a:ext cx="1130300" cy="0"/>
          </a:xfrm>
          <a:prstGeom prst="line">
            <a:avLst/>
          </a:prstGeom>
          <a:noFill/>
          <a:ln w="12700" cap="rnd">
            <a:solidFill>
              <a:schemeClr val="tx1"/>
            </a:solidFill>
            <a:prstDash val="sysDot"/>
            <a:round/>
            <a:headEnd/>
            <a:tailEnd/>
          </a:ln>
        </p:spPr>
        <p:txBody>
          <a:bodyPr wrap="none" anchor="ctr"/>
          <a:lstStyle/>
          <a:p>
            <a:endParaRPr lang="es-ES" dirty="0"/>
          </a:p>
        </p:txBody>
      </p:sp>
      <p:sp>
        <p:nvSpPr>
          <p:cNvPr id="19" name="Rectangle 7"/>
          <p:cNvSpPr>
            <a:spLocks noChangeArrowheads="1"/>
          </p:cNvSpPr>
          <p:nvPr>
            <p:custDataLst>
              <p:tags r:id="rId15"/>
            </p:custDataLst>
          </p:nvPr>
        </p:nvSpPr>
        <p:spPr bwMode="auto">
          <a:xfrm>
            <a:off x="1458913" y="2006600"/>
            <a:ext cx="287337" cy="935038"/>
          </a:xfrm>
          <a:prstGeom prst="rect">
            <a:avLst/>
          </a:prstGeom>
          <a:solidFill>
            <a:srgbClr val="FFCC66">
              <a:alpha val="50195"/>
            </a:srgbClr>
          </a:solidFill>
          <a:ln w="12700">
            <a:solidFill>
              <a:srgbClr val="FFCC66"/>
            </a:solidFill>
            <a:miter lim="800000"/>
            <a:headEnd/>
            <a:tailEnd/>
          </a:ln>
        </p:spPr>
        <p:txBody>
          <a:bodyPr wrap="none" anchor="ctr"/>
          <a:lstStyle/>
          <a:p>
            <a:pPr eaLnBrk="0" hangingPunct="0"/>
            <a:endParaRPr lang="es-ES" dirty="0"/>
          </a:p>
        </p:txBody>
      </p:sp>
      <p:sp>
        <p:nvSpPr>
          <p:cNvPr id="20" name="Text Box 8"/>
          <p:cNvSpPr txBox="1">
            <a:spLocks noChangeArrowheads="1"/>
          </p:cNvSpPr>
          <p:nvPr>
            <p:custDataLst>
              <p:tags r:id="rId16"/>
            </p:custDataLst>
          </p:nvPr>
        </p:nvSpPr>
        <p:spPr bwMode="auto">
          <a:xfrm>
            <a:off x="1409248" y="2140339"/>
            <a:ext cx="412067" cy="357998"/>
          </a:xfrm>
          <a:prstGeom prst="rect">
            <a:avLst/>
          </a:prstGeom>
          <a:noFill/>
          <a:ln w="12700">
            <a:noFill/>
            <a:miter lim="800000"/>
            <a:headEnd/>
            <a:tailEnd/>
          </a:ln>
        </p:spPr>
        <p:txBody>
          <a:bodyPr wrap="none" lIns="80216" tIns="40108" rIns="80216" bIns="40108" anchor="ctr">
            <a:spAutoFit/>
          </a:bodyPr>
          <a:lstStyle/>
          <a:p>
            <a:pPr algn="ctr" defTabSz="668338" eaLnBrk="0" hangingPunct="0"/>
            <a:r>
              <a:rPr lang="es-ES" sz="900" dirty="0">
                <a:latin typeface="Arial" charset="0"/>
              </a:rPr>
              <a:t>Reg.</a:t>
            </a:r>
          </a:p>
          <a:p>
            <a:pPr algn="ctr" defTabSz="668338" eaLnBrk="0" hangingPunct="0"/>
            <a:r>
              <a:rPr lang="es-ES" sz="900" dirty="0">
                <a:latin typeface="Arial" charset="0"/>
              </a:rPr>
              <a:t>ABS</a:t>
            </a:r>
          </a:p>
        </p:txBody>
      </p:sp>
      <p:sp>
        <p:nvSpPr>
          <p:cNvPr id="21" name="Text Box 9"/>
          <p:cNvSpPr txBox="1">
            <a:spLocks noChangeArrowheads="1"/>
          </p:cNvSpPr>
          <p:nvPr>
            <p:custDataLst>
              <p:tags r:id="rId17"/>
            </p:custDataLst>
          </p:nvPr>
        </p:nvSpPr>
        <p:spPr bwMode="auto">
          <a:xfrm>
            <a:off x="595313" y="1285875"/>
            <a:ext cx="1371600" cy="311150"/>
          </a:xfrm>
          <a:prstGeom prst="rect">
            <a:avLst/>
          </a:prstGeom>
          <a:solidFill>
            <a:schemeClr val="bg1"/>
          </a:solidFill>
          <a:ln w="12700">
            <a:solidFill>
              <a:schemeClr val="tx1"/>
            </a:solidFill>
            <a:miter lim="800000"/>
            <a:headEnd/>
            <a:tailEnd/>
          </a:ln>
        </p:spPr>
        <p:txBody>
          <a:bodyPr lIns="80216" tIns="40108" rIns="80216" bIns="40108" anchor="ctr">
            <a:spAutoFit/>
          </a:bodyPr>
          <a:lstStyle/>
          <a:p>
            <a:pPr algn="ctr" defTabSz="668338" eaLnBrk="0" hangingPunct="0"/>
            <a:r>
              <a:rPr lang="es-ES" sz="1500" dirty="0">
                <a:latin typeface="Arial" charset="0"/>
              </a:rPr>
              <a:t>Estable</a:t>
            </a:r>
          </a:p>
        </p:txBody>
      </p:sp>
      <p:sp>
        <p:nvSpPr>
          <p:cNvPr id="22" name="Text Box 10"/>
          <p:cNvSpPr txBox="1">
            <a:spLocks noChangeArrowheads="1"/>
          </p:cNvSpPr>
          <p:nvPr>
            <p:custDataLst>
              <p:tags r:id="rId18"/>
            </p:custDataLst>
          </p:nvPr>
        </p:nvSpPr>
        <p:spPr bwMode="auto">
          <a:xfrm>
            <a:off x="2395538" y="1285875"/>
            <a:ext cx="1000125" cy="320675"/>
          </a:xfrm>
          <a:prstGeom prst="rect">
            <a:avLst/>
          </a:prstGeom>
          <a:solidFill>
            <a:schemeClr val="bg1"/>
          </a:solidFill>
          <a:ln w="12700">
            <a:solidFill>
              <a:schemeClr val="tx1"/>
            </a:solidFill>
            <a:miter lim="800000"/>
            <a:headEnd/>
            <a:tailEnd/>
          </a:ln>
        </p:spPr>
        <p:txBody>
          <a:bodyPr wrap="none" lIns="80216" tIns="40108" rIns="80216" bIns="40108" anchor="ctr">
            <a:spAutoFit/>
          </a:bodyPr>
          <a:lstStyle/>
          <a:p>
            <a:pPr algn="ctr" defTabSz="668338" eaLnBrk="0" hangingPunct="0"/>
            <a:r>
              <a:rPr lang="es-ES" sz="1500" dirty="0">
                <a:latin typeface="Arial" charset="0"/>
              </a:rPr>
              <a:t>Inestable</a:t>
            </a:r>
          </a:p>
        </p:txBody>
      </p:sp>
      <p:sp>
        <p:nvSpPr>
          <p:cNvPr id="23" name="41 Rectángulo"/>
          <p:cNvSpPr>
            <a:spLocks noChangeArrowheads="1"/>
          </p:cNvSpPr>
          <p:nvPr>
            <p:custDataLst>
              <p:tags r:id="rId19"/>
            </p:custDataLst>
          </p:nvPr>
        </p:nvSpPr>
        <p:spPr bwMode="auto">
          <a:xfrm>
            <a:off x="4627563" y="1069975"/>
            <a:ext cx="3455987" cy="1169988"/>
          </a:xfrm>
          <a:prstGeom prst="rect">
            <a:avLst/>
          </a:prstGeom>
          <a:noFill/>
          <a:ln w="9525">
            <a:noFill/>
            <a:miter lim="800000"/>
            <a:headEnd/>
            <a:tailEnd/>
          </a:ln>
        </p:spPr>
        <p:txBody>
          <a:bodyPr>
            <a:spAutoFit/>
          </a:bodyPr>
          <a:lstStyle/>
          <a:p>
            <a:pPr defTabSz="668338" eaLnBrk="0" hangingPunct="0">
              <a:buSzPct val="130000"/>
            </a:pPr>
            <a:r>
              <a:rPr lang="es-ES" b="0" dirty="0">
                <a:latin typeface="Arial" charset="0"/>
              </a:rPr>
              <a:t>¿Que es deslizamiento?</a:t>
            </a:r>
          </a:p>
          <a:p>
            <a:pPr defTabSz="668338" eaLnBrk="0" hangingPunct="0">
              <a:buSzPct val="130000"/>
              <a:buFont typeface="Wingdings" pitchFamily="2" charset="2"/>
              <a:buNone/>
            </a:pPr>
            <a:r>
              <a:rPr lang="es-ES" b="0" dirty="0">
                <a:solidFill>
                  <a:srgbClr val="FF0000"/>
                </a:solidFill>
                <a:latin typeface="Arial" charset="0"/>
              </a:rPr>
              <a:t>Existe deslizamiento cuando la distancia teórica recorrida por los neumáticos es diferente a la distancia real recorrida por los neumáticos</a:t>
            </a:r>
            <a:endParaRPr lang="es-ES" b="0" dirty="0">
              <a:solidFill>
                <a:schemeClr val="hlink"/>
              </a:solidFill>
              <a:latin typeface="Arial" charset="0"/>
            </a:endParaRPr>
          </a:p>
        </p:txBody>
      </p:sp>
      <p:sp>
        <p:nvSpPr>
          <p:cNvPr id="24" name="42 Rectángulo"/>
          <p:cNvSpPr>
            <a:spLocks noChangeArrowheads="1"/>
          </p:cNvSpPr>
          <p:nvPr>
            <p:custDataLst>
              <p:tags r:id="rId20"/>
            </p:custDataLst>
          </p:nvPr>
        </p:nvSpPr>
        <p:spPr bwMode="auto">
          <a:xfrm>
            <a:off x="4378325" y="3033871"/>
            <a:ext cx="3384550" cy="2062103"/>
          </a:xfrm>
          <a:prstGeom prst="rect">
            <a:avLst/>
          </a:prstGeom>
          <a:noFill/>
          <a:ln w="9525">
            <a:noFill/>
            <a:miter lim="800000"/>
            <a:headEnd/>
            <a:tailEnd/>
          </a:ln>
        </p:spPr>
        <p:txBody>
          <a:bodyPr>
            <a:spAutoFit/>
          </a:bodyPr>
          <a:lstStyle/>
          <a:p>
            <a:pPr defTabSz="668338" eaLnBrk="0" hangingPunct="0">
              <a:buSzPct val="130000"/>
            </a:pPr>
            <a:r>
              <a:rPr lang="es-ES" sz="1600" b="0" dirty="0">
                <a:latin typeface="Arial" charset="0"/>
              </a:rPr>
              <a:t>¿Cómo se calcula el deslizamiento?</a:t>
            </a:r>
          </a:p>
          <a:p>
            <a:pPr marL="2005013" lvl="4" defTabSz="668338" eaLnBrk="0" hangingPunct="0">
              <a:buSzPct val="130000"/>
            </a:pPr>
            <a:r>
              <a:rPr lang="es-ES" sz="1600" b="0" dirty="0" smtClean="0">
                <a:solidFill>
                  <a:srgbClr val="FF0000"/>
                </a:solidFill>
                <a:latin typeface="Arial" charset="0"/>
              </a:rPr>
              <a:t>  VF-VR</a:t>
            </a:r>
            <a:endParaRPr lang="es-ES" sz="1600" b="0" dirty="0">
              <a:solidFill>
                <a:srgbClr val="FF0000"/>
              </a:solidFill>
              <a:latin typeface="Arial" charset="0"/>
            </a:endParaRPr>
          </a:p>
          <a:p>
            <a:pPr defTabSz="668338" eaLnBrk="0" hangingPunct="0">
              <a:buSzPct val="130000"/>
              <a:buFont typeface="Wingdings" pitchFamily="2" charset="2"/>
              <a:buChar char=" "/>
            </a:pPr>
            <a:r>
              <a:rPr lang="es-ES" sz="1600" b="0" dirty="0">
                <a:solidFill>
                  <a:srgbClr val="FF0000"/>
                </a:solidFill>
                <a:latin typeface="Arial" charset="0"/>
              </a:rPr>
              <a:t>Deslizamiento (%)=	    </a:t>
            </a:r>
            <a:endParaRPr lang="es-ES" sz="1600" b="0" dirty="0" smtClean="0">
              <a:solidFill>
                <a:srgbClr val="FF0000"/>
              </a:solidFill>
              <a:latin typeface="Arial" charset="0"/>
            </a:endParaRPr>
          </a:p>
          <a:p>
            <a:pPr defTabSz="668338" eaLnBrk="0" hangingPunct="0">
              <a:buSzPct val="130000"/>
              <a:buFont typeface="Wingdings" pitchFamily="2" charset="2"/>
              <a:buChar char=" "/>
            </a:pPr>
            <a:r>
              <a:rPr lang="es-ES" sz="1600" dirty="0">
                <a:solidFill>
                  <a:srgbClr val="FF0000"/>
                </a:solidFill>
                <a:latin typeface="Arial" charset="0"/>
              </a:rPr>
              <a:t> </a:t>
            </a:r>
            <a:r>
              <a:rPr lang="es-ES" sz="1600" dirty="0" smtClean="0">
                <a:solidFill>
                  <a:srgbClr val="FF0000"/>
                </a:solidFill>
                <a:latin typeface="Arial" charset="0"/>
              </a:rPr>
              <a:t>                                    </a:t>
            </a:r>
            <a:r>
              <a:rPr lang="es-ES" sz="1600" b="0" dirty="0" smtClean="0">
                <a:solidFill>
                  <a:srgbClr val="FF0000"/>
                </a:solidFill>
                <a:latin typeface="Arial" charset="0"/>
              </a:rPr>
              <a:t>VF</a:t>
            </a:r>
            <a:endParaRPr lang="es-ES" sz="1600" b="0" dirty="0">
              <a:solidFill>
                <a:srgbClr val="FF0000"/>
              </a:solidFill>
              <a:latin typeface="Arial" charset="0"/>
            </a:endParaRPr>
          </a:p>
          <a:p>
            <a:pPr defTabSz="668338" eaLnBrk="0" hangingPunct="0">
              <a:buSzPct val="130000"/>
              <a:buFont typeface="Wingdings" pitchFamily="2" charset="2"/>
              <a:buChar char=" "/>
            </a:pPr>
            <a:endParaRPr lang="es-ES" sz="1600" b="0" dirty="0">
              <a:solidFill>
                <a:srgbClr val="FF0000"/>
              </a:solidFill>
              <a:latin typeface="Arial" charset="0"/>
            </a:endParaRPr>
          </a:p>
          <a:p>
            <a:pPr defTabSz="668338" eaLnBrk="0" hangingPunct="0">
              <a:buSzPct val="130000"/>
              <a:buFont typeface="Wingdings" pitchFamily="2" charset="2"/>
              <a:buChar char=" "/>
            </a:pPr>
            <a:r>
              <a:rPr lang="es-ES" sz="1600" b="0" dirty="0">
                <a:solidFill>
                  <a:srgbClr val="FF0000"/>
                </a:solidFill>
                <a:latin typeface="Arial" charset="0"/>
              </a:rPr>
              <a:t> VF= Velocidad del vehículo</a:t>
            </a:r>
          </a:p>
          <a:p>
            <a:pPr defTabSz="668338" eaLnBrk="0" hangingPunct="0">
              <a:buSzPct val="130000"/>
              <a:buFont typeface="Wingdings" pitchFamily="2" charset="2"/>
              <a:buChar char=" "/>
            </a:pPr>
            <a:r>
              <a:rPr lang="es-ES" sz="1600" b="0" dirty="0">
                <a:solidFill>
                  <a:srgbClr val="FF0000"/>
                </a:solidFill>
                <a:latin typeface="Arial" charset="0"/>
              </a:rPr>
              <a:t> VR=Velocidad de la rueda</a:t>
            </a:r>
          </a:p>
        </p:txBody>
      </p:sp>
      <p:cxnSp>
        <p:nvCxnSpPr>
          <p:cNvPr id="25" name="46 Conector recto"/>
          <p:cNvCxnSpPr>
            <a:cxnSpLocks noChangeShapeType="1"/>
          </p:cNvCxnSpPr>
          <p:nvPr>
            <p:custDataLst>
              <p:tags r:id="rId21"/>
            </p:custDataLst>
          </p:nvPr>
        </p:nvCxnSpPr>
        <p:spPr bwMode="auto">
          <a:xfrm>
            <a:off x="6555430" y="3941921"/>
            <a:ext cx="792163" cy="0"/>
          </a:xfrm>
          <a:prstGeom prst="line">
            <a:avLst/>
          </a:prstGeom>
          <a:noFill/>
          <a:ln w="9525" algn="ctr">
            <a:solidFill>
              <a:srgbClr val="FF0000"/>
            </a:solidFill>
            <a:round/>
            <a:headEnd/>
            <a:tailEnd/>
          </a:ln>
        </p:spPr>
      </p:cxnSp>
      <p:sp>
        <p:nvSpPr>
          <p:cNvPr id="26" name="48 CuadroTexto"/>
          <p:cNvSpPr txBox="1">
            <a:spLocks noChangeArrowheads="1"/>
          </p:cNvSpPr>
          <p:nvPr>
            <p:custDataLst>
              <p:tags r:id="rId22"/>
            </p:custDataLst>
          </p:nvPr>
        </p:nvSpPr>
        <p:spPr bwMode="auto">
          <a:xfrm>
            <a:off x="7627262" y="3724289"/>
            <a:ext cx="576262" cy="307975"/>
          </a:xfrm>
          <a:prstGeom prst="rect">
            <a:avLst/>
          </a:prstGeom>
          <a:solidFill>
            <a:schemeClr val="bg1"/>
          </a:solidFill>
          <a:ln w="9525">
            <a:solidFill>
              <a:schemeClr val="bg1"/>
            </a:solidFill>
            <a:miter lim="800000"/>
            <a:headEnd/>
            <a:tailEnd/>
          </a:ln>
        </p:spPr>
        <p:txBody>
          <a:bodyPr>
            <a:spAutoFit/>
          </a:bodyPr>
          <a:lstStyle/>
          <a:p>
            <a:pPr eaLnBrk="0" hangingPunct="0"/>
            <a:r>
              <a:rPr lang="es-ES" b="0" dirty="0" smtClean="0">
                <a:solidFill>
                  <a:srgbClr val="FF0000"/>
                </a:solidFill>
              </a:rPr>
              <a:t>100</a:t>
            </a:r>
            <a:endParaRPr lang="es-ES" b="0" dirty="0">
              <a:solidFill>
                <a:srgbClr val="FF0000"/>
              </a:solidFill>
            </a:endParaRPr>
          </a:p>
        </p:txBody>
      </p:sp>
      <p:sp>
        <p:nvSpPr>
          <p:cNvPr id="27" name="49 CuadroTexto"/>
          <p:cNvSpPr txBox="1">
            <a:spLocks noChangeArrowheads="1"/>
          </p:cNvSpPr>
          <p:nvPr>
            <p:custDataLst>
              <p:tags r:id="rId23"/>
            </p:custDataLst>
          </p:nvPr>
        </p:nvSpPr>
        <p:spPr bwMode="auto">
          <a:xfrm>
            <a:off x="7427440" y="3788727"/>
            <a:ext cx="255587" cy="306388"/>
          </a:xfrm>
          <a:prstGeom prst="rect">
            <a:avLst/>
          </a:prstGeom>
          <a:noFill/>
          <a:ln w="9525">
            <a:noFill/>
            <a:miter lim="800000"/>
            <a:headEnd/>
            <a:tailEnd/>
          </a:ln>
        </p:spPr>
        <p:txBody>
          <a:bodyPr wrap="none">
            <a:spAutoFit/>
          </a:bodyPr>
          <a:lstStyle/>
          <a:p>
            <a:pPr eaLnBrk="0" hangingPunct="0"/>
            <a:r>
              <a:rPr lang="es-ES" dirty="0" smtClean="0">
                <a:solidFill>
                  <a:srgbClr val="FF0000"/>
                </a:solidFill>
              </a:rPr>
              <a:t>*</a:t>
            </a:r>
            <a:endParaRPr lang="es-ES" dirty="0">
              <a:solidFill>
                <a:srgbClr val="FF0000"/>
              </a:solidFill>
            </a:endParaRPr>
          </a:p>
        </p:txBody>
      </p:sp>
    </p:spTree>
    <p:custDataLst>
      <p:tags r:id="rId1"/>
    </p:custDataLst>
    <p:extLst>
      <p:ext uri="{BB962C8B-B14F-4D97-AF65-F5344CB8AC3E}">
        <p14:creationId xmlns:p14="http://schemas.microsoft.com/office/powerpoint/2010/main" val="225831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animEffect transition="in" filter="wipe(left)">
                                      <p:cBhvr>
                                        <p:cTn id="7"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8" name="Rectángulo 7"/>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30</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7"/>
            </p:custDataLst>
          </p:nvPr>
        </p:nvPicPr>
        <p:blipFill>
          <a:blip r:embed="rId19">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8"/>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9"/>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228359" name="Rectangle 2_"/>
          <p:cNvSpPr>
            <a:spLocks noGrp="1" noChangeArrowheads="1"/>
          </p:cNvSpPr>
          <p:nvPr>
            <p:ph type="title"/>
            <p:custDataLst>
              <p:tags r:id="rId10"/>
            </p:custDataLst>
          </p:nvPr>
        </p:nvSpPr>
        <p:spPr>
          <a:xfrm>
            <a:off x="2378410" y="109998"/>
            <a:ext cx="4086457" cy="514251"/>
          </a:xfrm>
        </p:spPr>
        <p:txBody>
          <a:bodyPr/>
          <a:lstStyle/>
          <a:p>
            <a:r>
              <a:rPr lang="es-ES" sz="2217" dirty="0">
                <a:solidFill>
                  <a:schemeClr val="bg1"/>
                </a:solidFill>
              </a:rPr>
              <a:t>Sensor de velocidad de giro</a:t>
            </a:r>
          </a:p>
        </p:txBody>
      </p:sp>
      <p:sp>
        <p:nvSpPr>
          <p:cNvPr id="228356" name="Rectangle 6_"/>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228358" name="Rectangle 4"/>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114691" name="Text Box 3"/>
          <p:cNvSpPr txBox="1">
            <a:spLocks noChangeArrowheads="1"/>
          </p:cNvSpPr>
          <p:nvPr>
            <p:custDataLst>
              <p:tags r:id="rId11"/>
            </p:custDataLst>
          </p:nvPr>
        </p:nvSpPr>
        <p:spPr bwMode="auto">
          <a:xfrm>
            <a:off x="503538" y="1106456"/>
            <a:ext cx="6594960" cy="908928"/>
          </a:xfrm>
          <a:prstGeom prst="rect">
            <a:avLst/>
          </a:prstGeom>
          <a:noFill/>
          <a:ln w="12700">
            <a:noFill/>
            <a:miter lim="800000"/>
            <a:headEnd/>
            <a:tailEnd/>
          </a:ln>
          <a:effectLst/>
        </p:spPr>
        <p:txBody>
          <a:bodyPr lIns="77336" tIns="38668" rIns="77336" bIns="38668" anchor="ctr">
            <a:spAutoFit/>
          </a:bodyPr>
          <a:lstStyle/>
          <a:p>
            <a:pPr defTabSz="644345" eaLnBrk="0" fontAlgn="base" hangingPunct="0">
              <a:spcBef>
                <a:spcPct val="0"/>
              </a:spcBef>
              <a:spcAft>
                <a:spcPct val="0"/>
              </a:spcAft>
              <a:buSzPct val="130000"/>
              <a:defRPr/>
            </a:pPr>
            <a:endParaRPr lang="es-ES" sz="1350" dirty="0">
              <a:solidFill>
                <a:srgbClr val="FF0000"/>
              </a:solidFill>
              <a:latin typeface="Bosch Office Sans"/>
              <a:cs typeface="Arial" pitchFamily="34" charset="0"/>
            </a:endParaRPr>
          </a:p>
          <a:p>
            <a:pPr marL="483641" lvl="1" defTabSz="644345" eaLnBrk="0" fontAlgn="base" hangingPunct="0">
              <a:spcBef>
                <a:spcPct val="0"/>
              </a:spcBef>
              <a:spcAft>
                <a:spcPct val="0"/>
              </a:spcAft>
              <a:buSzPct val="130000"/>
              <a:buFont typeface="Wingdings" pitchFamily="2" charset="2"/>
              <a:buChar char=" "/>
              <a:defRPr/>
            </a:pPr>
            <a:endParaRPr lang="es-ES" sz="1350" dirty="0">
              <a:solidFill>
                <a:srgbClr val="000000"/>
              </a:solidFill>
              <a:cs typeface="Arial" pitchFamily="34" charset="0"/>
            </a:endParaRPr>
          </a:p>
          <a:p>
            <a:pPr defTabSz="644345" eaLnBrk="0" fontAlgn="base" hangingPunct="0">
              <a:spcBef>
                <a:spcPct val="0"/>
              </a:spcBef>
              <a:spcAft>
                <a:spcPct val="0"/>
              </a:spcAft>
              <a:buSzPct val="130000"/>
              <a:defRPr/>
            </a:pPr>
            <a:r>
              <a:rPr lang="es-ES" sz="1350" dirty="0">
                <a:solidFill>
                  <a:srgbClr val="000000"/>
                </a:solidFill>
                <a:latin typeface="Bosch Office Sans"/>
                <a:cs typeface="Arial" pitchFamily="34" charset="0"/>
              </a:rPr>
              <a:t>¿Qué posibilidades de prueba existen para el sensor de velocidad de giro?</a:t>
            </a:r>
          </a:p>
          <a:p>
            <a:pPr defTabSz="644345" eaLnBrk="0" fontAlgn="base" hangingPunct="0">
              <a:spcBef>
                <a:spcPct val="0"/>
              </a:spcBef>
              <a:spcAft>
                <a:spcPct val="0"/>
              </a:spcAft>
              <a:buSzPct val="130000"/>
              <a:defRPr/>
            </a:pPr>
            <a:endParaRPr lang="es-ES" sz="1350" dirty="0">
              <a:solidFill>
                <a:srgbClr val="FF0000"/>
              </a:solidFill>
              <a:latin typeface="Bosch Office Sans"/>
              <a:cs typeface="Arial" pitchFamily="34" charset="0"/>
            </a:endParaRPr>
          </a:p>
        </p:txBody>
      </p:sp>
      <p:sp>
        <p:nvSpPr>
          <p:cNvPr id="228361" name="Text Box 10"/>
          <p:cNvSpPr txBox="1">
            <a:spLocks noChangeArrowheads="1"/>
          </p:cNvSpPr>
          <p:nvPr>
            <p:custDataLst>
              <p:tags r:id="rId12"/>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pic>
        <p:nvPicPr>
          <p:cNvPr id="114699" name="Picture 11"/>
          <p:cNvPicPr>
            <a:picLocks noChangeAspect="1" noChangeArrowheads="1"/>
          </p:cNvPicPr>
          <p:nvPr>
            <p:custDataLst>
              <p:tags r:id="rId13"/>
            </p:custDataLst>
          </p:nvPr>
        </p:nvPicPr>
        <p:blipFill>
          <a:blip r:embed="rId20" cstate="print"/>
          <a:srcRect/>
          <a:stretch>
            <a:fillRect/>
          </a:stretch>
        </p:blipFill>
        <p:spPr bwMode="auto">
          <a:xfrm>
            <a:off x="850962" y="2669008"/>
            <a:ext cx="3616592" cy="2874509"/>
          </a:xfrm>
          <a:prstGeom prst="rect">
            <a:avLst/>
          </a:prstGeom>
          <a:noFill/>
          <a:ln w="9525">
            <a:noFill/>
            <a:miter lim="800000"/>
            <a:headEnd/>
            <a:tailEnd/>
          </a:ln>
        </p:spPr>
      </p:pic>
      <p:pic>
        <p:nvPicPr>
          <p:cNvPr id="114700" name="Picture 12"/>
          <p:cNvPicPr>
            <a:picLocks noChangeAspect="1" noChangeArrowheads="1"/>
          </p:cNvPicPr>
          <p:nvPr>
            <p:custDataLst>
              <p:tags r:id="rId14"/>
            </p:custDataLst>
          </p:nvPr>
        </p:nvPicPr>
        <p:blipFill>
          <a:blip r:embed="rId21" cstate="print"/>
          <a:srcRect/>
          <a:stretch>
            <a:fillRect/>
          </a:stretch>
        </p:blipFill>
        <p:spPr bwMode="auto">
          <a:xfrm>
            <a:off x="5294028" y="3016434"/>
            <a:ext cx="1721821" cy="1736278"/>
          </a:xfrm>
          <a:prstGeom prst="rect">
            <a:avLst/>
          </a:prstGeom>
          <a:noFill/>
          <a:ln w="9525">
            <a:noFill/>
            <a:miter lim="800000"/>
            <a:headEnd/>
            <a:tailEnd/>
          </a:ln>
        </p:spPr>
      </p:pic>
      <p:sp>
        <p:nvSpPr>
          <p:cNvPr id="13" name="12 Rectángulo"/>
          <p:cNvSpPr/>
          <p:nvPr/>
        </p:nvSpPr>
        <p:spPr>
          <a:xfrm>
            <a:off x="642861" y="1835694"/>
            <a:ext cx="5762100" cy="504436"/>
          </a:xfrm>
          <a:prstGeom prst="rect">
            <a:avLst/>
          </a:prstGeom>
        </p:spPr>
        <p:txBody>
          <a:bodyPr wrap="square">
            <a:spAutoFit/>
          </a:bodyPr>
          <a:lstStyle/>
          <a:p>
            <a:pPr defTabSz="644345" eaLnBrk="0" fontAlgn="base" hangingPunct="0">
              <a:spcBef>
                <a:spcPct val="0"/>
              </a:spcBef>
              <a:spcAft>
                <a:spcPct val="0"/>
              </a:spcAft>
              <a:buSzPct val="130000"/>
              <a:defRPr/>
            </a:pPr>
            <a:r>
              <a:rPr lang="es-ES" sz="1350" dirty="0">
                <a:solidFill>
                  <a:srgbClr val="FF0000"/>
                </a:solidFill>
                <a:latin typeface="Bosch Office Sans"/>
                <a:cs typeface="Arial" pitchFamily="34" charset="0"/>
              </a:rPr>
              <a:t>No están previstas medidas directas, solo es posible su valoración a través de auto diagnosis</a:t>
            </a:r>
          </a:p>
        </p:txBody>
      </p:sp>
      <p:sp>
        <p:nvSpPr>
          <p:cNvPr id="18" name="CuadroTexto 17"/>
          <p:cNvSpPr txBox="1"/>
          <p:nvPr>
            <p:custDataLst>
              <p:tags r:id="rId15"/>
            </p:custDataLst>
          </p:nvPr>
        </p:nvSpPr>
        <p:spPr>
          <a:xfrm>
            <a:off x="432533" y="369646"/>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extLst>
      <p:ext uri="{BB962C8B-B14F-4D97-AF65-F5344CB8AC3E}">
        <p14:creationId xmlns:p14="http://schemas.microsoft.com/office/powerpoint/2010/main" val="393916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469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4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8" name="Rectángulo 7"/>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31</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7"/>
            </p:custDataLst>
          </p:nvPr>
        </p:nvPicPr>
        <p:blipFill>
          <a:blip r:embed="rId20">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8"/>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9"/>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230407" name="Rectangle 2_"/>
          <p:cNvSpPr>
            <a:spLocks noGrp="1" noChangeArrowheads="1"/>
          </p:cNvSpPr>
          <p:nvPr>
            <p:ph type="title"/>
            <p:custDataLst>
              <p:tags r:id="rId10"/>
            </p:custDataLst>
          </p:nvPr>
        </p:nvSpPr>
        <p:spPr>
          <a:xfrm>
            <a:off x="2378410" y="109998"/>
            <a:ext cx="4086457" cy="514251"/>
          </a:xfrm>
        </p:spPr>
        <p:txBody>
          <a:bodyPr/>
          <a:lstStyle/>
          <a:p>
            <a:r>
              <a:rPr lang="es-ES" sz="2217" dirty="0">
                <a:solidFill>
                  <a:schemeClr val="bg1"/>
                </a:solidFill>
              </a:rPr>
              <a:t>Sensor de velocidad de giro</a:t>
            </a:r>
          </a:p>
        </p:txBody>
      </p:sp>
      <p:sp>
        <p:nvSpPr>
          <p:cNvPr id="230404" name="Rectangle 6_"/>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230406" name="Rectangle 4"/>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230408" name="Text Box 10"/>
          <p:cNvSpPr txBox="1">
            <a:spLocks noChangeArrowheads="1"/>
          </p:cNvSpPr>
          <p:nvPr>
            <p:custDataLst>
              <p:tags r:id="rId11"/>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sp>
        <p:nvSpPr>
          <p:cNvPr id="230409" name="44 Rectángulo"/>
          <p:cNvSpPr>
            <a:spLocks noChangeArrowheads="1"/>
          </p:cNvSpPr>
          <p:nvPr>
            <p:custDataLst>
              <p:tags r:id="rId12"/>
            </p:custDataLst>
          </p:nvPr>
        </p:nvSpPr>
        <p:spPr bwMode="auto">
          <a:xfrm>
            <a:off x="5362901" y="2321583"/>
            <a:ext cx="2499320" cy="1160702"/>
          </a:xfrm>
          <a:prstGeom prst="rect">
            <a:avLst/>
          </a:prstGeom>
          <a:noFill/>
          <a:ln w="9525">
            <a:noFill/>
            <a:miter lim="800000"/>
            <a:headEnd/>
            <a:tailEnd/>
          </a:ln>
        </p:spPr>
        <p:txBody>
          <a:bodyPr>
            <a:spAutoFit/>
          </a:bodyPr>
          <a:lstStyle/>
          <a:p>
            <a:pPr eaLnBrk="0" fontAlgn="base" hangingPunct="0">
              <a:spcBef>
                <a:spcPct val="0"/>
              </a:spcBef>
              <a:spcAft>
                <a:spcPct val="0"/>
              </a:spcAft>
            </a:pPr>
            <a:r>
              <a:rPr lang="es-ES" sz="1157" dirty="0">
                <a:solidFill>
                  <a:srgbClr val="000000"/>
                </a:solidFill>
                <a:latin typeface="Bosch Office Sans"/>
                <a:cs typeface="Arial" charset="0"/>
              </a:rPr>
              <a:t>Los sensores capacitivos pueden funcionar con corriente continua o corriente alterna. En los sensores de aceleración, se debe prestar atención a la posición de instalación.</a:t>
            </a:r>
          </a:p>
        </p:txBody>
      </p:sp>
      <p:pic>
        <p:nvPicPr>
          <p:cNvPr id="230410" name="Picture 30" descr="QBS6"/>
          <p:cNvPicPr>
            <a:picLocks noChangeAspect="1" noChangeArrowheads="1"/>
          </p:cNvPicPr>
          <p:nvPr>
            <p:custDataLst>
              <p:tags r:id="rId13"/>
            </p:custDataLst>
          </p:nvPr>
        </p:nvPicPr>
        <p:blipFill>
          <a:blip r:embed="rId21" cstate="print"/>
          <a:srcRect/>
          <a:stretch>
            <a:fillRect/>
          </a:stretch>
        </p:blipFill>
        <p:spPr bwMode="auto">
          <a:xfrm>
            <a:off x="503538" y="1408522"/>
            <a:ext cx="4606830" cy="2450569"/>
          </a:xfrm>
          <a:prstGeom prst="rect">
            <a:avLst/>
          </a:prstGeom>
          <a:noFill/>
          <a:ln w="9525">
            <a:noFill/>
            <a:miter lim="800000"/>
            <a:headEnd/>
            <a:tailEnd/>
          </a:ln>
        </p:spPr>
      </p:pic>
      <p:sp>
        <p:nvSpPr>
          <p:cNvPr id="230411" name="46 Rectángulo"/>
          <p:cNvSpPr>
            <a:spLocks noChangeArrowheads="1"/>
          </p:cNvSpPr>
          <p:nvPr>
            <p:custDataLst>
              <p:tags r:id="rId14"/>
            </p:custDataLst>
          </p:nvPr>
        </p:nvSpPr>
        <p:spPr bwMode="auto">
          <a:xfrm>
            <a:off x="434664" y="3988306"/>
            <a:ext cx="7150535" cy="1126454"/>
          </a:xfrm>
          <a:prstGeom prst="rect">
            <a:avLst/>
          </a:prstGeom>
          <a:noFill/>
          <a:ln w="9525">
            <a:noFill/>
            <a:miter lim="800000"/>
            <a:headEnd/>
            <a:tailEnd/>
          </a:ln>
        </p:spPr>
        <p:txBody>
          <a:bodyPr>
            <a:spAutoFit/>
          </a:bodyPr>
          <a:lstStyle/>
          <a:p>
            <a:pPr eaLnBrk="0" fontAlgn="base" hangingPunct="0">
              <a:spcBef>
                <a:spcPct val="0"/>
              </a:spcBef>
              <a:spcAft>
                <a:spcPct val="0"/>
              </a:spcAft>
            </a:pPr>
            <a:r>
              <a:rPr lang="es-ES" sz="1350" dirty="0">
                <a:solidFill>
                  <a:srgbClr val="000000"/>
                </a:solidFill>
                <a:latin typeface="Bosch Office Sans"/>
                <a:cs typeface="Arial" charset="0"/>
              </a:rPr>
              <a:t>¿Que las señales se transmiten por el DRS a la ECU?</a:t>
            </a:r>
          </a:p>
          <a:p>
            <a:pPr eaLnBrk="0" fontAlgn="base" hangingPunct="0">
              <a:spcBef>
                <a:spcPct val="0"/>
              </a:spcBef>
              <a:spcAft>
                <a:spcPct val="0"/>
              </a:spcAft>
            </a:pPr>
            <a:r>
              <a:rPr lang="es-ES" sz="1350" dirty="0">
                <a:solidFill>
                  <a:srgbClr val="000000"/>
                </a:solidFill>
                <a:latin typeface="Bosch Office Sans"/>
                <a:cs typeface="Arial" charset="0"/>
              </a:rPr>
              <a:t/>
            </a:r>
            <a:br>
              <a:rPr lang="es-ES" sz="1350" dirty="0">
                <a:solidFill>
                  <a:srgbClr val="000000"/>
                </a:solidFill>
                <a:latin typeface="Bosch Office Sans"/>
                <a:cs typeface="Arial" charset="0"/>
              </a:rPr>
            </a:br>
            <a:r>
              <a:rPr lang="es-ES" sz="1350" dirty="0">
                <a:solidFill>
                  <a:srgbClr val="FF0000"/>
                </a:solidFill>
                <a:latin typeface="Bosch Office Sans"/>
                <a:cs typeface="Arial" charset="0"/>
              </a:rPr>
              <a:t>DRS MM 1.1 señal CAN.</a:t>
            </a:r>
            <a:br>
              <a:rPr lang="es-ES" sz="1350" dirty="0">
                <a:solidFill>
                  <a:srgbClr val="FF0000"/>
                </a:solidFill>
                <a:latin typeface="Bosch Office Sans"/>
                <a:cs typeface="Arial" charset="0"/>
              </a:rPr>
            </a:br>
            <a:r>
              <a:rPr lang="es-ES" sz="1350" dirty="0">
                <a:solidFill>
                  <a:srgbClr val="FF0000"/>
                </a:solidFill>
                <a:latin typeface="Bosch Office Sans"/>
                <a:cs typeface="Arial" charset="0"/>
              </a:rPr>
              <a:t>DRS MM 1.0 señal analógica de tensión entre 0,5 y 4,5 V.</a:t>
            </a:r>
            <a:r>
              <a:rPr lang="es-ES" sz="1350" dirty="0">
                <a:solidFill>
                  <a:srgbClr val="000000"/>
                </a:solidFill>
                <a:latin typeface="Bosch Office Sans"/>
                <a:cs typeface="Arial" charset="0"/>
              </a:rPr>
              <a:t/>
            </a:r>
            <a:br>
              <a:rPr lang="es-ES" sz="1350" dirty="0">
                <a:solidFill>
                  <a:srgbClr val="000000"/>
                </a:solidFill>
                <a:latin typeface="Bosch Office Sans"/>
                <a:cs typeface="Arial" charset="0"/>
              </a:rPr>
            </a:br>
            <a:endParaRPr lang="es-ES" sz="1350" dirty="0">
              <a:solidFill>
                <a:srgbClr val="000000"/>
              </a:solidFill>
              <a:latin typeface="Bosch Office Sans"/>
              <a:cs typeface="Arial" charset="0"/>
            </a:endParaRPr>
          </a:p>
        </p:txBody>
      </p:sp>
      <p:sp>
        <p:nvSpPr>
          <p:cNvPr id="230412" name="47 Rectángulo"/>
          <p:cNvSpPr>
            <a:spLocks noChangeArrowheads="1"/>
          </p:cNvSpPr>
          <p:nvPr>
            <p:custDataLst>
              <p:tags r:id="rId15"/>
            </p:custDataLst>
          </p:nvPr>
        </p:nvSpPr>
        <p:spPr bwMode="auto">
          <a:xfrm>
            <a:off x="365791" y="933412"/>
            <a:ext cx="3268844"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b="1" dirty="0">
                <a:solidFill>
                  <a:srgbClr val="000000"/>
                </a:solidFill>
                <a:latin typeface="Bosch Office Sans"/>
                <a:cs typeface="Arial" charset="0"/>
              </a:rPr>
              <a:t>Sensor de guiñada DRS MM1</a:t>
            </a:r>
          </a:p>
        </p:txBody>
      </p:sp>
      <p:sp>
        <p:nvSpPr>
          <p:cNvPr id="18" name="CuadroTexto 17"/>
          <p:cNvSpPr txBox="1"/>
          <p:nvPr>
            <p:custDataLst>
              <p:tags r:id="rId16"/>
            </p:custDataLst>
          </p:nvPr>
        </p:nvSpPr>
        <p:spPr>
          <a:xfrm>
            <a:off x="432533" y="369646"/>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0411">
                                            <p:txEl>
                                              <p:pRg st="1" end="1"/>
                                            </p:txEl>
                                          </p:spTgt>
                                        </p:tgtEl>
                                        <p:attrNameLst>
                                          <p:attrName>style.visibility</p:attrName>
                                        </p:attrNameLst>
                                      </p:cBhvr>
                                      <p:to>
                                        <p:strVal val="visible"/>
                                      </p:to>
                                    </p:set>
                                    <p:animEffect transition="in" filter="wipe(left)">
                                      <p:cBhvr>
                                        <p:cTn id="7" dur="500"/>
                                        <p:tgtEl>
                                          <p:spTgt spid="2304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3"/>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8" name="Rectángulo 7"/>
          <p:cNvSpPr>
            <a:spLocks/>
          </p:cNvSpPr>
          <p:nvPr>
            <p:custDataLst>
              <p:tags r:id="rId4"/>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5"/>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6"/>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32</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7"/>
            </p:custDataLst>
          </p:nvPr>
        </p:nvPicPr>
        <p:blipFill>
          <a:blip r:embed="rId23"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8"/>
            </p:custDataLst>
          </p:nvPr>
        </p:nvPicPr>
        <p:blipFill>
          <a:blip r:embed="rId24">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9"/>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10"/>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224266" name="Rectangle 2_"/>
          <p:cNvSpPr>
            <a:spLocks noGrp="1" noChangeArrowheads="1"/>
          </p:cNvSpPr>
          <p:nvPr>
            <p:ph type="title"/>
            <p:custDataLst>
              <p:tags r:id="rId11"/>
            </p:custDataLst>
          </p:nvPr>
        </p:nvSpPr>
        <p:spPr>
          <a:xfrm>
            <a:off x="2378410" y="109998"/>
            <a:ext cx="4086457" cy="514251"/>
          </a:xfrm>
        </p:spPr>
        <p:txBody>
          <a:bodyPr/>
          <a:lstStyle/>
          <a:p>
            <a:r>
              <a:rPr lang="es-ES" sz="2217" dirty="0">
                <a:solidFill>
                  <a:schemeClr val="bg1"/>
                </a:solidFill>
              </a:rPr>
              <a:t>Sensor de velocidad de giro</a:t>
            </a:r>
          </a:p>
        </p:txBody>
      </p:sp>
      <p:sp>
        <p:nvSpPr>
          <p:cNvPr id="224263" name="Rectangle 6_"/>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224265" name="Rectangle 4"/>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224267" name="Text Box 10"/>
          <p:cNvSpPr txBox="1">
            <a:spLocks noChangeArrowheads="1"/>
          </p:cNvSpPr>
          <p:nvPr>
            <p:custDataLst>
              <p:tags r:id="rId12"/>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sp>
        <p:nvSpPr>
          <p:cNvPr id="224268" name="12 Rectángulo"/>
          <p:cNvSpPr>
            <a:spLocks noChangeArrowheads="1"/>
          </p:cNvSpPr>
          <p:nvPr>
            <p:custDataLst>
              <p:tags r:id="rId13"/>
            </p:custDataLst>
          </p:nvPr>
        </p:nvSpPr>
        <p:spPr bwMode="auto">
          <a:xfrm>
            <a:off x="365791" y="933412"/>
            <a:ext cx="3268844"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b="1" dirty="0">
                <a:solidFill>
                  <a:srgbClr val="000000"/>
                </a:solidFill>
                <a:latin typeface="Bosch Office Sans"/>
                <a:cs typeface="Arial" charset="0"/>
              </a:rPr>
              <a:t>Sensor de guiñada DRS MM1</a:t>
            </a:r>
          </a:p>
        </p:txBody>
      </p:sp>
      <p:graphicFrame>
        <p:nvGraphicFramePr>
          <p:cNvPr id="224258" name="Object 2"/>
          <p:cNvGraphicFramePr>
            <a:graphicFrameLocks noChangeAspect="1"/>
          </p:cNvGraphicFramePr>
          <p:nvPr>
            <p:custDataLst>
              <p:tags r:id="rId14"/>
            </p:custDataLst>
            <p:extLst>
              <p:ext uri="{D42A27DB-BD31-4B8C-83A1-F6EECF244321}">
                <p14:modId xmlns:p14="http://schemas.microsoft.com/office/powerpoint/2010/main" val="1067234854"/>
              </p:ext>
            </p:extLst>
          </p:nvPr>
        </p:nvGraphicFramePr>
        <p:xfrm>
          <a:off x="1281043" y="1424706"/>
          <a:ext cx="2915605" cy="1564179"/>
        </p:xfrm>
        <a:graphic>
          <a:graphicData uri="http://schemas.openxmlformats.org/presentationml/2006/ole">
            <mc:AlternateContent xmlns:mc="http://schemas.openxmlformats.org/markup-compatibility/2006">
              <mc:Choice xmlns:v="urn:schemas-microsoft-com:vml" Requires="v">
                <p:oleObj spid="_x0000_s2110" name="CorelPhotoPaint.Image.8" r:id="rId25" imgW="9266667" imgH="4971429" progId="">
                  <p:embed/>
                </p:oleObj>
              </mc:Choice>
              <mc:Fallback>
                <p:oleObj name="CorelPhotoPaint.Image.8" r:id="rId25" imgW="9266667" imgH="4971429" progId="">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l="9430" t="47195" r="38643" b="19579"/>
                      <a:stretch>
                        <a:fillRect/>
                      </a:stretch>
                    </p:blipFill>
                    <p:spPr bwMode="auto">
                      <a:xfrm>
                        <a:off x="1281043" y="1424706"/>
                        <a:ext cx="2915605" cy="1564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4259" name="Object 3"/>
          <p:cNvGraphicFramePr>
            <a:graphicFrameLocks noChangeAspect="1"/>
          </p:cNvGraphicFramePr>
          <p:nvPr>
            <p:custDataLst>
              <p:tags r:id="rId15"/>
            </p:custDataLst>
            <p:extLst>
              <p:ext uri="{D42A27DB-BD31-4B8C-83A1-F6EECF244321}">
                <p14:modId xmlns:p14="http://schemas.microsoft.com/office/powerpoint/2010/main" val="2965321267"/>
              </p:ext>
            </p:extLst>
          </p:nvPr>
        </p:nvGraphicFramePr>
        <p:xfrm>
          <a:off x="1734901" y="3576600"/>
          <a:ext cx="1763006" cy="1665193"/>
        </p:xfrm>
        <a:graphic>
          <a:graphicData uri="http://schemas.openxmlformats.org/presentationml/2006/ole">
            <mc:AlternateContent xmlns:mc="http://schemas.openxmlformats.org/markup-compatibility/2006">
              <mc:Choice xmlns:v="urn:schemas-microsoft-com:vml" Requires="v">
                <p:oleObj spid="_x0000_s2111" name="Document" r:id="rId27" imgW="7753059" imgH="7322914" progId="Word.Document.8">
                  <p:embed/>
                </p:oleObj>
              </mc:Choice>
              <mc:Fallback>
                <p:oleObj name="Document" r:id="rId27" imgW="7753059" imgH="7322914" progId="Word.Document.8">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l="2464" t="40683" b="20851"/>
                      <a:stretch>
                        <a:fillRect/>
                      </a:stretch>
                    </p:blipFill>
                    <p:spPr bwMode="auto">
                      <a:xfrm>
                        <a:off x="1734901" y="3576600"/>
                        <a:ext cx="1763006" cy="166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24269" name="Picture 7" descr="oragetblob"/>
          <p:cNvPicPr>
            <a:picLocks noChangeAspect="1" noChangeArrowheads="1"/>
          </p:cNvPicPr>
          <p:nvPr>
            <p:custDataLst>
              <p:tags r:id="rId16"/>
            </p:custDataLst>
          </p:nvPr>
        </p:nvPicPr>
        <p:blipFill>
          <a:blip r:embed="rId29" cstate="print"/>
          <a:srcRect/>
          <a:stretch>
            <a:fillRect/>
          </a:stretch>
        </p:blipFill>
        <p:spPr bwMode="auto">
          <a:xfrm>
            <a:off x="5661351" y="3293455"/>
            <a:ext cx="2409020" cy="2050585"/>
          </a:xfrm>
          <a:prstGeom prst="rect">
            <a:avLst/>
          </a:prstGeom>
          <a:noFill/>
          <a:ln w="9525">
            <a:noFill/>
            <a:miter lim="800000"/>
            <a:headEnd/>
            <a:tailEnd/>
          </a:ln>
        </p:spPr>
      </p:pic>
      <p:pic>
        <p:nvPicPr>
          <p:cNvPr id="224270" name="Picture 8_" descr="oragetblob"/>
          <p:cNvPicPr>
            <a:picLocks noChangeAspect="1" noChangeArrowheads="1"/>
          </p:cNvPicPr>
          <p:nvPr>
            <p:custDataLst>
              <p:tags r:id="rId17"/>
            </p:custDataLst>
          </p:nvPr>
        </p:nvPicPr>
        <p:blipFill>
          <a:blip r:embed="rId30" cstate="print"/>
          <a:srcRect/>
          <a:stretch>
            <a:fillRect/>
          </a:stretch>
        </p:blipFill>
        <p:spPr bwMode="auto">
          <a:xfrm>
            <a:off x="6161826" y="1302265"/>
            <a:ext cx="1812122" cy="1617742"/>
          </a:xfrm>
          <a:prstGeom prst="rect">
            <a:avLst/>
          </a:prstGeom>
          <a:noFill/>
          <a:ln w="9525">
            <a:noFill/>
            <a:miter lim="800000"/>
            <a:headEnd/>
            <a:tailEnd/>
          </a:ln>
        </p:spPr>
      </p:pic>
      <p:sp>
        <p:nvSpPr>
          <p:cNvPr id="224271" name="Text Box 9"/>
          <p:cNvSpPr txBox="1">
            <a:spLocks noChangeArrowheads="1"/>
          </p:cNvSpPr>
          <p:nvPr>
            <p:custDataLst>
              <p:tags r:id="rId18"/>
            </p:custDataLst>
          </p:nvPr>
        </p:nvSpPr>
        <p:spPr bwMode="auto">
          <a:xfrm>
            <a:off x="546392" y="2965927"/>
            <a:ext cx="2802506" cy="328503"/>
          </a:xfrm>
          <a:prstGeom prst="rect">
            <a:avLst/>
          </a:prstGeom>
          <a:noFill/>
          <a:ln w="19050" algn="ctr">
            <a:noFill/>
            <a:miter lim="800000"/>
            <a:headEnd/>
            <a:tailEnd/>
          </a:ln>
        </p:spPr>
        <p:txBody>
          <a:bodyPr wrap="none" lIns="86769" tIns="45120" rIns="86769" bIns="45120">
            <a:spAutoFit/>
          </a:bodyPr>
          <a:lstStyle/>
          <a:p>
            <a:pPr eaLnBrk="0" fontAlgn="base" hangingPunct="0">
              <a:spcBef>
                <a:spcPct val="0"/>
              </a:spcBef>
              <a:spcAft>
                <a:spcPct val="0"/>
              </a:spcAft>
            </a:pPr>
            <a:r>
              <a:rPr lang="es-ES" sz="1543" b="1" dirty="0">
                <a:solidFill>
                  <a:srgbClr val="000000"/>
                </a:solidFill>
                <a:latin typeface="Bosch Office Sans"/>
                <a:cs typeface="Arial" charset="0"/>
              </a:rPr>
              <a:t>CAN signal as output signal</a:t>
            </a:r>
          </a:p>
        </p:txBody>
      </p:sp>
      <p:sp>
        <p:nvSpPr>
          <p:cNvPr id="224272" name="Text Box 10_"/>
          <p:cNvSpPr txBox="1">
            <a:spLocks noChangeArrowheads="1"/>
          </p:cNvSpPr>
          <p:nvPr>
            <p:custDataLst>
              <p:tags r:id="rId19"/>
            </p:custDataLst>
          </p:nvPr>
        </p:nvSpPr>
        <p:spPr bwMode="auto">
          <a:xfrm>
            <a:off x="465275" y="5246384"/>
            <a:ext cx="3154869" cy="328503"/>
          </a:xfrm>
          <a:prstGeom prst="rect">
            <a:avLst/>
          </a:prstGeom>
          <a:noFill/>
          <a:ln w="19050" algn="ctr">
            <a:noFill/>
            <a:miter lim="800000"/>
            <a:headEnd/>
            <a:tailEnd/>
          </a:ln>
        </p:spPr>
        <p:txBody>
          <a:bodyPr wrap="none" lIns="86769" tIns="45120" rIns="86769" bIns="45120">
            <a:spAutoFit/>
          </a:bodyPr>
          <a:lstStyle/>
          <a:p>
            <a:pPr eaLnBrk="0" fontAlgn="base" hangingPunct="0">
              <a:spcBef>
                <a:spcPct val="0"/>
              </a:spcBef>
              <a:spcAft>
                <a:spcPct val="0"/>
              </a:spcAft>
            </a:pPr>
            <a:r>
              <a:rPr lang="es-ES" sz="1543" b="1" dirty="0">
                <a:solidFill>
                  <a:srgbClr val="000000"/>
                </a:solidFill>
                <a:latin typeface="Bosch Office Sans"/>
                <a:cs typeface="Arial" charset="0"/>
              </a:rPr>
              <a:t>Análoga signal as output signal</a:t>
            </a:r>
          </a:p>
        </p:txBody>
      </p:sp>
      <p:sp>
        <p:nvSpPr>
          <p:cNvPr id="21" name="CuadroTexto 20"/>
          <p:cNvSpPr txBox="1"/>
          <p:nvPr>
            <p:custDataLst>
              <p:tags r:id="rId20"/>
            </p:custDataLst>
          </p:nvPr>
        </p:nvSpPr>
        <p:spPr>
          <a:xfrm>
            <a:off x="432533" y="369646"/>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2"/>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8" name="Rectángulo 7"/>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33</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6"/>
            </p:custDataLst>
          </p:nvPr>
        </p:nvPicPr>
        <p:blipFill>
          <a:blip r:embed="rId24"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7"/>
            </p:custDataLst>
          </p:nvPr>
        </p:nvPicPr>
        <p:blipFill>
          <a:blip r:embed="rId25">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8"/>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9"/>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235524" name="Rectangle 4"/>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235526" name="Rectangle 6_"/>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235528" name="Text Box 16"/>
          <p:cNvSpPr txBox="1">
            <a:spLocks noChangeArrowheads="1"/>
          </p:cNvSpPr>
          <p:nvPr>
            <p:custDataLst>
              <p:tags r:id="rId10"/>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sp>
        <p:nvSpPr>
          <p:cNvPr id="288786" name="Rectangle 18"/>
          <p:cNvSpPr>
            <a:spLocks noChangeArrowheads="1"/>
          </p:cNvSpPr>
          <p:nvPr>
            <p:custDataLst>
              <p:tags r:id="rId11"/>
            </p:custDataLst>
          </p:nvPr>
        </p:nvSpPr>
        <p:spPr bwMode="auto">
          <a:xfrm>
            <a:off x="4917319" y="867656"/>
            <a:ext cx="3194171" cy="1542752"/>
          </a:xfrm>
          <a:prstGeom prst="rect">
            <a:avLst/>
          </a:prstGeom>
          <a:noFill/>
          <a:ln w="9525">
            <a:noFill/>
            <a:miter lim="800000"/>
            <a:headEnd/>
            <a:tailEnd/>
          </a:ln>
          <a:effectLst/>
        </p:spPr>
        <p:txBody>
          <a:bodyPr>
            <a:spAutoFit/>
          </a:bodyPr>
          <a:lstStyle/>
          <a:p>
            <a:pPr eaLnBrk="0" fontAlgn="base" hangingPunct="0">
              <a:spcBef>
                <a:spcPct val="0"/>
              </a:spcBef>
              <a:spcAft>
                <a:spcPct val="0"/>
              </a:spcAft>
              <a:defRPr/>
            </a:pPr>
            <a:r>
              <a:rPr lang="es-ES" sz="1350" dirty="0">
                <a:solidFill>
                  <a:srgbClr val="DF0024"/>
                </a:solidFill>
                <a:latin typeface="Bosch Office Sans"/>
                <a:cs typeface="Arial" pitchFamily="34" charset="0"/>
              </a:rPr>
              <a:t>A través del sensor de aceleración transversal, la unidad electrónica de control, detecta si existen fuerzas laterales que tratan de sacar el vehículo de su trayectoria prevista, y en caso afirmativo, informa de su </a:t>
            </a:r>
          </a:p>
          <a:p>
            <a:pPr eaLnBrk="0" fontAlgn="base" hangingPunct="0">
              <a:spcBef>
                <a:spcPct val="0"/>
              </a:spcBef>
              <a:spcAft>
                <a:spcPct val="0"/>
              </a:spcAft>
              <a:defRPr/>
            </a:pPr>
            <a:r>
              <a:rPr lang="es-ES" sz="1350" dirty="0">
                <a:solidFill>
                  <a:srgbClr val="DF0024"/>
                </a:solidFill>
                <a:latin typeface="Bosch Office Sans"/>
                <a:cs typeface="Arial" pitchFamily="34" charset="0"/>
              </a:rPr>
              <a:t>intensidad.</a:t>
            </a:r>
          </a:p>
        </p:txBody>
      </p:sp>
      <p:pic>
        <p:nvPicPr>
          <p:cNvPr id="235530" name="Picture 20" descr="esp_s_02_1"/>
          <p:cNvPicPr>
            <a:picLocks noChangeAspect="1" noChangeArrowheads="1"/>
          </p:cNvPicPr>
          <p:nvPr>
            <p:custDataLst>
              <p:tags r:id="rId12"/>
            </p:custDataLst>
          </p:nvPr>
        </p:nvPicPr>
        <p:blipFill>
          <a:blip r:embed="rId26" cstate="print"/>
          <a:srcRect/>
          <a:stretch>
            <a:fillRect/>
          </a:stretch>
        </p:blipFill>
        <p:spPr bwMode="auto">
          <a:xfrm>
            <a:off x="4988171" y="2669008"/>
            <a:ext cx="2713104" cy="1804470"/>
          </a:xfrm>
          <a:prstGeom prst="rect">
            <a:avLst/>
          </a:prstGeom>
          <a:noFill/>
          <a:ln w="9525">
            <a:solidFill>
              <a:schemeClr val="tx1"/>
            </a:solidFill>
            <a:miter lim="800000"/>
            <a:headEnd/>
            <a:tailEnd/>
          </a:ln>
          <a:effectLst>
            <a:prstShdw prst="shdw13" dist="53882" dir="13500000">
              <a:srgbClr val="808080"/>
            </a:prstShdw>
          </a:effectLst>
        </p:spPr>
      </p:pic>
      <p:sp>
        <p:nvSpPr>
          <p:cNvPr id="14" name="Rectangle 2_"/>
          <p:cNvSpPr txBox="1">
            <a:spLocks noChangeArrowheads="1"/>
          </p:cNvSpPr>
          <p:nvPr>
            <p:custDataLst>
              <p:tags r:id="rId13"/>
            </p:custDataLst>
          </p:nvPr>
        </p:nvSpPr>
        <p:spPr bwMode="auto">
          <a:xfrm>
            <a:off x="157643" y="725262"/>
            <a:ext cx="4912932" cy="479050"/>
          </a:xfrm>
          <a:prstGeom prst="rect">
            <a:avLst/>
          </a:prstGeom>
          <a:noFill/>
          <a:ln w="0">
            <a:noFill/>
            <a:miter lim="800000"/>
            <a:headEnd/>
            <a:tailEnd/>
          </a:ln>
          <a:effectLst/>
        </p:spPr>
        <p:txBody>
          <a:bodyPr lIns="0" tIns="13322" rIns="0" bIns="0"/>
          <a:lstStyle/>
          <a:p>
            <a:pPr defTabSz="809640" eaLnBrk="0" fontAlgn="base" hangingPunct="0">
              <a:lnSpc>
                <a:spcPct val="111000"/>
              </a:lnSpc>
              <a:spcBef>
                <a:spcPct val="0"/>
              </a:spcBef>
              <a:spcAft>
                <a:spcPct val="0"/>
              </a:spcAft>
              <a:defRPr/>
            </a:pPr>
            <a:r>
              <a:rPr lang="es-ES" sz="1400" kern="0" dirty="0">
                <a:solidFill>
                  <a:srgbClr val="000000"/>
                </a:solidFill>
                <a:latin typeface="Bosch Office Sans"/>
                <a:cs typeface="Arial" charset="0"/>
              </a:rPr>
              <a:t>ESP - Lateral aceleración sensor</a:t>
            </a:r>
          </a:p>
        </p:txBody>
      </p:sp>
      <p:sp>
        <p:nvSpPr>
          <p:cNvPr id="235532" name="Rectangle 14"/>
          <p:cNvSpPr>
            <a:spLocks noChangeArrowheads="1"/>
          </p:cNvSpPr>
          <p:nvPr>
            <p:custDataLst>
              <p:tags r:id="rId14"/>
            </p:custDataLst>
          </p:nvPr>
        </p:nvSpPr>
        <p:spPr bwMode="auto">
          <a:xfrm>
            <a:off x="194375" y="3709754"/>
            <a:ext cx="2323312" cy="1180022"/>
          </a:xfrm>
          <a:prstGeom prst="rect">
            <a:avLst/>
          </a:prstGeom>
          <a:noFill/>
          <a:ln w="9525">
            <a:noFill/>
            <a:miter lim="800000"/>
            <a:headEnd/>
            <a:tailEnd/>
          </a:ln>
        </p:spPr>
        <p:txBody>
          <a:bodyPr lIns="82267" tIns="41133" rIns="82267" bIns="41133"/>
          <a:lstStyle/>
          <a:p>
            <a:pPr marL="489763" lvl="3" indent="-220393" eaLnBrk="0" fontAlgn="base" hangingPunct="0">
              <a:spcBef>
                <a:spcPct val="20000"/>
              </a:spcBef>
              <a:spcAft>
                <a:spcPct val="0"/>
              </a:spcAft>
              <a:buClr>
                <a:srgbClr val="000000"/>
              </a:buClr>
              <a:buFont typeface="Bosch Office Sans"/>
              <a:buAutoNum type="arabicPeriod"/>
            </a:pPr>
            <a:r>
              <a:rPr lang="es-ES" sz="1157" b="1" dirty="0">
                <a:solidFill>
                  <a:srgbClr val="000000"/>
                </a:solidFill>
                <a:ea typeface="Krystoid"/>
                <a:cs typeface="Krystoid"/>
              </a:rPr>
              <a:t>Electronics</a:t>
            </a:r>
          </a:p>
          <a:p>
            <a:pPr marL="489763" lvl="3" indent="-220393" eaLnBrk="0" fontAlgn="base" hangingPunct="0">
              <a:spcBef>
                <a:spcPct val="20000"/>
              </a:spcBef>
              <a:spcAft>
                <a:spcPct val="0"/>
              </a:spcAft>
              <a:buClr>
                <a:srgbClr val="000000"/>
              </a:buClr>
              <a:buFont typeface="Bosch Office Sans"/>
              <a:buAutoNum type="arabicPeriod"/>
            </a:pPr>
            <a:r>
              <a:rPr lang="es-ES" sz="1157" b="1" dirty="0">
                <a:solidFill>
                  <a:srgbClr val="000000"/>
                </a:solidFill>
                <a:ea typeface="Krystoid"/>
                <a:cs typeface="Krystoid"/>
              </a:rPr>
              <a:t>Hall sensor</a:t>
            </a:r>
          </a:p>
          <a:p>
            <a:pPr marL="489763" lvl="3" indent="-220393" eaLnBrk="0" fontAlgn="base" hangingPunct="0">
              <a:spcBef>
                <a:spcPct val="20000"/>
              </a:spcBef>
              <a:spcAft>
                <a:spcPct val="0"/>
              </a:spcAft>
              <a:buClr>
                <a:srgbClr val="000000"/>
              </a:buClr>
              <a:buFont typeface="Bosch Office Sans"/>
              <a:buAutoNum type="arabicPeriod"/>
            </a:pPr>
            <a:r>
              <a:rPr lang="es-ES" sz="1157" b="1" dirty="0">
                <a:solidFill>
                  <a:srgbClr val="000000"/>
                </a:solidFill>
                <a:ea typeface="Krystoid"/>
                <a:cs typeface="Krystoid"/>
              </a:rPr>
              <a:t>Spring-ground element</a:t>
            </a:r>
          </a:p>
          <a:p>
            <a:pPr marL="489763" lvl="3" indent="-220393" eaLnBrk="0" fontAlgn="base" hangingPunct="0">
              <a:spcBef>
                <a:spcPct val="20000"/>
              </a:spcBef>
              <a:spcAft>
                <a:spcPct val="0"/>
              </a:spcAft>
              <a:buClr>
                <a:srgbClr val="000000"/>
              </a:buClr>
              <a:buFont typeface="Bosch Office Sans"/>
              <a:buAutoNum type="arabicPeriod"/>
            </a:pPr>
            <a:r>
              <a:rPr lang="es-ES" sz="1157" b="1" dirty="0">
                <a:solidFill>
                  <a:srgbClr val="000000"/>
                </a:solidFill>
                <a:ea typeface="Krystoid"/>
                <a:cs typeface="Krystoid"/>
              </a:rPr>
              <a:t>Spring</a:t>
            </a:r>
          </a:p>
          <a:p>
            <a:pPr marL="489763" lvl="3" indent="-220393" eaLnBrk="0" fontAlgn="base" hangingPunct="0">
              <a:spcBef>
                <a:spcPct val="20000"/>
              </a:spcBef>
              <a:spcAft>
                <a:spcPct val="0"/>
              </a:spcAft>
              <a:buClr>
                <a:srgbClr val="000000"/>
              </a:buClr>
              <a:buFont typeface="Bosch Office Sans"/>
              <a:buAutoNum type="arabicPeriod"/>
            </a:pPr>
            <a:r>
              <a:rPr lang="es-ES" sz="1157" b="1" dirty="0">
                <a:solidFill>
                  <a:srgbClr val="000000"/>
                </a:solidFill>
                <a:ea typeface="Krystoid"/>
                <a:cs typeface="Krystoid"/>
              </a:rPr>
              <a:t>Housing</a:t>
            </a:r>
          </a:p>
        </p:txBody>
      </p:sp>
      <p:pic>
        <p:nvPicPr>
          <p:cNvPr id="235533" name="Picture 3_" descr="Querbeschleunigungsaufnehmer"/>
          <p:cNvPicPr>
            <a:picLocks noChangeAspect="1" noChangeArrowheads="1"/>
          </p:cNvPicPr>
          <p:nvPr>
            <p:custDataLst>
              <p:tags r:id="rId15"/>
            </p:custDataLst>
          </p:nvPr>
        </p:nvPicPr>
        <p:blipFill>
          <a:blip r:embed="rId27" cstate="print"/>
          <a:srcRect/>
          <a:stretch>
            <a:fillRect/>
          </a:stretch>
        </p:blipFill>
        <p:spPr bwMode="auto">
          <a:xfrm>
            <a:off x="157643" y="1002284"/>
            <a:ext cx="4129311" cy="2749808"/>
          </a:xfrm>
          <a:prstGeom prst="rect">
            <a:avLst/>
          </a:prstGeom>
          <a:noFill/>
          <a:ln w="9525">
            <a:noFill/>
            <a:miter lim="800000"/>
            <a:headEnd/>
            <a:tailEnd/>
          </a:ln>
        </p:spPr>
      </p:pic>
      <p:sp>
        <p:nvSpPr>
          <p:cNvPr id="235534" name="Rectangle 15"/>
          <p:cNvSpPr>
            <a:spLocks noChangeArrowheads="1"/>
          </p:cNvSpPr>
          <p:nvPr>
            <p:custDataLst>
              <p:tags r:id="rId16"/>
            </p:custDataLst>
          </p:nvPr>
        </p:nvSpPr>
        <p:spPr bwMode="auto">
          <a:xfrm>
            <a:off x="3033467" y="2630746"/>
            <a:ext cx="295389" cy="258655"/>
          </a:xfrm>
          <a:prstGeom prst="rect">
            <a:avLst/>
          </a:prstGeom>
          <a:noFill/>
          <a:ln w="9525">
            <a:noFill/>
            <a:miter lim="800000"/>
            <a:headEnd/>
            <a:tailEnd/>
          </a:ln>
        </p:spPr>
        <p:txBody>
          <a:bodyPr lIns="82267" tIns="41133" rIns="82267" bIns="41133">
            <a:spAutoFit/>
          </a:bodyPr>
          <a:lstStyle/>
          <a:p>
            <a:pPr marL="4592" lvl="3" eaLnBrk="0" fontAlgn="base" hangingPunct="0">
              <a:spcBef>
                <a:spcPct val="20000"/>
              </a:spcBef>
              <a:spcAft>
                <a:spcPct val="0"/>
              </a:spcAft>
            </a:pPr>
            <a:r>
              <a:rPr lang="es-ES" sz="1157" b="1" dirty="0">
                <a:solidFill>
                  <a:srgbClr val="000000"/>
                </a:solidFill>
                <a:ea typeface="Krystoid"/>
                <a:cs typeface="Krystoid"/>
              </a:rPr>
              <a:t>1</a:t>
            </a:r>
          </a:p>
        </p:txBody>
      </p:sp>
      <p:sp>
        <p:nvSpPr>
          <p:cNvPr id="235535" name="Rectangle 16"/>
          <p:cNvSpPr>
            <a:spLocks noChangeArrowheads="1"/>
          </p:cNvSpPr>
          <p:nvPr>
            <p:custDataLst>
              <p:tags r:id="rId17"/>
            </p:custDataLst>
          </p:nvPr>
        </p:nvSpPr>
        <p:spPr bwMode="auto">
          <a:xfrm>
            <a:off x="2774812" y="1398686"/>
            <a:ext cx="295388" cy="258656"/>
          </a:xfrm>
          <a:prstGeom prst="rect">
            <a:avLst/>
          </a:prstGeom>
          <a:noFill/>
          <a:ln w="9525">
            <a:noFill/>
            <a:miter lim="800000"/>
            <a:headEnd/>
            <a:tailEnd/>
          </a:ln>
        </p:spPr>
        <p:txBody>
          <a:bodyPr lIns="82267" tIns="41133" rIns="82267" bIns="41133">
            <a:spAutoFit/>
          </a:bodyPr>
          <a:lstStyle/>
          <a:p>
            <a:pPr marL="4592" lvl="3" eaLnBrk="0" fontAlgn="base" hangingPunct="0">
              <a:spcBef>
                <a:spcPct val="20000"/>
              </a:spcBef>
              <a:spcAft>
                <a:spcPct val="0"/>
              </a:spcAft>
            </a:pPr>
            <a:r>
              <a:rPr lang="es-ES" sz="1157" b="1" dirty="0">
                <a:solidFill>
                  <a:srgbClr val="000000"/>
                </a:solidFill>
                <a:ea typeface="Krystoid"/>
                <a:cs typeface="Krystoid"/>
              </a:rPr>
              <a:t>2</a:t>
            </a:r>
          </a:p>
        </p:txBody>
      </p:sp>
      <p:sp>
        <p:nvSpPr>
          <p:cNvPr id="235536" name="Rectangle 17"/>
          <p:cNvSpPr>
            <a:spLocks noChangeArrowheads="1"/>
          </p:cNvSpPr>
          <p:nvPr>
            <p:custDataLst>
              <p:tags r:id="rId18"/>
            </p:custDataLst>
          </p:nvPr>
        </p:nvSpPr>
        <p:spPr bwMode="auto">
          <a:xfrm>
            <a:off x="306101" y="1181354"/>
            <a:ext cx="295389" cy="258656"/>
          </a:xfrm>
          <a:prstGeom prst="rect">
            <a:avLst/>
          </a:prstGeom>
          <a:noFill/>
          <a:ln w="9525">
            <a:noFill/>
            <a:miter lim="800000"/>
            <a:headEnd/>
            <a:tailEnd/>
          </a:ln>
        </p:spPr>
        <p:txBody>
          <a:bodyPr lIns="82267" tIns="41133" rIns="82267" bIns="41133">
            <a:spAutoFit/>
          </a:bodyPr>
          <a:lstStyle/>
          <a:p>
            <a:pPr marL="4592" lvl="3" eaLnBrk="0" fontAlgn="base" hangingPunct="0">
              <a:spcBef>
                <a:spcPct val="20000"/>
              </a:spcBef>
              <a:spcAft>
                <a:spcPct val="0"/>
              </a:spcAft>
            </a:pPr>
            <a:r>
              <a:rPr lang="es-ES" sz="1157" b="1" dirty="0">
                <a:solidFill>
                  <a:srgbClr val="000000"/>
                </a:solidFill>
                <a:ea typeface="Krystoid"/>
                <a:cs typeface="Krystoid"/>
              </a:rPr>
              <a:t>3</a:t>
            </a:r>
          </a:p>
        </p:txBody>
      </p:sp>
      <p:sp>
        <p:nvSpPr>
          <p:cNvPr id="235537" name="Rectangle 18_"/>
          <p:cNvSpPr>
            <a:spLocks noChangeArrowheads="1"/>
          </p:cNvSpPr>
          <p:nvPr>
            <p:custDataLst>
              <p:tags r:id="rId19"/>
            </p:custDataLst>
          </p:nvPr>
        </p:nvSpPr>
        <p:spPr bwMode="auto">
          <a:xfrm>
            <a:off x="523433" y="2759309"/>
            <a:ext cx="295389" cy="258655"/>
          </a:xfrm>
          <a:prstGeom prst="rect">
            <a:avLst/>
          </a:prstGeom>
          <a:noFill/>
          <a:ln w="9525">
            <a:noFill/>
            <a:miter lim="800000"/>
            <a:headEnd/>
            <a:tailEnd/>
          </a:ln>
        </p:spPr>
        <p:txBody>
          <a:bodyPr lIns="82267" tIns="41133" rIns="82267" bIns="41133">
            <a:spAutoFit/>
          </a:bodyPr>
          <a:lstStyle/>
          <a:p>
            <a:pPr marL="4592" lvl="3" eaLnBrk="0" fontAlgn="base" hangingPunct="0">
              <a:spcBef>
                <a:spcPct val="20000"/>
              </a:spcBef>
              <a:spcAft>
                <a:spcPct val="0"/>
              </a:spcAft>
            </a:pPr>
            <a:r>
              <a:rPr lang="es-ES" sz="1157" b="1" dirty="0">
                <a:solidFill>
                  <a:srgbClr val="000000"/>
                </a:solidFill>
                <a:ea typeface="Krystoid"/>
                <a:cs typeface="Krystoid"/>
              </a:rPr>
              <a:t>4</a:t>
            </a:r>
          </a:p>
        </p:txBody>
      </p:sp>
      <p:sp>
        <p:nvSpPr>
          <p:cNvPr id="235538" name="Rectangle 19"/>
          <p:cNvSpPr>
            <a:spLocks noChangeArrowheads="1"/>
          </p:cNvSpPr>
          <p:nvPr>
            <p:custDataLst>
              <p:tags r:id="rId20"/>
            </p:custDataLst>
          </p:nvPr>
        </p:nvSpPr>
        <p:spPr bwMode="auto">
          <a:xfrm>
            <a:off x="251003" y="2759309"/>
            <a:ext cx="295389" cy="258655"/>
          </a:xfrm>
          <a:prstGeom prst="rect">
            <a:avLst/>
          </a:prstGeom>
          <a:noFill/>
          <a:ln w="9525">
            <a:noFill/>
            <a:miter lim="800000"/>
            <a:headEnd/>
            <a:tailEnd/>
          </a:ln>
        </p:spPr>
        <p:txBody>
          <a:bodyPr lIns="82267" tIns="41133" rIns="82267" bIns="41133">
            <a:spAutoFit/>
          </a:bodyPr>
          <a:lstStyle/>
          <a:p>
            <a:pPr marL="4592" lvl="3" eaLnBrk="0" fontAlgn="base" hangingPunct="0">
              <a:spcBef>
                <a:spcPct val="20000"/>
              </a:spcBef>
              <a:spcAft>
                <a:spcPct val="0"/>
              </a:spcAft>
            </a:pPr>
            <a:r>
              <a:rPr lang="es-ES" sz="1157" b="1" dirty="0">
                <a:solidFill>
                  <a:srgbClr val="000000"/>
                </a:solidFill>
                <a:ea typeface="Krystoid"/>
                <a:cs typeface="Krystoid"/>
              </a:rPr>
              <a:t>5</a:t>
            </a:r>
          </a:p>
        </p:txBody>
      </p:sp>
      <p:sp>
        <p:nvSpPr>
          <p:cNvPr id="23" name="CuadroTexto 22"/>
          <p:cNvSpPr txBox="1"/>
          <p:nvPr>
            <p:custDataLst>
              <p:tags r:id="rId21"/>
            </p:custDataLst>
          </p:nvPr>
        </p:nvSpPr>
        <p:spPr>
          <a:xfrm>
            <a:off x="432533" y="275866"/>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8" name="Rectángulo 7"/>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34</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6"/>
            </p:custDataLst>
          </p:nvPr>
        </p:nvPicPr>
        <p:blipFill>
          <a:blip r:embed="rId28"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7"/>
            </p:custDataLst>
          </p:nvPr>
        </p:nvPicPr>
        <p:blipFill>
          <a:blip r:embed="rId29">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8"/>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9"/>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237575" name="Rectangle 2_"/>
          <p:cNvSpPr>
            <a:spLocks noGrp="1" noChangeArrowheads="1"/>
          </p:cNvSpPr>
          <p:nvPr>
            <p:ph type="title"/>
            <p:custDataLst>
              <p:tags r:id="rId10"/>
            </p:custDataLst>
          </p:nvPr>
        </p:nvSpPr>
        <p:spPr>
          <a:xfrm>
            <a:off x="2457997" y="140608"/>
            <a:ext cx="4987927" cy="514251"/>
          </a:xfrm>
        </p:spPr>
        <p:txBody>
          <a:bodyPr/>
          <a:lstStyle/>
          <a:p>
            <a:r>
              <a:rPr lang="es-ES" sz="1928" dirty="0">
                <a:solidFill>
                  <a:schemeClr val="bg1"/>
                </a:solidFill>
              </a:rPr>
              <a:t>Sensor de aceleración transversal</a:t>
            </a:r>
          </a:p>
        </p:txBody>
      </p:sp>
      <p:sp>
        <p:nvSpPr>
          <p:cNvPr id="237572" name="Rectangle 8"/>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237574" name="Rectangle 6_"/>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116741" name="Text Box 5"/>
          <p:cNvSpPr txBox="1">
            <a:spLocks noChangeArrowheads="1"/>
          </p:cNvSpPr>
          <p:nvPr>
            <p:custDataLst>
              <p:tags r:id="rId11"/>
            </p:custDataLst>
          </p:nvPr>
        </p:nvSpPr>
        <p:spPr bwMode="auto">
          <a:xfrm>
            <a:off x="226515" y="3432732"/>
            <a:ext cx="5346066" cy="1946807"/>
          </a:xfrm>
          <a:prstGeom prst="rect">
            <a:avLst/>
          </a:prstGeom>
          <a:noFill/>
          <a:ln w="12700">
            <a:noFill/>
            <a:miter lim="800000"/>
            <a:headEnd/>
            <a:tailEnd/>
          </a:ln>
          <a:effectLst/>
        </p:spPr>
        <p:txBody>
          <a:bodyPr lIns="77336" tIns="38668" rIns="77336" bIns="38668">
            <a:spAutoFit/>
          </a:bodyPr>
          <a:lstStyle/>
          <a:p>
            <a:pPr defTabSz="644345" eaLnBrk="0" fontAlgn="base" hangingPunct="0">
              <a:spcBef>
                <a:spcPct val="0"/>
              </a:spcBef>
              <a:spcAft>
                <a:spcPct val="0"/>
              </a:spcAft>
              <a:buSzPct val="130000"/>
              <a:defRPr/>
            </a:pPr>
            <a:endParaRPr lang="es-ES" sz="1350" dirty="0">
              <a:solidFill>
                <a:srgbClr val="000000"/>
              </a:solidFill>
              <a:latin typeface="Bosch Office Sans"/>
              <a:cs typeface="Arial" pitchFamily="34" charset="0"/>
            </a:endParaRPr>
          </a:p>
          <a:p>
            <a:pPr defTabSz="644345" eaLnBrk="0" fontAlgn="base" hangingPunct="0">
              <a:spcBef>
                <a:spcPct val="0"/>
              </a:spcBef>
              <a:spcAft>
                <a:spcPct val="0"/>
              </a:spcAft>
              <a:buSzPct val="130000"/>
              <a:defRPr/>
            </a:pPr>
            <a:r>
              <a:rPr lang="es-ES" sz="1350" dirty="0">
                <a:solidFill>
                  <a:srgbClr val="000000"/>
                </a:solidFill>
                <a:latin typeface="Bosch Office Sans"/>
                <a:cs typeface="Arial" pitchFamily="34" charset="0"/>
              </a:rPr>
              <a:t>¿Qué posibilidades de comprobación existen para el sensor de aceleración transversal?</a:t>
            </a:r>
          </a:p>
          <a:p>
            <a:pPr defTabSz="644345" eaLnBrk="0" fontAlgn="base" hangingPunct="0">
              <a:spcBef>
                <a:spcPct val="0"/>
              </a:spcBef>
              <a:spcAft>
                <a:spcPct val="0"/>
              </a:spcAft>
              <a:buSzPct val="130000"/>
              <a:defRPr/>
            </a:pPr>
            <a:endParaRPr lang="es-ES" sz="1350" dirty="0">
              <a:solidFill>
                <a:srgbClr val="000000"/>
              </a:solidFill>
              <a:latin typeface="Bosch Office Sans"/>
              <a:cs typeface="Arial" pitchFamily="34" charset="0"/>
            </a:endParaRPr>
          </a:p>
          <a:p>
            <a:pPr defTabSz="644345" eaLnBrk="0" fontAlgn="base" hangingPunct="0">
              <a:spcBef>
                <a:spcPct val="0"/>
              </a:spcBef>
              <a:spcAft>
                <a:spcPct val="0"/>
              </a:spcAft>
              <a:buSzPct val="130000"/>
              <a:defRPr/>
            </a:pPr>
            <a:endParaRPr lang="es-ES" sz="1350" dirty="0">
              <a:solidFill>
                <a:srgbClr val="000000"/>
              </a:solidFill>
              <a:latin typeface="Bosch Office Sans"/>
              <a:cs typeface="Arial" pitchFamily="34" charset="0"/>
            </a:endParaRPr>
          </a:p>
          <a:p>
            <a:pPr defTabSz="644345" eaLnBrk="0" fontAlgn="base" hangingPunct="0">
              <a:spcBef>
                <a:spcPct val="0"/>
              </a:spcBef>
              <a:spcAft>
                <a:spcPct val="0"/>
              </a:spcAft>
              <a:buSzPct val="130000"/>
              <a:defRPr/>
            </a:pPr>
            <a:r>
              <a:rPr lang="es-ES" sz="1350" dirty="0">
                <a:solidFill>
                  <a:srgbClr val="000000"/>
                </a:solidFill>
                <a:latin typeface="Bosch Office Sans"/>
                <a:cs typeface="Arial" pitchFamily="34" charset="0"/>
              </a:rPr>
              <a:t> </a:t>
            </a:r>
            <a:r>
              <a:rPr lang="es-ES" sz="1350" dirty="0">
                <a:solidFill>
                  <a:srgbClr val="FF0000"/>
                </a:solidFill>
                <a:latin typeface="Bosch Office Sans"/>
                <a:cs typeface="Arial" pitchFamily="34" charset="0"/>
              </a:rPr>
              <a:t>Auto diagnosis</a:t>
            </a:r>
          </a:p>
          <a:p>
            <a:pPr defTabSz="644345" eaLnBrk="0" fontAlgn="base" hangingPunct="0">
              <a:spcBef>
                <a:spcPct val="0"/>
              </a:spcBef>
              <a:spcAft>
                <a:spcPct val="0"/>
              </a:spcAft>
              <a:buSzPct val="130000"/>
              <a:defRPr/>
            </a:pPr>
            <a:r>
              <a:rPr lang="es-ES" sz="1350" dirty="0">
                <a:solidFill>
                  <a:srgbClr val="FF0000"/>
                </a:solidFill>
                <a:latin typeface="Bosch Office Sans"/>
                <a:cs typeface="Arial" pitchFamily="34" charset="0"/>
              </a:rPr>
              <a:t>Comprobar  la tensión de alimentación </a:t>
            </a:r>
          </a:p>
          <a:p>
            <a:pPr defTabSz="644345" eaLnBrk="0" fontAlgn="base" hangingPunct="0">
              <a:spcBef>
                <a:spcPct val="0"/>
              </a:spcBef>
              <a:spcAft>
                <a:spcPct val="0"/>
              </a:spcAft>
              <a:buSzPct val="130000"/>
              <a:defRPr/>
            </a:pPr>
            <a:r>
              <a:rPr lang="es-ES" sz="1350" dirty="0">
                <a:solidFill>
                  <a:srgbClr val="FF0000"/>
                </a:solidFill>
                <a:latin typeface="Bosch Office Sans"/>
                <a:cs typeface="Arial" pitchFamily="34" charset="0"/>
              </a:rPr>
              <a:t>Señal en reposo (aprox 2,5 voltios), esta  señal aumenta o disminuye en función de la aceleración</a:t>
            </a:r>
            <a:r>
              <a:rPr lang="es-ES" sz="1350" dirty="0">
                <a:solidFill>
                  <a:srgbClr val="707070"/>
                </a:solidFill>
                <a:latin typeface="Bosch Office Sans"/>
                <a:cs typeface="Arial" pitchFamily="34" charset="0"/>
              </a:rPr>
              <a:t> </a:t>
            </a:r>
            <a:r>
              <a:rPr lang="es-ES" sz="1350" dirty="0">
                <a:solidFill>
                  <a:srgbClr val="FF0000"/>
                </a:solidFill>
                <a:latin typeface="Bosch Office Sans"/>
                <a:cs typeface="Arial" pitchFamily="34" charset="0"/>
              </a:rPr>
              <a:t>transversal</a:t>
            </a:r>
          </a:p>
        </p:txBody>
      </p:sp>
      <p:sp>
        <p:nvSpPr>
          <p:cNvPr id="237577" name="Text Box 12"/>
          <p:cNvSpPr txBox="1">
            <a:spLocks noChangeArrowheads="1"/>
          </p:cNvSpPr>
          <p:nvPr>
            <p:custDataLst>
              <p:tags r:id="rId12"/>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pic>
        <p:nvPicPr>
          <p:cNvPr id="116749" name="Picture 13"/>
          <p:cNvPicPr>
            <a:picLocks noChangeAspect="1" noChangeArrowheads="1"/>
          </p:cNvPicPr>
          <p:nvPr>
            <p:custDataLst>
              <p:tags r:id="rId13"/>
            </p:custDataLst>
          </p:nvPr>
        </p:nvPicPr>
        <p:blipFill>
          <a:blip r:embed="rId30" cstate="print"/>
          <a:srcRect/>
          <a:stretch>
            <a:fillRect/>
          </a:stretch>
        </p:blipFill>
        <p:spPr bwMode="auto">
          <a:xfrm>
            <a:off x="5294029" y="794135"/>
            <a:ext cx="1900891" cy="2083928"/>
          </a:xfrm>
          <a:prstGeom prst="rect">
            <a:avLst/>
          </a:prstGeom>
          <a:noFill/>
          <a:ln w="9525">
            <a:noFill/>
            <a:miter lim="800000"/>
            <a:headEnd/>
            <a:tailEnd/>
          </a:ln>
        </p:spPr>
      </p:pic>
      <p:pic>
        <p:nvPicPr>
          <p:cNvPr id="116750" name="Picture 14"/>
          <p:cNvPicPr>
            <a:picLocks noChangeAspect="1" noChangeArrowheads="1"/>
          </p:cNvPicPr>
          <p:nvPr>
            <p:custDataLst>
              <p:tags r:id="rId14"/>
            </p:custDataLst>
          </p:nvPr>
        </p:nvPicPr>
        <p:blipFill>
          <a:blip r:embed="rId31" cstate="print"/>
          <a:srcRect/>
          <a:stretch>
            <a:fillRect/>
          </a:stretch>
        </p:blipFill>
        <p:spPr bwMode="auto">
          <a:xfrm>
            <a:off x="434664" y="933412"/>
            <a:ext cx="3829332" cy="1662572"/>
          </a:xfrm>
          <a:prstGeom prst="rect">
            <a:avLst/>
          </a:prstGeom>
          <a:noFill/>
          <a:ln w="9525">
            <a:noFill/>
            <a:miter lim="800000"/>
            <a:headEnd/>
            <a:tailEnd/>
          </a:ln>
        </p:spPr>
      </p:pic>
      <p:grpSp>
        <p:nvGrpSpPr>
          <p:cNvPr id="27" name="26 Grupo"/>
          <p:cNvGrpSpPr/>
          <p:nvPr/>
        </p:nvGrpSpPr>
        <p:grpSpPr>
          <a:xfrm>
            <a:off x="5405755" y="3780157"/>
            <a:ext cx="2735019" cy="1642236"/>
            <a:chOff x="5607050" y="3806825"/>
            <a:chExt cx="2836863" cy="1703388"/>
          </a:xfrm>
        </p:grpSpPr>
        <p:sp>
          <p:nvSpPr>
            <p:cNvPr id="237580" name="Line 4"/>
            <p:cNvSpPr>
              <a:spLocks noChangeShapeType="1"/>
            </p:cNvSpPr>
            <p:nvPr>
              <p:custDataLst>
                <p:tags r:id="rId16"/>
              </p:custDataLst>
            </p:nvPr>
          </p:nvSpPr>
          <p:spPr bwMode="auto">
            <a:xfrm>
              <a:off x="6183313" y="3932238"/>
              <a:ext cx="0" cy="1257300"/>
            </a:xfrm>
            <a:prstGeom prst="line">
              <a:avLst/>
            </a:prstGeom>
            <a:noFill/>
            <a:ln w="12700">
              <a:solidFill>
                <a:schemeClr val="tx1"/>
              </a:solidFill>
              <a:round/>
              <a:headEnd type="none" w="sm" len="sm"/>
              <a:tailEnd type="none" w="sm" len="sm"/>
            </a:ln>
          </p:spPr>
          <p:txBody>
            <a:bodyPr wrap="none" anchor="ct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237581" name="Line 5"/>
            <p:cNvSpPr>
              <a:spLocks noChangeShapeType="1"/>
            </p:cNvSpPr>
            <p:nvPr>
              <p:custDataLst>
                <p:tags r:id="rId17"/>
              </p:custDataLst>
            </p:nvPr>
          </p:nvSpPr>
          <p:spPr bwMode="auto">
            <a:xfrm>
              <a:off x="6189663" y="5159375"/>
              <a:ext cx="1905000" cy="0"/>
            </a:xfrm>
            <a:prstGeom prst="line">
              <a:avLst/>
            </a:prstGeom>
            <a:noFill/>
            <a:ln w="12700">
              <a:solidFill>
                <a:schemeClr val="tx1"/>
              </a:solidFill>
              <a:round/>
              <a:headEnd type="none" w="sm" len="sm"/>
              <a:tailEnd type="none" w="sm" len="sm"/>
            </a:ln>
          </p:spPr>
          <p:txBody>
            <a:bodyPr wrap="none" anchor="ctr"/>
            <a:lstStyle/>
            <a:p>
              <a:pPr fontAlgn="base">
                <a:spcBef>
                  <a:spcPct val="0"/>
                </a:spcBef>
                <a:spcAft>
                  <a:spcPct val="0"/>
                </a:spcAft>
              </a:pPr>
              <a:endParaRPr lang="es-ES" sz="1350" b="1" dirty="0">
                <a:solidFill>
                  <a:srgbClr val="000000"/>
                </a:solidFill>
                <a:latin typeface="Bosch Office Sans"/>
                <a:cs typeface="Arial" charset="0"/>
              </a:endParaRPr>
            </a:p>
          </p:txBody>
        </p:sp>
        <p:grpSp>
          <p:nvGrpSpPr>
            <p:cNvPr id="237582" name="Group 6"/>
            <p:cNvGrpSpPr>
              <a:grpSpLocks/>
            </p:cNvGrpSpPr>
            <p:nvPr/>
          </p:nvGrpSpPr>
          <p:grpSpPr bwMode="auto">
            <a:xfrm>
              <a:off x="6232525" y="4283075"/>
              <a:ext cx="1905000" cy="666750"/>
              <a:chOff x="4080" y="3072"/>
              <a:chExt cx="1344" cy="432"/>
            </a:xfrm>
          </p:grpSpPr>
          <p:sp>
            <p:nvSpPr>
              <p:cNvPr id="237591" name="Line 7"/>
              <p:cNvSpPr>
                <a:spLocks noChangeShapeType="1"/>
              </p:cNvSpPr>
              <p:nvPr/>
            </p:nvSpPr>
            <p:spPr bwMode="auto">
              <a:xfrm>
                <a:off x="4080" y="3504"/>
                <a:ext cx="288" cy="0"/>
              </a:xfrm>
              <a:prstGeom prst="line">
                <a:avLst/>
              </a:prstGeom>
              <a:noFill/>
              <a:ln w="25400">
                <a:solidFill>
                  <a:schemeClr val="hlink"/>
                </a:solidFill>
                <a:round/>
                <a:headEnd type="none" w="sm" len="sm"/>
                <a:tailEnd type="none" w="sm" len="sm"/>
              </a:ln>
            </p:spPr>
            <p:txBody>
              <a:bodyPr wrap="none" anchor="ct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237592" name="Line 8"/>
              <p:cNvSpPr>
                <a:spLocks noChangeShapeType="1"/>
              </p:cNvSpPr>
              <p:nvPr/>
            </p:nvSpPr>
            <p:spPr bwMode="auto">
              <a:xfrm>
                <a:off x="5184" y="3072"/>
                <a:ext cx="240" cy="0"/>
              </a:xfrm>
              <a:prstGeom prst="line">
                <a:avLst/>
              </a:prstGeom>
              <a:noFill/>
              <a:ln w="25400">
                <a:solidFill>
                  <a:schemeClr val="hlink"/>
                </a:solidFill>
                <a:round/>
                <a:headEnd type="none" w="sm" len="sm"/>
                <a:tailEnd type="none" w="sm" len="sm"/>
              </a:ln>
            </p:spPr>
            <p:txBody>
              <a:bodyPr wrap="none" anchor="ct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237593" name="Line 9"/>
              <p:cNvSpPr>
                <a:spLocks noChangeShapeType="1"/>
              </p:cNvSpPr>
              <p:nvPr/>
            </p:nvSpPr>
            <p:spPr bwMode="auto">
              <a:xfrm flipV="1">
                <a:off x="4368" y="3072"/>
                <a:ext cx="816" cy="432"/>
              </a:xfrm>
              <a:prstGeom prst="line">
                <a:avLst/>
              </a:prstGeom>
              <a:noFill/>
              <a:ln w="25400">
                <a:solidFill>
                  <a:schemeClr val="hlink"/>
                </a:solidFill>
                <a:round/>
                <a:headEnd type="none" w="sm" len="sm"/>
                <a:tailEnd type="none" w="sm" len="sm"/>
              </a:ln>
            </p:spPr>
            <p:txBody>
              <a:bodyPr wrap="none" anchor="ctr"/>
              <a:lstStyle/>
              <a:p>
                <a:pPr fontAlgn="base">
                  <a:spcBef>
                    <a:spcPct val="0"/>
                  </a:spcBef>
                  <a:spcAft>
                    <a:spcPct val="0"/>
                  </a:spcAft>
                </a:pPr>
                <a:endParaRPr lang="es-ES" sz="1350" b="1" dirty="0">
                  <a:solidFill>
                    <a:srgbClr val="000000"/>
                  </a:solidFill>
                  <a:latin typeface="Bosch Office Sans"/>
                  <a:cs typeface="Arial" charset="0"/>
                </a:endParaRPr>
              </a:p>
            </p:txBody>
          </p:sp>
        </p:grpSp>
        <p:sp>
          <p:nvSpPr>
            <p:cNvPr id="237583" name="Rectangle 20"/>
            <p:cNvSpPr>
              <a:spLocks noChangeArrowheads="1"/>
            </p:cNvSpPr>
            <p:nvPr>
              <p:custDataLst>
                <p:tags r:id="rId18"/>
              </p:custDataLst>
            </p:nvPr>
          </p:nvSpPr>
          <p:spPr bwMode="auto">
            <a:xfrm>
              <a:off x="6110288" y="3806825"/>
              <a:ext cx="260350" cy="269875"/>
            </a:xfrm>
            <a:prstGeom prst="rect">
              <a:avLst/>
            </a:prstGeom>
            <a:noFill/>
            <a:ln w="9525">
              <a:noFill/>
              <a:miter lim="800000"/>
              <a:headEnd/>
              <a:tailEnd/>
            </a:ln>
          </p:spPr>
          <p:txBody>
            <a:bodyPr lIns="82267" tIns="41133" rIns="82267" bIns="41133">
              <a:spAutoFit/>
            </a:bodyPr>
            <a:lstStyle/>
            <a:p>
              <a:pPr marL="4592" lvl="3" eaLnBrk="0" fontAlgn="base" hangingPunct="0">
                <a:spcBef>
                  <a:spcPct val="20000"/>
                </a:spcBef>
                <a:spcAft>
                  <a:spcPct val="0"/>
                </a:spcAft>
              </a:pPr>
              <a:r>
                <a:rPr lang="es-ES" sz="1157" b="1" dirty="0">
                  <a:solidFill>
                    <a:srgbClr val="000000"/>
                  </a:solidFill>
                  <a:ea typeface="Krystoid"/>
                  <a:cs typeface="Krystoid"/>
                </a:rPr>
                <a:t>U</a:t>
              </a:r>
            </a:p>
          </p:txBody>
        </p:sp>
        <p:sp>
          <p:nvSpPr>
            <p:cNvPr id="237584" name="Rectangle 21"/>
            <p:cNvSpPr>
              <a:spLocks noChangeArrowheads="1"/>
            </p:cNvSpPr>
            <p:nvPr>
              <p:custDataLst>
                <p:tags r:id="rId19"/>
              </p:custDataLst>
            </p:nvPr>
          </p:nvSpPr>
          <p:spPr bwMode="auto">
            <a:xfrm>
              <a:off x="8126413" y="4992688"/>
              <a:ext cx="306387" cy="268287"/>
            </a:xfrm>
            <a:prstGeom prst="rect">
              <a:avLst/>
            </a:prstGeom>
            <a:noFill/>
            <a:ln w="9525">
              <a:noFill/>
              <a:miter lim="800000"/>
              <a:headEnd/>
              <a:tailEnd/>
            </a:ln>
          </p:spPr>
          <p:txBody>
            <a:bodyPr lIns="82267" tIns="41133" rIns="82267" bIns="41133">
              <a:spAutoFit/>
            </a:bodyPr>
            <a:lstStyle/>
            <a:p>
              <a:pPr marL="4592" lvl="3" eaLnBrk="0" fontAlgn="base" hangingPunct="0">
                <a:spcBef>
                  <a:spcPct val="20000"/>
                </a:spcBef>
                <a:spcAft>
                  <a:spcPct val="0"/>
                </a:spcAft>
              </a:pPr>
              <a:r>
                <a:rPr lang="es-ES" sz="1157" b="1" dirty="0">
                  <a:solidFill>
                    <a:srgbClr val="000000"/>
                  </a:solidFill>
                  <a:ea typeface="Krystoid"/>
                  <a:cs typeface="Krystoid"/>
                </a:rPr>
                <a:t>a</a:t>
              </a:r>
            </a:p>
          </p:txBody>
        </p:sp>
        <p:sp>
          <p:nvSpPr>
            <p:cNvPr id="237585" name="Rectangle 22"/>
            <p:cNvSpPr>
              <a:spLocks noChangeArrowheads="1"/>
            </p:cNvSpPr>
            <p:nvPr>
              <p:custDataLst>
                <p:tags r:id="rId20"/>
              </p:custDataLst>
            </p:nvPr>
          </p:nvSpPr>
          <p:spPr bwMode="auto">
            <a:xfrm>
              <a:off x="5607050" y="4005263"/>
              <a:ext cx="755650" cy="268287"/>
            </a:xfrm>
            <a:prstGeom prst="rect">
              <a:avLst/>
            </a:prstGeom>
            <a:noFill/>
            <a:ln w="9525">
              <a:noFill/>
              <a:miter lim="800000"/>
              <a:headEnd/>
              <a:tailEnd/>
            </a:ln>
          </p:spPr>
          <p:txBody>
            <a:bodyPr lIns="82267" tIns="41133" rIns="82267" bIns="41133">
              <a:spAutoFit/>
            </a:bodyPr>
            <a:lstStyle/>
            <a:p>
              <a:pPr marL="4592" lvl="3" eaLnBrk="0" fontAlgn="base" hangingPunct="0">
                <a:spcBef>
                  <a:spcPct val="20000"/>
                </a:spcBef>
                <a:spcAft>
                  <a:spcPct val="0"/>
                </a:spcAft>
              </a:pPr>
              <a:r>
                <a:rPr lang="es-ES" sz="1157" b="1" dirty="0">
                  <a:solidFill>
                    <a:srgbClr val="000000"/>
                  </a:solidFill>
                  <a:ea typeface="Krystoid"/>
                  <a:cs typeface="Krystoid"/>
                </a:rPr>
                <a:t>3.9V</a:t>
              </a:r>
            </a:p>
          </p:txBody>
        </p:sp>
        <p:sp>
          <p:nvSpPr>
            <p:cNvPr id="237586" name="Rectangle 23"/>
            <p:cNvSpPr>
              <a:spLocks noChangeArrowheads="1"/>
            </p:cNvSpPr>
            <p:nvPr>
              <p:custDataLst>
                <p:tags r:id="rId21"/>
              </p:custDataLst>
            </p:nvPr>
          </p:nvSpPr>
          <p:spPr bwMode="auto">
            <a:xfrm>
              <a:off x="5616575" y="4357688"/>
              <a:ext cx="755650" cy="268287"/>
            </a:xfrm>
            <a:prstGeom prst="rect">
              <a:avLst/>
            </a:prstGeom>
            <a:noFill/>
            <a:ln w="9525">
              <a:noFill/>
              <a:miter lim="800000"/>
              <a:headEnd/>
              <a:tailEnd/>
            </a:ln>
          </p:spPr>
          <p:txBody>
            <a:bodyPr lIns="82267" tIns="41133" rIns="82267" bIns="41133">
              <a:spAutoFit/>
            </a:bodyPr>
            <a:lstStyle/>
            <a:p>
              <a:pPr marL="4592" lvl="3" eaLnBrk="0" fontAlgn="base" hangingPunct="0">
                <a:spcBef>
                  <a:spcPct val="20000"/>
                </a:spcBef>
                <a:spcAft>
                  <a:spcPct val="0"/>
                </a:spcAft>
              </a:pPr>
              <a:r>
                <a:rPr lang="es-ES" sz="1157" b="1" dirty="0">
                  <a:solidFill>
                    <a:srgbClr val="000000"/>
                  </a:solidFill>
                  <a:ea typeface="Krystoid"/>
                  <a:cs typeface="Krystoid"/>
                </a:rPr>
                <a:t>2.5V</a:t>
              </a:r>
            </a:p>
          </p:txBody>
        </p:sp>
        <p:sp>
          <p:nvSpPr>
            <p:cNvPr id="237587" name="Rectangle 24"/>
            <p:cNvSpPr>
              <a:spLocks noChangeArrowheads="1"/>
            </p:cNvSpPr>
            <p:nvPr>
              <p:custDataLst>
                <p:tags r:id="rId22"/>
              </p:custDataLst>
            </p:nvPr>
          </p:nvSpPr>
          <p:spPr bwMode="auto">
            <a:xfrm>
              <a:off x="5608638" y="4776788"/>
              <a:ext cx="755650" cy="268287"/>
            </a:xfrm>
            <a:prstGeom prst="rect">
              <a:avLst/>
            </a:prstGeom>
            <a:noFill/>
            <a:ln w="9525">
              <a:noFill/>
              <a:miter lim="800000"/>
              <a:headEnd/>
              <a:tailEnd/>
            </a:ln>
          </p:spPr>
          <p:txBody>
            <a:bodyPr lIns="82267" tIns="41133" rIns="82267" bIns="41133">
              <a:spAutoFit/>
            </a:bodyPr>
            <a:lstStyle/>
            <a:p>
              <a:pPr marL="4592" lvl="3" eaLnBrk="0" fontAlgn="base" hangingPunct="0">
                <a:spcBef>
                  <a:spcPct val="20000"/>
                </a:spcBef>
                <a:spcAft>
                  <a:spcPct val="0"/>
                </a:spcAft>
              </a:pPr>
              <a:r>
                <a:rPr lang="es-ES" sz="1157" b="1" dirty="0">
                  <a:solidFill>
                    <a:srgbClr val="000000"/>
                  </a:solidFill>
                  <a:ea typeface="Krystoid"/>
                  <a:cs typeface="Krystoid"/>
                </a:rPr>
                <a:t>1.1V</a:t>
              </a:r>
            </a:p>
          </p:txBody>
        </p:sp>
        <p:sp>
          <p:nvSpPr>
            <p:cNvPr id="237588" name="Rectangle 25"/>
            <p:cNvSpPr>
              <a:spLocks noChangeArrowheads="1"/>
            </p:cNvSpPr>
            <p:nvPr>
              <p:custDataLst>
                <p:tags r:id="rId23"/>
              </p:custDataLst>
            </p:nvPr>
          </p:nvSpPr>
          <p:spPr bwMode="auto">
            <a:xfrm>
              <a:off x="6084888" y="5241925"/>
              <a:ext cx="923925" cy="268288"/>
            </a:xfrm>
            <a:prstGeom prst="rect">
              <a:avLst/>
            </a:prstGeom>
            <a:noFill/>
            <a:ln w="9525">
              <a:noFill/>
              <a:miter lim="800000"/>
              <a:headEnd/>
              <a:tailEnd/>
            </a:ln>
          </p:spPr>
          <p:txBody>
            <a:bodyPr lIns="82267" tIns="41133" rIns="82267" bIns="41133">
              <a:spAutoFit/>
            </a:bodyPr>
            <a:lstStyle/>
            <a:p>
              <a:pPr marL="4592" lvl="3" eaLnBrk="0" fontAlgn="base" hangingPunct="0">
                <a:spcBef>
                  <a:spcPct val="20000"/>
                </a:spcBef>
                <a:spcAft>
                  <a:spcPct val="0"/>
                </a:spcAft>
              </a:pPr>
              <a:r>
                <a:rPr lang="es-ES" sz="1157" b="1" dirty="0">
                  <a:solidFill>
                    <a:srgbClr val="000000"/>
                  </a:solidFill>
                  <a:ea typeface="Krystoid"/>
                  <a:cs typeface="Krystoid"/>
                </a:rPr>
                <a:t>-1.4g</a:t>
              </a:r>
            </a:p>
          </p:txBody>
        </p:sp>
        <p:sp>
          <p:nvSpPr>
            <p:cNvPr id="237589" name="Rectangle 26"/>
            <p:cNvSpPr>
              <a:spLocks noChangeArrowheads="1"/>
            </p:cNvSpPr>
            <p:nvPr>
              <p:custDataLst>
                <p:tags r:id="rId24"/>
              </p:custDataLst>
            </p:nvPr>
          </p:nvSpPr>
          <p:spPr bwMode="auto">
            <a:xfrm>
              <a:off x="7519988" y="5240338"/>
              <a:ext cx="923925" cy="268287"/>
            </a:xfrm>
            <a:prstGeom prst="rect">
              <a:avLst/>
            </a:prstGeom>
            <a:noFill/>
            <a:ln w="9525">
              <a:noFill/>
              <a:miter lim="800000"/>
              <a:headEnd/>
              <a:tailEnd/>
            </a:ln>
          </p:spPr>
          <p:txBody>
            <a:bodyPr lIns="82267" tIns="41133" rIns="82267" bIns="41133">
              <a:spAutoFit/>
            </a:bodyPr>
            <a:lstStyle/>
            <a:p>
              <a:pPr marL="4592" lvl="3" eaLnBrk="0" fontAlgn="base" hangingPunct="0">
                <a:spcBef>
                  <a:spcPct val="20000"/>
                </a:spcBef>
                <a:spcAft>
                  <a:spcPct val="0"/>
                </a:spcAft>
              </a:pPr>
              <a:r>
                <a:rPr lang="es-ES" sz="1157" b="1" dirty="0">
                  <a:solidFill>
                    <a:srgbClr val="000000"/>
                  </a:solidFill>
                  <a:ea typeface="Krystoid"/>
                  <a:cs typeface="Krystoid"/>
                </a:rPr>
                <a:t>+1.4g</a:t>
              </a:r>
            </a:p>
          </p:txBody>
        </p:sp>
        <p:sp>
          <p:nvSpPr>
            <p:cNvPr id="237590" name="Rectangle 27"/>
            <p:cNvSpPr>
              <a:spLocks noChangeArrowheads="1"/>
            </p:cNvSpPr>
            <p:nvPr>
              <p:custDataLst>
                <p:tags r:id="rId25"/>
              </p:custDataLst>
            </p:nvPr>
          </p:nvSpPr>
          <p:spPr bwMode="auto">
            <a:xfrm>
              <a:off x="7027863" y="5240338"/>
              <a:ext cx="501650" cy="268287"/>
            </a:xfrm>
            <a:prstGeom prst="rect">
              <a:avLst/>
            </a:prstGeom>
            <a:noFill/>
            <a:ln w="9525">
              <a:noFill/>
              <a:miter lim="800000"/>
              <a:headEnd/>
              <a:tailEnd/>
            </a:ln>
          </p:spPr>
          <p:txBody>
            <a:bodyPr lIns="82267" tIns="41133" rIns="82267" bIns="41133">
              <a:spAutoFit/>
            </a:bodyPr>
            <a:lstStyle/>
            <a:p>
              <a:pPr marL="4592" lvl="3" eaLnBrk="0" fontAlgn="base" hangingPunct="0">
                <a:spcBef>
                  <a:spcPct val="20000"/>
                </a:spcBef>
                <a:spcAft>
                  <a:spcPct val="0"/>
                </a:spcAft>
              </a:pPr>
              <a:r>
                <a:rPr lang="es-ES" sz="1157" b="1" dirty="0">
                  <a:solidFill>
                    <a:srgbClr val="000000"/>
                  </a:solidFill>
                  <a:ea typeface="Krystoid"/>
                  <a:cs typeface="Krystoid"/>
                </a:rPr>
                <a:t>0g</a:t>
              </a:r>
            </a:p>
          </p:txBody>
        </p:sp>
      </p:grpSp>
      <p:sp>
        <p:nvSpPr>
          <p:cNvPr id="32" name="CuadroTexto 31"/>
          <p:cNvSpPr txBox="1"/>
          <p:nvPr>
            <p:custDataLst>
              <p:tags r:id="rId15"/>
            </p:custDataLst>
          </p:nvPr>
        </p:nvSpPr>
        <p:spPr>
          <a:xfrm>
            <a:off x="432533" y="369646"/>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6741">
                                            <p:txEl>
                                              <p:pRg st="4" end="4"/>
                                            </p:txEl>
                                          </p:spTgt>
                                        </p:tgtEl>
                                        <p:attrNameLst>
                                          <p:attrName>style.visibility</p:attrName>
                                        </p:attrNameLst>
                                      </p:cBhvr>
                                      <p:to>
                                        <p:strVal val="visible"/>
                                      </p:to>
                                    </p:set>
                                    <p:animEffect transition="in" filter="wipe(left)">
                                      <p:cBhvr>
                                        <p:cTn id="7" dur="500"/>
                                        <p:tgtEl>
                                          <p:spTgt spid="116741">
                                            <p:txEl>
                                              <p:pRg st="4" end="4"/>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116741">
                                            <p:txEl>
                                              <p:pRg st="5" end="5"/>
                                            </p:txEl>
                                          </p:spTgt>
                                        </p:tgtEl>
                                        <p:attrNameLst>
                                          <p:attrName>style.visibility</p:attrName>
                                        </p:attrNameLst>
                                      </p:cBhvr>
                                      <p:to>
                                        <p:strVal val="visible"/>
                                      </p:to>
                                    </p:set>
                                    <p:animEffect transition="in" filter="wipe(left)">
                                      <p:cBhvr>
                                        <p:cTn id="10" dur="500"/>
                                        <p:tgtEl>
                                          <p:spTgt spid="116741">
                                            <p:txEl>
                                              <p:pRg st="5" end="5"/>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116741">
                                            <p:txEl>
                                              <p:pRg st="6" end="6"/>
                                            </p:txEl>
                                          </p:spTgt>
                                        </p:tgtEl>
                                        <p:attrNameLst>
                                          <p:attrName>style.visibility</p:attrName>
                                        </p:attrNameLst>
                                      </p:cBhvr>
                                      <p:to>
                                        <p:strVal val="visible"/>
                                      </p:to>
                                    </p:set>
                                    <p:animEffect transition="in" filter="wipe(left)">
                                      <p:cBhvr>
                                        <p:cTn id="13" dur="500"/>
                                        <p:tgtEl>
                                          <p:spTgt spid="116741">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675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67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8" name="Rectángulo 7"/>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35</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6"/>
            </p:custDataLst>
          </p:nvPr>
        </p:nvPicPr>
        <p:blipFill>
          <a:blip r:embed="rId30"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7"/>
            </p:custDataLst>
          </p:nvPr>
        </p:nvPicPr>
        <p:blipFill>
          <a:blip r:embed="rId31">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8"/>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9"/>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239623" name="Rectangle 2_"/>
          <p:cNvSpPr>
            <a:spLocks noGrp="1" noChangeArrowheads="1"/>
          </p:cNvSpPr>
          <p:nvPr>
            <p:ph type="title"/>
            <p:custDataLst>
              <p:tags r:id="rId10"/>
            </p:custDataLst>
          </p:nvPr>
        </p:nvSpPr>
        <p:spPr>
          <a:xfrm>
            <a:off x="2030985" y="211011"/>
            <a:ext cx="5346065" cy="514251"/>
          </a:xfrm>
        </p:spPr>
        <p:txBody>
          <a:bodyPr/>
          <a:lstStyle/>
          <a:p>
            <a:r>
              <a:rPr lang="es-ES" sz="1735" dirty="0">
                <a:solidFill>
                  <a:schemeClr val="bg1"/>
                </a:solidFill>
              </a:rPr>
              <a:t>DRS Generaciones</a:t>
            </a:r>
          </a:p>
        </p:txBody>
      </p:sp>
      <p:sp>
        <p:nvSpPr>
          <p:cNvPr id="239620" name="Rectangle 9"/>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239622" name="Rectangle 7__"/>
          <p:cNvSpPr>
            <a:spLocks noChangeArrowheads="1"/>
          </p:cNvSpPr>
          <p:nvPr/>
        </p:nvSpPr>
        <p:spPr bwMode="auto">
          <a:xfrm>
            <a:off x="226515" y="4752030"/>
            <a:ext cx="2220768" cy="832597"/>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239624" name="Text Box 14"/>
          <p:cNvSpPr txBox="1">
            <a:spLocks noChangeArrowheads="1"/>
          </p:cNvSpPr>
          <p:nvPr>
            <p:custDataLst>
              <p:tags r:id="rId11"/>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pic>
        <p:nvPicPr>
          <p:cNvPr id="239625" name="Picture 3_" descr="DRS_50"/>
          <p:cNvPicPr>
            <a:picLocks noChangeAspect="1" noChangeArrowheads="1"/>
          </p:cNvPicPr>
          <p:nvPr>
            <p:custDataLst>
              <p:tags r:id="rId12"/>
            </p:custDataLst>
          </p:nvPr>
        </p:nvPicPr>
        <p:blipFill>
          <a:blip r:embed="rId32" cstate="print"/>
          <a:srcRect/>
          <a:stretch>
            <a:fillRect/>
          </a:stretch>
        </p:blipFill>
        <p:spPr bwMode="auto">
          <a:xfrm>
            <a:off x="133154" y="3362329"/>
            <a:ext cx="2314129" cy="1423373"/>
          </a:xfrm>
          <a:prstGeom prst="rect">
            <a:avLst/>
          </a:prstGeom>
          <a:noFill/>
          <a:ln w="9525">
            <a:noFill/>
            <a:miter lim="800000"/>
            <a:headEnd/>
            <a:tailEnd/>
          </a:ln>
        </p:spPr>
      </p:pic>
      <p:pic>
        <p:nvPicPr>
          <p:cNvPr id="239626" name="Picture 4_" descr="DRS_Explosion"/>
          <p:cNvPicPr>
            <a:picLocks noChangeAspect="1" noChangeArrowheads="1"/>
          </p:cNvPicPr>
          <p:nvPr>
            <p:custDataLst>
              <p:tags r:id="rId13"/>
            </p:custDataLst>
          </p:nvPr>
        </p:nvPicPr>
        <p:blipFill>
          <a:blip r:embed="rId33" cstate="print"/>
          <a:srcRect/>
          <a:stretch>
            <a:fillRect/>
          </a:stretch>
        </p:blipFill>
        <p:spPr bwMode="auto">
          <a:xfrm>
            <a:off x="2200871" y="1043607"/>
            <a:ext cx="2190158" cy="2999964"/>
          </a:xfrm>
          <a:prstGeom prst="rect">
            <a:avLst/>
          </a:prstGeom>
          <a:noFill/>
          <a:ln w="9525">
            <a:noFill/>
            <a:miter lim="800000"/>
            <a:headEnd/>
            <a:tailEnd/>
          </a:ln>
        </p:spPr>
      </p:pic>
      <p:pic>
        <p:nvPicPr>
          <p:cNvPr id="239627" name="Picture 5" descr="trashme"/>
          <p:cNvPicPr>
            <a:picLocks noChangeAspect="1" noChangeArrowheads="1"/>
          </p:cNvPicPr>
          <p:nvPr>
            <p:custDataLst>
              <p:tags r:id="rId14"/>
            </p:custDataLst>
          </p:nvPr>
        </p:nvPicPr>
        <p:blipFill>
          <a:blip r:embed="rId34" cstate="print"/>
          <a:srcRect/>
          <a:stretch>
            <a:fillRect/>
          </a:stretch>
        </p:blipFill>
        <p:spPr bwMode="auto">
          <a:xfrm>
            <a:off x="4241039" y="517115"/>
            <a:ext cx="2242194" cy="2995719"/>
          </a:xfrm>
          <a:prstGeom prst="rect">
            <a:avLst/>
          </a:prstGeom>
          <a:noFill/>
          <a:ln w="9525">
            <a:noFill/>
            <a:miter lim="800000"/>
            <a:headEnd/>
            <a:tailEnd/>
          </a:ln>
        </p:spPr>
      </p:pic>
      <p:pic>
        <p:nvPicPr>
          <p:cNvPr id="239628" name="Picture 6"/>
          <p:cNvPicPr>
            <a:picLocks noChangeAspect="1" noChangeArrowheads="1"/>
          </p:cNvPicPr>
          <p:nvPr>
            <p:custDataLst>
              <p:tags r:id="rId15"/>
            </p:custDataLst>
          </p:nvPr>
        </p:nvPicPr>
        <p:blipFill>
          <a:blip r:embed="rId35" cstate="print"/>
          <a:srcRect/>
          <a:stretch>
            <a:fillRect/>
          </a:stretch>
        </p:blipFill>
        <p:spPr bwMode="auto">
          <a:xfrm>
            <a:off x="6760257" y="742100"/>
            <a:ext cx="1140228" cy="1075861"/>
          </a:xfrm>
          <a:prstGeom prst="rect">
            <a:avLst/>
          </a:prstGeom>
          <a:noFill/>
          <a:ln w="9525">
            <a:noFill/>
            <a:miter lim="800000"/>
            <a:headEnd/>
            <a:tailEnd/>
          </a:ln>
        </p:spPr>
      </p:pic>
      <p:sp>
        <p:nvSpPr>
          <p:cNvPr id="239629" name="Rectangle 7_"/>
          <p:cNvSpPr txBox="1">
            <a:spLocks noChangeArrowheads="1"/>
          </p:cNvSpPr>
          <p:nvPr>
            <p:custDataLst>
              <p:tags r:id="rId16"/>
            </p:custDataLst>
          </p:nvPr>
        </p:nvSpPr>
        <p:spPr bwMode="auto">
          <a:xfrm>
            <a:off x="226515" y="4752030"/>
            <a:ext cx="2220768" cy="832597"/>
          </a:xfrm>
          <a:prstGeom prst="rect">
            <a:avLst/>
          </a:prstGeom>
          <a:noFill/>
          <a:ln w="9525">
            <a:noFill/>
            <a:miter lim="800000"/>
            <a:headEnd/>
            <a:tailEnd/>
          </a:ln>
        </p:spPr>
        <p:txBody>
          <a:bodyPr/>
          <a:lstStyle/>
          <a:p>
            <a:pPr eaLnBrk="0" fontAlgn="base" hangingPunct="0">
              <a:spcBef>
                <a:spcPct val="0"/>
              </a:spcBef>
              <a:spcAft>
                <a:spcPct val="0"/>
              </a:spcAft>
            </a:pPr>
            <a:r>
              <a:rPr lang="es-ES" sz="1157" dirty="0">
                <a:solidFill>
                  <a:srgbClr val="000000"/>
                </a:solidFill>
                <a:latin typeface="Bosch Office Sans"/>
                <a:cs typeface="Arial" charset="0"/>
              </a:rPr>
              <a:t>1995 DRS50/100</a:t>
            </a:r>
            <a:br>
              <a:rPr lang="es-ES" sz="1157" dirty="0">
                <a:solidFill>
                  <a:srgbClr val="000000"/>
                </a:solidFill>
                <a:latin typeface="Bosch Office Sans"/>
                <a:cs typeface="Arial" charset="0"/>
              </a:rPr>
            </a:br>
            <a:r>
              <a:rPr lang="es-ES" sz="1157" dirty="0">
                <a:solidFill>
                  <a:srgbClr val="000000"/>
                </a:solidFill>
                <a:latin typeface="Bosch Office Sans"/>
                <a:cs typeface="Arial" charset="0"/>
              </a:rPr>
              <a:t>Sólo medida de la velocidad de guiñada, principio de medida electromecánicos</a:t>
            </a:r>
          </a:p>
        </p:txBody>
      </p:sp>
      <p:sp>
        <p:nvSpPr>
          <p:cNvPr id="239630" name="Rectangle 8_"/>
          <p:cNvSpPr>
            <a:spLocks noChangeArrowheads="1"/>
          </p:cNvSpPr>
          <p:nvPr>
            <p:custDataLst>
              <p:tags r:id="rId17"/>
            </p:custDataLst>
          </p:nvPr>
        </p:nvSpPr>
        <p:spPr bwMode="auto">
          <a:xfrm>
            <a:off x="2754915" y="4193394"/>
            <a:ext cx="1755493" cy="981056"/>
          </a:xfrm>
          <a:prstGeom prst="rect">
            <a:avLst/>
          </a:prstGeom>
          <a:noFill/>
          <a:ln w="9525">
            <a:noFill/>
            <a:miter lim="800000"/>
            <a:headEnd/>
            <a:tailEnd/>
          </a:ln>
        </p:spPr>
        <p:txBody>
          <a:bodyPr lIns="86769" tIns="45120" rIns="86769" bIns="45120">
            <a:spAutoFit/>
          </a:bodyPr>
          <a:lstStyle/>
          <a:p>
            <a:pPr eaLnBrk="0" fontAlgn="base" hangingPunct="0">
              <a:spcBef>
                <a:spcPct val="0"/>
              </a:spcBef>
              <a:spcAft>
                <a:spcPct val="0"/>
              </a:spcAft>
            </a:pPr>
            <a:r>
              <a:rPr lang="es-ES" sz="1157" dirty="0">
                <a:solidFill>
                  <a:srgbClr val="000000"/>
                </a:solidFill>
                <a:latin typeface="Bosch Office Sans"/>
                <a:cs typeface="Arial" charset="0"/>
              </a:rPr>
              <a:t>DRS 1998 MM1</a:t>
            </a:r>
            <a:br>
              <a:rPr lang="es-ES" sz="1157" dirty="0">
                <a:solidFill>
                  <a:srgbClr val="000000"/>
                </a:solidFill>
                <a:latin typeface="Bosch Office Sans"/>
                <a:cs typeface="Arial" charset="0"/>
              </a:rPr>
            </a:br>
            <a:r>
              <a:rPr lang="es-ES" sz="1157" dirty="0">
                <a:solidFill>
                  <a:srgbClr val="000000"/>
                </a:solidFill>
                <a:latin typeface="Bosch Office Sans"/>
                <a:cs typeface="Arial" charset="0"/>
              </a:rPr>
              <a:t> Grupo sensor con elementos sensores micro-mecánicos.</a:t>
            </a:r>
            <a:br>
              <a:rPr lang="es-ES" sz="1157" dirty="0">
                <a:solidFill>
                  <a:srgbClr val="000000"/>
                </a:solidFill>
                <a:latin typeface="Bosch Office Sans"/>
                <a:cs typeface="Arial" charset="0"/>
              </a:rPr>
            </a:br>
            <a:r>
              <a:rPr lang="es-ES" sz="1157" dirty="0">
                <a:solidFill>
                  <a:srgbClr val="000000"/>
                </a:solidFill>
                <a:latin typeface="Bosch Office Sans"/>
                <a:cs typeface="Arial" charset="0"/>
              </a:rPr>
              <a:t>Medición de la wz y ax</a:t>
            </a:r>
          </a:p>
        </p:txBody>
      </p:sp>
      <p:sp>
        <p:nvSpPr>
          <p:cNvPr id="239631" name="Rectangle 9_"/>
          <p:cNvSpPr>
            <a:spLocks noChangeArrowheads="1"/>
          </p:cNvSpPr>
          <p:nvPr>
            <p:custDataLst>
              <p:tags r:id="rId18"/>
            </p:custDataLst>
          </p:nvPr>
        </p:nvSpPr>
        <p:spPr bwMode="auto">
          <a:xfrm>
            <a:off x="6291920" y="1886919"/>
            <a:ext cx="2125876" cy="1337664"/>
          </a:xfrm>
          <a:prstGeom prst="rect">
            <a:avLst/>
          </a:prstGeom>
          <a:noFill/>
          <a:ln w="9525">
            <a:noFill/>
            <a:miter lim="800000"/>
            <a:headEnd/>
            <a:tailEnd/>
          </a:ln>
        </p:spPr>
        <p:txBody>
          <a:bodyPr lIns="86769" tIns="45120" rIns="86769" bIns="45120">
            <a:spAutoFit/>
          </a:bodyPr>
          <a:lstStyle/>
          <a:p>
            <a:pPr eaLnBrk="0" fontAlgn="base" hangingPunct="0">
              <a:spcBef>
                <a:spcPct val="0"/>
              </a:spcBef>
              <a:spcAft>
                <a:spcPct val="0"/>
              </a:spcAft>
            </a:pPr>
            <a:r>
              <a:rPr lang="es-ES" sz="1157" dirty="0">
                <a:solidFill>
                  <a:srgbClr val="000000"/>
                </a:solidFill>
                <a:latin typeface="Bosch Office Sans"/>
                <a:cs typeface="Arial" charset="0"/>
              </a:rPr>
              <a:t>2005 DRS-MM3</a:t>
            </a:r>
            <a:br>
              <a:rPr lang="es-ES" sz="1157" dirty="0">
                <a:solidFill>
                  <a:srgbClr val="000000"/>
                </a:solidFill>
                <a:latin typeface="Bosch Office Sans"/>
                <a:cs typeface="Arial" charset="0"/>
              </a:rPr>
            </a:br>
            <a:r>
              <a:rPr lang="es-ES" sz="1157" dirty="0">
                <a:solidFill>
                  <a:srgbClr val="000000"/>
                </a:solidFill>
                <a:latin typeface="Bosch Office Sans"/>
                <a:cs typeface="Arial" charset="0"/>
              </a:rPr>
              <a:t>2007-DRS MM3R</a:t>
            </a:r>
            <a:br>
              <a:rPr lang="es-ES" sz="1157" dirty="0">
                <a:solidFill>
                  <a:srgbClr val="000000"/>
                </a:solidFill>
                <a:latin typeface="Bosch Office Sans"/>
                <a:cs typeface="Arial" charset="0"/>
              </a:rPr>
            </a:br>
            <a:r>
              <a:rPr lang="es-ES" sz="1157" dirty="0">
                <a:solidFill>
                  <a:srgbClr val="000000"/>
                </a:solidFill>
                <a:latin typeface="Bosch Office Sans"/>
                <a:cs typeface="Arial" charset="0"/>
              </a:rPr>
              <a:t>Medición de la wz, wx, Ax y Ay es posible, dependiendo del diseño</a:t>
            </a:r>
            <a:br>
              <a:rPr lang="es-ES" sz="1157" dirty="0">
                <a:solidFill>
                  <a:srgbClr val="000000"/>
                </a:solidFill>
                <a:latin typeface="Bosch Office Sans"/>
                <a:cs typeface="Arial" charset="0"/>
              </a:rPr>
            </a:br>
            <a:r>
              <a:rPr lang="es-ES" sz="1157" dirty="0">
                <a:solidFill>
                  <a:srgbClr val="000000"/>
                </a:solidFill>
                <a:latin typeface="Bosch Office Sans"/>
                <a:cs typeface="Arial" charset="0"/>
              </a:rPr>
              <a:t>2010-DRS MM5</a:t>
            </a:r>
            <a:br>
              <a:rPr lang="es-ES" sz="1157" dirty="0">
                <a:solidFill>
                  <a:srgbClr val="000000"/>
                </a:solidFill>
                <a:latin typeface="Bosch Office Sans"/>
                <a:cs typeface="Arial" charset="0"/>
              </a:rPr>
            </a:br>
            <a:r>
              <a:rPr lang="es-ES" sz="1157" dirty="0">
                <a:solidFill>
                  <a:srgbClr val="000000"/>
                </a:solidFill>
                <a:latin typeface="Bosch Office Sans"/>
                <a:cs typeface="Arial" charset="0"/>
              </a:rPr>
              <a:t>La miniaturización de MM3</a:t>
            </a:r>
          </a:p>
        </p:txBody>
      </p:sp>
      <p:pic>
        <p:nvPicPr>
          <p:cNvPr id="239632" name="Picture 10" descr="Drehrichtungen"/>
          <p:cNvPicPr>
            <a:picLocks noChangeAspect="1" noChangeArrowheads="1"/>
          </p:cNvPicPr>
          <p:nvPr>
            <p:custDataLst>
              <p:tags r:id="rId19"/>
            </p:custDataLst>
          </p:nvPr>
        </p:nvPicPr>
        <p:blipFill>
          <a:blip r:embed="rId36" cstate="print"/>
          <a:srcRect/>
          <a:stretch>
            <a:fillRect/>
          </a:stretch>
        </p:blipFill>
        <p:spPr bwMode="auto">
          <a:xfrm>
            <a:off x="39793" y="1140031"/>
            <a:ext cx="2315660" cy="1847015"/>
          </a:xfrm>
          <a:prstGeom prst="rect">
            <a:avLst/>
          </a:prstGeom>
          <a:noFill/>
          <a:ln w="9525">
            <a:noFill/>
            <a:miter lim="800000"/>
            <a:headEnd/>
            <a:tailEnd/>
          </a:ln>
        </p:spPr>
      </p:pic>
      <p:sp>
        <p:nvSpPr>
          <p:cNvPr id="239633" name="Rectangle 11"/>
          <p:cNvSpPr>
            <a:spLocks noChangeArrowheads="1"/>
          </p:cNvSpPr>
          <p:nvPr>
            <p:custDataLst>
              <p:tags r:id="rId20"/>
            </p:custDataLst>
          </p:nvPr>
        </p:nvSpPr>
        <p:spPr bwMode="auto">
          <a:xfrm>
            <a:off x="-329060" y="2730228"/>
            <a:ext cx="736175" cy="269157"/>
          </a:xfrm>
          <a:prstGeom prst="rect">
            <a:avLst/>
          </a:prstGeom>
          <a:noFill/>
          <a:ln w="9525">
            <a:noFill/>
            <a:miter lim="800000"/>
            <a:headEnd/>
            <a:tailEnd/>
          </a:ln>
        </p:spPr>
        <p:txBody>
          <a:bodyPr lIns="86769" tIns="45120" rIns="86769" bIns="45120">
            <a:spAutoFit/>
          </a:bodyPr>
          <a:lstStyle/>
          <a:p>
            <a:pPr marL="267840" lvl="2" eaLnBrk="0" fontAlgn="base" hangingPunct="0">
              <a:spcBef>
                <a:spcPct val="20000"/>
              </a:spcBef>
              <a:spcAft>
                <a:spcPct val="0"/>
              </a:spcAft>
            </a:pPr>
            <a:r>
              <a:rPr lang="es-ES" sz="1157" b="1" dirty="0">
                <a:solidFill>
                  <a:srgbClr val="000000"/>
                </a:solidFill>
                <a:ea typeface="Krystoid"/>
                <a:cs typeface="Krystoid"/>
              </a:rPr>
              <a:t>a</a:t>
            </a:r>
            <a:r>
              <a:rPr lang="es-ES" sz="1157" b="1" baseline="-25000" dirty="0">
                <a:solidFill>
                  <a:srgbClr val="000000"/>
                </a:solidFill>
                <a:ea typeface="Krystoid"/>
                <a:cs typeface="Krystoid"/>
              </a:rPr>
              <a:t>x</a:t>
            </a:r>
          </a:p>
        </p:txBody>
      </p:sp>
      <p:sp>
        <p:nvSpPr>
          <p:cNvPr id="239634" name="Rectangle 12"/>
          <p:cNvSpPr>
            <a:spLocks noChangeArrowheads="1"/>
          </p:cNvSpPr>
          <p:nvPr>
            <p:custDataLst>
              <p:tags r:id="rId21"/>
            </p:custDataLst>
          </p:nvPr>
        </p:nvSpPr>
        <p:spPr bwMode="auto">
          <a:xfrm>
            <a:off x="-140807" y="1114012"/>
            <a:ext cx="736175" cy="269157"/>
          </a:xfrm>
          <a:prstGeom prst="rect">
            <a:avLst/>
          </a:prstGeom>
          <a:noFill/>
          <a:ln w="9525">
            <a:noFill/>
            <a:miter lim="800000"/>
            <a:headEnd/>
            <a:tailEnd/>
          </a:ln>
        </p:spPr>
        <p:txBody>
          <a:bodyPr lIns="86769" tIns="45120" rIns="86769" bIns="45120">
            <a:spAutoFit/>
          </a:bodyPr>
          <a:lstStyle/>
          <a:p>
            <a:pPr marL="267840" lvl="2" eaLnBrk="0" fontAlgn="base" hangingPunct="0">
              <a:spcBef>
                <a:spcPct val="20000"/>
              </a:spcBef>
              <a:spcAft>
                <a:spcPct val="0"/>
              </a:spcAft>
            </a:pPr>
            <a:r>
              <a:rPr lang="es-ES" sz="1157" b="1" dirty="0">
                <a:solidFill>
                  <a:srgbClr val="000000"/>
                </a:solidFill>
                <a:ea typeface="Krystoid"/>
                <a:cs typeface="Krystoid"/>
              </a:rPr>
              <a:t>a</a:t>
            </a:r>
            <a:r>
              <a:rPr lang="es-ES" sz="1157" b="1" baseline="-25000" dirty="0">
                <a:solidFill>
                  <a:srgbClr val="000000"/>
                </a:solidFill>
                <a:ea typeface="Krystoid"/>
                <a:cs typeface="Krystoid"/>
              </a:rPr>
              <a:t>y</a:t>
            </a:r>
          </a:p>
        </p:txBody>
      </p:sp>
      <p:sp>
        <p:nvSpPr>
          <p:cNvPr id="239635" name="Rectangle 13"/>
          <p:cNvSpPr>
            <a:spLocks noChangeArrowheads="1"/>
          </p:cNvSpPr>
          <p:nvPr>
            <p:custDataLst>
              <p:tags r:id="rId22"/>
            </p:custDataLst>
          </p:nvPr>
        </p:nvSpPr>
        <p:spPr bwMode="auto">
          <a:xfrm>
            <a:off x="1181552" y="852295"/>
            <a:ext cx="736175" cy="269157"/>
          </a:xfrm>
          <a:prstGeom prst="rect">
            <a:avLst/>
          </a:prstGeom>
          <a:noFill/>
          <a:ln w="9525">
            <a:noFill/>
            <a:miter lim="800000"/>
            <a:headEnd/>
            <a:tailEnd/>
          </a:ln>
        </p:spPr>
        <p:txBody>
          <a:bodyPr lIns="86769" tIns="45120" rIns="86769" bIns="45120">
            <a:spAutoFit/>
          </a:bodyPr>
          <a:lstStyle/>
          <a:p>
            <a:pPr marL="267840" lvl="2" eaLnBrk="0" fontAlgn="base" hangingPunct="0">
              <a:spcBef>
                <a:spcPct val="20000"/>
              </a:spcBef>
              <a:spcAft>
                <a:spcPct val="0"/>
              </a:spcAft>
            </a:pPr>
            <a:r>
              <a:rPr lang="es-ES" sz="1157" b="1" dirty="0">
                <a:solidFill>
                  <a:srgbClr val="000000"/>
                </a:solidFill>
                <a:ea typeface="Krystoid"/>
                <a:cs typeface="Krystoid"/>
              </a:rPr>
              <a:t>a</a:t>
            </a:r>
            <a:r>
              <a:rPr lang="es-ES" sz="1157" b="1" baseline="-25000" dirty="0">
                <a:solidFill>
                  <a:srgbClr val="000000"/>
                </a:solidFill>
                <a:ea typeface="Krystoid"/>
                <a:cs typeface="Krystoid"/>
              </a:rPr>
              <a:t>z</a:t>
            </a:r>
          </a:p>
        </p:txBody>
      </p:sp>
      <p:sp>
        <p:nvSpPr>
          <p:cNvPr id="239636" name="Rectangle 14"/>
          <p:cNvSpPr>
            <a:spLocks noChangeArrowheads="1"/>
          </p:cNvSpPr>
          <p:nvPr>
            <p:custDataLst>
              <p:tags r:id="rId23"/>
            </p:custDataLst>
          </p:nvPr>
        </p:nvSpPr>
        <p:spPr bwMode="auto">
          <a:xfrm>
            <a:off x="671894" y="2766960"/>
            <a:ext cx="736174" cy="269157"/>
          </a:xfrm>
          <a:prstGeom prst="rect">
            <a:avLst/>
          </a:prstGeom>
          <a:noFill/>
          <a:ln w="9525">
            <a:noFill/>
            <a:miter lim="800000"/>
            <a:headEnd/>
            <a:tailEnd/>
          </a:ln>
        </p:spPr>
        <p:txBody>
          <a:bodyPr lIns="86769" tIns="45120" rIns="86769" bIns="45120">
            <a:spAutoFit/>
          </a:bodyPr>
          <a:lstStyle/>
          <a:p>
            <a:pPr marL="267840" lvl="2" eaLnBrk="0" fontAlgn="base" hangingPunct="0">
              <a:spcBef>
                <a:spcPct val="20000"/>
              </a:spcBef>
              <a:spcAft>
                <a:spcPct val="0"/>
              </a:spcAft>
            </a:pPr>
            <a:r>
              <a:rPr lang="es-ES" sz="1157" b="1" dirty="0">
                <a:solidFill>
                  <a:srgbClr val="000000"/>
                </a:solidFill>
                <a:ea typeface="Krystoid"/>
                <a:cs typeface="Krystoid"/>
              </a:rPr>
              <a:t>w</a:t>
            </a:r>
            <a:r>
              <a:rPr lang="es-ES" sz="1157" b="1" baseline="-25000" dirty="0">
                <a:solidFill>
                  <a:srgbClr val="000000"/>
                </a:solidFill>
                <a:ea typeface="Krystoid"/>
                <a:cs typeface="Krystoid"/>
              </a:rPr>
              <a:t>x</a:t>
            </a:r>
          </a:p>
        </p:txBody>
      </p:sp>
      <p:sp>
        <p:nvSpPr>
          <p:cNvPr id="239637" name="Rectangle 15"/>
          <p:cNvSpPr>
            <a:spLocks noChangeArrowheads="1"/>
          </p:cNvSpPr>
          <p:nvPr>
            <p:custDataLst>
              <p:tags r:id="rId24"/>
            </p:custDataLst>
          </p:nvPr>
        </p:nvSpPr>
        <p:spPr bwMode="auto">
          <a:xfrm>
            <a:off x="39793" y="1935895"/>
            <a:ext cx="736175" cy="269157"/>
          </a:xfrm>
          <a:prstGeom prst="rect">
            <a:avLst/>
          </a:prstGeom>
          <a:noFill/>
          <a:ln w="9525">
            <a:noFill/>
            <a:miter lim="800000"/>
            <a:headEnd/>
            <a:tailEnd/>
          </a:ln>
        </p:spPr>
        <p:txBody>
          <a:bodyPr lIns="86769" tIns="45120" rIns="86769" bIns="45120">
            <a:spAutoFit/>
          </a:bodyPr>
          <a:lstStyle/>
          <a:p>
            <a:pPr marL="267840" lvl="2" eaLnBrk="0" fontAlgn="base" hangingPunct="0">
              <a:spcBef>
                <a:spcPct val="20000"/>
              </a:spcBef>
              <a:spcAft>
                <a:spcPct val="0"/>
              </a:spcAft>
            </a:pPr>
            <a:r>
              <a:rPr lang="es-ES" sz="1157" b="1" dirty="0">
                <a:solidFill>
                  <a:srgbClr val="000000"/>
                </a:solidFill>
                <a:ea typeface="Krystoid"/>
                <a:cs typeface="Krystoid"/>
              </a:rPr>
              <a:t>w</a:t>
            </a:r>
            <a:r>
              <a:rPr lang="es-ES" sz="1157" b="1" baseline="-25000" dirty="0">
                <a:solidFill>
                  <a:srgbClr val="000000"/>
                </a:solidFill>
                <a:ea typeface="Krystoid"/>
                <a:cs typeface="Krystoid"/>
              </a:rPr>
              <a:t>y</a:t>
            </a:r>
          </a:p>
        </p:txBody>
      </p:sp>
      <p:sp>
        <p:nvSpPr>
          <p:cNvPr id="239638" name="Rectangle 16"/>
          <p:cNvSpPr>
            <a:spLocks noChangeArrowheads="1"/>
          </p:cNvSpPr>
          <p:nvPr>
            <p:custDataLst>
              <p:tags r:id="rId25"/>
            </p:custDataLst>
          </p:nvPr>
        </p:nvSpPr>
        <p:spPr bwMode="auto">
          <a:xfrm>
            <a:off x="1590199" y="1343588"/>
            <a:ext cx="736174" cy="269157"/>
          </a:xfrm>
          <a:prstGeom prst="rect">
            <a:avLst/>
          </a:prstGeom>
          <a:noFill/>
          <a:ln w="9525">
            <a:noFill/>
            <a:miter lim="800000"/>
            <a:headEnd/>
            <a:tailEnd/>
          </a:ln>
        </p:spPr>
        <p:txBody>
          <a:bodyPr lIns="86769" tIns="45120" rIns="86769" bIns="45120">
            <a:spAutoFit/>
          </a:bodyPr>
          <a:lstStyle/>
          <a:p>
            <a:pPr marL="267840" lvl="2" eaLnBrk="0" fontAlgn="base" hangingPunct="0">
              <a:spcBef>
                <a:spcPct val="20000"/>
              </a:spcBef>
              <a:spcAft>
                <a:spcPct val="0"/>
              </a:spcAft>
            </a:pPr>
            <a:r>
              <a:rPr lang="es-ES" sz="1157" b="1" dirty="0">
                <a:solidFill>
                  <a:srgbClr val="000000"/>
                </a:solidFill>
                <a:ea typeface="Krystoid"/>
                <a:cs typeface="Krystoid"/>
              </a:rPr>
              <a:t>w</a:t>
            </a:r>
            <a:r>
              <a:rPr lang="es-ES" sz="1157" b="1" baseline="-25000" dirty="0">
                <a:solidFill>
                  <a:srgbClr val="000000"/>
                </a:solidFill>
                <a:ea typeface="Krystoid"/>
                <a:cs typeface="Krystoid"/>
              </a:rPr>
              <a:t>z</a:t>
            </a:r>
          </a:p>
        </p:txBody>
      </p:sp>
      <p:pic>
        <p:nvPicPr>
          <p:cNvPr id="239639" name="Picture 17" descr="DRS_Funktionen"/>
          <p:cNvPicPr>
            <a:picLocks noChangeAspect="1" noChangeArrowheads="1"/>
          </p:cNvPicPr>
          <p:nvPr>
            <p:custDataLst>
              <p:tags r:id="rId26"/>
            </p:custDataLst>
          </p:nvPr>
        </p:nvPicPr>
        <p:blipFill>
          <a:blip r:embed="rId37" cstate="print"/>
          <a:srcRect/>
          <a:stretch>
            <a:fillRect/>
          </a:stretch>
        </p:blipFill>
        <p:spPr bwMode="auto">
          <a:xfrm>
            <a:off x="4733863" y="3362329"/>
            <a:ext cx="3494150" cy="2091030"/>
          </a:xfrm>
          <a:prstGeom prst="rect">
            <a:avLst/>
          </a:prstGeom>
          <a:noFill/>
          <a:ln w="9525">
            <a:noFill/>
            <a:miter lim="800000"/>
            <a:headEnd/>
            <a:tailEnd/>
          </a:ln>
        </p:spPr>
      </p:pic>
      <p:sp>
        <p:nvSpPr>
          <p:cNvPr id="29" name="CuadroTexto 28"/>
          <p:cNvSpPr txBox="1"/>
          <p:nvPr>
            <p:custDataLst>
              <p:tags r:id="rId27"/>
            </p:custDataLst>
          </p:nvPr>
        </p:nvSpPr>
        <p:spPr>
          <a:xfrm>
            <a:off x="432533" y="369646"/>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8" name="Rectángulo 7"/>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36</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6"/>
            </p:custDataLst>
          </p:nvPr>
        </p:nvPicPr>
        <p:blipFill>
          <a:blip r:embed="rId33"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7"/>
            </p:custDataLst>
          </p:nvPr>
        </p:nvPicPr>
        <p:blipFill>
          <a:blip r:embed="rId34">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8"/>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9"/>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241668" name="Text Box 14"/>
          <p:cNvSpPr txBox="1">
            <a:spLocks noChangeArrowheads="1"/>
          </p:cNvSpPr>
          <p:nvPr>
            <p:custDataLst>
              <p:tags r:id="rId10"/>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sp>
        <p:nvSpPr>
          <p:cNvPr id="31" name="Rectangle 2_"/>
          <p:cNvSpPr txBox="1">
            <a:spLocks noChangeArrowheads="1"/>
          </p:cNvSpPr>
          <p:nvPr>
            <p:custDataLst>
              <p:tags r:id="rId11"/>
            </p:custDataLst>
          </p:nvPr>
        </p:nvSpPr>
        <p:spPr bwMode="auto">
          <a:xfrm>
            <a:off x="2239135" y="246214"/>
            <a:ext cx="4513468" cy="479049"/>
          </a:xfrm>
          <a:prstGeom prst="rect">
            <a:avLst/>
          </a:prstGeom>
          <a:noFill/>
          <a:ln w="0">
            <a:noFill/>
            <a:miter lim="800000"/>
            <a:headEnd/>
            <a:tailEnd/>
          </a:ln>
          <a:effectLst/>
        </p:spPr>
        <p:txBody>
          <a:bodyPr lIns="0" tIns="12244" rIns="0" bIns="0"/>
          <a:lstStyle/>
          <a:p>
            <a:pPr defTabSz="809640" eaLnBrk="0" fontAlgn="base" hangingPunct="0">
              <a:lnSpc>
                <a:spcPct val="111000"/>
              </a:lnSpc>
              <a:spcBef>
                <a:spcPct val="0"/>
              </a:spcBef>
              <a:spcAft>
                <a:spcPct val="0"/>
              </a:spcAft>
              <a:defRPr/>
            </a:pPr>
            <a:r>
              <a:rPr lang="es-ES" sz="1928" dirty="0">
                <a:solidFill>
                  <a:srgbClr val="FFFFFF"/>
                </a:solidFill>
                <a:cs typeface="Arial" pitchFamily="34" charset="0"/>
              </a:rPr>
              <a:t>Conceptos para el sensor de inercia</a:t>
            </a:r>
          </a:p>
          <a:p>
            <a:pPr defTabSz="809640" eaLnBrk="0" fontAlgn="base" hangingPunct="0">
              <a:lnSpc>
                <a:spcPct val="111000"/>
              </a:lnSpc>
              <a:spcBef>
                <a:spcPct val="0"/>
              </a:spcBef>
              <a:spcAft>
                <a:spcPct val="0"/>
              </a:spcAft>
              <a:defRPr/>
            </a:pPr>
            <a:r>
              <a:rPr lang="es-ES" sz="1928" kern="0" dirty="0">
                <a:solidFill>
                  <a:srgbClr val="FFFFFF"/>
                </a:solidFill>
                <a:latin typeface="Bosch Office Sans"/>
                <a:cs typeface="Arial" charset="0"/>
              </a:rPr>
              <a:t> </a:t>
            </a:r>
          </a:p>
        </p:txBody>
      </p:sp>
      <p:sp>
        <p:nvSpPr>
          <p:cNvPr id="32" name="Rectangle 3"/>
          <p:cNvSpPr txBox="1">
            <a:spLocks noChangeArrowheads="1"/>
          </p:cNvSpPr>
          <p:nvPr>
            <p:custDataLst>
              <p:tags r:id="rId12"/>
            </p:custDataLst>
          </p:nvPr>
        </p:nvSpPr>
        <p:spPr>
          <a:xfrm>
            <a:off x="-189783" y="4960180"/>
            <a:ext cx="2519217" cy="264777"/>
          </a:xfrm>
          <a:prstGeom prst="rect">
            <a:avLst/>
          </a:prstGeom>
          <a:noFill/>
          <a:ln/>
        </p:spPr>
        <p:txBody>
          <a:bodyPr/>
          <a:lstStyle/>
          <a:p>
            <a:pPr lvl="2" indent="-183661" defTabSz="809640" eaLnBrk="0" fontAlgn="base" hangingPunct="0">
              <a:lnSpc>
                <a:spcPct val="111000"/>
              </a:lnSpc>
              <a:spcBef>
                <a:spcPct val="0"/>
              </a:spcBef>
              <a:spcAft>
                <a:spcPct val="0"/>
              </a:spcAft>
              <a:buClr>
                <a:srgbClr val="5D7298"/>
              </a:buClr>
              <a:buSzPct val="50000"/>
              <a:buFont typeface="Wingdings" pitchFamily="2" charset="2"/>
              <a:buChar char=""/>
              <a:defRPr/>
            </a:pPr>
            <a:r>
              <a:rPr lang="es-ES" sz="1157" kern="0" dirty="0">
                <a:solidFill>
                  <a:srgbClr val="000000"/>
                </a:solidFill>
                <a:cs typeface="Arial" pitchFamily="34" charset="0"/>
              </a:rPr>
              <a:t>Integrated sensor</a:t>
            </a:r>
          </a:p>
        </p:txBody>
      </p:sp>
      <p:sp>
        <p:nvSpPr>
          <p:cNvPr id="241671" name="Rectangle 4"/>
          <p:cNvSpPr>
            <a:spLocks noChangeArrowheads="1"/>
          </p:cNvSpPr>
          <p:nvPr>
            <p:custDataLst>
              <p:tags r:id="rId13"/>
            </p:custDataLst>
          </p:nvPr>
        </p:nvSpPr>
        <p:spPr bwMode="auto">
          <a:xfrm>
            <a:off x="2653901" y="4761213"/>
            <a:ext cx="1807531" cy="483641"/>
          </a:xfrm>
          <a:prstGeom prst="rect">
            <a:avLst/>
          </a:prstGeom>
          <a:noFill/>
          <a:ln w="9525">
            <a:noFill/>
            <a:miter lim="800000"/>
            <a:headEnd/>
            <a:tailEnd/>
          </a:ln>
        </p:spPr>
        <p:txBody>
          <a:bodyPr lIns="86769" tIns="45120" rIns="86769" bIns="45120">
            <a:spAutoFit/>
          </a:bodyPr>
          <a:lstStyle/>
          <a:p>
            <a:pPr marL="267840" lvl="2" eaLnBrk="0" fontAlgn="base" hangingPunct="0">
              <a:spcBef>
                <a:spcPct val="20000"/>
              </a:spcBef>
              <a:spcAft>
                <a:spcPct val="0"/>
              </a:spcAft>
            </a:pPr>
            <a:r>
              <a:rPr lang="es-ES" sz="1157" dirty="0">
                <a:solidFill>
                  <a:srgbClr val="000000"/>
                </a:solidFill>
                <a:ea typeface="Krystoid"/>
                <a:cs typeface="Krystoid"/>
              </a:rPr>
              <a:t>Sensor cluster</a:t>
            </a:r>
          </a:p>
          <a:p>
            <a:pPr marL="267840" lvl="2" eaLnBrk="0" fontAlgn="base" hangingPunct="0">
              <a:spcBef>
                <a:spcPct val="20000"/>
              </a:spcBef>
              <a:spcAft>
                <a:spcPct val="0"/>
              </a:spcAft>
            </a:pPr>
            <a:r>
              <a:rPr lang="es-ES" sz="1157" dirty="0">
                <a:solidFill>
                  <a:srgbClr val="000000"/>
                </a:solidFill>
                <a:ea typeface="Krystoid"/>
                <a:cs typeface="Krystoid"/>
              </a:rPr>
              <a:t>DRS MM</a:t>
            </a:r>
          </a:p>
        </p:txBody>
      </p:sp>
      <p:pic>
        <p:nvPicPr>
          <p:cNvPr id="241672" name="Picture 5"/>
          <p:cNvPicPr>
            <a:picLocks noChangeAspect="1" noChangeArrowheads="1"/>
          </p:cNvPicPr>
          <p:nvPr>
            <p:custDataLst>
              <p:tags r:id="rId14"/>
            </p:custDataLst>
          </p:nvPr>
        </p:nvPicPr>
        <p:blipFill>
          <a:blip r:embed="rId35" cstate="print"/>
          <a:srcRect/>
          <a:stretch>
            <a:fillRect/>
          </a:stretch>
        </p:blipFill>
        <p:spPr bwMode="auto">
          <a:xfrm>
            <a:off x="4262466" y="3679143"/>
            <a:ext cx="1149411" cy="1011482"/>
          </a:xfrm>
          <a:prstGeom prst="rect">
            <a:avLst/>
          </a:prstGeom>
          <a:noFill/>
          <a:ln w="9525">
            <a:noFill/>
            <a:miter lim="800000"/>
            <a:headEnd/>
            <a:tailEnd/>
          </a:ln>
        </p:spPr>
      </p:pic>
      <p:sp>
        <p:nvSpPr>
          <p:cNvPr id="241673" name="AutoShape 6"/>
          <p:cNvSpPr>
            <a:spLocks noChangeArrowheads="1"/>
          </p:cNvSpPr>
          <p:nvPr>
            <p:custDataLst>
              <p:tags r:id="rId15"/>
            </p:custDataLst>
          </p:nvPr>
        </p:nvSpPr>
        <p:spPr bwMode="auto">
          <a:xfrm rot="2428835">
            <a:off x="3618122" y="3422019"/>
            <a:ext cx="149990" cy="261717"/>
          </a:xfrm>
          <a:prstGeom prst="downArrow">
            <a:avLst>
              <a:gd name="adj1" fmla="val 50000"/>
              <a:gd name="adj2" fmla="val 43623"/>
            </a:avLst>
          </a:prstGeom>
          <a:solidFill>
            <a:srgbClr val="000000"/>
          </a:solidFill>
          <a:ln w="9525">
            <a:solidFill>
              <a:schemeClr val="tx1"/>
            </a:solidFill>
            <a:miter lim="800000"/>
            <a:headEnd/>
            <a:tailEnd/>
          </a:ln>
        </p:spPr>
        <p:txBody>
          <a:bodyPr wrap="none" lIns="94954" tIns="47477" rIns="94954" bIns="47477" anchor="ctr"/>
          <a:lstStyle/>
          <a:p>
            <a:pPr algn="ctr" defTabSz="948915" eaLnBrk="0" fontAlgn="base" hangingPunct="0">
              <a:spcBef>
                <a:spcPct val="0"/>
              </a:spcBef>
              <a:spcAft>
                <a:spcPct val="0"/>
              </a:spcAft>
            </a:pPr>
            <a:endParaRPr lang="es-ES" sz="1832" b="1" dirty="0">
              <a:solidFill>
                <a:srgbClr val="000000"/>
              </a:solidFill>
              <a:latin typeface="Arial" charset="0"/>
              <a:cs typeface="Arial" charset="0"/>
            </a:endParaRPr>
          </a:p>
        </p:txBody>
      </p:sp>
      <p:sp>
        <p:nvSpPr>
          <p:cNvPr id="241674" name="AutoShape 7"/>
          <p:cNvSpPr>
            <a:spLocks noChangeArrowheads="1"/>
          </p:cNvSpPr>
          <p:nvPr>
            <p:custDataLst>
              <p:tags r:id="rId16"/>
            </p:custDataLst>
          </p:nvPr>
        </p:nvSpPr>
        <p:spPr bwMode="auto">
          <a:xfrm>
            <a:off x="6777091" y="3431201"/>
            <a:ext cx="149990" cy="263247"/>
          </a:xfrm>
          <a:prstGeom prst="downArrow">
            <a:avLst>
              <a:gd name="adj1" fmla="val 50000"/>
              <a:gd name="adj2" fmla="val 43878"/>
            </a:avLst>
          </a:prstGeom>
          <a:solidFill>
            <a:srgbClr val="000000"/>
          </a:solidFill>
          <a:ln w="9525">
            <a:solidFill>
              <a:schemeClr val="tx1"/>
            </a:solidFill>
            <a:miter lim="800000"/>
            <a:headEnd/>
            <a:tailEnd/>
          </a:ln>
        </p:spPr>
        <p:txBody>
          <a:bodyPr wrap="none" lIns="94954" tIns="47477" rIns="94954" bIns="47477" anchor="ctr"/>
          <a:lstStyle/>
          <a:p>
            <a:pPr algn="ctr" defTabSz="948915" eaLnBrk="0" fontAlgn="base" hangingPunct="0">
              <a:spcBef>
                <a:spcPct val="0"/>
              </a:spcBef>
              <a:spcAft>
                <a:spcPct val="0"/>
              </a:spcAft>
            </a:pPr>
            <a:endParaRPr lang="es-ES" sz="1832" b="1" dirty="0">
              <a:solidFill>
                <a:srgbClr val="000000"/>
              </a:solidFill>
              <a:latin typeface="Arial" charset="0"/>
              <a:cs typeface="Arial" charset="0"/>
            </a:endParaRPr>
          </a:p>
        </p:txBody>
      </p:sp>
      <p:pic>
        <p:nvPicPr>
          <p:cNvPr id="241675" name="Picture 8"/>
          <p:cNvPicPr>
            <a:picLocks noChangeAspect="1" noChangeArrowheads="1"/>
          </p:cNvPicPr>
          <p:nvPr>
            <p:custDataLst>
              <p:tags r:id="rId17"/>
            </p:custDataLst>
          </p:nvPr>
        </p:nvPicPr>
        <p:blipFill>
          <a:blip r:embed="rId36" cstate="print">
            <a:clrChange>
              <a:clrFrom>
                <a:srgbClr val="FFFFFF"/>
              </a:clrFrom>
              <a:clrTo>
                <a:srgbClr val="FFFFFF">
                  <a:alpha val="0"/>
                </a:srgbClr>
              </a:clrTo>
            </a:clrChange>
          </a:blip>
          <a:srcRect/>
          <a:stretch>
            <a:fillRect/>
          </a:stretch>
        </p:blipFill>
        <p:spPr bwMode="auto">
          <a:xfrm>
            <a:off x="3833924" y="2733290"/>
            <a:ext cx="544861" cy="544861"/>
          </a:xfrm>
          <a:prstGeom prst="rect">
            <a:avLst/>
          </a:prstGeom>
          <a:noFill/>
          <a:ln w="9525">
            <a:noFill/>
            <a:miter lim="800000"/>
            <a:headEnd/>
            <a:tailEnd/>
          </a:ln>
        </p:spPr>
      </p:pic>
      <p:pic>
        <p:nvPicPr>
          <p:cNvPr id="241676" name="Picture 9"/>
          <p:cNvPicPr>
            <a:picLocks noChangeAspect="1" noChangeArrowheads="1"/>
          </p:cNvPicPr>
          <p:nvPr>
            <p:custDataLst>
              <p:tags r:id="rId18"/>
            </p:custDataLst>
          </p:nvPr>
        </p:nvPicPr>
        <p:blipFill>
          <a:blip r:embed="rId36" cstate="print">
            <a:clrChange>
              <a:clrFrom>
                <a:srgbClr val="FFFFFF"/>
              </a:clrFrom>
              <a:clrTo>
                <a:srgbClr val="FFFFFF">
                  <a:alpha val="0"/>
                </a:srgbClr>
              </a:clrTo>
            </a:clrChange>
          </a:blip>
          <a:srcRect/>
          <a:stretch>
            <a:fillRect/>
          </a:stretch>
        </p:blipFill>
        <p:spPr bwMode="auto">
          <a:xfrm>
            <a:off x="6570473" y="2711863"/>
            <a:ext cx="544861" cy="544861"/>
          </a:xfrm>
          <a:prstGeom prst="rect">
            <a:avLst/>
          </a:prstGeom>
          <a:noFill/>
          <a:ln w="9525">
            <a:noFill/>
            <a:miter lim="800000"/>
            <a:headEnd/>
            <a:tailEnd/>
          </a:ln>
        </p:spPr>
      </p:pic>
      <p:pic>
        <p:nvPicPr>
          <p:cNvPr id="241677" name="Picture 10"/>
          <p:cNvPicPr>
            <a:picLocks noChangeAspect="1" noChangeArrowheads="1"/>
          </p:cNvPicPr>
          <p:nvPr>
            <p:custDataLst>
              <p:tags r:id="rId19"/>
            </p:custDataLst>
          </p:nvPr>
        </p:nvPicPr>
        <p:blipFill>
          <a:blip r:embed="rId37" cstate="print"/>
          <a:srcRect/>
          <a:stretch>
            <a:fillRect/>
          </a:stretch>
        </p:blipFill>
        <p:spPr bwMode="auto">
          <a:xfrm>
            <a:off x="944325" y="2834303"/>
            <a:ext cx="726991" cy="349692"/>
          </a:xfrm>
          <a:prstGeom prst="rect">
            <a:avLst/>
          </a:prstGeom>
          <a:noFill/>
          <a:ln w="9525">
            <a:noFill/>
            <a:miter lim="800000"/>
            <a:headEnd/>
            <a:tailEnd/>
          </a:ln>
        </p:spPr>
      </p:pic>
      <p:pic>
        <p:nvPicPr>
          <p:cNvPr id="241678" name="Picture 11_" descr="bad2bh_Gummi_PackL_3_3d_2"/>
          <p:cNvPicPr>
            <a:picLocks noChangeAspect="1" noChangeArrowheads="1"/>
          </p:cNvPicPr>
          <p:nvPr>
            <p:custDataLst>
              <p:tags r:id="rId20"/>
            </p:custDataLst>
          </p:nvPr>
        </p:nvPicPr>
        <p:blipFill>
          <a:blip r:embed="rId38" cstate="print">
            <a:clrChange>
              <a:clrFrom>
                <a:srgbClr val="FFFFFF"/>
              </a:clrFrom>
              <a:clrTo>
                <a:srgbClr val="FFFFFF">
                  <a:alpha val="0"/>
                </a:srgbClr>
              </a:clrTo>
            </a:clrChange>
          </a:blip>
          <a:srcRect l="25743" t="2727" r="25810" b="8545"/>
          <a:stretch>
            <a:fillRect/>
          </a:stretch>
        </p:blipFill>
        <p:spPr bwMode="auto">
          <a:xfrm>
            <a:off x="869329" y="3801584"/>
            <a:ext cx="867799" cy="899551"/>
          </a:xfrm>
          <a:prstGeom prst="rect">
            <a:avLst/>
          </a:prstGeom>
          <a:noFill/>
          <a:ln w="9525">
            <a:noFill/>
            <a:miter lim="800000"/>
            <a:headEnd/>
            <a:tailEnd/>
          </a:ln>
        </p:spPr>
      </p:pic>
      <p:sp>
        <p:nvSpPr>
          <p:cNvPr id="241679" name="AutoShape 12"/>
          <p:cNvSpPr>
            <a:spLocks noChangeArrowheads="1"/>
          </p:cNvSpPr>
          <p:nvPr>
            <p:custDataLst>
              <p:tags r:id="rId21"/>
            </p:custDataLst>
          </p:nvPr>
        </p:nvSpPr>
        <p:spPr bwMode="auto">
          <a:xfrm rot="19171165" flipH="1">
            <a:off x="4490511" y="3422019"/>
            <a:ext cx="149990" cy="261717"/>
          </a:xfrm>
          <a:prstGeom prst="downArrow">
            <a:avLst>
              <a:gd name="adj1" fmla="val 50000"/>
              <a:gd name="adj2" fmla="val 43623"/>
            </a:avLst>
          </a:prstGeom>
          <a:solidFill>
            <a:srgbClr val="000000"/>
          </a:solidFill>
          <a:ln w="9525">
            <a:solidFill>
              <a:schemeClr val="tx1"/>
            </a:solidFill>
            <a:miter lim="800000"/>
            <a:headEnd/>
            <a:tailEnd/>
          </a:ln>
        </p:spPr>
        <p:txBody>
          <a:bodyPr wrap="none" lIns="94954" tIns="47477" rIns="94954" bIns="47477" anchor="ctr"/>
          <a:lstStyle/>
          <a:p>
            <a:pPr algn="ctr" defTabSz="948915" eaLnBrk="0" fontAlgn="base" hangingPunct="0">
              <a:spcBef>
                <a:spcPct val="0"/>
              </a:spcBef>
              <a:spcAft>
                <a:spcPct val="0"/>
              </a:spcAft>
            </a:pPr>
            <a:endParaRPr lang="es-ES" sz="1832" b="1" dirty="0">
              <a:solidFill>
                <a:srgbClr val="000000"/>
              </a:solidFill>
              <a:latin typeface="Arial" charset="0"/>
              <a:cs typeface="Arial" charset="0"/>
            </a:endParaRPr>
          </a:p>
        </p:txBody>
      </p:sp>
      <p:pic>
        <p:nvPicPr>
          <p:cNvPr id="241680" name="Picture 13"/>
          <p:cNvPicPr>
            <a:picLocks noChangeAspect="1" noChangeArrowheads="1"/>
          </p:cNvPicPr>
          <p:nvPr>
            <p:custDataLst>
              <p:tags r:id="rId22"/>
            </p:custDataLst>
          </p:nvPr>
        </p:nvPicPr>
        <p:blipFill>
          <a:blip r:embed="rId39" cstate="print"/>
          <a:srcRect/>
          <a:stretch>
            <a:fillRect/>
          </a:stretch>
        </p:blipFill>
        <p:spPr bwMode="auto">
          <a:xfrm>
            <a:off x="6265901" y="3838316"/>
            <a:ext cx="1418782" cy="862160"/>
          </a:xfrm>
          <a:prstGeom prst="rect">
            <a:avLst/>
          </a:prstGeom>
          <a:noFill/>
          <a:ln w="9525">
            <a:noFill/>
            <a:miter lim="800000"/>
            <a:headEnd/>
            <a:tailEnd/>
          </a:ln>
        </p:spPr>
      </p:pic>
      <p:pic>
        <p:nvPicPr>
          <p:cNvPr id="241681" name="Picture 14"/>
          <p:cNvPicPr>
            <a:picLocks noChangeAspect="1" noChangeArrowheads="1"/>
          </p:cNvPicPr>
          <p:nvPr>
            <p:custDataLst>
              <p:tags r:id="rId23"/>
            </p:custDataLst>
          </p:nvPr>
        </p:nvPicPr>
        <p:blipFill>
          <a:blip r:embed="rId40" cstate="print"/>
          <a:srcRect/>
          <a:stretch>
            <a:fillRect/>
          </a:stretch>
        </p:blipFill>
        <p:spPr bwMode="auto">
          <a:xfrm>
            <a:off x="3093158" y="3925556"/>
            <a:ext cx="754540" cy="708531"/>
          </a:xfrm>
          <a:prstGeom prst="rect">
            <a:avLst/>
          </a:prstGeom>
          <a:noFill/>
          <a:ln w="9525">
            <a:noFill/>
            <a:miter lim="800000"/>
            <a:headEnd/>
            <a:tailEnd/>
          </a:ln>
        </p:spPr>
      </p:pic>
      <p:sp>
        <p:nvSpPr>
          <p:cNvPr id="241682" name="AutoShape 15"/>
          <p:cNvSpPr>
            <a:spLocks noChangeArrowheads="1"/>
          </p:cNvSpPr>
          <p:nvPr>
            <p:custDataLst>
              <p:tags r:id="rId24"/>
            </p:custDataLst>
          </p:nvPr>
        </p:nvSpPr>
        <p:spPr bwMode="auto">
          <a:xfrm>
            <a:off x="1235121" y="3434262"/>
            <a:ext cx="149990" cy="263247"/>
          </a:xfrm>
          <a:prstGeom prst="downArrow">
            <a:avLst>
              <a:gd name="adj1" fmla="val 50000"/>
              <a:gd name="adj2" fmla="val 43878"/>
            </a:avLst>
          </a:prstGeom>
          <a:solidFill>
            <a:srgbClr val="000000"/>
          </a:solidFill>
          <a:ln w="9525">
            <a:solidFill>
              <a:schemeClr val="tx1"/>
            </a:solidFill>
            <a:miter lim="800000"/>
            <a:headEnd/>
            <a:tailEnd/>
          </a:ln>
        </p:spPr>
        <p:txBody>
          <a:bodyPr wrap="none" lIns="94954" tIns="47477" rIns="94954" bIns="47477" anchor="ctr"/>
          <a:lstStyle/>
          <a:p>
            <a:pPr algn="ctr" defTabSz="948915" eaLnBrk="0" fontAlgn="base" hangingPunct="0">
              <a:spcBef>
                <a:spcPct val="0"/>
              </a:spcBef>
              <a:spcAft>
                <a:spcPct val="0"/>
              </a:spcAft>
            </a:pPr>
            <a:endParaRPr lang="es-ES" sz="1832" b="1" dirty="0">
              <a:solidFill>
                <a:srgbClr val="000000"/>
              </a:solidFill>
              <a:latin typeface="Arial" charset="0"/>
              <a:cs typeface="Arial" charset="0"/>
            </a:endParaRPr>
          </a:p>
        </p:txBody>
      </p:sp>
      <p:sp>
        <p:nvSpPr>
          <p:cNvPr id="241683" name="Rectangle 16"/>
          <p:cNvSpPr>
            <a:spLocks noChangeArrowheads="1"/>
          </p:cNvSpPr>
          <p:nvPr>
            <p:custDataLst>
              <p:tags r:id="rId25"/>
            </p:custDataLst>
          </p:nvPr>
        </p:nvSpPr>
        <p:spPr bwMode="auto">
          <a:xfrm>
            <a:off x="4247161" y="4761213"/>
            <a:ext cx="942793" cy="269369"/>
          </a:xfrm>
          <a:prstGeom prst="rect">
            <a:avLst/>
          </a:prstGeom>
          <a:noFill/>
          <a:ln w="9525">
            <a:noFill/>
            <a:miter lim="800000"/>
            <a:headEnd/>
            <a:tailEnd/>
          </a:ln>
        </p:spPr>
        <p:txBody>
          <a:bodyPr lIns="86769" tIns="45120" rIns="86769" bIns="45120">
            <a:spAutoFit/>
          </a:bodyPr>
          <a:lstStyle/>
          <a:p>
            <a:pPr marL="267840" lvl="2" eaLnBrk="0" fontAlgn="base" hangingPunct="0">
              <a:spcBef>
                <a:spcPct val="20000"/>
              </a:spcBef>
              <a:spcAft>
                <a:spcPct val="0"/>
              </a:spcAft>
            </a:pPr>
            <a:r>
              <a:rPr lang="es-ES" sz="1157" dirty="0">
                <a:solidFill>
                  <a:srgbClr val="000000"/>
                </a:solidFill>
                <a:ea typeface="Krystoid"/>
                <a:cs typeface="Krystoid"/>
              </a:rPr>
              <a:t>DCU</a:t>
            </a:r>
          </a:p>
        </p:txBody>
      </p:sp>
      <p:sp>
        <p:nvSpPr>
          <p:cNvPr id="241684" name="Rectangle 17"/>
          <p:cNvSpPr>
            <a:spLocks noChangeArrowheads="1"/>
          </p:cNvSpPr>
          <p:nvPr>
            <p:custDataLst>
              <p:tags r:id="rId26"/>
            </p:custDataLst>
          </p:nvPr>
        </p:nvSpPr>
        <p:spPr bwMode="auto">
          <a:xfrm>
            <a:off x="6437318" y="4761213"/>
            <a:ext cx="1369805" cy="269369"/>
          </a:xfrm>
          <a:prstGeom prst="rect">
            <a:avLst/>
          </a:prstGeom>
          <a:noFill/>
          <a:ln w="9525">
            <a:noFill/>
            <a:miter lim="800000"/>
            <a:headEnd/>
            <a:tailEnd/>
          </a:ln>
        </p:spPr>
        <p:txBody>
          <a:bodyPr lIns="86769" tIns="45120" rIns="86769" bIns="45120">
            <a:spAutoFit/>
          </a:bodyPr>
          <a:lstStyle/>
          <a:p>
            <a:pPr marL="267840" lvl="2" eaLnBrk="0" fontAlgn="base" hangingPunct="0">
              <a:spcBef>
                <a:spcPct val="20000"/>
              </a:spcBef>
              <a:spcAft>
                <a:spcPct val="0"/>
              </a:spcAft>
            </a:pPr>
            <a:r>
              <a:rPr lang="es-ES" sz="1157" dirty="0">
                <a:solidFill>
                  <a:srgbClr val="000000"/>
                </a:solidFill>
                <a:ea typeface="Krystoid"/>
                <a:cs typeface="Krystoid"/>
              </a:rPr>
              <a:t>AB plus</a:t>
            </a:r>
          </a:p>
        </p:txBody>
      </p:sp>
      <p:sp>
        <p:nvSpPr>
          <p:cNvPr id="241685" name="Rectangle 18"/>
          <p:cNvSpPr>
            <a:spLocks noChangeArrowheads="1"/>
          </p:cNvSpPr>
          <p:nvPr>
            <p:custDataLst>
              <p:tags r:id="rId27"/>
            </p:custDataLst>
          </p:nvPr>
        </p:nvSpPr>
        <p:spPr bwMode="auto">
          <a:xfrm>
            <a:off x="104075" y="771178"/>
            <a:ext cx="2219237" cy="981056"/>
          </a:xfrm>
          <a:prstGeom prst="rect">
            <a:avLst/>
          </a:prstGeom>
          <a:noFill/>
          <a:ln w="9525" algn="ctr">
            <a:noFill/>
            <a:miter lim="800000"/>
            <a:headEnd/>
            <a:tailEnd/>
          </a:ln>
        </p:spPr>
        <p:txBody>
          <a:bodyPr lIns="86769" tIns="45120" rIns="86769" bIns="45120">
            <a:spAutoFit/>
          </a:bodyPr>
          <a:lstStyle/>
          <a:p>
            <a:pPr eaLnBrk="0" fontAlgn="base" hangingPunct="0">
              <a:spcBef>
                <a:spcPct val="0"/>
              </a:spcBef>
              <a:spcAft>
                <a:spcPct val="0"/>
              </a:spcAft>
            </a:pPr>
            <a:r>
              <a:rPr lang="es-ES" sz="1157" dirty="0">
                <a:solidFill>
                  <a:srgbClr val="000000"/>
                </a:solidFill>
                <a:latin typeface="Bosch Office Sans"/>
                <a:cs typeface="Arial" charset="0"/>
              </a:rPr>
              <a:t>Concepto 1:</a:t>
            </a:r>
            <a:br>
              <a:rPr lang="es-ES" sz="1157" dirty="0">
                <a:solidFill>
                  <a:srgbClr val="000000"/>
                </a:solidFill>
                <a:latin typeface="Bosch Office Sans"/>
                <a:cs typeface="Arial" charset="0"/>
              </a:rPr>
            </a:br>
            <a:r>
              <a:rPr lang="es-ES" sz="1157" dirty="0">
                <a:solidFill>
                  <a:srgbClr val="000000"/>
                </a:solidFill>
                <a:latin typeface="Bosch Office Sans"/>
                <a:cs typeface="Arial" charset="0"/>
              </a:rPr>
              <a:t>ESP con sensor integrado de la inercia</a:t>
            </a:r>
            <a:br>
              <a:rPr lang="es-ES" sz="1157" dirty="0">
                <a:solidFill>
                  <a:srgbClr val="000000"/>
                </a:solidFill>
                <a:latin typeface="Bosch Office Sans"/>
                <a:cs typeface="Arial" charset="0"/>
              </a:rPr>
            </a:br>
            <a:r>
              <a:rPr lang="es-ES" sz="1157" dirty="0">
                <a:solidFill>
                  <a:srgbClr val="000000"/>
                </a:solidFill>
                <a:latin typeface="Bosch Office Sans"/>
                <a:cs typeface="Arial" charset="0"/>
              </a:rPr>
              <a:t>Completa la función ESP con el mínimo esfuerzo de montaje</a:t>
            </a:r>
          </a:p>
        </p:txBody>
      </p:sp>
      <p:sp>
        <p:nvSpPr>
          <p:cNvPr id="241686" name="Rectangle 19"/>
          <p:cNvSpPr>
            <a:spLocks noChangeArrowheads="1"/>
          </p:cNvSpPr>
          <p:nvPr>
            <p:custDataLst>
              <p:tags r:id="rId28"/>
            </p:custDataLst>
          </p:nvPr>
        </p:nvSpPr>
        <p:spPr bwMode="auto">
          <a:xfrm>
            <a:off x="2840624" y="771178"/>
            <a:ext cx="2219237" cy="981056"/>
          </a:xfrm>
          <a:prstGeom prst="rect">
            <a:avLst/>
          </a:prstGeom>
          <a:noFill/>
          <a:ln w="9525" algn="ctr">
            <a:noFill/>
            <a:miter lim="800000"/>
            <a:headEnd/>
            <a:tailEnd/>
          </a:ln>
        </p:spPr>
        <p:txBody>
          <a:bodyPr lIns="86769" tIns="45120" rIns="86769" bIns="45120">
            <a:spAutoFit/>
          </a:bodyPr>
          <a:lstStyle/>
          <a:p>
            <a:pPr eaLnBrk="0" fontAlgn="base" hangingPunct="0">
              <a:spcBef>
                <a:spcPct val="0"/>
              </a:spcBef>
              <a:spcAft>
                <a:spcPct val="0"/>
              </a:spcAft>
            </a:pPr>
            <a:r>
              <a:rPr lang="es-ES" sz="1157" dirty="0">
                <a:solidFill>
                  <a:srgbClr val="000000"/>
                </a:solidFill>
                <a:latin typeface="Bosch Office Sans"/>
                <a:cs typeface="Arial" charset="0"/>
              </a:rPr>
              <a:t>Concepto 2:</a:t>
            </a:r>
          </a:p>
          <a:p>
            <a:pPr eaLnBrk="0" fontAlgn="base" hangingPunct="0">
              <a:spcBef>
                <a:spcPct val="0"/>
              </a:spcBef>
              <a:spcAft>
                <a:spcPct val="0"/>
              </a:spcAft>
            </a:pPr>
            <a:r>
              <a:rPr lang="es-ES" sz="1157" dirty="0">
                <a:solidFill>
                  <a:srgbClr val="000000"/>
                </a:solidFill>
                <a:latin typeface="Bosch Office Sans"/>
                <a:cs typeface="Arial" charset="0"/>
              </a:rPr>
              <a:t>Grupo sensor o DCU</a:t>
            </a:r>
            <a:br>
              <a:rPr lang="es-ES" sz="1157" dirty="0">
                <a:solidFill>
                  <a:srgbClr val="000000"/>
                </a:solidFill>
                <a:latin typeface="Bosch Office Sans"/>
                <a:cs typeface="Arial" charset="0"/>
              </a:rPr>
            </a:br>
            <a:r>
              <a:rPr lang="es-ES" sz="1157" dirty="0">
                <a:solidFill>
                  <a:srgbClr val="000000"/>
                </a:solidFill>
                <a:latin typeface="Bosch Office Sans"/>
                <a:cs typeface="Arial" charset="0"/>
              </a:rPr>
              <a:t>Flexible y ampliable</a:t>
            </a:r>
            <a:br>
              <a:rPr lang="es-ES" sz="1157" dirty="0">
                <a:solidFill>
                  <a:srgbClr val="000000"/>
                </a:solidFill>
                <a:latin typeface="Bosch Office Sans"/>
                <a:cs typeface="Arial" charset="0"/>
              </a:rPr>
            </a:br>
            <a:r>
              <a:rPr lang="es-ES" sz="1157" dirty="0">
                <a:solidFill>
                  <a:srgbClr val="000000"/>
                </a:solidFill>
                <a:latin typeface="Bosch Office Sans"/>
                <a:cs typeface="Arial" charset="0"/>
              </a:rPr>
              <a:t>De alto nivel de rendimiento</a:t>
            </a:r>
          </a:p>
          <a:p>
            <a:pPr eaLnBrk="0" fontAlgn="base" hangingPunct="0">
              <a:spcBef>
                <a:spcPct val="0"/>
              </a:spcBef>
              <a:spcAft>
                <a:spcPct val="0"/>
              </a:spcAft>
            </a:pPr>
            <a:endParaRPr lang="es-ES" sz="1157" dirty="0">
              <a:solidFill>
                <a:srgbClr val="000000"/>
              </a:solidFill>
              <a:latin typeface="Bosch Office Sans"/>
              <a:cs typeface="Arial" charset="0"/>
            </a:endParaRPr>
          </a:p>
        </p:txBody>
      </p:sp>
      <p:sp>
        <p:nvSpPr>
          <p:cNvPr id="241687" name="Rectangle 20"/>
          <p:cNvSpPr>
            <a:spLocks noChangeArrowheads="1"/>
          </p:cNvSpPr>
          <p:nvPr>
            <p:custDataLst>
              <p:tags r:id="rId29"/>
            </p:custDataLst>
          </p:nvPr>
        </p:nvSpPr>
        <p:spPr bwMode="auto">
          <a:xfrm>
            <a:off x="5526666" y="771178"/>
            <a:ext cx="2219237" cy="1160125"/>
          </a:xfrm>
          <a:prstGeom prst="rect">
            <a:avLst/>
          </a:prstGeom>
          <a:noFill/>
          <a:ln w="9525" algn="ctr">
            <a:noFill/>
            <a:miter lim="800000"/>
            <a:headEnd/>
            <a:tailEnd/>
          </a:ln>
        </p:spPr>
        <p:txBody>
          <a:bodyPr lIns="86769" tIns="45120" rIns="86769" bIns="45120">
            <a:spAutoFit/>
          </a:bodyPr>
          <a:lstStyle/>
          <a:p>
            <a:pPr eaLnBrk="0" fontAlgn="base" hangingPunct="0">
              <a:spcBef>
                <a:spcPct val="0"/>
              </a:spcBef>
              <a:spcAft>
                <a:spcPct val="0"/>
              </a:spcAft>
            </a:pPr>
            <a:r>
              <a:rPr lang="es-ES" sz="1157" dirty="0">
                <a:solidFill>
                  <a:srgbClr val="000000"/>
                </a:solidFill>
                <a:latin typeface="Bosch Office Sans"/>
                <a:cs typeface="Arial" charset="0"/>
              </a:rPr>
              <a:t>Concepto 3:</a:t>
            </a:r>
            <a:br>
              <a:rPr lang="es-ES" sz="1157" dirty="0">
                <a:solidFill>
                  <a:srgbClr val="000000"/>
                </a:solidFill>
                <a:latin typeface="Bosch Office Sans"/>
                <a:cs typeface="Arial" charset="0"/>
              </a:rPr>
            </a:br>
            <a:r>
              <a:rPr lang="es-ES" sz="1157" dirty="0">
                <a:solidFill>
                  <a:srgbClr val="000000"/>
                </a:solidFill>
                <a:latin typeface="Bosch Office Sans"/>
                <a:cs typeface="Arial" charset="0"/>
              </a:rPr>
              <a:t>airbag ECU</a:t>
            </a:r>
            <a:br>
              <a:rPr lang="es-ES" sz="1157" dirty="0">
                <a:solidFill>
                  <a:srgbClr val="000000"/>
                </a:solidFill>
                <a:latin typeface="Bosch Office Sans"/>
                <a:cs typeface="Arial" charset="0"/>
              </a:rPr>
            </a:br>
            <a:r>
              <a:rPr lang="es-ES" sz="1157" dirty="0">
                <a:solidFill>
                  <a:srgbClr val="000000"/>
                </a:solidFill>
                <a:latin typeface="Bosch Office Sans"/>
                <a:cs typeface="Arial" charset="0"/>
              </a:rPr>
              <a:t/>
            </a:r>
            <a:br>
              <a:rPr lang="es-ES" sz="1157" dirty="0">
                <a:solidFill>
                  <a:srgbClr val="000000"/>
                </a:solidFill>
                <a:latin typeface="Bosch Office Sans"/>
                <a:cs typeface="Arial" charset="0"/>
              </a:rPr>
            </a:br>
            <a:r>
              <a:rPr lang="es-ES" sz="1157" dirty="0">
                <a:solidFill>
                  <a:srgbClr val="000000"/>
                </a:solidFill>
                <a:latin typeface="Bosch Office Sans"/>
                <a:cs typeface="Arial" charset="0"/>
              </a:rPr>
              <a:t>Flexible y ampliable</a:t>
            </a:r>
            <a:br>
              <a:rPr lang="es-ES" sz="1157" dirty="0">
                <a:solidFill>
                  <a:srgbClr val="000000"/>
                </a:solidFill>
                <a:latin typeface="Bosch Office Sans"/>
                <a:cs typeface="Arial" charset="0"/>
              </a:rPr>
            </a:br>
            <a:endParaRPr lang="es-ES" sz="1157" dirty="0">
              <a:solidFill>
                <a:srgbClr val="000000"/>
              </a:solidFill>
              <a:latin typeface="Bosch Office Sans"/>
              <a:cs typeface="Arial" charset="0"/>
            </a:endParaRPr>
          </a:p>
          <a:p>
            <a:pPr eaLnBrk="0" fontAlgn="base" hangingPunct="0">
              <a:spcBef>
                <a:spcPct val="0"/>
              </a:spcBef>
              <a:spcAft>
                <a:spcPct val="0"/>
              </a:spcAft>
            </a:pPr>
            <a:endParaRPr lang="es-ES" sz="1157" dirty="0">
              <a:solidFill>
                <a:srgbClr val="000000"/>
              </a:solidFill>
              <a:latin typeface="Bosch Office Sans"/>
              <a:cs typeface="Arial" charset="0"/>
            </a:endParaRPr>
          </a:p>
        </p:txBody>
      </p:sp>
      <p:sp>
        <p:nvSpPr>
          <p:cNvPr id="30" name="CuadroTexto 29"/>
          <p:cNvSpPr txBox="1"/>
          <p:nvPr>
            <p:custDataLst>
              <p:tags r:id="rId30"/>
            </p:custDataLst>
          </p:nvPr>
        </p:nvSpPr>
        <p:spPr>
          <a:xfrm>
            <a:off x="432533" y="221155"/>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3"/>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6" name="Rectángulo 5"/>
          <p:cNvSpPr>
            <a:spLocks/>
          </p:cNvSpPr>
          <p:nvPr>
            <p:custDataLst>
              <p:tags r:id="rId4"/>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5" name="Rectángulo 4"/>
          <p:cNvSpPr>
            <a:spLocks/>
          </p:cNvSpPr>
          <p:nvPr>
            <p:custDataLst>
              <p:tags r:id="rId5"/>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4" name="Rectángulo 3"/>
          <p:cNvSpPr>
            <a:spLocks/>
          </p:cNvSpPr>
          <p:nvPr>
            <p:custDataLst>
              <p:tags r:id="rId6"/>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37</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sp>
        <p:nvSpPr>
          <p:cNvPr id="3" name="Rectángulo 2"/>
          <p:cNvSpPr>
            <a:spLocks/>
          </p:cNvSpPr>
          <p:nvPr>
            <p:custDataLst>
              <p:tags r:id="rId7"/>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8"/>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328716" name="Rectangle 2_"/>
          <p:cNvSpPr>
            <a:spLocks noGrp="1" noChangeArrowheads="1"/>
          </p:cNvSpPr>
          <p:nvPr>
            <p:ph type="title"/>
            <p:custDataLst>
              <p:tags r:id="rId9"/>
            </p:custDataLst>
          </p:nvPr>
        </p:nvSpPr>
        <p:spPr>
          <a:xfrm>
            <a:off x="3002857" y="169688"/>
            <a:ext cx="2696756" cy="514251"/>
          </a:xfrm>
        </p:spPr>
        <p:txBody>
          <a:bodyPr/>
          <a:lstStyle/>
          <a:p>
            <a:r>
              <a:rPr lang="es-ES" sz="1928" dirty="0">
                <a:solidFill>
                  <a:schemeClr val="bg1"/>
                </a:solidFill>
              </a:rPr>
              <a:t>Sensor de presión</a:t>
            </a:r>
          </a:p>
        </p:txBody>
      </p:sp>
      <p:sp>
        <p:nvSpPr>
          <p:cNvPr id="328713" name="Rectangle 8"/>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328715" name="Rectangle 6"/>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328717" name="Text Box 12"/>
          <p:cNvSpPr txBox="1">
            <a:spLocks noChangeArrowheads="1"/>
          </p:cNvSpPr>
          <p:nvPr>
            <p:custDataLst>
              <p:tags r:id="rId10"/>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pic>
        <p:nvPicPr>
          <p:cNvPr id="328718" name="Picture 32"/>
          <p:cNvPicPr>
            <a:picLocks noChangeArrowheads="1"/>
          </p:cNvPicPr>
          <p:nvPr>
            <p:custDataLst>
              <p:tags r:id="rId11"/>
            </p:custDataLst>
          </p:nvPr>
        </p:nvPicPr>
        <p:blipFill>
          <a:blip r:embed="rId27" cstate="print"/>
          <a:srcRect/>
          <a:stretch>
            <a:fillRect/>
          </a:stretch>
        </p:blipFill>
        <p:spPr bwMode="auto">
          <a:xfrm>
            <a:off x="295389" y="898617"/>
            <a:ext cx="1458574" cy="1665912"/>
          </a:xfrm>
          <a:prstGeom prst="rect">
            <a:avLst/>
          </a:prstGeom>
          <a:noFill/>
          <a:ln w="12700">
            <a:noFill/>
            <a:miter lim="800000"/>
            <a:headEnd/>
            <a:tailEnd/>
          </a:ln>
        </p:spPr>
      </p:pic>
      <p:pic>
        <p:nvPicPr>
          <p:cNvPr id="328719" name="Picture 37" descr="0265b05226_ISO"/>
          <p:cNvPicPr>
            <a:picLocks noChangeAspect="1" noChangeArrowheads="1"/>
          </p:cNvPicPr>
          <p:nvPr>
            <p:custDataLst>
              <p:tags r:id="rId12"/>
            </p:custDataLst>
          </p:nvPr>
        </p:nvPicPr>
        <p:blipFill>
          <a:blip r:embed="rId28" cstate="print"/>
          <a:srcRect/>
          <a:stretch>
            <a:fillRect/>
          </a:stretch>
        </p:blipFill>
        <p:spPr bwMode="auto">
          <a:xfrm>
            <a:off x="157642" y="3432732"/>
            <a:ext cx="1388171" cy="1086082"/>
          </a:xfrm>
          <a:prstGeom prst="rect">
            <a:avLst/>
          </a:prstGeom>
          <a:noFill/>
          <a:ln w="9525">
            <a:noFill/>
            <a:miter lim="800000"/>
            <a:headEnd/>
            <a:tailEnd/>
          </a:ln>
        </p:spPr>
      </p:pic>
      <p:graphicFrame>
        <p:nvGraphicFramePr>
          <p:cNvPr id="328708" name="Object 4"/>
          <p:cNvGraphicFramePr>
            <a:graphicFrameLocks noChangeAspect="1"/>
          </p:cNvGraphicFramePr>
          <p:nvPr>
            <p:custDataLst>
              <p:tags r:id="rId13"/>
            </p:custDataLst>
            <p:extLst>
              <p:ext uri="{D42A27DB-BD31-4B8C-83A1-F6EECF244321}">
                <p14:modId xmlns:p14="http://schemas.microsoft.com/office/powerpoint/2010/main" val="2138769056"/>
              </p:ext>
            </p:extLst>
          </p:nvPr>
        </p:nvGraphicFramePr>
        <p:xfrm>
          <a:off x="2447283" y="870420"/>
          <a:ext cx="971872" cy="1722305"/>
        </p:xfrm>
        <a:graphic>
          <a:graphicData uri="http://schemas.openxmlformats.org/presentationml/2006/ole">
            <mc:AlternateContent xmlns:mc="http://schemas.openxmlformats.org/markup-compatibility/2006">
              <mc:Choice xmlns:v="urn:schemas-microsoft-com:vml" Requires="v">
                <p:oleObj spid="_x0000_s3134" name="Photo Editor Photo" r:id="rId29" imgW="2257740" imgH="4001058" progId="">
                  <p:embed/>
                </p:oleObj>
              </mc:Choice>
              <mc:Fallback>
                <p:oleObj name="Photo Editor Photo" r:id="rId29" imgW="2257740" imgH="4001058" progId="">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447283" y="870420"/>
                        <a:ext cx="971872" cy="1722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28709" name="Object 5"/>
          <p:cNvGraphicFramePr>
            <a:graphicFrameLocks/>
          </p:cNvGraphicFramePr>
          <p:nvPr>
            <p:custDataLst>
              <p:tags r:id="rId14"/>
            </p:custDataLst>
            <p:extLst>
              <p:ext uri="{D42A27DB-BD31-4B8C-83A1-F6EECF244321}">
                <p14:modId xmlns:p14="http://schemas.microsoft.com/office/powerpoint/2010/main" val="3415652029"/>
              </p:ext>
            </p:extLst>
          </p:nvPr>
        </p:nvGraphicFramePr>
        <p:xfrm>
          <a:off x="2146888" y="3293455"/>
          <a:ext cx="1226770" cy="1458575"/>
        </p:xfrm>
        <a:graphic>
          <a:graphicData uri="http://schemas.openxmlformats.org/presentationml/2006/ole">
            <mc:AlternateContent xmlns:mc="http://schemas.openxmlformats.org/markup-compatibility/2006">
              <mc:Choice xmlns:v="urn:schemas-microsoft-com:vml" Requires="v">
                <p:oleObj spid="_x0000_s3135" name="Photo Editor Photo" r:id="rId31" imgW="4695238" imgH="5582429" progId="">
                  <p:embed/>
                </p:oleObj>
              </mc:Choice>
              <mc:Fallback>
                <p:oleObj name="Photo Editor Photo" r:id="rId31" imgW="4695238" imgH="5582429" progId="">
                  <p:embed/>
                  <p:pic>
                    <p:nvPicPr>
                      <p:cNvPr id="0" name=""/>
                      <p:cNvPicPr>
                        <a:picLocks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146888" y="3293455"/>
                        <a:ext cx="1226770" cy="145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28720" name="Picture 39"/>
          <p:cNvPicPr>
            <a:picLocks noChangeAspect="1" noChangeArrowheads="1"/>
          </p:cNvPicPr>
          <p:nvPr>
            <p:custDataLst>
              <p:tags r:id="rId15"/>
            </p:custDataLst>
          </p:nvPr>
        </p:nvPicPr>
        <p:blipFill>
          <a:blip r:embed="rId33" cstate="print"/>
          <a:srcRect/>
          <a:stretch>
            <a:fillRect/>
          </a:stretch>
        </p:blipFill>
        <p:spPr bwMode="auto">
          <a:xfrm>
            <a:off x="5988880" y="654858"/>
            <a:ext cx="2066186" cy="1879296"/>
          </a:xfrm>
          <a:prstGeom prst="rect">
            <a:avLst/>
          </a:prstGeom>
          <a:noFill/>
          <a:ln w="9525">
            <a:noFill/>
            <a:miter lim="800000"/>
            <a:headEnd/>
            <a:tailEnd/>
          </a:ln>
        </p:spPr>
      </p:pic>
      <p:sp>
        <p:nvSpPr>
          <p:cNvPr id="328721" name="21 Rectángulo"/>
          <p:cNvSpPr>
            <a:spLocks noChangeArrowheads="1"/>
          </p:cNvSpPr>
          <p:nvPr>
            <p:custDataLst>
              <p:tags r:id="rId16"/>
            </p:custDataLst>
          </p:nvPr>
        </p:nvSpPr>
        <p:spPr bwMode="auto">
          <a:xfrm>
            <a:off x="503538" y="2737881"/>
            <a:ext cx="948915" cy="267838"/>
          </a:xfrm>
          <a:prstGeom prst="rect">
            <a:avLst/>
          </a:prstGeom>
          <a:noFill/>
          <a:ln w="9525">
            <a:noFill/>
            <a:miter lim="800000"/>
            <a:headEnd/>
            <a:tailEnd/>
          </a:ln>
        </p:spPr>
        <p:txBody>
          <a:bodyPr wrap="none">
            <a:spAutoFit/>
          </a:bodyPr>
          <a:lstStyle/>
          <a:p>
            <a:pPr marL="4592" lvl="3" eaLnBrk="0" fontAlgn="base" hangingPunct="0">
              <a:spcBef>
                <a:spcPct val="20000"/>
              </a:spcBef>
              <a:spcAft>
                <a:spcPct val="0"/>
              </a:spcAft>
            </a:pPr>
            <a:r>
              <a:rPr lang="es-ES" sz="1157" dirty="0">
                <a:solidFill>
                  <a:srgbClr val="000000"/>
                </a:solidFill>
                <a:ea typeface="Krystoid"/>
                <a:cs typeface="Krystoid"/>
              </a:rPr>
              <a:t>DS3 – SBC</a:t>
            </a:r>
          </a:p>
        </p:txBody>
      </p:sp>
      <p:sp>
        <p:nvSpPr>
          <p:cNvPr id="328722" name="Rectangle 38"/>
          <p:cNvSpPr>
            <a:spLocks noChangeArrowheads="1"/>
          </p:cNvSpPr>
          <p:nvPr>
            <p:custDataLst>
              <p:tags r:id="rId17"/>
            </p:custDataLst>
          </p:nvPr>
        </p:nvSpPr>
        <p:spPr bwMode="auto">
          <a:xfrm>
            <a:off x="157643" y="4889776"/>
            <a:ext cx="1689681" cy="258655"/>
          </a:xfrm>
          <a:prstGeom prst="rect">
            <a:avLst/>
          </a:prstGeom>
          <a:noFill/>
          <a:ln w="9525">
            <a:noFill/>
            <a:miter lim="800000"/>
            <a:headEnd/>
            <a:tailEnd/>
          </a:ln>
        </p:spPr>
        <p:txBody>
          <a:bodyPr lIns="82267" tIns="41133" rIns="82267" bIns="41133">
            <a:spAutoFit/>
          </a:bodyPr>
          <a:lstStyle/>
          <a:p>
            <a:pPr marL="4592" lvl="3" eaLnBrk="0" fontAlgn="base" hangingPunct="0">
              <a:spcBef>
                <a:spcPct val="20000"/>
              </a:spcBef>
              <a:spcAft>
                <a:spcPct val="0"/>
              </a:spcAft>
            </a:pPr>
            <a:r>
              <a:rPr lang="es-ES" sz="1157" dirty="0">
                <a:solidFill>
                  <a:srgbClr val="000000"/>
                </a:solidFill>
                <a:ea typeface="Krystoid"/>
                <a:cs typeface="Krystoid"/>
              </a:rPr>
              <a:t>DS6 – ESPpremium</a:t>
            </a:r>
          </a:p>
        </p:txBody>
      </p:sp>
      <p:sp>
        <p:nvSpPr>
          <p:cNvPr id="328723" name="Rectangle 35"/>
          <p:cNvSpPr>
            <a:spLocks noChangeArrowheads="1"/>
          </p:cNvSpPr>
          <p:nvPr>
            <p:custDataLst>
              <p:tags r:id="rId18"/>
            </p:custDataLst>
          </p:nvPr>
        </p:nvSpPr>
        <p:spPr bwMode="auto">
          <a:xfrm>
            <a:off x="2309537" y="2808285"/>
            <a:ext cx="1002482" cy="260186"/>
          </a:xfrm>
          <a:prstGeom prst="rect">
            <a:avLst/>
          </a:prstGeom>
          <a:noFill/>
          <a:ln w="9525">
            <a:noFill/>
            <a:miter lim="800000"/>
            <a:headEnd/>
            <a:tailEnd/>
          </a:ln>
        </p:spPr>
        <p:txBody>
          <a:bodyPr lIns="82267" tIns="41133" rIns="82267" bIns="41133">
            <a:spAutoFit/>
          </a:bodyPr>
          <a:lstStyle/>
          <a:p>
            <a:pPr marL="4592" lvl="3" eaLnBrk="0" fontAlgn="base" hangingPunct="0">
              <a:spcBef>
                <a:spcPct val="20000"/>
              </a:spcBef>
              <a:spcAft>
                <a:spcPct val="0"/>
              </a:spcAft>
            </a:pPr>
            <a:r>
              <a:rPr lang="es-ES" sz="1157" dirty="0">
                <a:solidFill>
                  <a:srgbClr val="000000"/>
                </a:solidFill>
                <a:ea typeface="Krystoid"/>
                <a:cs typeface="Krystoid"/>
              </a:rPr>
              <a:t>DS5 – ESP8</a:t>
            </a:r>
          </a:p>
        </p:txBody>
      </p:sp>
      <p:sp>
        <p:nvSpPr>
          <p:cNvPr id="328724" name="Rectangle 36"/>
          <p:cNvSpPr>
            <a:spLocks noChangeArrowheads="1"/>
          </p:cNvSpPr>
          <p:nvPr>
            <p:custDataLst>
              <p:tags r:id="rId19"/>
            </p:custDataLst>
          </p:nvPr>
        </p:nvSpPr>
        <p:spPr bwMode="auto">
          <a:xfrm>
            <a:off x="1962111" y="4889776"/>
            <a:ext cx="1579485" cy="258655"/>
          </a:xfrm>
          <a:prstGeom prst="rect">
            <a:avLst/>
          </a:prstGeom>
          <a:noFill/>
          <a:ln w="9525">
            <a:noFill/>
            <a:miter lim="800000"/>
            <a:headEnd/>
            <a:tailEnd/>
          </a:ln>
        </p:spPr>
        <p:txBody>
          <a:bodyPr lIns="82267" tIns="41133" rIns="82267" bIns="41133">
            <a:spAutoFit/>
          </a:bodyPr>
          <a:lstStyle/>
          <a:p>
            <a:pPr marL="4592" lvl="3" eaLnBrk="0" fontAlgn="base" hangingPunct="0">
              <a:spcBef>
                <a:spcPct val="20000"/>
              </a:spcBef>
              <a:spcAft>
                <a:spcPct val="0"/>
              </a:spcAft>
            </a:pPr>
            <a:r>
              <a:rPr lang="es-ES" sz="1157" dirty="0">
                <a:solidFill>
                  <a:srgbClr val="000000"/>
                </a:solidFill>
                <a:ea typeface="Krystoid"/>
                <a:cs typeface="Krystoid"/>
              </a:rPr>
              <a:t>DS2 - ESP Gen.5</a:t>
            </a:r>
          </a:p>
        </p:txBody>
      </p:sp>
      <p:sp>
        <p:nvSpPr>
          <p:cNvPr id="328725" name="25 Rectángulo"/>
          <p:cNvSpPr>
            <a:spLocks noChangeArrowheads="1"/>
          </p:cNvSpPr>
          <p:nvPr>
            <p:custDataLst>
              <p:tags r:id="rId20"/>
            </p:custDataLst>
          </p:nvPr>
        </p:nvSpPr>
        <p:spPr bwMode="auto">
          <a:xfrm>
            <a:off x="3766581" y="2044560"/>
            <a:ext cx="4114006" cy="1542982"/>
          </a:xfrm>
          <a:prstGeom prst="rect">
            <a:avLst/>
          </a:prstGeom>
          <a:noFill/>
          <a:ln w="9525">
            <a:noFill/>
            <a:miter lim="800000"/>
            <a:headEnd/>
            <a:tailEnd/>
          </a:ln>
        </p:spPr>
        <p:txBody>
          <a:bodyPr>
            <a:spAutoFit/>
          </a:bodyPr>
          <a:lstStyle/>
          <a:p>
            <a:pPr eaLnBrk="0" fontAlgn="base" hangingPunct="0">
              <a:spcBef>
                <a:spcPct val="0"/>
              </a:spcBef>
              <a:spcAft>
                <a:spcPct val="0"/>
              </a:spcAft>
            </a:pPr>
            <a:r>
              <a:rPr lang="es-ES" sz="1350" dirty="0">
                <a:solidFill>
                  <a:srgbClr val="000000"/>
                </a:solidFill>
                <a:latin typeface="Bosch Office Sans"/>
                <a:cs typeface="Arial" charset="0"/>
              </a:rPr>
              <a:t>¿Que presión se mide?</a:t>
            </a:r>
          </a:p>
          <a:p>
            <a:pPr eaLnBrk="0" fontAlgn="base" hangingPunct="0">
              <a:spcBef>
                <a:spcPct val="0"/>
              </a:spcBef>
              <a:spcAft>
                <a:spcPct val="0"/>
              </a:spcAft>
            </a:pPr>
            <a:endParaRPr lang="es-ES" sz="1350" dirty="0">
              <a:solidFill>
                <a:srgbClr val="000000"/>
              </a:solidFill>
              <a:latin typeface="Bosch Office Sans"/>
              <a:cs typeface="Arial" charset="0"/>
            </a:endParaRPr>
          </a:p>
          <a:p>
            <a:pPr eaLnBrk="0" fontAlgn="base" hangingPunct="0">
              <a:spcBef>
                <a:spcPct val="0"/>
              </a:spcBef>
              <a:spcAft>
                <a:spcPct val="0"/>
              </a:spcAft>
            </a:pPr>
            <a:r>
              <a:rPr lang="es-ES" sz="1350" dirty="0">
                <a:solidFill>
                  <a:srgbClr val="000000"/>
                </a:solidFill>
                <a:latin typeface="Bosch Office Sans"/>
                <a:cs typeface="Arial" charset="0"/>
              </a:rPr>
              <a:t/>
            </a:r>
            <a:br>
              <a:rPr lang="es-ES" sz="1350" dirty="0">
                <a:solidFill>
                  <a:srgbClr val="000000"/>
                </a:solidFill>
                <a:latin typeface="Bosch Office Sans"/>
                <a:cs typeface="Arial" charset="0"/>
              </a:rPr>
            </a:br>
            <a:r>
              <a:rPr lang="es-ES" sz="1350" dirty="0">
                <a:solidFill>
                  <a:srgbClr val="000000"/>
                </a:solidFill>
                <a:latin typeface="Bosch Office Sans"/>
                <a:cs typeface="Arial" charset="0"/>
              </a:rPr>
              <a:t/>
            </a:r>
            <a:br>
              <a:rPr lang="es-ES" sz="1350" dirty="0">
                <a:solidFill>
                  <a:srgbClr val="000000"/>
                </a:solidFill>
                <a:latin typeface="Bosch Office Sans"/>
                <a:cs typeface="Arial" charset="0"/>
              </a:rPr>
            </a:br>
            <a:r>
              <a:rPr lang="es-ES" sz="1350" dirty="0">
                <a:solidFill>
                  <a:srgbClr val="000000"/>
                </a:solidFill>
                <a:latin typeface="Bosch Office Sans"/>
                <a:cs typeface="Arial" charset="0"/>
              </a:rPr>
              <a:t/>
            </a:r>
            <a:br>
              <a:rPr lang="es-ES" sz="1350" dirty="0">
                <a:solidFill>
                  <a:srgbClr val="000000"/>
                </a:solidFill>
                <a:latin typeface="Bosch Office Sans"/>
                <a:cs typeface="Arial" charset="0"/>
              </a:rPr>
            </a:br>
            <a:r>
              <a:rPr lang="es-ES" sz="1350" dirty="0">
                <a:solidFill>
                  <a:srgbClr val="000000"/>
                </a:solidFill>
                <a:latin typeface="Bosch Office Sans"/>
                <a:cs typeface="Arial" charset="0"/>
              </a:rPr>
              <a:t>¿Que el sensor puede ser reemplazado?</a:t>
            </a:r>
            <a:br>
              <a:rPr lang="es-ES" sz="1350" dirty="0">
                <a:solidFill>
                  <a:srgbClr val="000000"/>
                </a:solidFill>
                <a:latin typeface="Bosch Office Sans"/>
                <a:cs typeface="Arial" charset="0"/>
              </a:rPr>
            </a:br>
            <a:endParaRPr lang="es-ES" sz="1350" dirty="0">
              <a:solidFill>
                <a:srgbClr val="FF0000"/>
              </a:solidFill>
              <a:latin typeface="Bosch Office Sans"/>
              <a:cs typeface="Arial" charset="0"/>
            </a:endParaRPr>
          </a:p>
        </p:txBody>
      </p:sp>
      <p:sp>
        <p:nvSpPr>
          <p:cNvPr id="20" name="Text Box 5"/>
          <p:cNvSpPr txBox="1">
            <a:spLocks noChangeArrowheads="1"/>
          </p:cNvSpPr>
          <p:nvPr>
            <p:custDataLst>
              <p:tags r:id="rId21"/>
            </p:custDataLst>
          </p:nvPr>
        </p:nvSpPr>
        <p:spPr bwMode="auto">
          <a:xfrm>
            <a:off x="3558623" y="3640690"/>
            <a:ext cx="4443065" cy="1740187"/>
          </a:xfrm>
          <a:prstGeom prst="rect">
            <a:avLst/>
          </a:prstGeom>
          <a:noFill/>
          <a:ln w="12700">
            <a:noFill/>
            <a:miter lim="800000"/>
            <a:headEnd/>
            <a:tailEnd/>
          </a:ln>
          <a:effectLst>
            <a:prstShdw prst="shdw13" dist="53882" dir="13500000">
              <a:schemeClr val="bg2"/>
            </a:prstShdw>
          </a:effectLst>
        </p:spPr>
        <p:txBody>
          <a:bodyPr lIns="77336" tIns="38668" rIns="77336" bIns="38668">
            <a:spAutoFit/>
          </a:bodyPr>
          <a:lstStyle/>
          <a:p>
            <a:pPr marL="483641" lvl="1" defTabSz="644345" eaLnBrk="0" fontAlgn="base" hangingPunct="0">
              <a:spcBef>
                <a:spcPct val="0"/>
              </a:spcBef>
              <a:spcAft>
                <a:spcPct val="0"/>
              </a:spcAft>
              <a:buSzPct val="130000"/>
              <a:defRPr/>
            </a:pPr>
            <a:endParaRPr lang="es-ES" sz="1350" dirty="0">
              <a:solidFill>
                <a:srgbClr val="FF0000"/>
              </a:solidFill>
              <a:cs typeface="Arial" pitchFamily="34" charset="0"/>
            </a:endParaRPr>
          </a:p>
          <a:p>
            <a:pPr marL="483641" lvl="1" defTabSz="644345" eaLnBrk="0" fontAlgn="base" hangingPunct="0">
              <a:spcBef>
                <a:spcPct val="0"/>
              </a:spcBef>
              <a:spcAft>
                <a:spcPct val="0"/>
              </a:spcAft>
              <a:buSzPct val="130000"/>
              <a:defRPr/>
            </a:pPr>
            <a:endParaRPr lang="es-ES" sz="1350" dirty="0">
              <a:solidFill>
                <a:srgbClr val="FF0000"/>
              </a:solidFill>
              <a:cs typeface="Arial" pitchFamily="34" charset="0"/>
            </a:endParaRPr>
          </a:p>
          <a:p>
            <a:pPr defTabSz="644345" eaLnBrk="0" fontAlgn="base" hangingPunct="0">
              <a:spcBef>
                <a:spcPct val="0"/>
              </a:spcBef>
              <a:spcAft>
                <a:spcPct val="0"/>
              </a:spcAft>
              <a:buSzPct val="130000"/>
              <a:defRPr/>
            </a:pPr>
            <a:r>
              <a:rPr lang="es-ES" sz="1350" dirty="0">
                <a:solidFill>
                  <a:srgbClr val="000000"/>
                </a:solidFill>
                <a:latin typeface="Bosch Office Sans"/>
                <a:cs typeface="Arial" pitchFamily="34" charset="0"/>
              </a:rPr>
              <a:t>¿Qué posibilidades de comprobación existen para el sensor de presión?</a:t>
            </a:r>
          </a:p>
          <a:p>
            <a:pPr marL="483641" lvl="1" defTabSz="644345" eaLnBrk="0" fontAlgn="base" hangingPunct="0">
              <a:spcBef>
                <a:spcPct val="0"/>
              </a:spcBef>
              <a:spcAft>
                <a:spcPct val="0"/>
              </a:spcAft>
              <a:buSzPct val="130000"/>
              <a:defRPr/>
            </a:pPr>
            <a:r>
              <a:rPr lang="es-ES" sz="1350" dirty="0">
                <a:solidFill>
                  <a:srgbClr val="FF0000"/>
                </a:solidFill>
                <a:cs typeface="Arial" pitchFamily="34" charset="0"/>
              </a:rPr>
              <a:t>Auto diagnosis con KTS</a:t>
            </a:r>
          </a:p>
          <a:p>
            <a:pPr marL="483641" lvl="1" defTabSz="644345" eaLnBrk="0" fontAlgn="base" hangingPunct="0">
              <a:spcBef>
                <a:spcPct val="0"/>
              </a:spcBef>
              <a:spcAft>
                <a:spcPct val="0"/>
              </a:spcAft>
              <a:buSzPct val="130000"/>
              <a:defRPr/>
            </a:pPr>
            <a:r>
              <a:rPr lang="es-ES" sz="1350" dirty="0">
                <a:solidFill>
                  <a:srgbClr val="FF0000"/>
                </a:solidFill>
                <a:cs typeface="Arial" pitchFamily="34" charset="0"/>
              </a:rPr>
              <a:t>Medida de:</a:t>
            </a:r>
          </a:p>
          <a:p>
            <a:pPr marL="483641" lvl="1" defTabSz="644345" eaLnBrk="0" fontAlgn="base" hangingPunct="0">
              <a:spcBef>
                <a:spcPct val="0"/>
              </a:spcBef>
              <a:spcAft>
                <a:spcPct val="0"/>
              </a:spcAft>
              <a:buSzPct val="130000"/>
              <a:defRPr/>
            </a:pPr>
            <a:r>
              <a:rPr lang="es-ES" sz="1350" dirty="0">
                <a:solidFill>
                  <a:srgbClr val="FF0000"/>
                </a:solidFill>
                <a:cs typeface="Arial" pitchFamily="34" charset="0"/>
              </a:rPr>
              <a:t>Tensión de alimentación</a:t>
            </a:r>
          </a:p>
          <a:p>
            <a:pPr marL="483641" lvl="1" defTabSz="644345" eaLnBrk="0" fontAlgn="base" hangingPunct="0">
              <a:spcBef>
                <a:spcPct val="0"/>
              </a:spcBef>
              <a:spcAft>
                <a:spcPct val="0"/>
              </a:spcAft>
              <a:buSzPct val="130000"/>
              <a:defRPr/>
            </a:pPr>
            <a:r>
              <a:rPr lang="es-ES" sz="1350" dirty="0">
                <a:solidFill>
                  <a:srgbClr val="FF0000"/>
                </a:solidFill>
                <a:cs typeface="Arial" pitchFamily="34" charset="0"/>
              </a:rPr>
              <a:t>Señal de salida para diferentes presiones</a:t>
            </a:r>
          </a:p>
        </p:txBody>
      </p:sp>
      <p:sp>
        <p:nvSpPr>
          <p:cNvPr id="21" name="20 Rectángulo"/>
          <p:cNvSpPr/>
          <p:nvPr>
            <p:custDataLst>
              <p:tags r:id="rId22"/>
            </p:custDataLst>
          </p:nvPr>
        </p:nvSpPr>
        <p:spPr>
          <a:xfrm>
            <a:off x="3766892" y="2321654"/>
            <a:ext cx="4165373" cy="712146"/>
          </a:xfrm>
          <a:prstGeom prst="rect">
            <a:avLst/>
          </a:prstGeom>
        </p:spPr>
        <p:txBody>
          <a:bodyPr wrap="square">
            <a:spAutoFit/>
          </a:bodyPr>
          <a:lstStyle/>
          <a:p>
            <a:pPr fontAlgn="base">
              <a:spcBef>
                <a:spcPct val="0"/>
              </a:spcBef>
              <a:spcAft>
                <a:spcPct val="0"/>
              </a:spcAft>
            </a:pPr>
            <a:r>
              <a:rPr lang="es-ES" sz="1350" dirty="0">
                <a:solidFill>
                  <a:srgbClr val="FF0000"/>
                </a:solidFill>
                <a:latin typeface="Bosch Office Sans"/>
                <a:cs typeface="Arial" charset="0"/>
              </a:rPr>
              <a:t>La presión en el cilindro maestro. Para DS3 la presión del acumulador  y de las presiones individuales de las ruedas .</a:t>
            </a:r>
            <a:endParaRPr lang="de-DE" sz="1350" b="1" dirty="0">
              <a:solidFill>
                <a:srgbClr val="000000"/>
              </a:solidFill>
              <a:latin typeface="Bosch Office Sans"/>
              <a:cs typeface="Arial" charset="0"/>
            </a:endParaRPr>
          </a:p>
        </p:txBody>
      </p:sp>
      <p:sp>
        <p:nvSpPr>
          <p:cNvPr id="22" name="21 Rectángulo_"/>
          <p:cNvSpPr/>
          <p:nvPr>
            <p:custDataLst>
              <p:tags r:id="rId23"/>
            </p:custDataLst>
          </p:nvPr>
        </p:nvSpPr>
        <p:spPr>
          <a:xfrm>
            <a:off x="3975161" y="3362998"/>
            <a:ext cx="1098378" cy="300082"/>
          </a:xfrm>
          <a:prstGeom prst="rect">
            <a:avLst/>
          </a:prstGeom>
        </p:spPr>
        <p:txBody>
          <a:bodyPr wrap="none">
            <a:spAutoFit/>
          </a:bodyPr>
          <a:lstStyle/>
          <a:p>
            <a:pPr fontAlgn="base">
              <a:spcBef>
                <a:spcPct val="0"/>
              </a:spcBef>
              <a:spcAft>
                <a:spcPct val="0"/>
              </a:spcAft>
            </a:pPr>
            <a:r>
              <a:rPr lang="es-ES" sz="1350" dirty="0">
                <a:solidFill>
                  <a:srgbClr val="FF0000"/>
                </a:solidFill>
                <a:latin typeface="Bosch Office Sans"/>
                <a:cs typeface="Arial" charset="0"/>
              </a:rPr>
              <a:t>Sólo la DS2</a:t>
            </a:r>
            <a:endParaRPr lang="de-DE" sz="1350" b="1" dirty="0">
              <a:solidFill>
                <a:srgbClr val="000000"/>
              </a:solidFill>
              <a:latin typeface="Bosch Office Sans"/>
              <a:cs typeface="Arial" charset="0"/>
            </a:endParaRPr>
          </a:p>
        </p:txBody>
      </p:sp>
      <p:sp>
        <p:nvSpPr>
          <p:cNvPr id="25" name="CuadroTexto 24"/>
          <p:cNvSpPr txBox="1"/>
          <p:nvPr>
            <p:custDataLst>
              <p:tags r:id="rId24"/>
            </p:custDataLst>
          </p:nvPr>
        </p:nvSpPr>
        <p:spPr>
          <a:xfrm>
            <a:off x="432533" y="244601"/>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xEl>
                                              <p:pRg st="3" end="3"/>
                                            </p:txEl>
                                          </p:spTgt>
                                        </p:tgtEl>
                                        <p:attrNameLst>
                                          <p:attrName>style.visibility</p:attrName>
                                        </p:attrNameLst>
                                      </p:cBhvr>
                                      <p:to>
                                        <p:strVal val="visible"/>
                                      </p:to>
                                    </p:set>
                                    <p:animEffect transition="in" filter="wipe(left)">
                                      <p:cBhvr>
                                        <p:cTn id="17" dur="500"/>
                                        <p:tgtEl>
                                          <p:spTgt spid="20">
                                            <p:txEl>
                                              <p:pRg st="3" end="3"/>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20">
                                            <p:txEl>
                                              <p:pRg st="4" end="4"/>
                                            </p:txEl>
                                          </p:spTgt>
                                        </p:tgtEl>
                                        <p:attrNameLst>
                                          <p:attrName>style.visibility</p:attrName>
                                        </p:attrNameLst>
                                      </p:cBhvr>
                                      <p:to>
                                        <p:strVal val="visible"/>
                                      </p:to>
                                    </p:set>
                                    <p:animEffect transition="in" filter="wipe(left)">
                                      <p:cBhvr>
                                        <p:cTn id="20" dur="500"/>
                                        <p:tgtEl>
                                          <p:spTgt spid="20">
                                            <p:txEl>
                                              <p:pRg st="4" end="4"/>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20">
                                            <p:txEl>
                                              <p:pRg st="5" end="5"/>
                                            </p:txEl>
                                          </p:spTgt>
                                        </p:tgtEl>
                                        <p:attrNameLst>
                                          <p:attrName>style.visibility</p:attrName>
                                        </p:attrNameLst>
                                      </p:cBhvr>
                                      <p:to>
                                        <p:strVal val="visible"/>
                                      </p:to>
                                    </p:set>
                                    <p:animEffect transition="in" filter="wipe(left)">
                                      <p:cBhvr>
                                        <p:cTn id="23" dur="500"/>
                                        <p:tgtEl>
                                          <p:spTgt spid="20">
                                            <p:txEl>
                                              <p:pRg st="5" end="5"/>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20">
                                            <p:txEl>
                                              <p:pRg st="6" end="6"/>
                                            </p:txEl>
                                          </p:spTgt>
                                        </p:tgtEl>
                                        <p:attrNameLst>
                                          <p:attrName>style.visibility</p:attrName>
                                        </p:attrNameLst>
                                      </p:cBhvr>
                                      <p:to>
                                        <p:strVal val="visible"/>
                                      </p:to>
                                    </p:set>
                                    <p:animEffect transition="in" filter="wipe(left)">
                                      <p:cBhvr>
                                        <p:cTn id="26" dur="500"/>
                                        <p:tgtEl>
                                          <p:spTgt spid="2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8" name="Rectángulo 7"/>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38</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7"/>
            </p:custDataLst>
          </p:nvPr>
        </p:nvPicPr>
        <p:blipFill>
          <a:blip r:embed="rId19">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8"/>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9"/>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330759" name="Rectangle 2_"/>
          <p:cNvSpPr>
            <a:spLocks noGrp="1" noChangeArrowheads="1"/>
          </p:cNvSpPr>
          <p:nvPr>
            <p:ph type="title"/>
            <p:custDataLst>
              <p:tags r:id="rId10"/>
            </p:custDataLst>
          </p:nvPr>
        </p:nvSpPr>
        <p:spPr>
          <a:xfrm>
            <a:off x="3419155" y="211011"/>
            <a:ext cx="1874873" cy="514251"/>
          </a:xfrm>
        </p:spPr>
        <p:txBody>
          <a:bodyPr/>
          <a:lstStyle/>
          <a:p>
            <a:r>
              <a:rPr lang="es-ES" sz="1928" dirty="0">
                <a:solidFill>
                  <a:schemeClr val="bg1"/>
                </a:solidFill>
              </a:rPr>
              <a:t>Grupo hidráulico</a:t>
            </a:r>
          </a:p>
        </p:txBody>
      </p:sp>
      <p:sp>
        <p:nvSpPr>
          <p:cNvPr id="330756" name="Rectangle 8"/>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330758" name="Rectangle 6_"/>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pic>
        <p:nvPicPr>
          <p:cNvPr id="330760" name="Picture 3_" descr="ESP_023"/>
          <p:cNvPicPr>
            <a:picLocks noChangeAspect="1" noChangeArrowheads="1"/>
          </p:cNvPicPr>
          <p:nvPr>
            <p:custDataLst>
              <p:tags r:id="rId11"/>
            </p:custDataLst>
          </p:nvPr>
        </p:nvPicPr>
        <p:blipFill>
          <a:blip r:embed="rId20" cstate="print"/>
          <a:srcRect/>
          <a:stretch>
            <a:fillRect/>
          </a:stretch>
        </p:blipFill>
        <p:spPr bwMode="auto">
          <a:xfrm>
            <a:off x="711686" y="925760"/>
            <a:ext cx="1781512" cy="2494117"/>
          </a:xfrm>
          <a:prstGeom prst="rect">
            <a:avLst/>
          </a:prstGeom>
          <a:noFill/>
          <a:ln w="9525">
            <a:solidFill>
              <a:schemeClr val="tx1"/>
            </a:solidFill>
            <a:miter lim="800000"/>
            <a:headEnd/>
            <a:tailEnd/>
          </a:ln>
          <a:effectLst>
            <a:prstShdw prst="shdw13" dist="53882" dir="13500000">
              <a:srgbClr val="808080"/>
            </a:prstShdw>
          </a:effectLst>
        </p:spPr>
      </p:pic>
      <p:sp>
        <p:nvSpPr>
          <p:cNvPr id="122884" name="Text Box 4"/>
          <p:cNvSpPr txBox="1">
            <a:spLocks noChangeArrowheads="1"/>
          </p:cNvSpPr>
          <p:nvPr>
            <p:custDataLst>
              <p:tags r:id="rId12"/>
            </p:custDataLst>
          </p:nvPr>
        </p:nvSpPr>
        <p:spPr bwMode="auto">
          <a:xfrm>
            <a:off x="642813" y="3862805"/>
            <a:ext cx="2692133" cy="1384090"/>
          </a:xfrm>
          <a:prstGeom prst="rect">
            <a:avLst/>
          </a:prstGeom>
          <a:solidFill>
            <a:schemeClr val="bg1"/>
          </a:solidFill>
          <a:ln w="12700">
            <a:noFill/>
            <a:miter lim="800000"/>
            <a:headEnd/>
            <a:tailEnd/>
          </a:ln>
          <a:effectLst>
            <a:prstShdw prst="shdw13" dist="53882" dir="13500000">
              <a:schemeClr val="bg2"/>
            </a:prstShdw>
          </a:effectLst>
        </p:spPr>
        <p:txBody>
          <a:bodyPr wrap="none" lIns="77336" tIns="38668" rIns="77336" bIns="38668">
            <a:spAutoFit/>
          </a:bodyPr>
          <a:lstStyle/>
          <a:p>
            <a:pPr defTabSz="644345" eaLnBrk="0" fontAlgn="base" hangingPunct="0">
              <a:spcBef>
                <a:spcPct val="0"/>
              </a:spcBef>
              <a:spcAft>
                <a:spcPct val="0"/>
              </a:spcAft>
            </a:pPr>
            <a:r>
              <a:rPr lang="es-ES" sz="1061" b="1" dirty="0">
                <a:solidFill>
                  <a:srgbClr val="000000"/>
                </a:solidFill>
                <a:latin typeface="Arial" charset="0"/>
                <a:cs typeface="Arial" charset="0"/>
              </a:rPr>
              <a:t>1: Grupo hidráulico</a:t>
            </a:r>
          </a:p>
          <a:p>
            <a:pPr defTabSz="644345" eaLnBrk="0" fontAlgn="base" hangingPunct="0">
              <a:spcBef>
                <a:spcPct val="0"/>
              </a:spcBef>
              <a:spcAft>
                <a:spcPct val="0"/>
              </a:spcAft>
            </a:pPr>
            <a:r>
              <a:rPr lang="es-ES" sz="1061" b="1" dirty="0">
                <a:solidFill>
                  <a:srgbClr val="000000"/>
                </a:solidFill>
                <a:latin typeface="Arial" charset="0"/>
                <a:cs typeface="Arial" charset="0"/>
              </a:rPr>
              <a:t>2: Freno de rueda VL</a:t>
            </a:r>
          </a:p>
          <a:p>
            <a:pPr defTabSz="644345" eaLnBrk="0" fontAlgn="base" hangingPunct="0">
              <a:spcBef>
                <a:spcPct val="0"/>
              </a:spcBef>
              <a:spcAft>
                <a:spcPct val="0"/>
              </a:spcAft>
            </a:pPr>
            <a:r>
              <a:rPr lang="es-ES" sz="1061" b="1" dirty="0">
                <a:solidFill>
                  <a:srgbClr val="000000"/>
                </a:solidFill>
                <a:latin typeface="Arial" charset="0"/>
                <a:cs typeface="Arial" charset="0"/>
              </a:rPr>
              <a:t>3: Circuito primario cilindro maestro</a:t>
            </a:r>
          </a:p>
          <a:p>
            <a:pPr defTabSz="644345" eaLnBrk="0" fontAlgn="base" hangingPunct="0">
              <a:spcBef>
                <a:spcPct val="0"/>
              </a:spcBef>
              <a:spcAft>
                <a:spcPct val="0"/>
              </a:spcAft>
            </a:pPr>
            <a:r>
              <a:rPr lang="es-ES" sz="1061" b="1" dirty="0">
                <a:solidFill>
                  <a:srgbClr val="000000"/>
                </a:solidFill>
                <a:latin typeface="Arial" charset="0"/>
                <a:cs typeface="Arial" charset="0"/>
              </a:rPr>
              <a:t>4: Freno de rueda HR</a:t>
            </a:r>
          </a:p>
          <a:p>
            <a:pPr defTabSz="644345" eaLnBrk="0" fontAlgn="base" hangingPunct="0">
              <a:spcBef>
                <a:spcPct val="0"/>
              </a:spcBef>
              <a:spcAft>
                <a:spcPct val="0"/>
              </a:spcAft>
            </a:pPr>
            <a:r>
              <a:rPr lang="es-ES" sz="1061" b="1" dirty="0">
                <a:solidFill>
                  <a:srgbClr val="000000"/>
                </a:solidFill>
                <a:latin typeface="Arial" charset="0"/>
                <a:cs typeface="Arial" charset="0"/>
              </a:rPr>
              <a:t>5: Freno de rueda HL</a:t>
            </a:r>
          </a:p>
          <a:p>
            <a:pPr defTabSz="644345" eaLnBrk="0" fontAlgn="base" hangingPunct="0">
              <a:spcBef>
                <a:spcPct val="0"/>
              </a:spcBef>
              <a:spcAft>
                <a:spcPct val="0"/>
              </a:spcAft>
            </a:pPr>
            <a:r>
              <a:rPr lang="es-ES" sz="1061" b="1" dirty="0">
                <a:solidFill>
                  <a:srgbClr val="000000"/>
                </a:solidFill>
                <a:latin typeface="Arial" charset="0"/>
                <a:cs typeface="Arial" charset="0"/>
              </a:rPr>
              <a:t>6: Sensor de presión</a:t>
            </a:r>
          </a:p>
          <a:p>
            <a:pPr defTabSz="644345" eaLnBrk="0" fontAlgn="base" hangingPunct="0">
              <a:spcBef>
                <a:spcPct val="0"/>
              </a:spcBef>
              <a:spcAft>
                <a:spcPct val="0"/>
              </a:spcAft>
            </a:pPr>
            <a:r>
              <a:rPr lang="es-ES" sz="1061" b="1" dirty="0">
                <a:solidFill>
                  <a:srgbClr val="000000"/>
                </a:solidFill>
                <a:latin typeface="Arial" charset="0"/>
                <a:cs typeface="Arial" charset="0"/>
              </a:rPr>
              <a:t>7: Circuito secundario cilindro maestro</a:t>
            </a:r>
          </a:p>
          <a:p>
            <a:pPr defTabSz="644345" eaLnBrk="0" fontAlgn="base" hangingPunct="0">
              <a:spcBef>
                <a:spcPct val="0"/>
              </a:spcBef>
              <a:spcAft>
                <a:spcPct val="0"/>
              </a:spcAft>
            </a:pPr>
            <a:r>
              <a:rPr lang="es-ES" sz="1061" b="1" dirty="0">
                <a:solidFill>
                  <a:srgbClr val="000000"/>
                </a:solidFill>
                <a:latin typeface="Arial" charset="0"/>
                <a:cs typeface="Arial" charset="0"/>
              </a:rPr>
              <a:t>8: Freno de rueda VR</a:t>
            </a:r>
          </a:p>
        </p:txBody>
      </p:sp>
      <p:sp>
        <p:nvSpPr>
          <p:cNvPr id="122885" name="Text Box 5"/>
          <p:cNvSpPr txBox="1">
            <a:spLocks noChangeArrowheads="1"/>
          </p:cNvSpPr>
          <p:nvPr>
            <p:custDataLst>
              <p:tags r:id="rId13"/>
            </p:custDataLst>
          </p:nvPr>
        </p:nvSpPr>
        <p:spPr bwMode="auto">
          <a:xfrm>
            <a:off x="3390077" y="1423174"/>
            <a:ext cx="4133902" cy="1738657"/>
          </a:xfrm>
          <a:prstGeom prst="rect">
            <a:avLst/>
          </a:prstGeom>
          <a:noFill/>
          <a:ln w="12700">
            <a:noFill/>
            <a:miter lim="800000"/>
            <a:headEnd/>
            <a:tailEnd/>
          </a:ln>
          <a:effectLst/>
        </p:spPr>
        <p:txBody>
          <a:bodyPr lIns="77336" tIns="38668" rIns="77336" bIns="38668" anchor="ctr">
            <a:spAutoFit/>
          </a:bodyPr>
          <a:lstStyle/>
          <a:p>
            <a:pPr defTabSz="644345" eaLnBrk="0" fontAlgn="base" hangingPunct="0">
              <a:spcBef>
                <a:spcPct val="0"/>
              </a:spcBef>
              <a:spcAft>
                <a:spcPct val="0"/>
              </a:spcAft>
              <a:buSzPct val="130000"/>
              <a:defRPr/>
            </a:pPr>
            <a:r>
              <a:rPr lang="es-ES" sz="1350" dirty="0">
                <a:solidFill>
                  <a:srgbClr val="000000"/>
                </a:solidFill>
                <a:latin typeface="Bosch Office Sans"/>
                <a:cs typeface="Arial" pitchFamily="34" charset="0"/>
              </a:rPr>
              <a:t> ¿Qué hay que tener en cuenta:</a:t>
            </a:r>
          </a:p>
          <a:p>
            <a:pPr defTabSz="644345" eaLnBrk="0" fontAlgn="base" hangingPunct="0">
              <a:spcBef>
                <a:spcPct val="0"/>
              </a:spcBef>
              <a:spcAft>
                <a:spcPct val="0"/>
              </a:spcAft>
              <a:buSzPct val="130000"/>
              <a:buFont typeface="Wingdings" pitchFamily="2" charset="2"/>
              <a:buChar char=""/>
              <a:defRPr/>
            </a:pPr>
            <a:endParaRPr lang="es-ES" sz="1350" dirty="0">
              <a:solidFill>
                <a:srgbClr val="000000"/>
              </a:solidFill>
              <a:latin typeface="Bosch Office Sans"/>
              <a:cs typeface="Arial" pitchFamily="34" charset="0"/>
            </a:endParaRPr>
          </a:p>
          <a:p>
            <a:pPr marL="483641" lvl="1" defTabSz="644345" eaLnBrk="0" fontAlgn="base" hangingPunct="0">
              <a:spcBef>
                <a:spcPct val="0"/>
              </a:spcBef>
              <a:spcAft>
                <a:spcPct val="0"/>
              </a:spcAft>
              <a:buSzPct val="130000"/>
              <a:buFont typeface="Wingdings" pitchFamily="2" charset="2"/>
              <a:buChar char="ð"/>
              <a:defRPr/>
            </a:pPr>
            <a:r>
              <a:rPr lang="es-ES" sz="1350" dirty="0">
                <a:solidFill>
                  <a:srgbClr val="000000"/>
                </a:solidFill>
                <a:cs typeface="Arial" pitchFamily="34" charset="0"/>
              </a:rPr>
              <a:t> al cambiar el líquido de frenos?</a:t>
            </a:r>
          </a:p>
          <a:p>
            <a:pPr marL="483641" lvl="1" defTabSz="644345" eaLnBrk="0" fontAlgn="base" hangingPunct="0">
              <a:spcBef>
                <a:spcPct val="0"/>
              </a:spcBef>
              <a:spcAft>
                <a:spcPct val="0"/>
              </a:spcAft>
              <a:buSzPct val="130000"/>
              <a:buFont typeface="Wingdings" pitchFamily="2" charset="2"/>
              <a:buChar char=" "/>
              <a:defRPr/>
            </a:pPr>
            <a:r>
              <a:rPr lang="es-ES" sz="1350" dirty="0">
                <a:solidFill>
                  <a:srgbClr val="FF0000"/>
                </a:solidFill>
                <a:cs typeface="Arial" pitchFamily="34" charset="0"/>
              </a:rPr>
              <a:t>Emplear el procedimiento habitual con el aparato de llenado y purga de aire</a:t>
            </a:r>
            <a:endParaRPr lang="es-ES" sz="1350" dirty="0">
              <a:solidFill>
                <a:srgbClr val="000000"/>
              </a:solidFill>
              <a:cs typeface="Arial" pitchFamily="34" charset="0"/>
            </a:endParaRPr>
          </a:p>
          <a:p>
            <a:pPr marL="483641" lvl="1" defTabSz="644345" eaLnBrk="0" fontAlgn="base" hangingPunct="0">
              <a:spcBef>
                <a:spcPct val="0"/>
              </a:spcBef>
              <a:spcAft>
                <a:spcPct val="0"/>
              </a:spcAft>
              <a:buSzPct val="130000"/>
              <a:buFont typeface="Wingdings" pitchFamily="2" charset="2"/>
              <a:buChar char="ð"/>
              <a:defRPr/>
            </a:pPr>
            <a:endParaRPr lang="es-ES" sz="1350" dirty="0">
              <a:solidFill>
                <a:srgbClr val="000000"/>
              </a:solidFill>
              <a:cs typeface="Arial" pitchFamily="34" charset="0"/>
            </a:endParaRPr>
          </a:p>
          <a:p>
            <a:pPr marL="483641" lvl="1" defTabSz="644345" eaLnBrk="0" fontAlgn="base" hangingPunct="0">
              <a:spcBef>
                <a:spcPct val="0"/>
              </a:spcBef>
              <a:spcAft>
                <a:spcPct val="0"/>
              </a:spcAft>
              <a:buSzPct val="130000"/>
              <a:buFont typeface="Wingdings" pitchFamily="2" charset="2"/>
              <a:buChar char="ð"/>
              <a:defRPr/>
            </a:pPr>
            <a:r>
              <a:rPr lang="es-ES" sz="1350" dirty="0">
                <a:solidFill>
                  <a:srgbClr val="000000"/>
                </a:solidFill>
                <a:cs typeface="Arial" pitchFamily="34" charset="0"/>
              </a:rPr>
              <a:t> al cambiar el grupo hidráulico?</a:t>
            </a:r>
          </a:p>
          <a:p>
            <a:pPr marL="483641" lvl="1" defTabSz="644345" eaLnBrk="0" fontAlgn="base" hangingPunct="0">
              <a:spcBef>
                <a:spcPct val="0"/>
              </a:spcBef>
              <a:spcAft>
                <a:spcPct val="0"/>
              </a:spcAft>
              <a:buSzPct val="130000"/>
              <a:buFont typeface="Wingdings" pitchFamily="2" charset="2"/>
              <a:buChar char=" "/>
              <a:defRPr/>
            </a:pPr>
            <a:r>
              <a:rPr lang="es-ES" sz="1350" dirty="0">
                <a:solidFill>
                  <a:srgbClr val="FF0000"/>
                </a:solidFill>
                <a:cs typeface="Arial" pitchFamily="34" charset="0"/>
              </a:rPr>
              <a:t>Purgar el aire con ayuda del KTS</a:t>
            </a:r>
          </a:p>
        </p:txBody>
      </p:sp>
      <p:sp>
        <p:nvSpPr>
          <p:cNvPr id="330763" name="Text Box 12"/>
          <p:cNvSpPr txBox="1">
            <a:spLocks noChangeArrowheads="1"/>
          </p:cNvSpPr>
          <p:nvPr>
            <p:custDataLst>
              <p:tags r:id="rId14"/>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sp>
        <p:nvSpPr>
          <p:cNvPr id="17" name="CuadroTexto 16"/>
          <p:cNvSpPr txBox="1"/>
          <p:nvPr>
            <p:custDataLst>
              <p:tags r:id="rId15"/>
            </p:custDataLst>
          </p:nvPr>
        </p:nvSpPr>
        <p:spPr>
          <a:xfrm>
            <a:off x="432533" y="369646"/>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2885">
                                            <p:txEl>
                                              <p:pRg st="3" end="3"/>
                                            </p:txEl>
                                          </p:spTgt>
                                        </p:tgtEl>
                                        <p:attrNameLst>
                                          <p:attrName>style.visibility</p:attrName>
                                        </p:attrNameLst>
                                      </p:cBhvr>
                                      <p:to>
                                        <p:strVal val="visible"/>
                                      </p:to>
                                    </p:set>
                                    <p:animEffect transition="in" filter="wipe(left)">
                                      <p:cBhvr>
                                        <p:cTn id="7" dur="500"/>
                                        <p:tgtEl>
                                          <p:spTgt spid="12288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2885">
                                            <p:txEl>
                                              <p:pRg st="6" end="6"/>
                                            </p:txEl>
                                          </p:spTgt>
                                        </p:tgtEl>
                                        <p:attrNameLst>
                                          <p:attrName>style.visibility</p:attrName>
                                        </p:attrNameLst>
                                      </p:cBhvr>
                                      <p:to>
                                        <p:strVal val="visible"/>
                                      </p:to>
                                    </p:set>
                                    <p:animEffect transition="in" filter="wipe(left)">
                                      <p:cBhvr>
                                        <p:cTn id="12" dur="500"/>
                                        <p:tgtEl>
                                          <p:spTgt spid="12288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8" name="Rectángulo 7"/>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39</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6"/>
            </p:custDataLst>
          </p:nvPr>
        </p:nvPicPr>
        <p:blipFill>
          <a:blip r:embed="rId17"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7"/>
            </p:custDataLst>
          </p:nvPr>
        </p:nvPicPr>
        <p:blipFill>
          <a:blip r:embed="rId18">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8"/>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9"/>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332807" name="Rectangle 2_"/>
          <p:cNvSpPr>
            <a:spLocks noGrp="1" noChangeArrowheads="1"/>
          </p:cNvSpPr>
          <p:nvPr>
            <p:ph type="title"/>
            <p:custDataLst>
              <p:tags r:id="rId10"/>
            </p:custDataLst>
          </p:nvPr>
        </p:nvSpPr>
        <p:spPr>
          <a:xfrm>
            <a:off x="3013572" y="169688"/>
            <a:ext cx="2488606" cy="514251"/>
          </a:xfrm>
        </p:spPr>
        <p:txBody>
          <a:bodyPr/>
          <a:lstStyle/>
          <a:p>
            <a:r>
              <a:rPr lang="es-ES" sz="1928" dirty="0">
                <a:solidFill>
                  <a:schemeClr val="bg1"/>
                </a:solidFill>
              </a:rPr>
              <a:t>Grupo hidráulico</a:t>
            </a:r>
          </a:p>
        </p:txBody>
      </p:sp>
      <p:sp>
        <p:nvSpPr>
          <p:cNvPr id="332804" name="Rectangle 8"/>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332806" name="Rectangle 6_"/>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pic>
        <p:nvPicPr>
          <p:cNvPr id="332808" name="Picture 3_" descr="ESP_024C"/>
          <p:cNvPicPr>
            <a:picLocks noChangeAspect="1" noChangeArrowheads="1"/>
          </p:cNvPicPr>
          <p:nvPr>
            <p:custDataLst>
              <p:tags r:id="rId11"/>
            </p:custDataLst>
          </p:nvPr>
        </p:nvPicPr>
        <p:blipFill>
          <a:blip r:embed="rId19" cstate="print"/>
          <a:srcRect/>
          <a:stretch>
            <a:fillRect/>
          </a:stretch>
        </p:blipFill>
        <p:spPr bwMode="auto">
          <a:xfrm>
            <a:off x="208150" y="1141561"/>
            <a:ext cx="5433304" cy="4119054"/>
          </a:xfrm>
          <a:prstGeom prst="rect">
            <a:avLst/>
          </a:prstGeom>
          <a:noFill/>
          <a:ln w="9525">
            <a:solidFill>
              <a:schemeClr val="tx1"/>
            </a:solidFill>
            <a:miter lim="800000"/>
            <a:headEnd/>
            <a:tailEnd/>
          </a:ln>
          <a:effectLst>
            <a:prstShdw prst="shdw13" dist="53882" dir="13500000">
              <a:srgbClr val="808080"/>
            </a:prstShdw>
          </a:effectLst>
        </p:spPr>
      </p:pic>
      <p:sp>
        <p:nvSpPr>
          <p:cNvPr id="123908" name="Text Box 4"/>
          <p:cNvSpPr txBox="1">
            <a:spLocks noChangeArrowheads="1"/>
          </p:cNvSpPr>
          <p:nvPr>
            <p:custDataLst>
              <p:tags r:id="rId12"/>
            </p:custDataLst>
          </p:nvPr>
        </p:nvSpPr>
        <p:spPr bwMode="auto">
          <a:xfrm>
            <a:off x="5849603" y="1766008"/>
            <a:ext cx="2360044" cy="3193944"/>
          </a:xfrm>
          <a:prstGeom prst="rect">
            <a:avLst/>
          </a:prstGeom>
          <a:noFill/>
          <a:ln w="12700">
            <a:noFill/>
            <a:miter lim="800000"/>
            <a:headEnd/>
            <a:tailEnd/>
          </a:ln>
        </p:spPr>
        <p:txBody>
          <a:bodyPr lIns="77336" tIns="38668" rIns="77336" bIns="38668">
            <a:spAutoFit/>
          </a:bodyPr>
          <a:lstStyle/>
          <a:p>
            <a:pPr defTabSz="644345" eaLnBrk="0" fontAlgn="base" hangingPunct="0">
              <a:spcBef>
                <a:spcPct val="0"/>
              </a:spcBef>
              <a:spcAft>
                <a:spcPct val="0"/>
              </a:spcAft>
            </a:pPr>
            <a:r>
              <a:rPr lang="es-ES" sz="964" b="1" dirty="0">
                <a:solidFill>
                  <a:srgbClr val="000000"/>
                </a:solidFill>
                <a:latin typeface="Arial" charset="0"/>
                <a:cs typeface="Arial" charset="0"/>
              </a:rPr>
              <a:t>1: Amplificador de la fuerza de frenado</a:t>
            </a:r>
          </a:p>
          <a:p>
            <a:pPr defTabSz="644345" eaLnBrk="0" fontAlgn="base" hangingPunct="0">
              <a:spcBef>
                <a:spcPct val="0"/>
              </a:spcBef>
              <a:spcAft>
                <a:spcPct val="0"/>
              </a:spcAft>
            </a:pPr>
            <a:r>
              <a:rPr lang="es-ES" sz="964" b="1" dirty="0">
                <a:solidFill>
                  <a:srgbClr val="000000"/>
                </a:solidFill>
                <a:latin typeface="Arial" charset="0"/>
                <a:cs typeface="Arial" charset="0"/>
              </a:rPr>
              <a:t>2: Circuito secundario</a:t>
            </a:r>
          </a:p>
          <a:p>
            <a:pPr defTabSz="644345" eaLnBrk="0" fontAlgn="base" hangingPunct="0">
              <a:spcBef>
                <a:spcPct val="0"/>
              </a:spcBef>
              <a:spcAft>
                <a:spcPct val="0"/>
              </a:spcAft>
            </a:pPr>
            <a:r>
              <a:rPr lang="es-ES" sz="964" b="1" dirty="0">
                <a:solidFill>
                  <a:srgbClr val="000000"/>
                </a:solidFill>
                <a:latin typeface="Arial" charset="0"/>
                <a:cs typeface="Arial" charset="0"/>
              </a:rPr>
              <a:t>3: Circuito primario</a:t>
            </a:r>
          </a:p>
          <a:p>
            <a:pPr defTabSz="644345" eaLnBrk="0" fontAlgn="base" hangingPunct="0">
              <a:spcBef>
                <a:spcPct val="0"/>
              </a:spcBef>
              <a:spcAft>
                <a:spcPct val="0"/>
              </a:spcAft>
            </a:pPr>
            <a:r>
              <a:rPr lang="es-ES" sz="964" b="1" dirty="0">
                <a:solidFill>
                  <a:srgbClr val="000000"/>
                </a:solidFill>
                <a:latin typeface="Arial" charset="0"/>
                <a:cs typeface="Arial" charset="0"/>
              </a:rPr>
              <a:t>4: Válvulas de conmutación</a:t>
            </a:r>
          </a:p>
          <a:p>
            <a:pPr defTabSz="644345" eaLnBrk="0" fontAlgn="base" hangingPunct="0">
              <a:spcBef>
                <a:spcPct val="0"/>
              </a:spcBef>
              <a:spcAft>
                <a:spcPct val="0"/>
              </a:spcAft>
            </a:pPr>
            <a:r>
              <a:rPr lang="es-ES" sz="964" b="1" dirty="0">
                <a:solidFill>
                  <a:srgbClr val="000000"/>
                </a:solidFill>
                <a:latin typeface="Arial" charset="0"/>
                <a:cs typeface="Arial" charset="0"/>
              </a:rPr>
              <a:t>5: Válvula de aspiración </a:t>
            </a:r>
          </a:p>
          <a:p>
            <a:pPr defTabSz="644345" eaLnBrk="0" fontAlgn="base" hangingPunct="0">
              <a:spcBef>
                <a:spcPct val="0"/>
              </a:spcBef>
              <a:spcAft>
                <a:spcPct val="0"/>
              </a:spcAft>
            </a:pPr>
            <a:r>
              <a:rPr lang="es-ES" sz="964" b="1" dirty="0">
                <a:solidFill>
                  <a:srgbClr val="000000"/>
                </a:solidFill>
                <a:latin typeface="Arial" charset="0"/>
                <a:cs typeface="Arial" charset="0"/>
              </a:rPr>
              <a:t>6: Cámaras de amortiguación</a:t>
            </a:r>
          </a:p>
          <a:p>
            <a:pPr defTabSz="644345" eaLnBrk="0" fontAlgn="base" hangingPunct="0">
              <a:spcBef>
                <a:spcPct val="0"/>
              </a:spcBef>
              <a:spcAft>
                <a:spcPct val="0"/>
              </a:spcAft>
            </a:pPr>
            <a:r>
              <a:rPr lang="es-ES" sz="964" b="1" dirty="0">
                <a:solidFill>
                  <a:srgbClr val="000000"/>
                </a:solidFill>
                <a:latin typeface="Arial" charset="0"/>
                <a:cs typeface="Arial" charset="0"/>
              </a:rPr>
              <a:t>7: Bomba de retorno</a:t>
            </a:r>
          </a:p>
          <a:p>
            <a:pPr defTabSz="644345" eaLnBrk="0" fontAlgn="base" hangingPunct="0">
              <a:spcBef>
                <a:spcPct val="0"/>
              </a:spcBef>
              <a:spcAft>
                <a:spcPct val="0"/>
              </a:spcAft>
            </a:pPr>
            <a:r>
              <a:rPr lang="es-ES" sz="964" b="1" dirty="0">
                <a:solidFill>
                  <a:srgbClr val="000000"/>
                </a:solidFill>
                <a:latin typeface="Arial" charset="0"/>
                <a:cs typeface="Arial" charset="0"/>
              </a:rPr>
              <a:t>8: Cámaras de acumulación</a:t>
            </a:r>
          </a:p>
          <a:p>
            <a:pPr defTabSz="644345" eaLnBrk="0" fontAlgn="base" hangingPunct="0">
              <a:spcBef>
                <a:spcPct val="0"/>
              </a:spcBef>
              <a:spcAft>
                <a:spcPct val="0"/>
              </a:spcAft>
            </a:pPr>
            <a:r>
              <a:rPr lang="es-ES" sz="964" b="1" dirty="0">
                <a:solidFill>
                  <a:srgbClr val="000000"/>
                </a:solidFill>
                <a:latin typeface="Arial" charset="0"/>
                <a:cs typeface="Arial" charset="0"/>
              </a:rPr>
              <a:t>9: Válvula de admisión HL</a:t>
            </a:r>
          </a:p>
          <a:p>
            <a:pPr defTabSz="644345" eaLnBrk="0" fontAlgn="base" hangingPunct="0">
              <a:spcBef>
                <a:spcPct val="0"/>
              </a:spcBef>
              <a:spcAft>
                <a:spcPct val="0"/>
              </a:spcAft>
            </a:pPr>
            <a:r>
              <a:rPr lang="es-ES" sz="964" b="1" dirty="0">
                <a:solidFill>
                  <a:srgbClr val="000000"/>
                </a:solidFill>
                <a:latin typeface="Arial" charset="0"/>
                <a:cs typeface="Arial" charset="0"/>
              </a:rPr>
              <a:t>10: Válvula de admisión HR</a:t>
            </a:r>
          </a:p>
          <a:p>
            <a:pPr defTabSz="644345" eaLnBrk="0" fontAlgn="base" hangingPunct="0">
              <a:spcBef>
                <a:spcPct val="0"/>
              </a:spcBef>
              <a:spcAft>
                <a:spcPct val="0"/>
              </a:spcAft>
            </a:pPr>
            <a:r>
              <a:rPr lang="es-ES" sz="964" b="1" dirty="0">
                <a:solidFill>
                  <a:srgbClr val="000000"/>
                </a:solidFill>
                <a:latin typeface="Arial" charset="0"/>
                <a:cs typeface="Arial" charset="0"/>
              </a:rPr>
              <a:t>11: Válvula de admisión VR</a:t>
            </a:r>
          </a:p>
          <a:p>
            <a:pPr defTabSz="644345" eaLnBrk="0" fontAlgn="base" hangingPunct="0">
              <a:spcBef>
                <a:spcPct val="0"/>
              </a:spcBef>
              <a:spcAft>
                <a:spcPct val="0"/>
              </a:spcAft>
            </a:pPr>
            <a:r>
              <a:rPr lang="es-ES" sz="964" b="1" dirty="0">
                <a:solidFill>
                  <a:srgbClr val="000000"/>
                </a:solidFill>
                <a:latin typeface="Arial" charset="0"/>
                <a:cs typeface="Arial" charset="0"/>
              </a:rPr>
              <a:t>12: Válvula de admisión VL</a:t>
            </a:r>
          </a:p>
          <a:p>
            <a:pPr defTabSz="644345" eaLnBrk="0" fontAlgn="base" hangingPunct="0">
              <a:spcBef>
                <a:spcPct val="0"/>
              </a:spcBef>
              <a:spcAft>
                <a:spcPct val="0"/>
              </a:spcAft>
            </a:pPr>
            <a:r>
              <a:rPr lang="es-ES" sz="964" b="1" dirty="0">
                <a:solidFill>
                  <a:srgbClr val="000000"/>
                </a:solidFill>
                <a:latin typeface="Arial" charset="0"/>
                <a:cs typeface="Arial" charset="0"/>
              </a:rPr>
              <a:t>13: Válvula de escape HL</a:t>
            </a:r>
          </a:p>
          <a:p>
            <a:pPr defTabSz="644345" eaLnBrk="0" fontAlgn="base" hangingPunct="0">
              <a:spcBef>
                <a:spcPct val="0"/>
              </a:spcBef>
              <a:spcAft>
                <a:spcPct val="0"/>
              </a:spcAft>
            </a:pPr>
            <a:r>
              <a:rPr lang="es-ES" sz="964" b="1" dirty="0">
                <a:solidFill>
                  <a:srgbClr val="000000"/>
                </a:solidFill>
                <a:latin typeface="Arial" charset="0"/>
                <a:cs typeface="Arial" charset="0"/>
              </a:rPr>
              <a:t>14: Válvula de escape HR</a:t>
            </a:r>
          </a:p>
          <a:p>
            <a:pPr defTabSz="644345" eaLnBrk="0" fontAlgn="base" hangingPunct="0">
              <a:spcBef>
                <a:spcPct val="0"/>
              </a:spcBef>
              <a:spcAft>
                <a:spcPct val="0"/>
              </a:spcAft>
            </a:pPr>
            <a:r>
              <a:rPr lang="es-ES" sz="964" b="1" dirty="0">
                <a:solidFill>
                  <a:srgbClr val="000000"/>
                </a:solidFill>
                <a:latin typeface="Arial" charset="0"/>
                <a:cs typeface="Arial" charset="0"/>
              </a:rPr>
              <a:t>15: Válvula de escape VR</a:t>
            </a:r>
          </a:p>
          <a:p>
            <a:pPr defTabSz="644345" eaLnBrk="0" fontAlgn="base" hangingPunct="0">
              <a:spcBef>
                <a:spcPct val="0"/>
              </a:spcBef>
              <a:spcAft>
                <a:spcPct val="0"/>
              </a:spcAft>
            </a:pPr>
            <a:r>
              <a:rPr lang="es-ES" sz="964" b="1" dirty="0">
                <a:solidFill>
                  <a:srgbClr val="000000"/>
                </a:solidFill>
                <a:latin typeface="Arial" charset="0"/>
                <a:cs typeface="Arial" charset="0"/>
              </a:rPr>
              <a:t>16: Válvula de escape VL</a:t>
            </a:r>
          </a:p>
          <a:p>
            <a:pPr defTabSz="644345" eaLnBrk="0" fontAlgn="base" hangingPunct="0">
              <a:spcBef>
                <a:spcPct val="0"/>
              </a:spcBef>
              <a:spcAft>
                <a:spcPct val="0"/>
              </a:spcAft>
            </a:pPr>
            <a:r>
              <a:rPr lang="es-ES" sz="964" b="1" dirty="0">
                <a:solidFill>
                  <a:srgbClr val="000000"/>
                </a:solidFill>
                <a:latin typeface="Arial" charset="0"/>
                <a:cs typeface="Arial" charset="0"/>
              </a:rPr>
              <a:t>17: Freno de rueda HL</a:t>
            </a:r>
          </a:p>
          <a:p>
            <a:pPr defTabSz="644345" eaLnBrk="0" fontAlgn="base" hangingPunct="0">
              <a:spcBef>
                <a:spcPct val="0"/>
              </a:spcBef>
              <a:spcAft>
                <a:spcPct val="0"/>
              </a:spcAft>
            </a:pPr>
            <a:r>
              <a:rPr lang="es-ES" sz="964" b="1" dirty="0">
                <a:solidFill>
                  <a:srgbClr val="000000"/>
                </a:solidFill>
                <a:latin typeface="Arial" charset="0"/>
                <a:cs typeface="Arial" charset="0"/>
              </a:rPr>
              <a:t>18: Freno de rueda VR</a:t>
            </a:r>
          </a:p>
          <a:p>
            <a:pPr defTabSz="644345" eaLnBrk="0" fontAlgn="base" hangingPunct="0">
              <a:spcBef>
                <a:spcPct val="0"/>
              </a:spcBef>
              <a:spcAft>
                <a:spcPct val="0"/>
              </a:spcAft>
            </a:pPr>
            <a:r>
              <a:rPr lang="es-ES" sz="964" b="1" dirty="0">
                <a:solidFill>
                  <a:srgbClr val="000000"/>
                </a:solidFill>
                <a:latin typeface="Arial" charset="0"/>
                <a:cs typeface="Arial" charset="0"/>
              </a:rPr>
              <a:t>19: Freno de rueda VL</a:t>
            </a:r>
          </a:p>
          <a:p>
            <a:pPr defTabSz="644345" eaLnBrk="0" fontAlgn="base" hangingPunct="0">
              <a:spcBef>
                <a:spcPct val="0"/>
              </a:spcBef>
              <a:spcAft>
                <a:spcPct val="0"/>
              </a:spcAft>
            </a:pPr>
            <a:r>
              <a:rPr lang="es-ES" sz="964" b="1" dirty="0">
                <a:solidFill>
                  <a:srgbClr val="000000"/>
                </a:solidFill>
                <a:latin typeface="Arial" charset="0"/>
                <a:cs typeface="Arial" charset="0"/>
              </a:rPr>
              <a:t>20: Freno de rueda HR</a:t>
            </a:r>
          </a:p>
        </p:txBody>
      </p:sp>
      <p:sp>
        <p:nvSpPr>
          <p:cNvPr id="332810" name="Text Box 12"/>
          <p:cNvSpPr txBox="1">
            <a:spLocks noChangeArrowheads="1"/>
          </p:cNvSpPr>
          <p:nvPr>
            <p:custDataLst>
              <p:tags r:id="rId13"/>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sp>
        <p:nvSpPr>
          <p:cNvPr id="16" name="CuadroTexto 15"/>
          <p:cNvSpPr txBox="1"/>
          <p:nvPr>
            <p:custDataLst>
              <p:tags r:id="rId14"/>
            </p:custDataLst>
          </p:nvPr>
        </p:nvSpPr>
        <p:spPr>
          <a:xfrm>
            <a:off x="432533" y="369646"/>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8" name="Rectángulo 7"/>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4</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6"/>
            </p:custDataLst>
          </p:nvPr>
        </p:nvPicPr>
        <p:blipFill>
          <a:blip r:embed="rId62"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7"/>
            </p:custDataLst>
          </p:nvPr>
        </p:nvPicPr>
        <p:blipFill>
          <a:blip r:embed="rId63">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8"/>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9"/>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37893" name="Rectangle 6_"/>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37894" name="Text Box 8"/>
          <p:cNvSpPr txBox="1">
            <a:spLocks noChangeArrowheads="1"/>
          </p:cNvSpPr>
          <p:nvPr>
            <p:custDataLst>
              <p:tags r:id="rId10"/>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de-DE" sz="1735">
                <a:solidFill>
                  <a:srgbClr val="FFFFFF"/>
                </a:solidFill>
                <a:latin typeface="Bosch Office Sans"/>
                <a:cs typeface="Arial" charset="0"/>
              </a:rPr>
              <a:t>ABS / ESP</a:t>
            </a:r>
          </a:p>
        </p:txBody>
      </p:sp>
      <p:sp>
        <p:nvSpPr>
          <p:cNvPr id="37895" name="Text Box 43"/>
          <p:cNvSpPr txBox="1">
            <a:spLocks noChangeArrowheads="1"/>
          </p:cNvSpPr>
          <p:nvPr>
            <p:custDataLst>
              <p:tags r:id="rId11"/>
            </p:custDataLst>
          </p:nvPr>
        </p:nvSpPr>
        <p:spPr bwMode="auto">
          <a:xfrm>
            <a:off x="2497789" y="237030"/>
            <a:ext cx="184731" cy="300082"/>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s-ES" sz="1350" b="1" i="1" dirty="0">
              <a:solidFill>
                <a:srgbClr val="000000"/>
              </a:solidFill>
              <a:latin typeface="Bosch Office Sans"/>
              <a:cs typeface="Arial" charset="0"/>
            </a:endParaRPr>
          </a:p>
        </p:txBody>
      </p:sp>
      <p:sp>
        <p:nvSpPr>
          <p:cNvPr id="37896" name="Text Box 44"/>
          <p:cNvSpPr txBox="1">
            <a:spLocks noChangeArrowheads="1"/>
          </p:cNvSpPr>
          <p:nvPr>
            <p:custDataLst>
              <p:tags r:id="rId12"/>
            </p:custDataLst>
          </p:nvPr>
        </p:nvSpPr>
        <p:spPr bwMode="auto">
          <a:xfrm>
            <a:off x="2030985" y="134487"/>
            <a:ext cx="4430508" cy="389017"/>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_tradnl" sz="1928" dirty="0">
                <a:solidFill>
                  <a:srgbClr val="FFFFFF"/>
                </a:solidFill>
                <a:latin typeface="Bosch Office Sans"/>
                <a:cs typeface="Arial" charset="0"/>
              </a:rPr>
              <a:t>Avance de los sistemas ABS de Bosch</a:t>
            </a:r>
          </a:p>
        </p:txBody>
      </p:sp>
      <p:sp>
        <p:nvSpPr>
          <p:cNvPr id="37902" name="Rectangle 189"/>
          <p:cNvSpPr>
            <a:spLocks noChangeArrowheads="1"/>
          </p:cNvSpPr>
          <p:nvPr>
            <p:custDataLst>
              <p:tags r:id="rId13"/>
            </p:custDataLst>
          </p:nvPr>
        </p:nvSpPr>
        <p:spPr bwMode="auto">
          <a:xfrm>
            <a:off x="3139073" y="936472"/>
            <a:ext cx="4591" cy="12244"/>
          </a:xfrm>
          <a:prstGeom prst="rect">
            <a:avLst/>
          </a:prstGeom>
          <a:blipFill dpi="0" rotWithShape="0">
            <a:blip r:embed="rId64" cstate="print"/>
            <a:srcRect/>
            <a:tile tx="0" ty="0" sx="100000" sy="100000" flip="none" algn="tl"/>
          </a:blipFill>
          <a:ln w="9525">
            <a:noFill/>
            <a:miter lim="800000"/>
            <a:headEnd/>
            <a:tailEnd/>
          </a:ln>
        </p:spPr>
        <p:txBody>
          <a:bodyPr/>
          <a:lstStyle/>
          <a:p>
            <a:pPr eaLnBrk="0" fontAlgn="base" hangingPunct="0">
              <a:spcBef>
                <a:spcPct val="0"/>
              </a:spcBef>
              <a:spcAft>
                <a:spcPct val="0"/>
              </a:spcAft>
            </a:pPr>
            <a:endParaRPr lang="es-ES" sz="1157" b="1" i="1" dirty="0">
              <a:solidFill>
                <a:srgbClr val="000000"/>
              </a:solidFill>
              <a:latin typeface="Bosch Office Sans"/>
              <a:cs typeface="Arial" charset="0"/>
            </a:endParaRPr>
          </a:p>
        </p:txBody>
      </p:sp>
      <p:sp>
        <p:nvSpPr>
          <p:cNvPr id="37903" name="Rectangle 190"/>
          <p:cNvSpPr>
            <a:spLocks noChangeArrowheads="1"/>
          </p:cNvSpPr>
          <p:nvPr>
            <p:custDataLst>
              <p:tags r:id="rId14"/>
            </p:custDataLst>
          </p:nvPr>
        </p:nvSpPr>
        <p:spPr bwMode="auto">
          <a:xfrm>
            <a:off x="3391606" y="936472"/>
            <a:ext cx="6122" cy="12244"/>
          </a:xfrm>
          <a:prstGeom prst="rect">
            <a:avLst/>
          </a:prstGeom>
          <a:blipFill dpi="0" rotWithShape="0">
            <a:blip r:embed="rId64" cstate="print"/>
            <a:srcRect/>
            <a:tile tx="0" ty="0" sx="100000" sy="100000" flip="none" algn="tl"/>
          </a:blipFill>
          <a:ln w="9525">
            <a:noFill/>
            <a:miter lim="800000"/>
            <a:headEnd/>
            <a:tailEnd/>
          </a:ln>
        </p:spPr>
        <p:txBody>
          <a:bodyPr/>
          <a:lstStyle/>
          <a:p>
            <a:pPr eaLnBrk="0" fontAlgn="base" hangingPunct="0">
              <a:spcBef>
                <a:spcPct val="0"/>
              </a:spcBef>
              <a:spcAft>
                <a:spcPct val="0"/>
              </a:spcAft>
            </a:pPr>
            <a:endParaRPr lang="es-ES" sz="1157" b="1" i="1" dirty="0">
              <a:solidFill>
                <a:srgbClr val="000000"/>
              </a:solidFill>
              <a:latin typeface="Bosch Office Sans"/>
              <a:cs typeface="Arial" charset="0"/>
            </a:endParaRPr>
          </a:p>
        </p:txBody>
      </p:sp>
      <p:sp>
        <p:nvSpPr>
          <p:cNvPr id="37904" name="Rectangle 191"/>
          <p:cNvSpPr>
            <a:spLocks noChangeArrowheads="1"/>
          </p:cNvSpPr>
          <p:nvPr>
            <p:custDataLst>
              <p:tags r:id="rId15"/>
            </p:custDataLst>
          </p:nvPr>
        </p:nvSpPr>
        <p:spPr bwMode="auto">
          <a:xfrm>
            <a:off x="1176961" y="1012998"/>
            <a:ext cx="4591" cy="0"/>
          </a:xfrm>
          <a:prstGeom prst="rect">
            <a:avLst/>
          </a:prstGeom>
          <a:blipFill dpi="0" rotWithShape="0">
            <a:blip r:embed="rId65" cstate="print"/>
            <a:srcRect/>
            <a:tile tx="0" ty="0" sx="100000" sy="100000" flip="none" algn="tl"/>
          </a:blipFill>
          <a:ln w="9525">
            <a:noFill/>
            <a:miter lim="800000"/>
            <a:headEnd/>
            <a:tailEnd/>
          </a:ln>
        </p:spPr>
        <p:txBody>
          <a:bodyPr/>
          <a:lstStyle/>
          <a:p>
            <a:pPr eaLnBrk="0" fontAlgn="base" hangingPunct="0">
              <a:spcBef>
                <a:spcPct val="0"/>
              </a:spcBef>
              <a:spcAft>
                <a:spcPct val="0"/>
              </a:spcAft>
            </a:pPr>
            <a:endParaRPr lang="es-ES" sz="1157" b="1" i="1" dirty="0">
              <a:solidFill>
                <a:srgbClr val="000000"/>
              </a:solidFill>
              <a:latin typeface="Bosch Office Sans"/>
              <a:cs typeface="Arial" charset="0"/>
            </a:endParaRPr>
          </a:p>
        </p:txBody>
      </p:sp>
      <p:sp>
        <p:nvSpPr>
          <p:cNvPr id="37905" name="Rectangle 192"/>
          <p:cNvSpPr>
            <a:spLocks noChangeArrowheads="1"/>
          </p:cNvSpPr>
          <p:nvPr>
            <p:custDataLst>
              <p:tags r:id="rId16"/>
            </p:custDataLst>
          </p:nvPr>
        </p:nvSpPr>
        <p:spPr bwMode="auto">
          <a:xfrm>
            <a:off x="1176961" y="1012998"/>
            <a:ext cx="0" cy="6122"/>
          </a:xfrm>
          <a:prstGeom prst="rect">
            <a:avLst/>
          </a:prstGeom>
          <a:blipFill dpi="0" rotWithShape="0">
            <a:blip r:embed="rId65" cstate="print"/>
            <a:srcRect/>
            <a:tile tx="0" ty="0" sx="100000" sy="100000" flip="none" algn="tl"/>
          </a:blipFill>
          <a:ln w="9525">
            <a:noFill/>
            <a:miter lim="800000"/>
            <a:headEnd/>
            <a:tailEnd/>
          </a:ln>
        </p:spPr>
        <p:txBody>
          <a:bodyPr/>
          <a:lstStyle/>
          <a:p>
            <a:pPr eaLnBrk="0" fontAlgn="base" hangingPunct="0">
              <a:spcBef>
                <a:spcPct val="0"/>
              </a:spcBef>
              <a:spcAft>
                <a:spcPct val="0"/>
              </a:spcAft>
            </a:pPr>
            <a:endParaRPr lang="es-ES" sz="1157" b="1" i="1" dirty="0">
              <a:solidFill>
                <a:srgbClr val="000000"/>
              </a:solidFill>
              <a:latin typeface="Bosch Office Sans"/>
              <a:cs typeface="Arial" charset="0"/>
            </a:endParaRPr>
          </a:p>
        </p:txBody>
      </p:sp>
      <p:sp>
        <p:nvSpPr>
          <p:cNvPr id="37906" name="Rectangle 193"/>
          <p:cNvSpPr>
            <a:spLocks noChangeArrowheads="1"/>
          </p:cNvSpPr>
          <p:nvPr>
            <p:custDataLst>
              <p:tags r:id="rId17"/>
            </p:custDataLst>
          </p:nvPr>
        </p:nvSpPr>
        <p:spPr bwMode="auto">
          <a:xfrm>
            <a:off x="1539691" y="1012998"/>
            <a:ext cx="0" cy="6122"/>
          </a:xfrm>
          <a:prstGeom prst="rect">
            <a:avLst/>
          </a:prstGeom>
          <a:blipFill dpi="0" rotWithShape="0">
            <a:blip r:embed="rId65" cstate="print"/>
            <a:srcRect/>
            <a:tile tx="0" ty="0" sx="100000" sy="100000" flip="none" algn="tl"/>
          </a:blipFill>
          <a:ln w="9525">
            <a:noFill/>
            <a:miter lim="800000"/>
            <a:headEnd/>
            <a:tailEnd/>
          </a:ln>
        </p:spPr>
        <p:txBody>
          <a:bodyPr/>
          <a:lstStyle/>
          <a:p>
            <a:pPr eaLnBrk="0" fontAlgn="base" hangingPunct="0">
              <a:spcBef>
                <a:spcPct val="0"/>
              </a:spcBef>
              <a:spcAft>
                <a:spcPct val="0"/>
              </a:spcAft>
            </a:pPr>
            <a:endParaRPr lang="es-ES" sz="1157" b="1" i="1" dirty="0">
              <a:solidFill>
                <a:srgbClr val="000000"/>
              </a:solidFill>
              <a:latin typeface="Bosch Office Sans"/>
              <a:cs typeface="Arial" charset="0"/>
            </a:endParaRPr>
          </a:p>
        </p:txBody>
      </p:sp>
      <p:sp>
        <p:nvSpPr>
          <p:cNvPr id="37912" name="Rectangle 199"/>
          <p:cNvSpPr>
            <a:spLocks noChangeArrowheads="1"/>
          </p:cNvSpPr>
          <p:nvPr>
            <p:custDataLst>
              <p:tags r:id="rId18"/>
            </p:custDataLst>
          </p:nvPr>
        </p:nvSpPr>
        <p:spPr bwMode="auto">
          <a:xfrm>
            <a:off x="956998" y="1089842"/>
            <a:ext cx="3570675" cy="278553"/>
          </a:xfrm>
          <a:prstGeom prst="rect">
            <a:avLst/>
          </a:prstGeom>
          <a:noFill/>
          <a:ln w="9525">
            <a:noFill/>
            <a:miter lim="800000"/>
            <a:headEnd/>
            <a:tailEnd/>
          </a:ln>
        </p:spPr>
        <p:txBody>
          <a:bodyPr lIns="82267" tIns="41133" rIns="82267" bIns="41133">
            <a:spAutoFit/>
          </a:bodyPr>
          <a:lstStyle/>
          <a:p>
            <a:pPr marL="4592" lvl="3" eaLnBrk="0" fontAlgn="base" hangingPunct="0">
              <a:lnSpc>
                <a:spcPct val="111000"/>
              </a:lnSpc>
              <a:spcBef>
                <a:spcPct val="0"/>
              </a:spcBef>
              <a:spcAft>
                <a:spcPct val="0"/>
              </a:spcAft>
              <a:buClr>
                <a:srgbClr val="5D7298"/>
              </a:buClr>
              <a:buSzPct val="50000"/>
            </a:pPr>
            <a:r>
              <a:rPr lang="es-ES_tradnl" sz="1157" b="1" dirty="0">
                <a:solidFill>
                  <a:srgbClr val="000000"/>
                </a:solidFill>
                <a:cs typeface="Arial" charset="0"/>
              </a:rPr>
              <a:t>Grupo hidráulico, Evolución</a:t>
            </a:r>
          </a:p>
        </p:txBody>
      </p:sp>
      <p:pic>
        <p:nvPicPr>
          <p:cNvPr id="50" name="Picture 71" descr="ABSEntwicklung"/>
          <p:cNvPicPr>
            <a:picLocks noChangeAspect="1" noChangeArrowheads="1"/>
          </p:cNvPicPr>
          <p:nvPr>
            <p:custDataLst>
              <p:tags r:id="rId19"/>
            </p:custDataLst>
          </p:nvPr>
        </p:nvPicPr>
        <p:blipFill>
          <a:blip r:embed="rId66">
            <a:extLst>
              <a:ext uri="{28A0092B-C50C-407E-A947-70E740481C1C}">
                <a14:useLocalDpi xmlns:a14="http://schemas.microsoft.com/office/drawing/2010/main" val="0"/>
              </a:ext>
            </a:extLst>
          </a:blip>
          <a:srcRect/>
          <a:stretch>
            <a:fillRect/>
          </a:stretch>
        </p:blipFill>
        <p:spPr bwMode="auto">
          <a:xfrm>
            <a:off x="954578" y="1289081"/>
            <a:ext cx="73152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3"/>
          <p:cNvSpPr>
            <a:spLocks noChangeArrowheads="1"/>
          </p:cNvSpPr>
          <p:nvPr>
            <p:custDataLst>
              <p:tags r:id="rId20"/>
            </p:custDataLst>
          </p:nvPr>
        </p:nvSpPr>
        <p:spPr bwMode="auto">
          <a:xfrm>
            <a:off x="1673225" y="1744663"/>
            <a:ext cx="7938" cy="12700"/>
          </a:xfrm>
          <a:prstGeom prst="rect">
            <a:avLst/>
          </a:prstGeom>
          <a:blipFill dpi="0" rotWithShape="0">
            <a:blip r:embed="rId6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AutoNum type="arabicPeriod"/>
              <a:defRPr sz="1600" b="1">
                <a:solidFill>
                  <a:schemeClr val="tx1"/>
                </a:solidFill>
                <a:latin typeface="Bosch Office Sans" panose="020B0604020202020204" pitchFamily="34" charset="0"/>
                <a:ea typeface="Krystoid" pitchFamily="81" charset="-128"/>
              </a:defRPr>
            </a:lvl1pPr>
            <a:lvl2pPr marL="742950" indent="-285750">
              <a:spcBef>
                <a:spcPct val="20000"/>
              </a:spcBef>
              <a:defRPr sz="1600" b="1">
                <a:solidFill>
                  <a:srgbClr val="153B63"/>
                </a:solidFill>
                <a:latin typeface="Arial" panose="020B0604020202020204" pitchFamily="34" charset="0"/>
                <a:ea typeface="Krystoid" pitchFamily="81" charset="-128"/>
                <a:cs typeface="Arial" panose="020B0604020202020204" pitchFamily="34" charset="0"/>
              </a:defRPr>
            </a:lvl2pPr>
            <a:lvl3pPr marL="1143000" indent="-228600">
              <a:spcBef>
                <a:spcPct val="20000"/>
              </a:spcBef>
              <a:defRPr sz="1200">
                <a:solidFill>
                  <a:schemeClr val="tx1"/>
                </a:solidFill>
                <a:latin typeface="Bosch Office Sans" panose="020B0604020202020204" pitchFamily="34" charset="0"/>
                <a:ea typeface="Krystoid" pitchFamily="81" charset="-128"/>
                <a:cs typeface="Arial" panose="020B0604020202020204" pitchFamily="34" charset="0"/>
              </a:defRPr>
            </a:lvl3pPr>
            <a:lvl4pPr marL="1600200" indent="-228600">
              <a:spcBef>
                <a:spcPct val="20000"/>
              </a:spcBef>
              <a:buAutoNum type="arabicPeriod"/>
              <a:defRPr sz="1200">
                <a:solidFill>
                  <a:schemeClr val="tx1"/>
                </a:solidFill>
                <a:latin typeface="Bosch Office Sans" panose="020B0604020202020204" pitchFamily="34" charset="0"/>
                <a:ea typeface="Krystoid" pitchFamily="81"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Krystoid" pitchFamily="81"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9pPr>
          </a:lstStyle>
          <a:p>
            <a:pPr eaLnBrk="1" hangingPunct="1">
              <a:spcBef>
                <a:spcPct val="30000"/>
              </a:spcBef>
              <a:buFontTx/>
              <a:buNone/>
            </a:pPr>
            <a:endParaRPr lang="de-DE" altLang="de-DE" sz="1000" b="0"/>
          </a:p>
        </p:txBody>
      </p:sp>
      <p:sp>
        <p:nvSpPr>
          <p:cNvPr id="52" name="Rectangle 4"/>
          <p:cNvSpPr>
            <a:spLocks noChangeArrowheads="1"/>
          </p:cNvSpPr>
          <p:nvPr>
            <p:custDataLst>
              <p:tags r:id="rId21"/>
            </p:custDataLst>
          </p:nvPr>
        </p:nvSpPr>
        <p:spPr bwMode="auto">
          <a:xfrm>
            <a:off x="2606675" y="1774825"/>
            <a:ext cx="4763" cy="15875"/>
          </a:xfrm>
          <a:prstGeom prst="rect">
            <a:avLst/>
          </a:prstGeom>
          <a:blipFill dpi="0" rotWithShape="0">
            <a:blip r:embed="rId6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AutoNum type="arabicPeriod"/>
              <a:defRPr sz="1600" b="1">
                <a:solidFill>
                  <a:schemeClr val="tx1"/>
                </a:solidFill>
                <a:latin typeface="Bosch Office Sans" panose="020B0604020202020204" pitchFamily="34" charset="0"/>
                <a:ea typeface="Krystoid" pitchFamily="81" charset="-128"/>
              </a:defRPr>
            </a:lvl1pPr>
            <a:lvl2pPr marL="742950" indent="-285750">
              <a:spcBef>
                <a:spcPct val="20000"/>
              </a:spcBef>
              <a:defRPr sz="1600" b="1">
                <a:solidFill>
                  <a:srgbClr val="153B63"/>
                </a:solidFill>
                <a:latin typeface="Arial" panose="020B0604020202020204" pitchFamily="34" charset="0"/>
                <a:ea typeface="Krystoid" pitchFamily="81" charset="-128"/>
                <a:cs typeface="Arial" panose="020B0604020202020204" pitchFamily="34" charset="0"/>
              </a:defRPr>
            </a:lvl2pPr>
            <a:lvl3pPr marL="1143000" indent="-228600">
              <a:spcBef>
                <a:spcPct val="20000"/>
              </a:spcBef>
              <a:defRPr sz="1200">
                <a:solidFill>
                  <a:schemeClr val="tx1"/>
                </a:solidFill>
                <a:latin typeface="Bosch Office Sans" panose="020B0604020202020204" pitchFamily="34" charset="0"/>
                <a:ea typeface="Krystoid" pitchFamily="81" charset="-128"/>
                <a:cs typeface="Arial" panose="020B0604020202020204" pitchFamily="34" charset="0"/>
              </a:defRPr>
            </a:lvl3pPr>
            <a:lvl4pPr marL="1600200" indent="-228600">
              <a:spcBef>
                <a:spcPct val="20000"/>
              </a:spcBef>
              <a:buAutoNum type="arabicPeriod"/>
              <a:defRPr sz="1200">
                <a:solidFill>
                  <a:schemeClr val="tx1"/>
                </a:solidFill>
                <a:latin typeface="Bosch Office Sans" panose="020B0604020202020204" pitchFamily="34" charset="0"/>
                <a:ea typeface="Krystoid" pitchFamily="81"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Krystoid" pitchFamily="81"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9pPr>
          </a:lstStyle>
          <a:p>
            <a:pPr eaLnBrk="1" hangingPunct="1">
              <a:spcBef>
                <a:spcPct val="30000"/>
              </a:spcBef>
              <a:buFontTx/>
              <a:buNone/>
            </a:pPr>
            <a:endParaRPr lang="de-DE" altLang="de-DE" sz="1000" b="0"/>
          </a:p>
        </p:txBody>
      </p:sp>
      <p:sp>
        <p:nvSpPr>
          <p:cNvPr id="53" name="Rectangle 5_"/>
          <p:cNvSpPr>
            <a:spLocks noChangeArrowheads="1"/>
          </p:cNvSpPr>
          <p:nvPr>
            <p:custDataLst>
              <p:tags r:id="rId22"/>
            </p:custDataLst>
          </p:nvPr>
        </p:nvSpPr>
        <p:spPr bwMode="auto">
          <a:xfrm>
            <a:off x="3186113" y="1908175"/>
            <a:ext cx="4762" cy="12700"/>
          </a:xfrm>
          <a:prstGeom prst="rect">
            <a:avLst/>
          </a:prstGeom>
          <a:blipFill dpi="0" rotWithShape="0">
            <a:blip r:embed="rId6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AutoNum type="arabicPeriod"/>
              <a:defRPr sz="1600" b="1">
                <a:solidFill>
                  <a:schemeClr val="tx1"/>
                </a:solidFill>
                <a:latin typeface="Bosch Office Sans" panose="020B0604020202020204" pitchFamily="34" charset="0"/>
                <a:ea typeface="Krystoid" pitchFamily="81" charset="-128"/>
              </a:defRPr>
            </a:lvl1pPr>
            <a:lvl2pPr marL="742950" indent="-285750">
              <a:spcBef>
                <a:spcPct val="20000"/>
              </a:spcBef>
              <a:defRPr sz="1600" b="1">
                <a:solidFill>
                  <a:srgbClr val="153B63"/>
                </a:solidFill>
                <a:latin typeface="Arial" panose="020B0604020202020204" pitchFamily="34" charset="0"/>
                <a:ea typeface="Krystoid" pitchFamily="81" charset="-128"/>
                <a:cs typeface="Arial" panose="020B0604020202020204" pitchFamily="34" charset="0"/>
              </a:defRPr>
            </a:lvl2pPr>
            <a:lvl3pPr marL="1143000" indent="-228600">
              <a:spcBef>
                <a:spcPct val="20000"/>
              </a:spcBef>
              <a:defRPr sz="1200">
                <a:solidFill>
                  <a:schemeClr val="tx1"/>
                </a:solidFill>
                <a:latin typeface="Bosch Office Sans" panose="020B0604020202020204" pitchFamily="34" charset="0"/>
                <a:ea typeface="Krystoid" pitchFamily="81" charset="-128"/>
                <a:cs typeface="Arial" panose="020B0604020202020204" pitchFamily="34" charset="0"/>
              </a:defRPr>
            </a:lvl3pPr>
            <a:lvl4pPr marL="1600200" indent="-228600">
              <a:spcBef>
                <a:spcPct val="20000"/>
              </a:spcBef>
              <a:buAutoNum type="arabicPeriod"/>
              <a:defRPr sz="1200">
                <a:solidFill>
                  <a:schemeClr val="tx1"/>
                </a:solidFill>
                <a:latin typeface="Bosch Office Sans" panose="020B0604020202020204" pitchFamily="34" charset="0"/>
                <a:ea typeface="Krystoid" pitchFamily="81"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Krystoid" pitchFamily="81"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9pPr>
          </a:lstStyle>
          <a:p>
            <a:pPr eaLnBrk="1" hangingPunct="1">
              <a:spcBef>
                <a:spcPct val="30000"/>
              </a:spcBef>
              <a:buFontTx/>
              <a:buNone/>
            </a:pPr>
            <a:endParaRPr lang="de-DE" altLang="de-DE" sz="1000" b="0"/>
          </a:p>
        </p:txBody>
      </p:sp>
      <p:sp>
        <p:nvSpPr>
          <p:cNvPr id="54" name="Rectangle 6__"/>
          <p:cNvSpPr>
            <a:spLocks noChangeArrowheads="1"/>
          </p:cNvSpPr>
          <p:nvPr>
            <p:custDataLst>
              <p:tags r:id="rId23"/>
            </p:custDataLst>
          </p:nvPr>
        </p:nvSpPr>
        <p:spPr bwMode="auto">
          <a:xfrm>
            <a:off x="2819400" y="1177925"/>
            <a:ext cx="4763" cy="12700"/>
          </a:xfrm>
          <a:prstGeom prst="rect">
            <a:avLst/>
          </a:prstGeom>
          <a:blipFill dpi="0" rotWithShape="0">
            <a:blip r:embed="rId6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AutoNum type="arabicPeriod"/>
              <a:defRPr sz="1600" b="1">
                <a:solidFill>
                  <a:schemeClr val="tx1"/>
                </a:solidFill>
                <a:latin typeface="Bosch Office Sans" panose="020B0604020202020204" pitchFamily="34" charset="0"/>
                <a:ea typeface="Krystoid" pitchFamily="81" charset="-128"/>
              </a:defRPr>
            </a:lvl1pPr>
            <a:lvl2pPr marL="742950" indent="-285750">
              <a:spcBef>
                <a:spcPct val="20000"/>
              </a:spcBef>
              <a:defRPr sz="1600" b="1">
                <a:solidFill>
                  <a:srgbClr val="153B63"/>
                </a:solidFill>
                <a:latin typeface="Arial" panose="020B0604020202020204" pitchFamily="34" charset="0"/>
                <a:ea typeface="Krystoid" pitchFamily="81" charset="-128"/>
                <a:cs typeface="Arial" panose="020B0604020202020204" pitchFamily="34" charset="0"/>
              </a:defRPr>
            </a:lvl2pPr>
            <a:lvl3pPr marL="1143000" indent="-228600">
              <a:spcBef>
                <a:spcPct val="20000"/>
              </a:spcBef>
              <a:defRPr sz="1200">
                <a:solidFill>
                  <a:schemeClr val="tx1"/>
                </a:solidFill>
                <a:latin typeface="Bosch Office Sans" panose="020B0604020202020204" pitchFamily="34" charset="0"/>
                <a:ea typeface="Krystoid" pitchFamily="81" charset="-128"/>
                <a:cs typeface="Arial" panose="020B0604020202020204" pitchFamily="34" charset="0"/>
              </a:defRPr>
            </a:lvl3pPr>
            <a:lvl4pPr marL="1600200" indent="-228600">
              <a:spcBef>
                <a:spcPct val="20000"/>
              </a:spcBef>
              <a:buAutoNum type="arabicPeriod"/>
              <a:defRPr sz="1200">
                <a:solidFill>
                  <a:schemeClr val="tx1"/>
                </a:solidFill>
                <a:latin typeface="Bosch Office Sans" panose="020B0604020202020204" pitchFamily="34" charset="0"/>
                <a:ea typeface="Krystoid" pitchFamily="81"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Krystoid" pitchFamily="81"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9pPr>
          </a:lstStyle>
          <a:p>
            <a:pPr eaLnBrk="1" hangingPunct="1">
              <a:spcBef>
                <a:spcPct val="30000"/>
              </a:spcBef>
              <a:buFontTx/>
              <a:buNone/>
            </a:pPr>
            <a:endParaRPr lang="de-DE" altLang="de-DE" sz="1000" b="0"/>
          </a:p>
        </p:txBody>
      </p:sp>
      <p:sp>
        <p:nvSpPr>
          <p:cNvPr id="55" name="Rectangle 7_"/>
          <p:cNvSpPr>
            <a:spLocks noChangeArrowheads="1"/>
          </p:cNvSpPr>
          <p:nvPr>
            <p:custDataLst>
              <p:tags r:id="rId24"/>
            </p:custDataLst>
          </p:nvPr>
        </p:nvSpPr>
        <p:spPr bwMode="auto">
          <a:xfrm>
            <a:off x="3081338" y="1177925"/>
            <a:ext cx="6350" cy="12700"/>
          </a:xfrm>
          <a:prstGeom prst="rect">
            <a:avLst/>
          </a:prstGeom>
          <a:blipFill dpi="0" rotWithShape="0">
            <a:blip r:embed="rId6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AutoNum type="arabicPeriod"/>
              <a:defRPr sz="1600" b="1">
                <a:solidFill>
                  <a:schemeClr val="tx1"/>
                </a:solidFill>
                <a:latin typeface="Bosch Office Sans" panose="020B0604020202020204" pitchFamily="34" charset="0"/>
                <a:ea typeface="Krystoid" pitchFamily="81" charset="-128"/>
              </a:defRPr>
            </a:lvl1pPr>
            <a:lvl2pPr marL="742950" indent="-285750">
              <a:spcBef>
                <a:spcPct val="20000"/>
              </a:spcBef>
              <a:defRPr sz="1600" b="1">
                <a:solidFill>
                  <a:srgbClr val="153B63"/>
                </a:solidFill>
                <a:latin typeface="Arial" panose="020B0604020202020204" pitchFamily="34" charset="0"/>
                <a:ea typeface="Krystoid" pitchFamily="81" charset="-128"/>
                <a:cs typeface="Arial" panose="020B0604020202020204" pitchFamily="34" charset="0"/>
              </a:defRPr>
            </a:lvl2pPr>
            <a:lvl3pPr marL="1143000" indent="-228600">
              <a:spcBef>
                <a:spcPct val="20000"/>
              </a:spcBef>
              <a:defRPr sz="1200">
                <a:solidFill>
                  <a:schemeClr val="tx1"/>
                </a:solidFill>
                <a:latin typeface="Bosch Office Sans" panose="020B0604020202020204" pitchFamily="34" charset="0"/>
                <a:ea typeface="Krystoid" pitchFamily="81" charset="-128"/>
                <a:cs typeface="Arial" panose="020B0604020202020204" pitchFamily="34" charset="0"/>
              </a:defRPr>
            </a:lvl3pPr>
            <a:lvl4pPr marL="1600200" indent="-228600">
              <a:spcBef>
                <a:spcPct val="20000"/>
              </a:spcBef>
              <a:buAutoNum type="arabicPeriod"/>
              <a:defRPr sz="1200">
                <a:solidFill>
                  <a:schemeClr val="tx1"/>
                </a:solidFill>
                <a:latin typeface="Bosch Office Sans" panose="020B0604020202020204" pitchFamily="34" charset="0"/>
                <a:ea typeface="Krystoid" pitchFamily="81"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Krystoid" pitchFamily="81"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9pPr>
          </a:lstStyle>
          <a:p>
            <a:pPr eaLnBrk="1" hangingPunct="1">
              <a:spcBef>
                <a:spcPct val="30000"/>
              </a:spcBef>
              <a:buFontTx/>
              <a:buNone/>
            </a:pPr>
            <a:endParaRPr lang="de-DE" altLang="de-DE" sz="1000" b="0"/>
          </a:p>
        </p:txBody>
      </p:sp>
      <p:sp>
        <p:nvSpPr>
          <p:cNvPr id="56" name="Rectangle 8"/>
          <p:cNvSpPr>
            <a:spLocks noChangeArrowheads="1"/>
          </p:cNvSpPr>
          <p:nvPr>
            <p:custDataLst>
              <p:tags r:id="rId25"/>
            </p:custDataLst>
          </p:nvPr>
        </p:nvSpPr>
        <p:spPr bwMode="auto">
          <a:xfrm>
            <a:off x="784225" y="1257300"/>
            <a:ext cx="4763" cy="0"/>
          </a:xfrm>
          <a:prstGeom prst="rect">
            <a:avLst/>
          </a:prstGeom>
          <a:blipFill dpi="0" rotWithShape="0">
            <a:blip r:embed="rId68"/>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AutoNum type="arabicPeriod"/>
              <a:defRPr sz="1600" b="1">
                <a:solidFill>
                  <a:schemeClr val="tx1"/>
                </a:solidFill>
                <a:latin typeface="Bosch Office Sans" panose="020B0604020202020204" pitchFamily="34" charset="0"/>
                <a:ea typeface="Krystoid" pitchFamily="81" charset="-128"/>
              </a:defRPr>
            </a:lvl1pPr>
            <a:lvl2pPr marL="742950" indent="-285750">
              <a:spcBef>
                <a:spcPct val="20000"/>
              </a:spcBef>
              <a:defRPr sz="1600" b="1">
                <a:solidFill>
                  <a:srgbClr val="153B63"/>
                </a:solidFill>
                <a:latin typeface="Arial" panose="020B0604020202020204" pitchFamily="34" charset="0"/>
                <a:ea typeface="Krystoid" pitchFamily="81" charset="-128"/>
                <a:cs typeface="Arial" panose="020B0604020202020204" pitchFamily="34" charset="0"/>
              </a:defRPr>
            </a:lvl2pPr>
            <a:lvl3pPr marL="1143000" indent="-228600">
              <a:spcBef>
                <a:spcPct val="20000"/>
              </a:spcBef>
              <a:defRPr sz="1200">
                <a:solidFill>
                  <a:schemeClr val="tx1"/>
                </a:solidFill>
                <a:latin typeface="Bosch Office Sans" panose="020B0604020202020204" pitchFamily="34" charset="0"/>
                <a:ea typeface="Krystoid" pitchFamily="81" charset="-128"/>
                <a:cs typeface="Arial" panose="020B0604020202020204" pitchFamily="34" charset="0"/>
              </a:defRPr>
            </a:lvl3pPr>
            <a:lvl4pPr marL="1600200" indent="-228600">
              <a:spcBef>
                <a:spcPct val="20000"/>
              </a:spcBef>
              <a:buAutoNum type="arabicPeriod"/>
              <a:defRPr sz="1200">
                <a:solidFill>
                  <a:schemeClr val="tx1"/>
                </a:solidFill>
                <a:latin typeface="Bosch Office Sans" panose="020B0604020202020204" pitchFamily="34" charset="0"/>
                <a:ea typeface="Krystoid" pitchFamily="81"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Krystoid" pitchFamily="81"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9pPr>
          </a:lstStyle>
          <a:p>
            <a:pPr eaLnBrk="1" hangingPunct="1">
              <a:spcBef>
                <a:spcPct val="30000"/>
              </a:spcBef>
              <a:buFontTx/>
              <a:buNone/>
            </a:pPr>
            <a:endParaRPr lang="de-DE" altLang="de-DE" sz="1000" b="0"/>
          </a:p>
        </p:txBody>
      </p:sp>
      <p:sp>
        <p:nvSpPr>
          <p:cNvPr id="57" name="Rectangle 9"/>
          <p:cNvSpPr>
            <a:spLocks noChangeArrowheads="1"/>
          </p:cNvSpPr>
          <p:nvPr>
            <p:custDataLst>
              <p:tags r:id="rId26"/>
            </p:custDataLst>
          </p:nvPr>
        </p:nvSpPr>
        <p:spPr bwMode="auto">
          <a:xfrm>
            <a:off x="784225" y="919163"/>
            <a:ext cx="4763" cy="0"/>
          </a:xfrm>
          <a:prstGeom prst="rect">
            <a:avLst/>
          </a:prstGeom>
          <a:blipFill dpi="0" rotWithShape="0">
            <a:blip r:embed="rId68"/>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AutoNum type="arabicPeriod"/>
              <a:defRPr sz="1600" b="1">
                <a:solidFill>
                  <a:schemeClr val="tx1"/>
                </a:solidFill>
                <a:latin typeface="Bosch Office Sans" panose="020B0604020202020204" pitchFamily="34" charset="0"/>
                <a:ea typeface="Krystoid" pitchFamily="81" charset="-128"/>
              </a:defRPr>
            </a:lvl1pPr>
            <a:lvl2pPr marL="742950" indent="-285750">
              <a:spcBef>
                <a:spcPct val="20000"/>
              </a:spcBef>
              <a:defRPr sz="1600" b="1">
                <a:solidFill>
                  <a:srgbClr val="153B63"/>
                </a:solidFill>
                <a:latin typeface="Arial" panose="020B0604020202020204" pitchFamily="34" charset="0"/>
                <a:ea typeface="Krystoid" pitchFamily="81" charset="-128"/>
                <a:cs typeface="Arial" panose="020B0604020202020204" pitchFamily="34" charset="0"/>
              </a:defRPr>
            </a:lvl2pPr>
            <a:lvl3pPr marL="1143000" indent="-228600">
              <a:spcBef>
                <a:spcPct val="20000"/>
              </a:spcBef>
              <a:defRPr sz="1200">
                <a:solidFill>
                  <a:schemeClr val="tx1"/>
                </a:solidFill>
                <a:latin typeface="Bosch Office Sans" panose="020B0604020202020204" pitchFamily="34" charset="0"/>
                <a:ea typeface="Krystoid" pitchFamily="81" charset="-128"/>
                <a:cs typeface="Arial" panose="020B0604020202020204" pitchFamily="34" charset="0"/>
              </a:defRPr>
            </a:lvl3pPr>
            <a:lvl4pPr marL="1600200" indent="-228600">
              <a:spcBef>
                <a:spcPct val="20000"/>
              </a:spcBef>
              <a:buAutoNum type="arabicPeriod"/>
              <a:defRPr sz="1200">
                <a:solidFill>
                  <a:schemeClr val="tx1"/>
                </a:solidFill>
                <a:latin typeface="Bosch Office Sans" panose="020B0604020202020204" pitchFamily="34" charset="0"/>
                <a:ea typeface="Krystoid" pitchFamily="81"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Krystoid" pitchFamily="81"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9pPr>
          </a:lstStyle>
          <a:p>
            <a:pPr eaLnBrk="1" hangingPunct="1">
              <a:spcBef>
                <a:spcPct val="30000"/>
              </a:spcBef>
              <a:buFontTx/>
              <a:buNone/>
            </a:pPr>
            <a:endParaRPr lang="de-DE" altLang="de-DE" sz="1000" b="0"/>
          </a:p>
        </p:txBody>
      </p:sp>
      <p:sp>
        <p:nvSpPr>
          <p:cNvPr id="58" name="Rectangle 10"/>
          <p:cNvSpPr>
            <a:spLocks noChangeArrowheads="1"/>
          </p:cNvSpPr>
          <p:nvPr>
            <p:custDataLst>
              <p:tags r:id="rId27"/>
            </p:custDataLst>
          </p:nvPr>
        </p:nvSpPr>
        <p:spPr bwMode="auto">
          <a:xfrm>
            <a:off x="784225" y="1257300"/>
            <a:ext cx="0" cy="6350"/>
          </a:xfrm>
          <a:prstGeom prst="rect">
            <a:avLst/>
          </a:prstGeom>
          <a:blipFill dpi="0" rotWithShape="0">
            <a:blip r:embed="rId68"/>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AutoNum type="arabicPeriod"/>
              <a:defRPr sz="1600" b="1">
                <a:solidFill>
                  <a:schemeClr val="tx1"/>
                </a:solidFill>
                <a:latin typeface="Bosch Office Sans" panose="020B0604020202020204" pitchFamily="34" charset="0"/>
                <a:ea typeface="Krystoid" pitchFamily="81" charset="-128"/>
              </a:defRPr>
            </a:lvl1pPr>
            <a:lvl2pPr marL="742950" indent="-285750">
              <a:spcBef>
                <a:spcPct val="20000"/>
              </a:spcBef>
              <a:defRPr sz="1600" b="1">
                <a:solidFill>
                  <a:srgbClr val="153B63"/>
                </a:solidFill>
                <a:latin typeface="Arial" panose="020B0604020202020204" pitchFamily="34" charset="0"/>
                <a:ea typeface="Krystoid" pitchFamily="81" charset="-128"/>
                <a:cs typeface="Arial" panose="020B0604020202020204" pitchFamily="34" charset="0"/>
              </a:defRPr>
            </a:lvl2pPr>
            <a:lvl3pPr marL="1143000" indent="-228600">
              <a:spcBef>
                <a:spcPct val="20000"/>
              </a:spcBef>
              <a:defRPr sz="1200">
                <a:solidFill>
                  <a:schemeClr val="tx1"/>
                </a:solidFill>
                <a:latin typeface="Bosch Office Sans" panose="020B0604020202020204" pitchFamily="34" charset="0"/>
                <a:ea typeface="Krystoid" pitchFamily="81" charset="-128"/>
                <a:cs typeface="Arial" panose="020B0604020202020204" pitchFamily="34" charset="0"/>
              </a:defRPr>
            </a:lvl3pPr>
            <a:lvl4pPr marL="1600200" indent="-228600">
              <a:spcBef>
                <a:spcPct val="20000"/>
              </a:spcBef>
              <a:buAutoNum type="arabicPeriod"/>
              <a:defRPr sz="1200">
                <a:solidFill>
                  <a:schemeClr val="tx1"/>
                </a:solidFill>
                <a:latin typeface="Bosch Office Sans" panose="020B0604020202020204" pitchFamily="34" charset="0"/>
                <a:ea typeface="Krystoid" pitchFamily="81"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Krystoid" pitchFamily="81"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9pPr>
          </a:lstStyle>
          <a:p>
            <a:pPr eaLnBrk="1" hangingPunct="1">
              <a:spcBef>
                <a:spcPct val="30000"/>
              </a:spcBef>
              <a:buFontTx/>
              <a:buNone/>
            </a:pPr>
            <a:endParaRPr lang="de-DE" altLang="de-DE" sz="1000" b="0"/>
          </a:p>
        </p:txBody>
      </p:sp>
      <p:sp>
        <p:nvSpPr>
          <p:cNvPr id="59" name="Rectangle 11"/>
          <p:cNvSpPr>
            <a:spLocks noChangeArrowheads="1"/>
          </p:cNvSpPr>
          <p:nvPr>
            <p:custDataLst>
              <p:tags r:id="rId28"/>
            </p:custDataLst>
          </p:nvPr>
        </p:nvSpPr>
        <p:spPr bwMode="auto">
          <a:xfrm>
            <a:off x="1160463" y="1257300"/>
            <a:ext cx="0" cy="6350"/>
          </a:xfrm>
          <a:prstGeom prst="rect">
            <a:avLst/>
          </a:prstGeom>
          <a:blipFill dpi="0" rotWithShape="0">
            <a:blip r:embed="rId68"/>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AutoNum type="arabicPeriod"/>
              <a:defRPr sz="1600" b="1">
                <a:solidFill>
                  <a:schemeClr val="tx1"/>
                </a:solidFill>
                <a:latin typeface="Bosch Office Sans" panose="020B0604020202020204" pitchFamily="34" charset="0"/>
                <a:ea typeface="Krystoid" pitchFamily="81" charset="-128"/>
              </a:defRPr>
            </a:lvl1pPr>
            <a:lvl2pPr marL="742950" indent="-285750">
              <a:spcBef>
                <a:spcPct val="20000"/>
              </a:spcBef>
              <a:defRPr sz="1600" b="1">
                <a:solidFill>
                  <a:srgbClr val="153B63"/>
                </a:solidFill>
                <a:latin typeface="Arial" panose="020B0604020202020204" pitchFamily="34" charset="0"/>
                <a:ea typeface="Krystoid" pitchFamily="81" charset="-128"/>
                <a:cs typeface="Arial" panose="020B0604020202020204" pitchFamily="34" charset="0"/>
              </a:defRPr>
            </a:lvl2pPr>
            <a:lvl3pPr marL="1143000" indent="-228600">
              <a:spcBef>
                <a:spcPct val="20000"/>
              </a:spcBef>
              <a:defRPr sz="1200">
                <a:solidFill>
                  <a:schemeClr val="tx1"/>
                </a:solidFill>
                <a:latin typeface="Bosch Office Sans" panose="020B0604020202020204" pitchFamily="34" charset="0"/>
                <a:ea typeface="Krystoid" pitchFamily="81" charset="-128"/>
                <a:cs typeface="Arial" panose="020B0604020202020204" pitchFamily="34" charset="0"/>
              </a:defRPr>
            </a:lvl3pPr>
            <a:lvl4pPr marL="1600200" indent="-228600">
              <a:spcBef>
                <a:spcPct val="20000"/>
              </a:spcBef>
              <a:buAutoNum type="arabicPeriod"/>
              <a:defRPr sz="1200">
                <a:solidFill>
                  <a:schemeClr val="tx1"/>
                </a:solidFill>
                <a:latin typeface="Bosch Office Sans" panose="020B0604020202020204" pitchFamily="34" charset="0"/>
                <a:ea typeface="Krystoid" pitchFamily="81"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Krystoid" pitchFamily="81"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9pPr>
          </a:lstStyle>
          <a:p>
            <a:pPr eaLnBrk="1" hangingPunct="1">
              <a:spcBef>
                <a:spcPct val="30000"/>
              </a:spcBef>
              <a:buFontTx/>
              <a:buNone/>
            </a:pPr>
            <a:endParaRPr lang="de-DE" altLang="de-DE" sz="1000" b="0"/>
          </a:p>
        </p:txBody>
      </p:sp>
      <p:sp>
        <p:nvSpPr>
          <p:cNvPr id="60" name="Rectangle 12"/>
          <p:cNvSpPr>
            <a:spLocks noChangeArrowheads="1"/>
          </p:cNvSpPr>
          <p:nvPr>
            <p:custDataLst>
              <p:tags r:id="rId29"/>
            </p:custDataLst>
          </p:nvPr>
        </p:nvSpPr>
        <p:spPr bwMode="auto">
          <a:xfrm>
            <a:off x="2508250" y="835025"/>
            <a:ext cx="4763" cy="0"/>
          </a:xfrm>
          <a:prstGeom prst="rect">
            <a:avLst/>
          </a:prstGeom>
          <a:blipFill dpi="0" rotWithShape="0">
            <a:blip r:embed="rId68"/>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AutoNum type="arabicPeriod"/>
              <a:defRPr sz="1600" b="1">
                <a:solidFill>
                  <a:schemeClr val="tx1"/>
                </a:solidFill>
                <a:latin typeface="Bosch Office Sans" panose="020B0604020202020204" pitchFamily="34" charset="0"/>
                <a:ea typeface="Krystoid" pitchFamily="81" charset="-128"/>
              </a:defRPr>
            </a:lvl1pPr>
            <a:lvl2pPr marL="742950" indent="-285750">
              <a:spcBef>
                <a:spcPct val="20000"/>
              </a:spcBef>
              <a:defRPr sz="1600" b="1">
                <a:solidFill>
                  <a:srgbClr val="153B63"/>
                </a:solidFill>
                <a:latin typeface="Arial" panose="020B0604020202020204" pitchFamily="34" charset="0"/>
                <a:ea typeface="Krystoid" pitchFamily="81" charset="-128"/>
                <a:cs typeface="Arial" panose="020B0604020202020204" pitchFamily="34" charset="0"/>
              </a:defRPr>
            </a:lvl2pPr>
            <a:lvl3pPr marL="1143000" indent="-228600">
              <a:spcBef>
                <a:spcPct val="20000"/>
              </a:spcBef>
              <a:defRPr sz="1200">
                <a:solidFill>
                  <a:schemeClr val="tx1"/>
                </a:solidFill>
                <a:latin typeface="Bosch Office Sans" panose="020B0604020202020204" pitchFamily="34" charset="0"/>
                <a:ea typeface="Krystoid" pitchFamily="81" charset="-128"/>
                <a:cs typeface="Arial" panose="020B0604020202020204" pitchFamily="34" charset="0"/>
              </a:defRPr>
            </a:lvl3pPr>
            <a:lvl4pPr marL="1600200" indent="-228600">
              <a:spcBef>
                <a:spcPct val="20000"/>
              </a:spcBef>
              <a:buAutoNum type="arabicPeriod"/>
              <a:defRPr sz="1200">
                <a:solidFill>
                  <a:schemeClr val="tx1"/>
                </a:solidFill>
                <a:latin typeface="Bosch Office Sans" panose="020B0604020202020204" pitchFamily="34" charset="0"/>
                <a:ea typeface="Krystoid" pitchFamily="81"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Krystoid" pitchFamily="81"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9pPr>
          </a:lstStyle>
          <a:p>
            <a:pPr eaLnBrk="1" hangingPunct="1">
              <a:spcBef>
                <a:spcPct val="30000"/>
              </a:spcBef>
              <a:buFontTx/>
              <a:buNone/>
            </a:pPr>
            <a:endParaRPr lang="de-DE" altLang="de-DE" sz="1000" b="0"/>
          </a:p>
        </p:txBody>
      </p:sp>
      <p:sp>
        <p:nvSpPr>
          <p:cNvPr id="61" name="Rectangle 13"/>
          <p:cNvSpPr>
            <a:spLocks noChangeArrowheads="1"/>
          </p:cNvSpPr>
          <p:nvPr>
            <p:custDataLst>
              <p:tags r:id="rId30"/>
            </p:custDataLst>
          </p:nvPr>
        </p:nvSpPr>
        <p:spPr bwMode="auto">
          <a:xfrm>
            <a:off x="2662238" y="1425575"/>
            <a:ext cx="4762" cy="0"/>
          </a:xfrm>
          <a:prstGeom prst="rect">
            <a:avLst/>
          </a:prstGeom>
          <a:blipFill dpi="0" rotWithShape="0">
            <a:blip r:embed="rId68"/>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AutoNum type="arabicPeriod"/>
              <a:defRPr sz="1600" b="1">
                <a:solidFill>
                  <a:schemeClr val="tx1"/>
                </a:solidFill>
                <a:latin typeface="Bosch Office Sans" panose="020B0604020202020204" pitchFamily="34" charset="0"/>
                <a:ea typeface="Krystoid" pitchFamily="81" charset="-128"/>
              </a:defRPr>
            </a:lvl1pPr>
            <a:lvl2pPr marL="742950" indent="-285750">
              <a:spcBef>
                <a:spcPct val="20000"/>
              </a:spcBef>
              <a:defRPr sz="1600" b="1">
                <a:solidFill>
                  <a:srgbClr val="153B63"/>
                </a:solidFill>
                <a:latin typeface="Arial" panose="020B0604020202020204" pitchFamily="34" charset="0"/>
                <a:ea typeface="Krystoid" pitchFamily="81" charset="-128"/>
                <a:cs typeface="Arial" panose="020B0604020202020204" pitchFamily="34" charset="0"/>
              </a:defRPr>
            </a:lvl2pPr>
            <a:lvl3pPr marL="1143000" indent="-228600">
              <a:spcBef>
                <a:spcPct val="20000"/>
              </a:spcBef>
              <a:defRPr sz="1200">
                <a:solidFill>
                  <a:schemeClr val="tx1"/>
                </a:solidFill>
                <a:latin typeface="Bosch Office Sans" panose="020B0604020202020204" pitchFamily="34" charset="0"/>
                <a:ea typeface="Krystoid" pitchFamily="81" charset="-128"/>
                <a:cs typeface="Arial" panose="020B0604020202020204" pitchFamily="34" charset="0"/>
              </a:defRPr>
            </a:lvl3pPr>
            <a:lvl4pPr marL="1600200" indent="-228600">
              <a:spcBef>
                <a:spcPct val="20000"/>
              </a:spcBef>
              <a:buAutoNum type="arabicPeriod"/>
              <a:defRPr sz="1200">
                <a:solidFill>
                  <a:schemeClr val="tx1"/>
                </a:solidFill>
                <a:latin typeface="Bosch Office Sans" panose="020B0604020202020204" pitchFamily="34" charset="0"/>
                <a:ea typeface="Krystoid" pitchFamily="81"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Krystoid" pitchFamily="81"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9pPr>
          </a:lstStyle>
          <a:p>
            <a:pPr eaLnBrk="1" hangingPunct="1">
              <a:spcBef>
                <a:spcPct val="30000"/>
              </a:spcBef>
              <a:buFontTx/>
              <a:buNone/>
            </a:pPr>
            <a:endParaRPr lang="de-DE" altLang="de-DE" sz="1000" b="0"/>
          </a:p>
        </p:txBody>
      </p:sp>
      <p:pic>
        <p:nvPicPr>
          <p:cNvPr id="62" name="Picture 15" descr="ABS_Komponenten_Evolution_u"/>
          <p:cNvPicPr>
            <a:picLocks noChangeAspect="1" noChangeArrowheads="1"/>
          </p:cNvPicPr>
          <p:nvPr>
            <p:custDataLst>
              <p:tags r:id="rId31"/>
            </p:custDataLst>
          </p:nvPr>
        </p:nvPicPr>
        <p:blipFill>
          <a:blip r:embed="rId69">
            <a:extLst>
              <a:ext uri="{28A0092B-C50C-407E-A947-70E740481C1C}">
                <a14:useLocalDpi xmlns:a14="http://schemas.microsoft.com/office/drawing/2010/main" val="0"/>
              </a:ext>
            </a:extLst>
          </a:blip>
          <a:srcRect/>
          <a:stretch>
            <a:fillRect/>
          </a:stretch>
        </p:blipFill>
        <p:spPr bwMode="auto">
          <a:xfrm>
            <a:off x="1152525" y="3421063"/>
            <a:ext cx="5110163"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Line 16"/>
          <p:cNvSpPr>
            <a:spLocks noChangeShapeType="1"/>
          </p:cNvSpPr>
          <p:nvPr>
            <p:custDataLst>
              <p:tags r:id="rId32"/>
            </p:custDataLst>
          </p:nvPr>
        </p:nvSpPr>
        <p:spPr bwMode="auto">
          <a:xfrm flipV="1">
            <a:off x="444500" y="5059363"/>
            <a:ext cx="7146925" cy="44450"/>
          </a:xfrm>
          <a:prstGeom prst="line">
            <a:avLst/>
          </a:prstGeom>
          <a:noFill/>
          <a:ln w="19050">
            <a:solidFill>
              <a:srgbClr val="1961AC"/>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s-ES"/>
          </a:p>
        </p:txBody>
      </p:sp>
      <p:sp>
        <p:nvSpPr>
          <p:cNvPr id="64" name="Line 17"/>
          <p:cNvSpPr>
            <a:spLocks noChangeShapeType="1"/>
          </p:cNvSpPr>
          <p:nvPr>
            <p:custDataLst>
              <p:tags r:id="rId33"/>
            </p:custDataLst>
          </p:nvPr>
        </p:nvSpPr>
        <p:spPr bwMode="auto">
          <a:xfrm>
            <a:off x="444500" y="3086100"/>
            <a:ext cx="7191375" cy="0"/>
          </a:xfrm>
          <a:prstGeom prst="line">
            <a:avLst/>
          </a:prstGeom>
          <a:noFill/>
          <a:ln w="19050">
            <a:solidFill>
              <a:srgbClr val="1961AC"/>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s-ES"/>
          </a:p>
        </p:txBody>
      </p:sp>
      <p:sp>
        <p:nvSpPr>
          <p:cNvPr id="65" name="Line 18"/>
          <p:cNvSpPr>
            <a:spLocks noChangeShapeType="1"/>
          </p:cNvSpPr>
          <p:nvPr>
            <p:custDataLst>
              <p:tags r:id="rId34"/>
            </p:custDataLst>
          </p:nvPr>
        </p:nvSpPr>
        <p:spPr bwMode="auto">
          <a:xfrm flipV="1">
            <a:off x="444500" y="1349375"/>
            <a:ext cx="0" cy="1722438"/>
          </a:xfrm>
          <a:prstGeom prst="line">
            <a:avLst/>
          </a:prstGeom>
          <a:noFill/>
          <a:ln w="19050">
            <a:solidFill>
              <a:srgbClr val="1961AC"/>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s-ES"/>
          </a:p>
        </p:txBody>
      </p:sp>
      <p:sp>
        <p:nvSpPr>
          <p:cNvPr id="67" name="Rectangle 46"/>
          <p:cNvSpPr>
            <a:spLocks noChangeArrowheads="1"/>
          </p:cNvSpPr>
          <p:nvPr>
            <p:custDataLst>
              <p:tags r:id="rId35"/>
            </p:custDataLst>
          </p:nvPr>
        </p:nvSpPr>
        <p:spPr bwMode="auto">
          <a:xfrm>
            <a:off x="503238" y="1595438"/>
            <a:ext cx="912812"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30" tIns="42665" rIns="85330" bIns="42665">
            <a:spAutoFit/>
          </a:bodyPr>
          <a:lstStyle>
            <a:lvl1pPr marL="342900" indent="-342900">
              <a:spcBef>
                <a:spcPct val="20000"/>
              </a:spcBef>
              <a:buAutoNum type="arabicPeriod"/>
              <a:defRPr sz="1600" b="1">
                <a:solidFill>
                  <a:schemeClr val="tx1"/>
                </a:solidFill>
                <a:latin typeface="Bosch Office Sans" panose="020B0604020202020204" pitchFamily="34" charset="0"/>
                <a:ea typeface="Krystoid" pitchFamily="81" charset="-128"/>
              </a:defRPr>
            </a:lvl1pPr>
            <a:lvl2pPr marL="742950" indent="-285750">
              <a:spcBef>
                <a:spcPct val="20000"/>
              </a:spcBef>
              <a:defRPr sz="1600" b="1">
                <a:solidFill>
                  <a:srgbClr val="153B63"/>
                </a:solidFill>
                <a:latin typeface="Arial" panose="020B0604020202020204" pitchFamily="34" charset="0"/>
                <a:ea typeface="Krystoid" pitchFamily="81" charset="-128"/>
                <a:cs typeface="Arial" panose="020B0604020202020204" pitchFamily="34" charset="0"/>
              </a:defRPr>
            </a:lvl2pPr>
            <a:lvl3pPr marL="1143000" indent="-228600">
              <a:spcBef>
                <a:spcPct val="20000"/>
              </a:spcBef>
              <a:defRPr sz="1200">
                <a:solidFill>
                  <a:schemeClr val="tx1"/>
                </a:solidFill>
                <a:latin typeface="Bosch Office Sans" panose="020B0604020202020204" pitchFamily="34" charset="0"/>
                <a:ea typeface="Krystoid" pitchFamily="81" charset="-128"/>
                <a:cs typeface="Arial" panose="020B0604020202020204" pitchFamily="34" charset="0"/>
              </a:defRPr>
            </a:lvl3pPr>
            <a:lvl4pPr marL="4763">
              <a:spcBef>
                <a:spcPct val="20000"/>
              </a:spcBef>
              <a:buAutoNum type="arabicPeriod"/>
              <a:defRPr sz="1200">
                <a:solidFill>
                  <a:schemeClr val="tx1"/>
                </a:solidFill>
                <a:latin typeface="Bosch Office Sans" panose="020B0604020202020204" pitchFamily="34" charset="0"/>
                <a:ea typeface="Krystoid" pitchFamily="81"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Krystoid" pitchFamily="81"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9pPr>
          </a:lstStyle>
          <a:p>
            <a:pPr lvl="3" eaLnBrk="1" hangingPunct="1">
              <a:buFontTx/>
              <a:buNone/>
            </a:pPr>
            <a:r>
              <a:rPr lang="de-DE" altLang="de-DE" i="0"/>
              <a:t>ABS 2</a:t>
            </a:r>
          </a:p>
        </p:txBody>
      </p:sp>
      <p:sp>
        <p:nvSpPr>
          <p:cNvPr id="68" name="Rectangle 47"/>
          <p:cNvSpPr>
            <a:spLocks noChangeArrowheads="1"/>
          </p:cNvSpPr>
          <p:nvPr>
            <p:custDataLst>
              <p:tags r:id="rId36"/>
            </p:custDataLst>
          </p:nvPr>
        </p:nvSpPr>
        <p:spPr bwMode="auto">
          <a:xfrm>
            <a:off x="2416175" y="1468438"/>
            <a:ext cx="1039813"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30" tIns="42665" rIns="85330" bIns="42665">
            <a:spAutoFit/>
          </a:bodyPr>
          <a:lstStyle>
            <a:lvl1pPr marL="342900" indent="-342900">
              <a:spcBef>
                <a:spcPct val="20000"/>
              </a:spcBef>
              <a:buAutoNum type="arabicPeriod"/>
              <a:defRPr sz="1600" b="1">
                <a:solidFill>
                  <a:schemeClr val="tx1"/>
                </a:solidFill>
                <a:latin typeface="Bosch Office Sans" panose="020B0604020202020204" pitchFamily="34" charset="0"/>
                <a:ea typeface="Krystoid" pitchFamily="81" charset="-128"/>
              </a:defRPr>
            </a:lvl1pPr>
            <a:lvl2pPr marL="742950" indent="-285750">
              <a:spcBef>
                <a:spcPct val="20000"/>
              </a:spcBef>
              <a:defRPr sz="1600" b="1">
                <a:solidFill>
                  <a:srgbClr val="153B63"/>
                </a:solidFill>
                <a:latin typeface="Arial" panose="020B0604020202020204" pitchFamily="34" charset="0"/>
                <a:ea typeface="Krystoid" pitchFamily="81" charset="-128"/>
                <a:cs typeface="Arial" panose="020B0604020202020204" pitchFamily="34" charset="0"/>
              </a:defRPr>
            </a:lvl2pPr>
            <a:lvl3pPr marL="1143000" indent="-228600">
              <a:spcBef>
                <a:spcPct val="20000"/>
              </a:spcBef>
              <a:defRPr sz="1200">
                <a:solidFill>
                  <a:schemeClr val="tx1"/>
                </a:solidFill>
                <a:latin typeface="Bosch Office Sans" panose="020B0604020202020204" pitchFamily="34" charset="0"/>
                <a:ea typeface="Krystoid" pitchFamily="81" charset="-128"/>
                <a:cs typeface="Arial" panose="020B0604020202020204" pitchFamily="34" charset="0"/>
              </a:defRPr>
            </a:lvl3pPr>
            <a:lvl4pPr marL="4763">
              <a:spcBef>
                <a:spcPct val="20000"/>
              </a:spcBef>
              <a:buAutoNum type="arabicPeriod"/>
              <a:defRPr sz="1200">
                <a:solidFill>
                  <a:schemeClr val="tx1"/>
                </a:solidFill>
                <a:latin typeface="Bosch Office Sans" panose="020B0604020202020204" pitchFamily="34" charset="0"/>
                <a:ea typeface="Krystoid" pitchFamily="81"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Krystoid" pitchFamily="81"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9pPr>
          </a:lstStyle>
          <a:p>
            <a:pPr lvl="3" eaLnBrk="1" hangingPunct="1">
              <a:buFontTx/>
              <a:buNone/>
            </a:pPr>
            <a:r>
              <a:rPr lang="de-DE" altLang="de-DE" i="0"/>
              <a:t>ABS 5.0</a:t>
            </a:r>
          </a:p>
        </p:txBody>
      </p:sp>
      <p:sp>
        <p:nvSpPr>
          <p:cNvPr id="69" name="Rectangle 48"/>
          <p:cNvSpPr>
            <a:spLocks noChangeArrowheads="1"/>
          </p:cNvSpPr>
          <p:nvPr>
            <p:custDataLst>
              <p:tags r:id="rId37"/>
            </p:custDataLst>
          </p:nvPr>
        </p:nvSpPr>
        <p:spPr bwMode="auto">
          <a:xfrm>
            <a:off x="3651250" y="1649413"/>
            <a:ext cx="1700213"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30" tIns="42665" rIns="85330" bIns="42665">
            <a:spAutoFit/>
          </a:bodyPr>
          <a:lstStyle>
            <a:lvl1pPr marL="342900" indent="-342900">
              <a:spcBef>
                <a:spcPct val="20000"/>
              </a:spcBef>
              <a:buAutoNum type="arabicPeriod"/>
              <a:defRPr sz="1600" b="1">
                <a:solidFill>
                  <a:schemeClr val="tx1"/>
                </a:solidFill>
                <a:latin typeface="Bosch Office Sans" panose="020B0604020202020204" pitchFamily="34" charset="0"/>
                <a:ea typeface="Krystoid" pitchFamily="81" charset="-128"/>
              </a:defRPr>
            </a:lvl1pPr>
            <a:lvl2pPr marL="742950" indent="-285750">
              <a:spcBef>
                <a:spcPct val="20000"/>
              </a:spcBef>
              <a:defRPr sz="1600" b="1">
                <a:solidFill>
                  <a:srgbClr val="153B63"/>
                </a:solidFill>
                <a:latin typeface="Arial" panose="020B0604020202020204" pitchFamily="34" charset="0"/>
                <a:ea typeface="Krystoid" pitchFamily="81" charset="-128"/>
                <a:cs typeface="Arial" panose="020B0604020202020204" pitchFamily="34" charset="0"/>
              </a:defRPr>
            </a:lvl2pPr>
            <a:lvl3pPr marL="1143000" indent="-228600">
              <a:spcBef>
                <a:spcPct val="20000"/>
              </a:spcBef>
              <a:defRPr sz="1200">
                <a:solidFill>
                  <a:schemeClr val="tx1"/>
                </a:solidFill>
                <a:latin typeface="Bosch Office Sans" panose="020B0604020202020204" pitchFamily="34" charset="0"/>
                <a:ea typeface="Krystoid" pitchFamily="81" charset="-128"/>
                <a:cs typeface="Arial" panose="020B0604020202020204" pitchFamily="34" charset="0"/>
              </a:defRPr>
            </a:lvl3pPr>
            <a:lvl4pPr marL="4763">
              <a:spcBef>
                <a:spcPct val="20000"/>
              </a:spcBef>
              <a:buAutoNum type="arabicPeriod"/>
              <a:defRPr sz="1200">
                <a:solidFill>
                  <a:schemeClr val="tx1"/>
                </a:solidFill>
                <a:latin typeface="Bosch Office Sans" panose="020B0604020202020204" pitchFamily="34" charset="0"/>
                <a:ea typeface="Krystoid" pitchFamily="81"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Krystoid" pitchFamily="81"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9pPr>
          </a:lstStyle>
          <a:p>
            <a:pPr lvl="3" eaLnBrk="1" hangingPunct="1">
              <a:buFontTx/>
              <a:buNone/>
            </a:pPr>
            <a:r>
              <a:rPr lang="de-DE" altLang="de-DE" i="0"/>
              <a:t>ABS 5.3/5.7</a:t>
            </a:r>
          </a:p>
        </p:txBody>
      </p:sp>
      <p:sp>
        <p:nvSpPr>
          <p:cNvPr id="70" name="Rectangle 49"/>
          <p:cNvSpPr>
            <a:spLocks noChangeArrowheads="1"/>
          </p:cNvSpPr>
          <p:nvPr>
            <p:custDataLst>
              <p:tags r:id="rId38"/>
            </p:custDataLst>
          </p:nvPr>
        </p:nvSpPr>
        <p:spPr bwMode="auto">
          <a:xfrm>
            <a:off x="5507038" y="3211513"/>
            <a:ext cx="912812"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30" tIns="42665" rIns="85330" bIns="42665">
            <a:spAutoFit/>
          </a:bodyPr>
          <a:lstStyle>
            <a:lvl1pPr marL="342900" indent="-342900">
              <a:spcBef>
                <a:spcPct val="20000"/>
              </a:spcBef>
              <a:buAutoNum type="arabicPeriod"/>
              <a:defRPr sz="1600" b="1">
                <a:solidFill>
                  <a:schemeClr val="tx1"/>
                </a:solidFill>
                <a:latin typeface="Bosch Office Sans" panose="020B0604020202020204" pitchFamily="34" charset="0"/>
                <a:ea typeface="Krystoid" pitchFamily="81" charset="-128"/>
              </a:defRPr>
            </a:lvl1pPr>
            <a:lvl2pPr marL="742950" indent="-285750">
              <a:spcBef>
                <a:spcPct val="20000"/>
              </a:spcBef>
              <a:defRPr sz="1600" b="1">
                <a:solidFill>
                  <a:srgbClr val="153B63"/>
                </a:solidFill>
                <a:latin typeface="Arial" panose="020B0604020202020204" pitchFamily="34" charset="0"/>
                <a:ea typeface="Krystoid" pitchFamily="81" charset="-128"/>
                <a:cs typeface="Arial" panose="020B0604020202020204" pitchFamily="34" charset="0"/>
              </a:defRPr>
            </a:lvl2pPr>
            <a:lvl3pPr marL="1143000" indent="-228600">
              <a:spcBef>
                <a:spcPct val="20000"/>
              </a:spcBef>
              <a:defRPr sz="1200">
                <a:solidFill>
                  <a:schemeClr val="tx1"/>
                </a:solidFill>
                <a:latin typeface="Bosch Office Sans" panose="020B0604020202020204" pitchFamily="34" charset="0"/>
                <a:ea typeface="Krystoid" pitchFamily="81" charset="-128"/>
                <a:cs typeface="Arial" panose="020B0604020202020204" pitchFamily="34" charset="0"/>
              </a:defRPr>
            </a:lvl3pPr>
            <a:lvl4pPr marL="4763">
              <a:spcBef>
                <a:spcPct val="20000"/>
              </a:spcBef>
              <a:buAutoNum type="arabicPeriod"/>
              <a:defRPr sz="1200">
                <a:solidFill>
                  <a:schemeClr val="tx1"/>
                </a:solidFill>
                <a:latin typeface="Bosch Office Sans" panose="020B0604020202020204" pitchFamily="34" charset="0"/>
                <a:ea typeface="Krystoid" pitchFamily="81"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Krystoid" pitchFamily="81"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9pPr>
          </a:lstStyle>
          <a:p>
            <a:pPr lvl="3" eaLnBrk="1" hangingPunct="1">
              <a:buFontTx/>
              <a:buNone/>
            </a:pPr>
            <a:r>
              <a:rPr lang="de-DE" altLang="de-DE" i="0"/>
              <a:t>ABS 8</a:t>
            </a:r>
          </a:p>
        </p:txBody>
      </p:sp>
      <p:sp>
        <p:nvSpPr>
          <p:cNvPr id="71" name="Rectangle 50"/>
          <p:cNvSpPr>
            <a:spLocks noChangeArrowheads="1"/>
          </p:cNvSpPr>
          <p:nvPr>
            <p:custDataLst>
              <p:tags r:id="rId39"/>
            </p:custDataLst>
          </p:nvPr>
        </p:nvSpPr>
        <p:spPr bwMode="auto">
          <a:xfrm>
            <a:off x="6169025" y="2070100"/>
            <a:ext cx="1038225"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30" tIns="42665" rIns="85330" bIns="42665">
            <a:spAutoFit/>
          </a:bodyPr>
          <a:lstStyle>
            <a:lvl1pPr marL="342900" indent="-342900">
              <a:spcBef>
                <a:spcPct val="20000"/>
              </a:spcBef>
              <a:buAutoNum type="arabicPeriod"/>
              <a:defRPr sz="1600" b="1">
                <a:solidFill>
                  <a:schemeClr val="tx1"/>
                </a:solidFill>
                <a:latin typeface="Bosch Office Sans" panose="020B0604020202020204" pitchFamily="34" charset="0"/>
                <a:ea typeface="Krystoid" pitchFamily="81" charset="-128"/>
              </a:defRPr>
            </a:lvl1pPr>
            <a:lvl2pPr marL="742950" indent="-285750">
              <a:spcBef>
                <a:spcPct val="20000"/>
              </a:spcBef>
              <a:defRPr sz="1600" b="1">
                <a:solidFill>
                  <a:srgbClr val="153B63"/>
                </a:solidFill>
                <a:latin typeface="Arial" panose="020B0604020202020204" pitchFamily="34" charset="0"/>
                <a:ea typeface="Krystoid" pitchFamily="81" charset="-128"/>
                <a:cs typeface="Arial" panose="020B0604020202020204" pitchFamily="34" charset="0"/>
              </a:defRPr>
            </a:lvl2pPr>
            <a:lvl3pPr marL="1143000" indent="-228600">
              <a:spcBef>
                <a:spcPct val="20000"/>
              </a:spcBef>
              <a:defRPr sz="1200">
                <a:solidFill>
                  <a:schemeClr val="tx1"/>
                </a:solidFill>
                <a:latin typeface="Bosch Office Sans" panose="020B0604020202020204" pitchFamily="34" charset="0"/>
                <a:ea typeface="Krystoid" pitchFamily="81" charset="-128"/>
                <a:cs typeface="Arial" panose="020B0604020202020204" pitchFamily="34" charset="0"/>
              </a:defRPr>
            </a:lvl3pPr>
            <a:lvl4pPr marL="4763">
              <a:spcBef>
                <a:spcPct val="20000"/>
              </a:spcBef>
              <a:buAutoNum type="arabicPeriod"/>
              <a:defRPr sz="1200">
                <a:solidFill>
                  <a:schemeClr val="tx1"/>
                </a:solidFill>
                <a:latin typeface="Bosch Office Sans" panose="020B0604020202020204" pitchFamily="34" charset="0"/>
                <a:ea typeface="Krystoid" pitchFamily="81"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Krystoid" pitchFamily="81"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9pPr>
          </a:lstStyle>
          <a:p>
            <a:pPr lvl="3" eaLnBrk="1" hangingPunct="1">
              <a:buFontTx/>
              <a:buNone/>
            </a:pPr>
            <a:r>
              <a:rPr lang="de-DE" altLang="de-DE" i="0"/>
              <a:t>ABS 8.1</a:t>
            </a:r>
          </a:p>
        </p:txBody>
      </p:sp>
      <p:sp>
        <p:nvSpPr>
          <p:cNvPr id="72" name="Rectangle 51"/>
          <p:cNvSpPr>
            <a:spLocks noChangeArrowheads="1"/>
          </p:cNvSpPr>
          <p:nvPr>
            <p:custDataLst>
              <p:tags r:id="rId40"/>
            </p:custDataLst>
          </p:nvPr>
        </p:nvSpPr>
        <p:spPr bwMode="auto">
          <a:xfrm>
            <a:off x="1120775" y="2441575"/>
            <a:ext cx="912813"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30" tIns="42665" rIns="85330" bIns="42665">
            <a:spAutoFit/>
          </a:bodyPr>
          <a:lstStyle>
            <a:lvl1pPr marL="342900" indent="-342900">
              <a:spcBef>
                <a:spcPct val="20000"/>
              </a:spcBef>
              <a:buAutoNum type="arabicPeriod"/>
              <a:defRPr sz="1600" b="1">
                <a:solidFill>
                  <a:schemeClr val="tx1"/>
                </a:solidFill>
                <a:latin typeface="Bosch Office Sans" panose="020B0604020202020204" pitchFamily="34" charset="0"/>
                <a:ea typeface="Krystoid" pitchFamily="81" charset="-128"/>
              </a:defRPr>
            </a:lvl1pPr>
            <a:lvl2pPr marL="742950" indent="-285750">
              <a:spcBef>
                <a:spcPct val="20000"/>
              </a:spcBef>
              <a:defRPr sz="1600" b="1">
                <a:solidFill>
                  <a:srgbClr val="153B63"/>
                </a:solidFill>
                <a:latin typeface="Arial" panose="020B0604020202020204" pitchFamily="34" charset="0"/>
                <a:ea typeface="Krystoid" pitchFamily="81" charset="-128"/>
                <a:cs typeface="Arial" panose="020B0604020202020204" pitchFamily="34" charset="0"/>
              </a:defRPr>
            </a:lvl2pPr>
            <a:lvl3pPr marL="1143000" indent="-228600">
              <a:spcBef>
                <a:spcPct val="20000"/>
              </a:spcBef>
              <a:defRPr sz="1200">
                <a:solidFill>
                  <a:schemeClr val="tx1"/>
                </a:solidFill>
                <a:latin typeface="Bosch Office Sans" panose="020B0604020202020204" pitchFamily="34" charset="0"/>
                <a:ea typeface="Krystoid" pitchFamily="81" charset="-128"/>
                <a:cs typeface="Arial" panose="020B0604020202020204" pitchFamily="34" charset="0"/>
              </a:defRPr>
            </a:lvl3pPr>
            <a:lvl4pPr marL="4763">
              <a:spcBef>
                <a:spcPct val="20000"/>
              </a:spcBef>
              <a:buAutoNum type="arabicPeriod"/>
              <a:defRPr sz="1200">
                <a:solidFill>
                  <a:schemeClr val="tx1"/>
                </a:solidFill>
                <a:latin typeface="Bosch Office Sans" panose="020B0604020202020204" pitchFamily="34" charset="0"/>
                <a:ea typeface="Krystoid" pitchFamily="81"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Krystoid" pitchFamily="81"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9pPr>
          </a:lstStyle>
          <a:p>
            <a:pPr lvl="3" eaLnBrk="1" hangingPunct="1">
              <a:buFontTx/>
              <a:buNone/>
            </a:pPr>
            <a:r>
              <a:rPr lang="de-DE" altLang="de-DE" i="0"/>
              <a:t>6200 g</a:t>
            </a:r>
          </a:p>
        </p:txBody>
      </p:sp>
      <p:sp>
        <p:nvSpPr>
          <p:cNvPr id="73" name="Rectangle 52"/>
          <p:cNvSpPr>
            <a:spLocks noChangeArrowheads="1"/>
          </p:cNvSpPr>
          <p:nvPr>
            <p:custDataLst>
              <p:tags r:id="rId41"/>
            </p:custDataLst>
          </p:nvPr>
        </p:nvSpPr>
        <p:spPr bwMode="auto">
          <a:xfrm>
            <a:off x="2400300" y="2574925"/>
            <a:ext cx="912813"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30" tIns="42665" rIns="85330" bIns="42665">
            <a:spAutoFit/>
          </a:bodyPr>
          <a:lstStyle>
            <a:lvl1pPr marL="342900" indent="-342900">
              <a:spcBef>
                <a:spcPct val="20000"/>
              </a:spcBef>
              <a:buAutoNum type="arabicPeriod"/>
              <a:defRPr sz="1600" b="1">
                <a:solidFill>
                  <a:schemeClr val="tx1"/>
                </a:solidFill>
                <a:latin typeface="Bosch Office Sans" panose="020B0604020202020204" pitchFamily="34" charset="0"/>
                <a:ea typeface="Krystoid" pitchFamily="81" charset="-128"/>
              </a:defRPr>
            </a:lvl1pPr>
            <a:lvl2pPr marL="742950" indent="-285750">
              <a:spcBef>
                <a:spcPct val="20000"/>
              </a:spcBef>
              <a:defRPr sz="1600" b="1">
                <a:solidFill>
                  <a:srgbClr val="153B63"/>
                </a:solidFill>
                <a:latin typeface="Arial" panose="020B0604020202020204" pitchFamily="34" charset="0"/>
                <a:ea typeface="Krystoid" pitchFamily="81" charset="-128"/>
                <a:cs typeface="Arial" panose="020B0604020202020204" pitchFamily="34" charset="0"/>
              </a:defRPr>
            </a:lvl2pPr>
            <a:lvl3pPr marL="1143000" indent="-228600">
              <a:spcBef>
                <a:spcPct val="20000"/>
              </a:spcBef>
              <a:defRPr sz="1200">
                <a:solidFill>
                  <a:schemeClr val="tx1"/>
                </a:solidFill>
                <a:latin typeface="Bosch Office Sans" panose="020B0604020202020204" pitchFamily="34" charset="0"/>
                <a:ea typeface="Krystoid" pitchFamily="81" charset="-128"/>
                <a:cs typeface="Arial" panose="020B0604020202020204" pitchFamily="34" charset="0"/>
              </a:defRPr>
            </a:lvl3pPr>
            <a:lvl4pPr marL="4763">
              <a:spcBef>
                <a:spcPct val="20000"/>
              </a:spcBef>
              <a:buAutoNum type="arabicPeriod"/>
              <a:defRPr sz="1200">
                <a:solidFill>
                  <a:schemeClr val="tx1"/>
                </a:solidFill>
                <a:latin typeface="Bosch Office Sans" panose="020B0604020202020204" pitchFamily="34" charset="0"/>
                <a:ea typeface="Krystoid" pitchFamily="81"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Krystoid" pitchFamily="81"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9pPr>
          </a:lstStyle>
          <a:p>
            <a:pPr lvl="3" eaLnBrk="1" hangingPunct="1">
              <a:buFontTx/>
              <a:buNone/>
            </a:pPr>
            <a:r>
              <a:rPr lang="de-DE" altLang="de-DE" i="0"/>
              <a:t>3800 g</a:t>
            </a:r>
          </a:p>
        </p:txBody>
      </p:sp>
      <p:sp>
        <p:nvSpPr>
          <p:cNvPr id="74" name="Rectangle 53"/>
          <p:cNvSpPr>
            <a:spLocks noChangeArrowheads="1"/>
          </p:cNvSpPr>
          <p:nvPr>
            <p:custDataLst>
              <p:tags r:id="rId42"/>
            </p:custDataLst>
          </p:nvPr>
        </p:nvSpPr>
        <p:spPr bwMode="auto">
          <a:xfrm>
            <a:off x="3876675" y="2574925"/>
            <a:ext cx="912813"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30" tIns="42665" rIns="85330" bIns="42665">
            <a:spAutoFit/>
          </a:bodyPr>
          <a:lstStyle>
            <a:lvl1pPr marL="342900" indent="-342900">
              <a:spcBef>
                <a:spcPct val="20000"/>
              </a:spcBef>
              <a:buAutoNum type="arabicPeriod"/>
              <a:defRPr sz="1600" b="1">
                <a:solidFill>
                  <a:schemeClr val="tx1"/>
                </a:solidFill>
                <a:latin typeface="Bosch Office Sans" panose="020B0604020202020204" pitchFamily="34" charset="0"/>
                <a:ea typeface="Krystoid" pitchFamily="81" charset="-128"/>
              </a:defRPr>
            </a:lvl1pPr>
            <a:lvl2pPr marL="742950" indent="-285750">
              <a:spcBef>
                <a:spcPct val="20000"/>
              </a:spcBef>
              <a:defRPr sz="1600" b="1">
                <a:solidFill>
                  <a:srgbClr val="153B63"/>
                </a:solidFill>
                <a:latin typeface="Arial" panose="020B0604020202020204" pitchFamily="34" charset="0"/>
                <a:ea typeface="Krystoid" pitchFamily="81" charset="-128"/>
                <a:cs typeface="Arial" panose="020B0604020202020204" pitchFamily="34" charset="0"/>
              </a:defRPr>
            </a:lvl2pPr>
            <a:lvl3pPr marL="1143000" indent="-228600">
              <a:spcBef>
                <a:spcPct val="20000"/>
              </a:spcBef>
              <a:defRPr sz="1200">
                <a:solidFill>
                  <a:schemeClr val="tx1"/>
                </a:solidFill>
                <a:latin typeface="Bosch Office Sans" panose="020B0604020202020204" pitchFamily="34" charset="0"/>
                <a:ea typeface="Krystoid" pitchFamily="81" charset="-128"/>
                <a:cs typeface="Arial" panose="020B0604020202020204" pitchFamily="34" charset="0"/>
              </a:defRPr>
            </a:lvl3pPr>
            <a:lvl4pPr marL="4763">
              <a:spcBef>
                <a:spcPct val="20000"/>
              </a:spcBef>
              <a:buAutoNum type="arabicPeriod"/>
              <a:defRPr sz="1200">
                <a:solidFill>
                  <a:schemeClr val="tx1"/>
                </a:solidFill>
                <a:latin typeface="Bosch Office Sans" panose="020B0604020202020204" pitchFamily="34" charset="0"/>
                <a:ea typeface="Krystoid" pitchFamily="81"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Krystoid" pitchFamily="81"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9pPr>
          </a:lstStyle>
          <a:p>
            <a:pPr lvl="3" eaLnBrk="1" hangingPunct="1">
              <a:buFontTx/>
              <a:buNone/>
            </a:pPr>
            <a:r>
              <a:rPr lang="de-DE" altLang="de-DE" i="0"/>
              <a:t>2600 g</a:t>
            </a:r>
          </a:p>
        </p:txBody>
      </p:sp>
      <p:sp>
        <p:nvSpPr>
          <p:cNvPr id="75" name="Rectangle 54"/>
          <p:cNvSpPr>
            <a:spLocks noChangeArrowheads="1"/>
          </p:cNvSpPr>
          <p:nvPr>
            <p:custDataLst>
              <p:tags r:id="rId43"/>
            </p:custDataLst>
          </p:nvPr>
        </p:nvSpPr>
        <p:spPr bwMode="auto">
          <a:xfrm>
            <a:off x="5121275" y="2784475"/>
            <a:ext cx="912813"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30" tIns="42665" rIns="85330" bIns="42665">
            <a:spAutoFit/>
          </a:bodyPr>
          <a:lstStyle>
            <a:lvl1pPr marL="342900" indent="-342900">
              <a:spcBef>
                <a:spcPct val="20000"/>
              </a:spcBef>
              <a:buAutoNum type="arabicPeriod"/>
              <a:defRPr sz="1600" b="1">
                <a:solidFill>
                  <a:schemeClr val="tx1"/>
                </a:solidFill>
                <a:latin typeface="Bosch Office Sans" panose="020B0604020202020204" pitchFamily="34" charset="0"/>
                <a:ea typeface="Krystoid" pitchFamily="81" charset="-128"/>
              </a:defRPr>
            </a:lvl1pPr>
            <a:lvl2pPr marL="742950" indent="-285750">
              <a:spcBef>
                <a:spcPct val="20000"/>
              </a:spcBef>
              <a:defRPr sz="1600" b="1">
                <a:solidFill>
                  <a:srgbClr val="153B63"/>
                </a:solidFill>
                <a:latin typeface="Arial" panose="020B0604020202020204" pitchFamily="34" charset="0"/>
                <a:ea typeface="Krystoid" pitchFamily="81" charset="-128"/>
                <a:cs typeface="Arial" panose="020B0604020202020204" pitchFamily="34" charset="0"/>
              </a:defRPr>
            </a:lvl2pPr>
            <a:lvl3pPr marL="1143000" indent="-228600">
              <a:spcBef>
                <a:spcPct val="20000"/>
              </a:spcBef>
              <a:defRPr sz="1200">
                <a:solidFill>
                  <a:schemeClr val="tx1"/>
                </a:solidFill>
                <a:latin typeface="Bosch Office Sans" panose="020B0604020202020204" pitchFamily="34" charset="0"/>
                <a:ea typeface="Krystoid" pitchFamily="81" charset="-128"/>
                <a:cs typeface="Arial" panose="020B0604020202020204" pitchFamily="34" charset="0"/>
              </a:defRPr>
            </a:lvl3pPr>
            <a:lvl4pPr marL="4763">
              <a:spcBef>
                <a:spcPct val="20000"/>
              </a:spcBef>
              <a:buAutoNum type="arabicPeriod"/>
              <a:defRPr sz="1200">
                <a:solidFill>
                  <a:schemeClr val="tx1"/>
                </a:solidFill>
                <a:latin typeface="Bosch Office Sans" panose="020B0604020202020204" pitchFamily="34" charset="0"/>
                <a:ea typeface="Krystoid" pitchFamily="81"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Krystoid" pitchFamily="81"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9pPr>
          </a:lstStyle>
          <a:p>
            <a:pPr lvl="3" eaLnBrk="1" hangingPunct="1">
              <a:buFontTx/>
              <a:buNone/>
            </a:pPr>
            <a:r>
              <a:rPr lang="de-DE" altLang="de-DE" i="0"/>
              <a:t>1600 g</a:t>
            </a:r>
          </a:p>
        </p:txBody>
      </p:sp>
      <p:sp>
        <p:nvSpPr>
          <p:cNvPr id="76" name="Rectangle 55"/>
          <p:cNvSpPr>
            <a:spLocks noChangeArrowheads="1"/>
          </p:cNvSpPr>
          <p:nvPr>
            <p:custDataLst>
              <p:tags r:id="rId44"/>
            </p:custDataLst>
          </p:nvPr>
        </p:nvSpPr>
        <p:spPr bwMode="auto">
          <a:xfrm>
            <a:off x="6097588" y="2787650"/>
            <a:ext cx="91281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30" tIns="42665" rIns="85330" bIns="42665">
            <a:spAutoFit/>
          </a:bodyPr>
          <a:lstStyle>
            <a:lvl1pPr marL="342900" indent="-342900">
              <a:spcBef>
                <a:spcPct val="20000"/>
              </a:spcBef>
              <a:buAutoNum type="arabicPeriod"/>
              <a:defRPr sz="1600" b="1">
                <a:solidFill>
                  <a:schemeClr val="tx1"/>
                </a:solidFill>
                <a:latin typeface="Bosch Office Sans" panose="020B0604020202020204" pitchFamily="34" charset="0"/>
                <a:ea typeface="Krystoid" pitchFamily="81" charset="-128"/>
              </a:defRPr>
            </a:lvl1pPr>
            <a:lvl2pPr marL="742950" indent="-285750">
              <a:spcBef>
                <a:spcPct val="20000"/>
              </a:spcBef>
              <a:defRPr sz="1600" b="1">
                <a:solidFill>
                  <a:srgbClr val="153B63"/>
                </a:solidFill>
                <a:latin typeface="Arial" panose="020B0604020202020204" pitchFamily="34" charset="0"/>
                <a:ea typeface="Krystoid" pitchFamily="81" charset="-128"/>
                <a:cs typeface="Arial" panose="020B0604020202020204" pitchFamily="34" charset="0"/>
              </a:defRPr>
            </a:lvl2pPr>
            <a:lvl3pPr marL="1143000" indent="-228600">
              <a:spcBef>
                <a:spcPct val="20000"/>
              </a:spcBef>
              <a:defRPr sz="1200">
                <a:solidFill>
                  <a:schemeClr val="tx1"/>
                </a:solidFill>
                <a:latin typeface="Bosch Office Sans" panose="020B0604020202020204" pitchFamily="34" charset="0"/>
                <a:ea typeface="Krystoid" pitchFamily="81" charset="-128"/>
                <a:cs typeface="Arial" panose="020B0604020202020204" pitchFamily="34" charset="0"/>
              </a:defRPr>
            </a:lvl3pPr>
            <a:lvl4pPr marL="4763">
              <a:spcBef>
                <a:spcPct val="20000"/>
              </a:spcBef>
              <a:buAutoNum type="arabicPeriod"/>
              <a:defRPr sz="1200">
                <a:solidFill>
                  <a:schemeClr val="tx1"/>
                </a:solidFill>
                <a:latin typeface="Bosch Office Sans" panose="020B0604020202020204" pitchFamily="34" charset="0"/>
                <a:ea typeface="Krystoid" pitchFamily="81"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Krystoid" pitchFamily="81"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9pPr>
          </a:lstStyle>
          <a:p>
            <a:pPr lvl="3" eaLnBrk="1" hangingPunct="1">
              <a:buFontTx/>
              <a:buNone/>
            </a:pPr>
            <a:r>
              <a:rPr lang="de-DE" altLang="de-DE" i="0"/>
              <a:t>1400 g</a:t>
            </a:r>
          </a:p>
        </p:txBody>
      </p:sp>
      <p:sp>
        <p:nvSpPr>
          <p:cNvPr id="78" name="Rectangle 57"/>
          <p:cNvSpPr>
            <a:spLocks noChangeArrowheads="1"/>
          </p:cNvSpPr>
          <p:nvPr>
            <p:custDataLst>
              <p:tags r:id="rId45"/>
            </p:custDataLst>
          </p:nvPr>
        </p:nvSpPr>
        <p:spPr bwMode="auto">
          <a:xfrm>
            <a:off x="347663" y="3732213"/>
            <a:ext cx="912812"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30" tIns="42665" rIns="85330" bIns="42665">
            <a:spAutoFit/>
          </a:bodyPr>
          <a:lstStyle>
            <a:lvl1pPr marL="342900" indent="-342900">
              <a:spcBef>
                <a:spcPct val="20000"/>
              </a:spcBef>
              <a:buAutoNum type="arabicPeriod"/>
              <a:defRPr sz="1600" b="1">
                <a:solidFill>
                  <a:schemeClr val="tx1"/>
                </a:solidFill>
                <a:latin typeface="Bosch Office Sans" panose="020B0604020202020204" pitchFamily="34" charset="0"/>
                <a:ea typeface="Krystoid" pitchFamily="81" charset="-128"/>
              </a:defRPr>
            </a:lvl1pPr>
            <a:lvl2pPr marL="742950" indent="-285750">
              <a:spcBef>
                <a:spcPct val="20000"/>
              </a:spcBef>
              <a:defRPr sz="1600" b="1">
                <a:solidFill>
                  <a:srgbClr val="153B63"/>
                </a:solidFill>
                <a:latin typeface="Arial" panose="020B0604020202020204" pitchFamily="34" charset="0"/>
                <a:ea typeface="Krystoid" pitchFamily="81" charset="-128"/>
                <a:cs typeface="Arial" panose="020B0604020202020204" pitchFamily="34" charset="0"/>
              </a:defRPr>
            </a:lvl2pPr>
            <a:lvl3pPr marL="1143000" indent="-228600">
              <a:spcBef>
                <a:spcPct val="20000"/>
              </a:spcBef>
              <a:defRPr sz="1200">
                <a:solidFill>
                  <a:schemeClr val="tx1"/>
                </a:solidFill>
                <a:latin typeface="Bosch Office Sans" panose="020B0604020202020204" pitchFamily="34" charset="0"/>
                <a:ea typeface="Krystoid" pitchFamily="81" charset="-128"/>
                <a:cs typeface="Arial" panose="020B0604020202020204" pitchFamily="34" charset="0"/>
              </a:defRPr>
            </a:lvl3pPr>
            <a:lvl4pPr marL="4763">
              <a:spcBef>
                <a:spcPct val="20000"/>
              </a:spcBef>
              <a:buAutoNum type="arabicPeriod"/>
              <a:defRPr sz="1200">
                <a:solidFill>
                  <a:schemeClr val="tx1"/>
                </a:solidFill>
                <a:latin typeface="Bosch Office Sans" panose="020B0604020202020204" pitchFamily="34" charset="0"/>
                <a:ea typeface="Krystoid" pitchFamily="81"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Krystoid" pitchFamily="81"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9pPr>
          </a:lstStyle>
          <a:p>
            <a:pPr lvl="3" eaLnBrk="1" hangingPunct="1">
              <a:buFontTx/>
              <a:buNone/>
            </a:pPr>
            <a:r>
              <a:rPr lang="de-DE" altLang="de-DE" i="0"/>
              <a:t>ABS 2</a:t>
            </a:r>
          </a:p>
        </p:txBody>
      </p:sp>
      <p:sp>
        <p:nvSpPr>
          <p:cNvPr id="79" name="Rectangle 58"/>
          <p:cNvSpPr>
            <a:spLocks noChangeArrowheads="1"/>
          </p:cNvSpPr>
          <p:nvPr>
            <p:custDataLst>
              <p:tags r:id="rId46"/>
            </p:custDataLst>
          </p:nvPr>
        </p:nvSpPr>
        <p:spPr bwMode="auto">
          <a:xfrm>
            <a:off x="2598738" y="3198813"/>
            <a:ext cx="1039812"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30" tIns="42665" rIns="85330" bIns="42665">
            <a:spAutoFit/>
          </a:bodyPr>
          <a:lstStyle>
            <a:lvl1pPr marL="342900" indent="-342900">
              <a:spcBef>
                <a:spcPct val="20000"/>
              </a:spcBef>
              <a:buAutoNum type="arabicPeriod"/>
              <a:defRPr sz="1600" b="1">
                <a:solidFill>
                  <a:schemeClr val="tx1"/>
                </a:solidFill>
                <a:latin typeface="Bosch Office Sans" panose="020B0604020202020204" pitchFamily="34" charset="0"/>
                <a:ea typeface="Krystoid" pitchFamily="81" charset="-128"/>
              </a:defRPr>
            </a:lvl1pPr>
            <a:lvl2pPr marL="742950" indent="-285750">
              <a:spcBef>
                <a:spcPct val="20000"/>
              </a:spcBef>
              <a:defRPr sz="1600" b="1">
                <a:solidFill>
                  <a:srgbClr val="153B63"/>
                </a:solidFill>
                <a:latin typeface="Arial" panose="020B0604020202020204" pitchFamily="34" charset="0"/>
                <a:ea typeface="Krystoid" pitchFamily="81" charset="-128"/>
                <a:cs typeface="Arial" panose="020B0604020202020204" pitchFamily="34" charset="0"/>
              </a:defRPr>
            </a:lvl2pPr>
            <a:lvl3pPr marL="1143000" indent="-228600">
              <a:spcBef>
                <a:spcPct val="20000"/>
              </a:spcBef>
              <a:defRPr sz="1200">
                <a:solidFill>
                  <a:schemeClr val="tx1"/>
                </a:solidFill>
                <a:latin typeface="Bosch Office Sans" panose="020B0604020202020204" pitchFamily="34" charset="0"/>
                <a:ea typeface="Krystoid" pitchFamily="81" charset="-128"/>
                <a:cs typeface="Arial" panose="020B0604020202020204" pitchFamily="34" charset="0"/>
              </a:defRPr>
            </a:lvl3pPr>
            <a:lvl4pPr marL="4763">
              <a:spcBef>
                <a:spcPct val="20000"/>
              </a:spcBef>
              <a:buAutoNum type="arabicPeriod"/>
              <a:defRPr sz="1200">
                <a:solidFill>
                  <a:schemeClr val="tx1"/>
                </a:solidFill>
                <a:latin typeface="Bosch Office Sans" panose="020B0604020202020204" pitchFamily="34" charset="0"/>
                <a:ea typeface="Krystoid" pitchFamily="81"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Krystoid" pitchFamily="81"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9pPr>
          </a:lstStyle>
          <a:p>
            <a:pPr lvl="3" eaLnBrk="1" hangingPunct="1">
              <a:buFontTx/>
              <a:buNone/>
            </a:pPr>
            <a:r>
              <a:rPr lang="de-DE" altLang="de-DE" i="0"/>
              <a:t>ABS 5.0</a:t>
            </a:r>
          </a:p>
        </p:txBody>
      </p:sp>
      <p:sp>
        <p:nvSpPr>
          <p:cNvPr id="80" name="Rectangle 59"/>
          <p:cNvSpPr>
            <a:spLocks noChangeArrowheads="1"/>
          </p:cNvSpPr>
          <p:nvPr>
            <p:custDataLst>
              <p:tags r:id="rId47"/>
            </p:custDataLst>
          </p:nvPr>
        </p:nvSpPr>
        <p:spPr bwMode="auto">
          <a:xfrm>
            <a:off x="3603625" y="3170238"/>
            <a:ext cx="1039813"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30" tIns="42665" rIns="85330" bIns="42665">
            <a:spAutoFit/>
          </a:bodyPr>
          <a:lstStyle>
            <a:lvl1pPr marL="342900" indent="-342900">
              <a:spcBef>
                <a:spcPct val="20000"/>
              </a:spcBef>
              <a:buAutoNum type="arabicPeriod"/>
              <a:defRPr sz="1600" b="1">
                <a:solidFill>
                  <a:schemeClr val="tx1"/>
                </a:solidFill>
                <a:latin typeface="Bosch Office Sans" panose="020B0604020202020204" pitchFamily="34" charset="0"/>
                <a:ea typeface="Krystoid" pitchFamily="81" charset="-128"/>
              </a:defRPr>
            </a:lvl1pPr>
            <a:lvl2pPr marL="742950" indent="-285750">
              <a:spcBef>
                <a:spcPct val="20000"/>
              </a:spcBef>
              <a:defRPr sz="1600" b="1">
                <a:solidFill>
                  <a:srgbClr val="153B63"/>
                </a:solidFill>
                <a:latin typeface="Arial" panose="020B0604020202020204" pitchFamily="34" charset="0"/>
                <a:ea typeface="Krystoid" pitchFamily="81" charset="-128"/>
                <a:cs typeface="Arial" panose="020B0604020202020204" pitchFamily="34" charset="0"/>
              </a:defRPr>
            </a:lvl2pPr>
            <a:lvl3pPr marL="1143000" indent="-228600">
              <a:spcBef>
                <a:spcPct val="20000"/>
              </a:spcBef>
              <a:defRPr sz="1200">
                <a:solidFill>
                  <a:schemeClr val="tx1"/>
                </a:solidFill>
                <a:latin typeface="Bosch Office Sans" panose="020B0604020202020204" pitchFamily="34" charset="0"/>
                <a:ea typeface="Krystoid" pitchFamily="81" charset="-128"/>
                <a:cs typeface="Arial" panose="020B0604020202020204" pitchFamily="34" charset="0"/>
              </a:defRPr>
            </a:lvl3pPr>
            <a:lvl4pPr marL="4763">
              <a:spcBef>
                <a:spcPct val="20000"/>
              </a:spcBef>
              <a:buAutoNum type="arabicPeriod"/>
              <a:defRPr sz="1200">
                <a:solidFill>
                  <a:schemeClr val="tx1"/>
                </a:solidFill>
                <a:latin typeface="Bosch Office Sans" panose="020B0604020202020204" pitchFamily="34" charset="0"/>
                <a:ea typeface="Krystoid" pitchFamily="81"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Krystoid" pitchFamily="81"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9pPr>
          </a:lstStyle>
          <a:p>
            <a:pPr lvl="3" eaLnBrk="1" hangingPunct="1">
              <a:buFontTx/>
              <a:buNone/>
            </a:pPr>
            <a:r>
              <a:rPr lang="de-DE" altLang="de-DE" i="0"/>
              <a:t>ABS 5.3</a:t>
            </a:r>
          </a:p>
        </p:txBody>
      </p:sp>
      <p:sp>
        <p:nvSpPr>
          <p:cNvPr id="81" name="Rectangle 60"/>
          <p:cNvSpPr>
            <a:spLocks noChangeArrowheads="1"/>
          </p:cNvSpPr>
          <p:nvPr>
            <p:custDataLst>
              <p:tags r:id="rId48"/>
            </p:custDataLst>
          </p:nvPr>
        </p:nvSpPr>
        <p:spPr bwMode="auto">
          <a:xfrm>
            <a:off x="4567238" y="3184525"/>
            <a:ext cx="103981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30" tIns="42665" rIns="85330" bIns="42665">
            <a:spAutoFit/>
          </a:bodyPr>
          <a:lstStyle>
            <a:lvl1pPr marL="342900" indent="-342900">
              <a:spcBef>
                <a:spcPct val="20000"/>
              </a:spcBef>
              <a:buAutoNum type="arabicPeriod"/>
              <a:defRPr sz="1600" b="1">
                <a:solidFill>
                  <a:schemeClr val="tx1"/>
                </a:solidFill>
                <a:latin typeface="Bosch Office Sans" panose="020B0604020202020204" pitchFamily="34" charset="0"/>
                <a:ea typeface="Krystoid" pitchFamily="81" charset="-128"/>
              </a:defRPr>
            </a:lvl1pPr>
            <a:lvl2pPr marL="742950" indent="-285750">
              <a:spcBef>
                <a:spcPct val="20000"/>
              </a:spcBef>
              <a:defRPr sz="1600" b="1">
                <a:solidFill>
                  <a:srgbClr val="153B63"/>
                </a:solidFill>
                <a:latin typeface="Arial" panose="020B0604020202020204" pitchFamily="34" charset="0"/>
                <a:ea typeface="Krystoid" pitchFamily="81" charset="-128"/>
                <a:cs typeface="Arial" panose="020B0604020202020204" pitchFamily="34" charset="0"/>
              </a:defRPr>
            </a:lvl2pPr>
            <a:lvl3pPr marL="1143000" indent="-228600">
              <a:spcBef>
                <a:spcPct val="20000"/>
              </a:spcBef>
              <a:defRPr sz="1200">
                <a:solidFill>
                  <a:schemeClr val="tx1"/>
                </a:solidFill>
                <a:latin typeface="Bosch Office Sans" panose="020B0604020202020204" pitchFamily="34" charset="0"/>
                <a:ea typeface="Krystoid" pitchFamily="81" charset="-128"/>
                <a:cs typeface="Arial" panose="020B0604020202020204" pitchFamily="34" charset="0"/>
              </a:defRPr>
            </a:lvl3pPr>
            <a:lvl4pPr marL="4763">
              <a:spcBef>
                <a:spcPct val="20000"/>
              </a:spcBef>
              <a:buAutoNum type="arabicPeriod"/>
              <a:defRPr sz="1200">
                <a:solidFill>
                  <a:schemeClr val="tx1"/>
                </a:solidFill>
                <a:latin typeface="Bosch Office Sans" panose="020B0604020202020204" pitchFamily="34" charset="0"/>
                <a:ea typeface="Krystoid" pitchFamily="81"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Krystoid" pitchFamily="81"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9pPr>
          </a:lstStyle>
          <a:p>
            <a:pPr lvl="3" eaLnBrk="1" hangingPunct="1">
              <a:buFontTx/>
              <a:buNone/>
            </a:pPr>
            <a:r>
              <a:rPr lang="de-DE" altLang="de-DE" i="0"/>
              <a:t>ABS 5.7</a:t>
            </a:r>
          </a:p>
        </p:txBody>
      </p:sp>
      <p:sp>
        <p:nvSpPr>
          <p:cNvPr id="82" name="Rectangle 61"/>
          <p:cNvSpPr>
            <a:spLocks noChangeArrowheads="1"/>
          </p:cNvSpPr>
          <p:nvPr>
            <p:custDataLst>
              <p:tags r:id="rId49"/>
            </p:custDataLst>
          </p:nvPr>
        </p:nvSpPr>
        <p:spPr bwMode="auto">
          <a:xfrm>
            <a:off x="5181600" y="2066925"/>
            <a:ext cx="912813"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30" tIns="42665" rIns="85330" bIns="42665">
            <a:spAutoFit/>
          </a:bodyPr>
          <a:lstStyle>
            <a:lvl1pPr marL="342900" indent="-342900">
              <a:spcBef>
                <a:spcPct val="20000"/>
              </a:spcBef>
              <a:buAutoNum type="arabicPeriod"/>
              <a:defRPr sz="1600" b="1">
                <a:solidFill>
                  <a:schemeClr val="tx1"/>
                </a:solidFill>
                <a:latin typeface="Bosch Office Sans" panose="020B0604020202020204" pitchFamily="34" charset="0"/>
                <a:ea typeface="Krystoid" pitchFamily="81" charset="-128"/>
              </a:defRPr>
            </a:lvl1pPr>
            <a:lvl2pPr marL="742950" indent="-285750">
              <a:spcBef>
                <a:spcPct val="20000"/>
              </a:spcBef>
              <a:defRPr sz="1600" b="1">
                <a:solidFill>
                  <a:srgbClr val="153B63"/>
                </a:solidFill>
                <a:latin typeface="Arial" panose="020B0604020202020204" pitchFamily="34" charset="0"/>
                <a:ea typeface="Krystoid" pitchFamily="81" charset="-128"/>
                <a:cs typeface="Arial" panose="020B0604020202020204" pitchFamily="34" charset="0"/>
              </a:defRPr>
            </a:lvl2pPr>
            <a:lvl3pPr marL="1143000" indent="-228600">
              <a:spcBef>
                <a:spcPct val="20000"/>
              </a:spcBef>
              <a:defRPr sz="1200">
                <a:solidFill>
                  <a:schemeClr val="tx1"/>
                </a:solidFill>
                <a:latin typeface="Bosch Office Sans" panose="020B0604020202020204" pitchFamily="34" charset="0"/>
                <a:ea typeface="Krystoid" pitchFamily="81" charset="-128"/>
                <a:cs typeface="Arial" panose="020B0604020202020204" pitchFamily="34" charset="0"/>
              </a:defRPr>
            </a:lvl3pPr>
            <a:lvl4pPr marL="4763">
              <a:spcBef>
                <a:spcPct val="20000"/>
              </a:spcBef>
              <a:buAutoNum type="arabicPeriod"/>
              <a:defRPr sz="1200">
                <a:solidFill>
                  <a:schemeClr val="tx1"/>
                </a:solidFill>
                <a:latin typeface="Bosch Office Sans" panose="020B0604020202020204" pitchFamily="34" charset="0"/>
                <a:ea typeface="Krystoid" pitchFamily="81"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Krystoid" pitchFamily="81"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9pPr>
          </a:lstStyle>
          <a:p>
            <a:pPr lvl="3" eaLnBrk="1" hangingPunct="1">
              <a:buFontTx/>
              <a:buNone/>
            </a:pPr>
            <a:r>
              <a:rPr lang="de-DE" altLang="de-DE" i="0" dirty="0"/>
              <a:t>ABS 8</a:t>
            </a:r>
          </a:p>
        </p:txBody>
      </p:sp>
      <p:sp>
        <p:nvSpPr>
          <p:cNvPr id="83" name="Rectangle 62"/>
          <p:cNvSpPr>
            <a:spLocks noChangeArrowheads="1"/>
          </p:cNvSpPr>
          <p:nvPr>
            <p:custDataLst>
              <p:tags r:id="rId50"/>
            </p:custDataLst>
          </p:nvPr>
        </p:nvSpPr>
        <p:spPr bwMode="auto">
          <a:xfrm>
            <a:off x="654050" y="5133975"/>
            <a:ext cx="912813"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30" tIns="42665" rIns="85330" bIns="42665">
            <a:spAutoFit/>
          </a:bodyPr>
          <a:lstStyle>
            <a:lvl1pPr marL="342900" indent="-342900">
              <a:spcBef>
                <a:spcPct val="20000"/>
              </a:spcBef>
              <a:buAutoNum type="arabicPeriod"/>
              <a:defRPr sz="1600" b="1">
                <a:solidFill>
                  <a:schemeClr val="tx1"/>
                </a:solidFill>
                <a:latin typeface="Bosch Office Sans" panose="020B0604020202020204" pitchFamily="34" charset="0"/>
                <a:ea typeface="Krystoid" pitchFamily="81" charset="-128"/>
              </a:defRPr>
            </a:lvl1pPr>
            <a:lvl2pPr marL="742950" indent="-285750">
              <a:spcBef>
                <a:spcPct val="20000"/>
              </a:spcBef>
              <a:defRPr sz="1600" b="1">
                <a:solidFill>
                  <a:srgbClr val="153B63"/>
                </a:solidFill>
                <a:latin typeface="Arial" panose="020B0604020202020204" pitchFamily="34" charset="0"/>
                <a:ea typeface="Krystoid" pitchFamily="81" charset="-128"/>
                <a:cs typeface="Arial" panose="020B0604020202020204" pitchFamily="34" charset="0"/>
              </a:defRPr>
            </a:lvl2pPr>
            <a:lvl3pPr marL="1143000" indent="-228600">
              <a:spcBef>
                <a:spcPct val="20000"/>
              </a:spcBef>
              <a:defRPr sz="1200">
                <a:solidFill>
                  <a:schemeClr val="tx1"/>
                </a:solidFill>
                <a:latin typeface="Bosch Office Sans" panose="020B0604020202020204" pitchFamily="34" charset="0"/>
                <a:ea typeface="Krystoid" pitchFamily="81" charset="-128"/>
                <a:cs typeface="Arial" panose="020B0604020202020204" pitchFamily="34" charset="0"/>
              </a:defRPr>
            </a:lvl3pPr>
            <a:lvl4pPr marL="4763">
              <a:spcBef>
                <a:spcPct val="20000"/>
              </a:spcBef>
              <a:buAutoNum type="arabicPeriod"/>
              <a:defRPr sz="1200">
                <a:solidFill>
                  <a:schemeClr val="tx1"/>
                </a:solidFill>
                <a:latin typeface="Bosch Office Sans" panose="020B0604020202020204" pitchFamily="34" charset="0"/>
                <a:ea typeface="Krystoid" pitchFamily="81"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Krystoid" pitchFamily="81"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9pPr>
          </a:lstStyle>
          <a:p>
            <a:pPr lvl="3" eaLnBrk="1" hangingPunct="1">
              <a:buFontTx/>
              <a:buNone/>
            </a:pPr>
            <a:r>
              <a:rPr lang="de-DE" altLang="de-DE" i="0"/>
              <a:t>1978</a:t>
            </a:r>
          </a:p>
        </p:txBody>
      </p:sp>
      <p:sp>
        <p:nvSpPr>
          <p:cNvPr id="84" name="Rectangle 63"/>
          <p:cNvSpPr>
            <a:spLocks noChangeArrowheads="1"/>
          </p:cNvSpPr>
          <p:nvPr>
            <p:custDataLst>
              <p:tags r:id="rId51"/>
            </p:custDataLst>
          </p:nvPr>
        </p:nvSpPr>
        <p:spPr bwMode="auto">
          <a:xfrm>
            <a:off x="2146300" y="5119688"/>
            <a:ext cx="912813"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30" tIns="42665" rIns="85330" bIns="42665">
            <a:spAutoFit/>
          </a:bodyPr>
          <a:lstStyle>
            <a:lvl1pPr marL="342900" indent="-342900">
              <a:spcBef>
                <a:spcPct val="20000"/>
              </a:spcBef>
              <a:buAutoNum type="arabicPeriod"/>
              <a:defRPr sz="1600" b="1">
                <a:solidFill>
                  <a:schemeClr val="tx1"/>
                </a:solidFill>
                <a:latin typeface="Bosch Office Sans" panose="020B0604020202020204" pitchFamily="34" charset="0"/>
                <a:ea typeface="Krystoid" pitchFamily="81" charset="-128"/>
              </a:defRPr>
            </a:lvl1pPr>
            <a:lvl2pPr marL="742950" indent="-285750">
              <a:spcBef>
                <a:spcPct val="20000"/>
              </a:spcBef>
              <a:defRPr sz="1600" b="1">
                <a:solidFill>
                  <a:srgbClr val="153B63"/>
                </a:solidFill>
                <a:latin typeface="Arial" panose="020B0604020202020204" pitchFamily="34" charset="0"/>
                <a:ea typeface="Krystoid" pitchFamily="81" charset="-128"/>
                <a:cs typeface="Arial" panose="020B0604020202020204" pitchFamily="34" charset="0"/>
              </a:defRPr>
            </a:lvl2pPr>
            <a:lvl3pPr marL="1143000" indent="-228600">
              <a:spcBef>
                <a:spcPct val="20000"/>
              </a:spcBef>
              <a:defRPr sz="1200">
                <a:solidFill>
                  <a:schemeClr val="tx1"/>
                </a:solidFill>
                <a:latin typeface="Bosch Office Sans" panose="020B0604020202020204" pitchFamily="34" charset="0"/>
                <a:ea typeface="Krystoid" pitchFamily="81" charset="-128"/>
                <a:cs typeface="Arial" panose="020B0604020202020204" pitchFamily="34" charset="0"/>
              </a:defRPr>
            </a:lvl3pPr>
            <a:lvl4pPr marL="4763">
              <a:spcBef>
                <a:spcPct val="20000"/>
              </a:spcBef>
              <a:buAutoNum type="arabicPeriod"/>
              <a:defRPr sz="1200">
                <a:solidFill>
                  <a:schemeClr val="tx1"/>
                </a:solidFill>
                <a:latin typeface="Bosch Office Sans" panose="020B0604020202020204" pitchFamily="34" charset="0"/>
                <a:ea typeface="Krystoid" pitchFamily="81"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Krystoid" pitchFamily="81"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9pPr>
          </a:lstStyle>
          <a:p>
            <a:pPr lvl="3" eaLnBrk="1" hangingPunct="1">
              <a:buFontTx/>
              <a:buNone/>
            </a:pPr>
            <a:r>
              <a:rPr lang="de-DE" altLang="de-DE" i="0"/>
              <a:t>1993</a:t>
            </a:r>
          </a:p>
        </p:txBody>
      </p:sp>
      <p:sp>
        <p:nvSpPr>
          <p:cNvPr id="85" name="Rectangle 64"/>
          <p:cNvSpPr>
            <a:spLocks noChangeArrowheads="1"/>
          </p:cNvSpPr>
          <p:nvPr>
            <p:custDataLst>
              <p:tags r:id="rId52"/>
            </p:custDataLst>
          </p:nvPr>
        </p:nvSpPr>
        <p:spPr bwMode="auto">
          <a:xfrm>
            <a:off x="3425825" y="5116513"/>
            <a:ext cx="912813"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30" tIns="42665" rIns="85330" bIns="42665">
            <a:spAutoFit/>
          </a:bodyPr>
          <a:lstStyle>
            <a:lvl1pPr marL="342900" indent="-342900">
              <a:spcBef>
                <a:spcPct val="20000"/>
              </a:spcBef>
              <a:buAutoNum type="arabicPeriod"/>
              <a:defRPr sz="1600" b="1">
                <a:solidFill>
                  <a:schemeClr val="tx1"/>
                </a:solidFill>
                <a:latin typeface="Bosch Office Sans" panose="020B0604020202020204" pitchFamily="34" charset="0"/>
                <a:ea typeface="Krystoid" pitchFamily="81" charset="-128"/>
              </a:defRPr>
            </a:lvl1pPr>
            <a:lvl2pPr marL="742950" indent="-285750">
              <a:spcBef>
                <a:spcPct val="20000"/>
              </a:spcBef>
              <a:defRPr sz="1600" b="1">
                <a:solidFill>
                  <a:srgbClr val="153B63"/>
                </a:solidFill>
                <a:latin typeface="Arial" panose="020B0604020202020204" pitchFamily="34" charset="0"/>
                <a:ea typeface="Krystoid" pitchFamily="81" charset="-128"/>
                <a:cs typeface="Arial" panose="020B0604020202020204" pitchFamily="34" charset="0"/>
              </a:defRPr>
            </a:lvl2pPr>
            <a:lvl3pPr marL="1143000" indent="-228600">
              <a:spcBef>
                <a:spcPct val="20000"/>
              </a:spcBef>
              <a:defRPr sz="1200">
                <a:solidFill>
                  <a:schemeClr val="tx1"/>
                </a:solidFill>
                <a:latin typeface="Bosch Office Sans" panose="020B0604020202020204" pitchFamily="34" charset="0"/>
                <a:ea typeface="Krystoid" pitchFamily="81" charset="-128"/>
                <a:cs typeface="Arial" panose="020B0604020202020204" pitchFamily="34" charset="0"/>
              </a:defRPr>
            </a:lvl3pPr>
            <a:lvl4pPr marL="4763">
              <a:spcBef>
                <a:spcPct val="20000"/>
              </a:spcBef>
              <a:buAutoNum type="arabicPeriod"/>
              <a:defRPr sz="1200">
                <a:solidFill>
                  <a:schemeClr val="tx1"/>
                </a:solidFill>
                <a:latin typeface="Bosch Office Sans" panose="020B0604020202020204" pitchFamily="34" charset="0"/>
                <a:ea typeface="Krystoid" pitchFamily="81"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Krystoid" pitchFamily="81"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9pPr>
          </a:lstStyle>
          <a:p>
            <a:pPr lvl="3" eaLnBrk="1" hangingPunct="1">
              <a:buFontTx/>
              <a:buNone/>
            </a:pPr>
            <a:r>
              <a:rPr lang="de-DE" altLang="de-DE" i="0"/>
              <a:t>1995</a:t>
            </a:r>
          </a:p>
        </p:txBody>
      </p:sp>
      <p:sp>
        <p:nvSpPr>
          <p:cNvPr id="86" name="Rectangle 65"/>
          <p:cNvSpPr>
            <a:spLocks noChangeArrowheads="1"/>
          </p:cNvSpPr>
          <p:nvPr>
            <p:custDataLst>
              <p:tags r:id="rId53"/>
            </p:custDataLst>
          </p:nvPr>
        </p:nvSpPr>
        <p:spPr bwMode="auto">
          <a:xfrm>
            <a:off x="4351338" y="5132388"/>
            <a:ext cx="912812"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30" tIns="42665" rIns="85330" bIns="42665">
            <a:spAutoFit/>
          </a:bodyPr>
          <a:lstStyle>
            <a:lvl1pPr marL="342900" indent="-342900">
              <a:spcBef>
                <a:spcPct val="20000"/>
              </a:spcBef>
              <a:buAutoNum type="arabicPeriod"/>
              <a:defRPr sz="1600" b="1">
                <a:solidFill>
                  <a:schemeClr val="tx1"/>
                </a:solidFill>
                <a:latin typeface="Bosch Office Sans" panose="020B0604020202020204" pitchFamily="34" charset="0"/>
                <a:ea typeface="Krystoid" pitchFamily="81" charset="-128"/>
              </a:defRPr>
            </a:lvl1pPr>
            <a:lvl2pPr marL="742950" indent="-285750">
              <a:spcBef>
                <a:spcPct val="20000"/>
              </a:spcBef>
              <a:defRPr sz="1600" b="1">
                <a:solidFill>
                  <a:srgbClr val="153B63"/>
                </a:solidFill>
                <a:latin typeface="Arial" panose="020B0604020202020204" pitchFamily="34" charset="0"/>
                <a:ea typeface="Krystoid" pitchFamily="81" charset="-128"/>
                <a:cs typeface="Arial" panose="020B0604020202020204" pitchFamily="34" charset="0"/>
              </a:defRPr>
            </a:lvl2pPr>
            <a:lvl3pPr marL="1143000" indent="-228600">
              <a:spcBef>
                <a:spcPct val="20000"/>
              </a:spcBef>
              <a:defRPr sz="1200">
                <a:solidFill>
                  <a:schemeClr val="tx1"/>
                </a:solidFill>
                <a:latin typeface="Bosch Office Sans" panose="020B0604020202020204" pitchFamily="34" charset="0"/>
                <a:ea typeface="Krystoid" pitchFamily="81" charset="-128"/>
                <a:cs typeface="Arial" panose="020B0604020202020204" pitchFamily="34" charset="0"/>
              </a:defRPr>
            </a:lvl3pPr>
            <a:lvl4pPr marL="4763">
              <a:spcBef>
                <a:spcPct val="20000"/>
              </a:spcBef>
              <a:buAutoNum type="arabicPeriod"/>
              <a:defRPr sz="1200">
                <a:solidFill>
                  <a:schemeClr val="tx1"/>
                </a:solidFill>
                <a:latin typeface="Bosch Office Sans" panose="020B0604020202020204" pitchFamily="34" charset="0"/>
                <a:ea typeface="Krystoid" pitchFamily="81"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Krystoid" pitchFamily="81"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9pPr>
          </a:lstStyle>
          <a:p>
            <a:pPr lvl="3" eaLnBrk="1" hangingPunct="1">
              <a:buFontTx/>
              <a:buNone/>
            </a:pPr>
            <a:r>
              <a:rPr lang="de-DE" altLang="de-DE" i="0"/>
              <a:t>1998</a:t>
            </a:r>
          </a:p>
        </p:txBody>
      </p:sp>
      <p:sp>
        <p:nvSpPr>
          <p:cNvPr id="87" name="Rectangle 66"/>
          <p:cNvSpPr>
            <a:spLocks noChangeArrowheads="1"/>
          </p:cNvSpPr>
          <p:nvPr>
            <p:custDataLst>
              <p:tags r:id="rId54"/>
            </p:custDataLst>
          </p:nvPr>
        </p:nvSpPr>
        <p:spPr bwMode="auto">
          <a:xfrm>
            <a:off x="5434013" y="5130800"/>
            <a:ext cx="91281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30" tIns="42665" rIns="85330" bIns="42665">
            <a:spAutoFit/>
          </a:bodyPr>
          <a:lstStyle>
            <a:lvl1pPr marL="342900" indent="-342900">
              <a:spcBef>
                <a:spcPct val="20000"/>
              </a:spcBef>
              <a:buAutoNum type="arabicPeriod"/>
              <a:defRPr sz="1600" b="1">
                <a:solidFill>
                  <a:schemeClr val="tx1"/>
                </a:solidFill>
                <a:latin typeface="Bosch Office Sans" panose="020B0604020202020204" pitchFamily="34" charset="0"/>
                <a:ea typeface="Krystoid" pitchFamily="81" charset="-128"/>
              </a:defRPr>
            </a:lvl1pPr>
            <a:lvl2pPr marL="742950" indent="-285750">
              <a:spcBef>
                <a:spcPct val="20000"/>
              </a:spcBef>
              <a:defRPr sz="1600" b="1">
                <a:solidFill>
                  <a:srgbClr val="153B63"/>
                </a:solidFill>
                <a:latin typeface="Arial" panose="020B0604020202020204" pitchFamily="34" charset="0"/>
                <a:ea typeface="Krystoid" pitchFamily="81" charset="-128"/>
                <a:cs typeface="Arial" panose="020B0604020202020204" pitchFamily="34" charset="0"/>
              </a:defRPr>
            </a:lvl2pPr>
            <a:lvl3pPr marL="1143000" indent="-228600">
              <a:spcBef>
                <a:spcPct val="20000"/>
              </a:spcBef>
              <a:defRPr sz="1200">
                <a:solidFill>
                  <a:schemeClr val="tx1"/>
                </a:solidFill>
                <a:latin typeface="Bosch Office Sans" panose="020B0604020202020204" pitchFamily="34" charset="0"/>
                <a:ea typeface="Krystoid" pitchFamily="81" charset="-128"/>
                <a:cs typeface="Arial" panose="020B0604020202020204" pitchFamily="34" charset="0"/>
              </a:defRPr>
            </a:lvl3pPr>
            <a:lvl4pPr marL="4763">
              <a:spcBef>
                <a:spcPct val="20000"/>
              </a:spcBef>
              <a:buAutoNum type="arabicPeriod"/>
              <a:defRPr sz="1200">
                <a:solidFill>
                  <a:schemeClr val="tx1"/>
                </a:solidFill>
                <a:latin typeface="Bosch Office Sans" panose="020B0604020202020204" pitchFamily="34" charset="0"/>
                <a:ea typeface="Krystoid" pitchFamily="81"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Krystoid" pitchFamily="81"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9pPr>
          </a:lstStyle>
          <a:p>
            <a:pPr lvl="3" eaLnBrk="1" hangingPunct="1">
              <a:buFontTx/>
              <a:buNone/>
            </a:pPr>
            <a:r>
              <a:rPr lang="de-DE" altLang="de-DE" i="0"/>
              <a:t>2001</a:t>
            </a:r>
          </a:p>
        </p:txBody>
      </p:sp>
      <p:sp>
        <p:nvSpPr>
          <p:cNvPr id="88" name="Rectangle 67"/>
          <p:cNvSpPr>
            <a:spLocks noChangeArrowheads="1"/>
          </p:cNvSpPr>
          <p:nvPr>
            <p:custDataLst>
              <p:tags r:id="rId55"/>
            </p:custDataLst>
          </p:nvPr>
        </p:nvSpPr>
        <p:spPr bwMode="auto">
          <a:xfrm>
            <a:off x="6262688" y="5100638"/>
            <a:ext cx="912812"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30" tIns="42665" rIns="85330" bIns="42665">
            <a:spAutoFit/>
          </a:bodyPr>
          <a:lstStyle>
            <a:lvl1pPr marL="342900" indent="-342900">
              <a:spcBef>
                <a:spcPct val="20000"/>
              </a:spcBef>
              <a:buAutoNum type="arabicPeriod"/>
              <a:defRPr sz="1600" b="1">
                <a:solidFill>
                  <a:schemeClr val="tx1"/>
                </a:solidFill>
                <a:latin typeface="Bosch Office Sans" panose="020B0604020202020204" pitchFamily="34" charset="0"/>
                <a:ea typeface="Krystoid" pitchFamily="81" charset="-128"/>
              </a:defRPr>
            </a:lvl1pPr>
            <a:lvl2pPr marL="742950" indent="-285750">
              <a:spcBef>
                <a:spcPct val="20000"/>
              </a:spcBef>
              <a:defRPr sz="1600" b="1">
                <a:solidFill>
                  <a:srgbClr val="153B63"/>
                </a:solidFill>
                <a:latin typeface="Arial" panose="020B0604020202020204" pitchFamily="34" charset="0"/>
                <a:ea typeface="Krystoid" pitchFamily="81" charset="-128"/>
                <a:cs typeface="Arial" panose="020B0604020202020204" pitchFamily="34" charset="0"/>
              </a:defRPr>
            </a:lvl2pPr>
            <a:lvl3pPr marL="1143000" indent="-228600">
              <a:spcBef>
                <a:spcPct val="20000"/>
              </a:spcBef>
              <a:defRPr sz="1200">
                <a:solidFill>
                  <a:schemeClr val="tx1"/>
                </a:solidFill>
                <a:latin typeface="Bosch Office Sans" panose="020B0604020202020204" pitchFamily="34" charset="0"/>
                <a:ea typeface="Krystoid" pitchFamily="81" charset="-128"/>
                <a:cs typeface="Arial" panose="020B0604020202020204" pitchFamily="34" charset="0"/>
              </a:defRPr>
            </a:lvl3pPr>
            <a:lvl4pPr marL="4763">
              <a:spcBef>
                <a:spcPct val="20000"/>
              </a:spcBef>
              <a:buAutoNum type="arabicPeriod"/>
              <a:defRPr sz="1200">
                <a:solidFill>
                  <a:schemeClr val="tx1"/>
                </a:solidFill>
                <a:latin typeface="Bosch Office Sans" panose="020B0604020202020204" pitchFamily="34" charset="0"/>
                <a:ea typeface="Krystoid" pitchFamily="81"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Krystoid" pitchFamily="81"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9pPr>
          </a:lstStyle>
          <a:p>
            <a:pPr lvl="3" eaLnBrk="1" hangingPunct="1">
              <a:buFontTx/>
              <a:buNone/>
            </a:pPr>
            <a:r>
              <a:rPr lang="de-DE" altLang="de-DE" i="0"/>
              <a:t>2005</a:t>
            </a:r>
          </a:p>
        </p:txBody>
      </p:sp>
      <p:sp>
        <p:nvSpPr>
          <p:cNvPr id="90" name="Rectangle 72"/>
          <p:cNvSpPr>
            <a:spLocks noChangeArrowheads="1"/>
          </p:cNvSpPr>
          <p:nvPr>
            <p:custDataLst>
              <p:tags r:id="rId56"/>
            </p:custDataLst>
          </p:nvPr>
        </p:nvSpPr>
        <p:spPr bwMode="auto">
          <a:xfrm>
            <a:off x="7223125" y="5102225"/>
            <a:ext cx="912813"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30" tIns="42665" rIns="85330" bIns="42665">
            <a:spAutoFit/>
          </a:bodyPr>
          <a:lstStyle>
            <a:lvl1pPr marL="342900" indent="-342900">
              <a:spcBef>
                <a:spcPct val="20000"/>
              </a:spcBef>
              <a:buAutoNum type="arabicPeriod"/>
              <a:defRPr sz="1600" b="1">
                <a:solidFill>
                  <a:schemeClr val="tx1"/>
                </a:solidFill>
                <a:latin typeface="Bosch Office Sans" panose="020B0604020202020204" pitchFamily="34" charset="0"/>
                <a:ea typeface="Krystoid" pitchFamily="81" charset="-128"/>
              </a:defRPr>
            </a:lvl1pPr>
            <a:lvl2pPr marL="742950" indent="-285750">
              <a:spcBef>
                <a:spcPct val="20000"/>
              </a:spcBef>
              <a:defRPr sz="1600" b="1">
                <a:solidFill>
                  <a:srgbClr val="153B63"/>
                </a:solidFill>
                <a:latin typeface="Arial" panose="020B0604020202020204" pitchFamily="34" charset="0"/>
                <a:ea typeface="Krystoid" pitchFamily="81" charset="-128"/>
                <a:cs typeface="Arial" panose="020B0604020202020204" pitchFamily="34" charset="0"/>
              </a:defRPr>
            </a:lvl2pPr>
            <a:lvl3pPr marL="1143000" indent="-228600">
              <a:spcBef>
                <a:spcPct val="20000"/>
              </a:spcBef>
              <a:defRPr sz="1200">
                <a:solidFill>
                  <a:schemeClr val="tx1"/>
                </a:solidFill>
                <a:latin typeface="Bosch Office Sans" panose="020B0604020202020204" pitchFamily="34" charset="0"/>
                <a:ea typeface="Krystoid" pitchFamily="81" charset="-128"/>
                <a:cs typeface="Arial" panose="020B0604020202020204" pitchFamily="34" charset="0"/>
              </a:defRPr>
            </a:lvl3pPr>
            <a:lvl4pPr marL="4763">
              <a:spcBef>
                <a:spcPct val="20000"/>
              </a:spcBef>
              <a:buAutoNum type="arabicPeriod"/>
              <a:defRPr sz="1200">
                <a:solidFill>
                  <a:schemeClr val="tx1"/>
                </a:solidFill>
                <a:latin typeface="Bosch Office Sans" panose="020B0604020202020204" pitchFamily="34" charset="0"/>
                <a:ea typeface="Krystoid" pitchFamily="81"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Krystoid" pitchFamily="81"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9pPr>
          </a:lstStyle>
          <a:p>
            <a:pPr lvl="3" eaLnBrk="1" hangingPunct="1">
              <a:buFontTx/>
              <a:buNone/>
            </a:pPr>
            <a:r>
              <a:rPr lang="de-DE" altLang="de-DE" i="0"/>
              <a:t>2009</a:t>
            </a:r>
          </a:p>
        </p:txBody>
      </p:sp>
      <p:sp>
        <p:nvSpPr>
          <p:cNvPr id="91" name="Rectangle 73"/>
          <p:cNvSpPr>
            <a:spLocks noChangeArrowheads="1"/>
          </p:cNvSpPr>
          <p:nvPr>
            <p:custDataLst>
              <p:tags r:id="rId57"/>
            </p:custDataLst>
          </p:nvPr>
        </p:nvSpPr>
        <p:spPr bwMode="auto">
          <a:xfrm>
            <a:off x="7086600" y="2052638"/>
            <a:ext cx="912813"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30" tIns="42665" rIns="85330" bIns="42665">
            <a:spAutoFit/>
          </a:bodyPr>
          <a:lstStyle>
            <a:lvl1pPr marL="342900" indent="-342900">
              <a:spcBef>
                <a:spcPct val="20000"/>
              </a:spcBef>
              <a:buAutoNum type="arabicPeriod"/>
              <a:defRPr sz="1600" b="1">
                <a:solidFill>
                  <a:schemeClr val="tx1"/>
                </a:solidFill>
                <a:latin typeface="Bosch Office Sans" panose="020B0604020202020204" pitchFamily="34" charset="0"/>
                <a:ea typeface="Krystoid" pitchFamily="81" charset="-128"/>
              </a:defRPr>
            </a:lvl1pPr>
            <a:lvl2pPr marL="742950" indent="-285750">
              <a:spcBef>
                <a:spcPct val="20000"/>
              </a:spcBef>
              <a:defRPr sz="1600" b="1">
                <a:solidFill>
                  <a:srgbClr val="153B63"/>
                </a:solidFill>
                <a:latin typeface="Arial" panose="020B0604020202020204" pitchFamily="34" charset="0"/>
                <a:ea typeface="Krystoid" pitchFamily="81" charset="-128"/>
                <a:cs typeface="Arial" panose="020B0604020202020204" pitchFamily="34" charset="0"/>
              </a:defRPr>
            </a:lvl2pPr>
            <a:lvl3pPr marL="1143000" indent="-228600">
              <a:spcBef>
                <a:spcPct val="20000"/>
              </a:spcBef>
              <a:defRPr sz="1200">
                <a:solidFill>
                  <a:schemeClr val="tx1"/>
                </a:solidFill>
                <a:latin typeface="Bosch Office Sans" panose="020B0604020202020204" pitchFamily="34" charset="0"/>
                <a:ea typeface="Krystoid" pitchFamily="81" charset="-128"/>
                <a:cs typeface="Arial" panose="020B0604020202020204" pitchFamily="34" charset="0"/>
              </a:defRPr>
            </a:lvl3pPr>
            <a:lvl4pPr marL="4763">
              <a:spcBef>
                <a:spcPct val="20000"/>
              </a:spcBef>
              <a:buAutoNum type="arabicPeriod"/>
              <a:defRPr sz="1200">
                <a:solidFill>
                  <a:schemeClr val="tx1"/>
                </a:solidFill>
                <a:latin typeface="Bosch Office Sans" panose="020B0604020202020204" pitchFamily="34" charset="0"/>
                <a:ea typeface="Krystoid" pitchFamily="81"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Krystoid" pitchFamily="81"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9pPr>
          </a:lstStyle>
          <a:p>
            <a:pPr lvl="3" eaLnBrk="1" hangingPunct="1">
              <a:buFontTx/>
              <a:buNone/>
            </a:pPr>
            <a:r>
              <a:rPr lang="de-DE" altLang="de-DE" i="0"/>
              <a:t>ABS 9</a:t>
            </a:r>
          </a:p>
        </p:txBody>
      </p:sp>
      <p:sp>
        <p:nvSpPr>
          <p:cNvPr id="92" name="Rectangle 74"/>
          <p:cNvSpPr>
            <a:spLocks noChangeArrowheads="1"/>
          </p:cNvSpPr>
          <p:nvPr>
            <p:custDataLst>
              <p:tags r:id="rId58"/>
            </p:custDataLst>
          </p:nvPr>
        </p:nvSpPr>
        <p:spPr bwMode="auto">
          <a:xfrm>
            <a:off x="7097713" y="2762250"/>
            <a:ext cx="91281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30" tIns="42665" rIns="85330" bIns="42665">
            <a:spAutoFit/>
          </a:bodyPr>
          <a:lstStyle>
            <a:lvl1pPr marL="342900" indent="-342900">
              <a:spcBef>
                <a:spcPct val="20000"/>
              </a:spcBef>
              <a:buAutoNum type="arabicPeriod"/>
              <a:defRPr sz="1600" b="1">
                <a:solidFill>
                  <a:schemeClr val="tx1"/>
                </a:solidFill>
                <a:latin typeface="Bosch Office Sans" panose="020B0604020202020204" pitchFamily="34" charset="0"/>
                <a:ea typeface="Krystoid" pitchFamily="81" charset="-128"/>
              </a:defRPr>
            </a:lvl1pPr>
            <a:lvl2pPr marL="742950" indent="-285750">
              <a:spcBef>
                <a:spcPct val="20000"/>
              </a:spcBef>
              <a:defRPr sz="1600" b="1">
                <a:solidFill>
                  <a:srgbClr val="153B63"/>
                </a:solidFill>
                <a:latin typeface="Arial" panose="020B0604020202020204" pitchFamily="34" charset="0"/>
                <a:ea typeface="Krystoid" pitchFamily="81" charset="-128"/>
                <a:cs typeface="Arial" panose="020B0604020202020204" pitchFamily="34" charset="0"/>
              </a:defRPr>
            </a:lvl2pPr>
            <a:lvl3pPr marL="1143000" indent="-228600">
              <a:spcBef>
                <a:spcPct val="20000"/>
              </a:spcBef>
              <a:defRPr sz="1200">
                <a:solidFill>
                  <a:schemeClr val="tx1"/>
                </a:solidFill>
                <a:latin typeface="Bosch Office Sans" panose="020B0604020202020204" pitchFamily="34" charset="0"/>
                <a:ea typeface="Krystoid" pitchFamily="81" charset="-128"/>
                <a:cs typeface="Arial" panose="020B0604020202020204" pitchFamily="34" charset="0"/>
              </a:defRPr>
            </a:lvl3pPr>
            <a:lvl4pPr marL="4763">
              <a:spcBef>
                <a:spcPct val="20000"/>
              </a:spcBef>
              <a:buAutoNum type="arabicPeriod"/>
              <a:defRPr sz="1200">
                <a:solidFill>
                  <a:schemeClr val="tx1"/>
                </a:solidFill>
                <a:latin typeface="Bosch Office Sans" panose="020B0604020202020204" pitchFamily="34" charset="0"/>
                <a:ea typeface="Krystoid" pitchFamily="81"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Krystoid" pitchFamily="81"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Krystoid" pitchFamily="81" charset="-128"/>
                <a:cs typeface="Arial" panose="020B0604020202020204" pitchFamily="34" charset="0"/>
              </a:defRPr>
            </a:lvl9pPr>
          </a:lstStyle>
          <a:p>
            <a:pPr lvl="3" eaLnBrk="1" hangingPunct="1">
              <a:buFontTx/>
              <a:buNone/>
            </a:pPr>
            <a:r>
              <a:rPr lang="de-DE" altLang="de-DE" i="0"/>
              <a:t>1250 g</a:t>
            </a:r>
          </a:p>
        </p:txBody>
      </p:sp>
      <p:sp>
        <p:nvSpPr>
          <p:cNvPr id="66" name="Título 14"/>
          <p:cNvSpPr txBox="1">
            <a:spLocks noGrp="1"/>
          </p:cNvSpPr>
          <p:nvPr>
            <p:ph type="title"/>
            <p:custDataLst>
              <p:tags r:id="rId59"/>
            </p:custDataLst>
          </p:nvPr>
        </p:nvSpPr>
        <p:spPr>
          <a:xfrm>
            <a:off x="258763" y="258763"/>
            <a:ext cx="6169025" cy="388937"/>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effectLst/>
                <a:uLnTx/>
                <a:uFillTx/>
              </a:rPr>
              <a:t>Sistema de </a:t>
            </a:r>
            <a:r>
              <a:rPr kumimoji="0" lang="en-GB" sz="1800" b="0" i="0" u="none" strike="noStrike" kern="0" cap="none" spc="0" normalizeH="0" baseline="0" noProof="0" dirty="0" err="1" smtClean="0">
                <a:ln>
                  <a:noFill/>
                </a:ln>
                <a:effectLst/>
                <a:uLnTx/>
                <a:uFillTx/>
              </a:rPr>
              <a:t>regulación</a:t>
            </a:r>
            <a:r>
              <a:rPr kumimoji="0" lang="en-GB" sz="1800" b="0" i="0" u="none" strike="noStrike" kern="0" cap="none" spc="0" normalizeH="0" baseline="0" noProof="0" dirty="0" smtClean="0">
                <a:ln>
                  <a:noFill/>
                </a:ln>
                <a:effectLst/>
                <a:uLnTx/>
                <a:uFillTx/>
              </a:rPr>
              <a:t> </a:t>
            </a:r>
            <a:r>
              <a:rPr kumimoji="0" lang="en-GB" sz="1800" b="0" i="0" u="none" strike="noStrike" kern="0" cap="none" spc="0" normalizeH="0" baseline="0" noProof="0" dirty="0" err="1" smtClean="0">
                <a:ln>
                  <a:noFill/>
                </a:ln>
                <a:effectLst/>
                <a:uLnTx/>
                <a:uFillTx/>
              </a:rPr>
              <a:t>dinamico</a:t>
            </a:r>
            <a:r>
              <a:rPr kumimoji="0" lang="en-GB" sz="1800" b="0" i="0" u="none" strike="noStrike" kern="0" cap="none" spc="0" normalizeH="0" baseline="0" noProof="0" dirty="0" smtClean="0">
                <a:ln>
                  <a:noFill/>
                </a:ln>
                <a:effectLst/>
                <a:uLnTx/>
                <a:uFillTx/>
              </a:rPr>
              <a:t> de </a:t>
            </a:r>
            <a:r>
              <a:rPr kumimoji="0" lang="en-GB" sz="1800" b="0" i="0" u="none" strike="noStrike" kern="0" cap="none" spc="0" normalizeH="0" baseline="0" noProof="0" dirty="0" err="1" smtClean="0">
                <a:ln>
                  <a:noFill/>
                </a:ln>
                <a:effectLst/>
                <a:uLnTx/>
                <a:uFillTx/>
              </a:rPr>
              <a:t>marcha</a:t>
            </a:r>
            <a:r>
              <a:rPr kumimoji="0" lang="en-GB" sz="1800" b="0" i="0" u="none" strike="noStrike" kern="0" cap="none" spc="0" normalizeH="0" baseline="0" noProof="0" dirty="0" smtClean="0">
                <a:ln>
                  <a:noFill/>
                </a:ln>
                <a:effectLst/>
                <a:uLnTx/>
                <a:uFillTx/>
              </a:rPr>
              <a:t> (ESP)</a:t>
            </a:r>
          </a:p>
        </p:txBody>
      </p:sp>
    </p:spTree>
    <p:custDataLst>
      <p:tags r:id="rId1"/>
    </p:custDataLst>
    <p:extLst>
      <p:ext uri="{BB962C8B-B14F-4D97-AF65-F5344CB8AC3E}">
        <p14:creationId xmlns:p14="http://schemas.microsoft.com/office/powerpoint/2010/main" val="26029410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8" name="Rectángulo 7"/>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40</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6"/>
            </p:custDataLst>
          </p:nvPr>
        </p:nvPicPr>
        <p:blipFill>
          <a:blip r:embed="rId23"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7"/>
            </p:custDataLst>
          </p:nvPr>
        </p:nvPicPr>
        <p:blipFill>
          <a:blip r:embed="rId24">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8"/>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9"/>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334855" name="Rectangle 2_"/>
          <p:cNvSpPr>
            <a:spLocks noGrp="1" noChangeArrowheads="1"/>
          </p:cNvSpPr>
          <p:nvPr>
            <p:ph type="title"/>
            <p:custDataLst>
              <p:tags r:id="rId10"/>
            </p:custDataLst>
          </p:nvPr>
        </p:nvSpPr>
        <p:spPr>
          <a:xfrm>
            <a:off x="3013572" y="169688"/>
            <a:ext cx="2488606" cy="514251"/>
          </a:xfrm>
        </p:spPr>
        <p:txBody>
          <a:bodyPr/>
          <a:lstStyle/>
          <a:p>
            <a:r>
              <a:rPr lang="es-ES" sz="1928" dirty="0">
                <a:solidFill>
                  <a:schemeClr val="bg1"/>
                </a:solidFill>
              </a:rPr>
              <a:t>Grupo hidráulico</a:t>
            </a:r>
          </a:p>
        </p:txBody>
      </p:sp>
      <p:sp>
        <p:nvSpPr>
          <p:cNvPr id="334852" name="Rectangle 8"/>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334854" name="Rectangle 6__"/>
          <p:cNvSpPr>
            <a:spLocks noChangeArrowheads="1"/>
          </p:cNvSpPr>
          <p:nvPr/>
        </p:nvSpPr>
        <p:spPr bwMode="auto">
          <a:xfrm>
            <a:off x="3354874" y="2757777"/>
            <a:ext cx="1597851" cy="258656"/>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334856" name="Text Box 12"/>
          <p:cNvSpPr txBox="1">
            <a:spLocks noChangeArrowheads="1"/>
          </p:cNvSpPr>
          <p:nvPr>
            <p:custDataLst>
              <p:tags r:id="rId11"/>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pic>
        <p:nvPicPr>
          <p:cNvPr id="334857" name="Picture 3_" descr="LKE"/>
          <p:cNvPicPr>
            <a:picLocks noChangeAspect="1" noChangeArrowheads="1"/>
          </p:cNvPicPr>
          <p:nvPr>
            <p:custDataLst>
              <p:tags r:id="rId12"/>
            </p:custDataLst>
          </p:nvPr>
        </p:nvPicPr>
        <p:blipFill>
          <a:blip r:embed="rId25" cstate="print"/>
          <a:srcRect/>
          <a:stretch>
            <a:fillRect/>
          </a:stretch>
        </p:blipFill>
        <p:spPr bwMode="auto">
          <a:xfrm>
            <a:off x="5988879" y="1166049"/>
            <a:ext cx="2220767" cy="1502013"/>
          </a:xfrm>
          <a:prstGeom prst="rect">
            <a:avLst/>
          </a:prstGeom>
          <a:noFill/>
          <a:ln w="9525">
            <a:noFill/>
            <a:miter lim="800000"/>
            <a:headEnd/>
            <a:tailEnd/>
          </a:ln>
        </p:spPr>
      </p:pic>
      <p:pic>
        <p:nvPicPr>
          <p:cNvPr id="334858" name="Picture 4_" descr="VLP"/>
          <p:cNvPicPr>
            <a:picLocks noChangeAspect="1" noChangeArrowheads="1"/>
          </p:cNvPicPr>
          <p:nvPr>
            <p:custDataLst>
              <p:tags r:id="rId13"/>
            </p:custDataLst>
          </p:nvPr>
        </p:nvPicPr>
        <p:blipFill>
          <a:blip r:embed="rId26" cstate="print"/>
          <a:srcRect/>
          <a:stretch>
            <a:fillRect/>
          </a:stretch>
        </p:blipFill>
        <p:spPr bwMode="auto">
          <a:xfrm>
            <a:off x="12244" y="1424705"/>
            <a:ext cx="1969765" cy="1445108"/>
          </a:xfrm>
          <a:prstGeom prst="rect">
            <a:avLst/>
          </a:prstGeom>
          <a:noFill/>
          <a:ln w="9525">
            <a:noFill/>
            <a:miter lim="800000"/>
            <a:headEnd/>
            <a:tailEnd/>
          </a:ln>
        </p:spPr>
      </p:pic>
      <p:sp>
        <p:nvSpPr>
          <p:cNvPr id="334859" name="Rectangle 5_"/>
          <p:cNvSpPr>
            <a:spLocks noChangeArrowheads="1"/>
          </p:cNvSpPr>
          <p:nvPr>
            <p:custDataLst>
              <p:tags r:id="rId14"/>
            </p:custDataLst>
          </p:nvPr>
        </p:nvSpPr>
        <p:spPr bwMode="auto">
          <a:xfrm>
            <a:off x="226515" y="2757777"/>
            <a:ext cx="1597851" cy="258656"/>
          </a:xfrm>
          <a:prstGeom prst="rect">
            <a:avLst/>
          </a:prstGeom>
          <a:noFill/>
          <a:ln w="9525">
            <a:noFill/>
            <a:miter lim="800000"/>
            <a:headEnd/>
            <a:tailEnd/>
          </a:ln>
        </p:spPr>
        <p:txBody>
          <a:bodyPr lIns="82267" tIns="41133" rIns="82267" bIns="41133">
            <a:spAutoFit/>
          </a:bodyPr>
          <a:lstStyle/>
          <a:p>
            <a:pPr marL="4592" lvl="3" eaLnBrk="0" fontAlgn="base" hangingPunct="0">
              <a:spcBef>
                <a:spcPct val="20000"/>
              </a:spcBef>
              <a:spcAft>
                <a:spcPct val="0"/>
              </a:spcAft>
            </a:pPr>
            <a:r>
              <a:rPr lang="es-ES" sz="1157" b="1" dirty="0">
                <a:solidFill>
                  <a:srgbClr val="000000"/>
                </a:solidFill>
                <a:ea typeface="Krystoid"/>
                <a:cs typeface="Krystoid"/>
              </a:rPr>
              <a:t>Charging pump</a:t>
            </a:r>
          </a:p>
        </p:txBody>
      </p:sp>
      <p:sp>
        <p:nvSpPr>
          <p:cNvPr id="334860" name="Rectangle 6_"/>
          <p:cNvSpPr>
            <a:spLocks noChangeArrowheads="1"/>
          </p:cNvSpPr>
          <p:nvPr>
            <p:custDataLst>
              <p:tags r:id="rId15"/>
            </p:custDataLst>
          </p:nvPr>
        </p:nvSpPr>
        <p:spPr bwMode="auto">
          <a:xfrm>
            <a:off x="3354874" y="2757777"/>
            <a:ext cx="1597851" cy="258656"/>
          </a:xfrm>
          <a:prstGeom prst="rect">
            <a:avLst/>
          </a:prstGeom>
          <a:noFill/>
          <a:ln w="9525">
            <a:noFill/>
            <a:miter lim="800000"/>
            <a:headEnd/>
            <a:tailEnd/>
          </a:ln>
        </p:spPr>
        <p:txBody>
          <a:bodyPr lIns="82267" tIns="41133" rIns="82267" bIns="41133">
            <a:spAutoFit/>
          </a:bodyPr>
          <a:lstStyle/>
          <a:p>
            <a:pPr marL="4592" lvl="3" eaLnBrk="0" fontAlgn="base" hangingPunct="0">
              <a:spcBef>
                <a:spcPct val="20000"/>
              </a:spcBef>
              <a:spcAft>
                <a:spcPct val="0"/>
              </a:spcAft>
            </a:pPr>
            <a:r>
              <a:rPr lang="es-ES" sz="1157" b="1" dirty="0">
                <a:solidFill>
                  <a:srgbClr val="000000"/>
                </a:solidFill>
                <a:ea typeface="Krystoid"/>
                <a:cs typeface="Krystoid"/>
              </a:rPr>
              <a:t>VLP and LKE</a:t>
            </a:r>
          </a:p>
        </p:txBody>
      </p:sp>
      <p:sp>
        <p:nvSpPr>
          <p:cNvPr id="334861" name="Rectangle 7_"/>
          <p:cNvSpPr>
            <a:spLocks noChangeArrowheads="1"/>
          </p:cNvSpPr>
          <p:nvPr>
            <p:custDataLst>
              <p:tags r:id="rId16"/>
            </p:custDataLst>
          </p:nvPr>
        </p:nvSpPr>
        <p:spPr bwMode="auto">
          <a:xfrm>
            <a:off x="6659242" y="2699619"/>
            <a:ext cx="1597851" cy="439193"/>
          </a:xfrm>
          <a:prstGeom prst="rect">
            <a:avLst/>
          </a:prstGeom>
          <a:noFill/>
          <a:ln w="9525">
            <a:noFill/>
            <a:miter lim="800000"/>
            <a:headEnd/>
            <a:tailEnd/>
          </a:ln>
        </p:spPr>
        <p:txBody>
          <a:bodyPr lIns="82267" tIns="41133" rIns="82267" bIns="41133">
            <a:spAutoFit/>
          </a:bodyPr>
          <a:lstStyle/>
          <a:p>
            <a:pPr marL="4592" lvl="3" eaLnBrk="0" fontAlgn="base" hangingPunct="0">
              <a:spcBef>
                <a:spcPct val="20000"/>
              </a:spcBef>
              <a:spcAft>
                <a:spcPct val="0"/>
              </a:spcAft>
            </a:pPr>
            <a:r>
              <a:rPr lang="es-ES" sz="1157" b="1" dirty="0">
                <a:solidFill>
                  <a:srgbClr val="000000"/>
                </a:solidFill>
                <a:ea typeface="Krystoid"/>
                <a:cs typeface="Krystoid"/>
              </a:rPr>
              <a:t>Charging piston unit</a:t>
            </a:r>
          </a:p>
        </p:txBody>
      </p:sp>
      <p:pic>
        <p:nvPicPr>
          <p:cNvPr id="334862" name="Picture 8" descr="Ladekolbeneinheit2"/>
          <p:cNvPicPr>
            <a:picLocks noChangeAspect="1" noChangeArrowheads="1"/>
          </p:cNvPicPr>
          <p:nvPr>
            <p:custDataLst>
              <p:tags r:id="rId17"/>
            </p:custDataLst>
          </p:nvPr>
        </p:nvPicPr>
        <p:blipFill>
          <a:blip r:embed="rId27" cstate="print"/>
          <a:srcRect/>
          <a:stretch>
            <a:fillRect/>
          </a:stretch>
        </p:blipFill>
        <p:spPr bwMode="auto">
          <a:xfrm>
            <a:off x="1892475" y="1210888"/>
            <a:ext cx="4140246" cy="1457506"/>
          </a:xfrm>
          <a:prstGeom prst="rect">
            <a:avLst/>
          </a:prstGeom>
          <a:noFill/>
          <a:ln w="9525">
            <a:noFill/>
            <a:miter lim="800000"/>
            <a:headEnd/>
            <a:tailEnd/>
          </a:ln>
        </p:spPr>
      </p:pic>
      <p:sp>
        <p:nvSpPr>
          <p:cNvPr id="334863" name="17 CuadroTexto"/>
          <p:cNvSpPr txBox="1">
            <a:spLocks noChangeArrowheads="1"/>
          </p:cNvSpPr>
          <p:nvPr>
            <p:custDataLst>
              <p:tags r:id="rId18"/>
            </p:custDataLst>
          </p:nvPr>
        </p:nvSpPr>
        <p:spPr bwMode="auto">
          <a:xfrm>
            <a:off x="365792" y="3224583"/>
            <a:ext cx="7150535" cy="1335273"/>
          </a:xfrm>
          <a:prstGeom prst="rect">
            <a:avLst/>
          </a:prstGeom>
          <a:noFill/>
          <a:ln w="9525">
            <a:noFill/>
            <a:miter lim="800000"/>
            <a:headEnd/>
            <a:tailEnd/>
          </a:ln>
        </p:spPr>
        <p:txBody>
          <a:bodyPr>
            <a:spAutoFit/>
          </a:bodyPr>
          <a:lstStyle/>
          <a:p>
            <a:pPr eaLnBrk="0" fontAlgn="base" hangingPunct="0">
              <a:spcBef>
                <a:spcPct val="0"/>
              </a:spcBef>
              <a:spcAft>
                <a:spcPct val="0"/>
              </a:spcAft>
            </a:pPr>
            <a:r>
              <a:rPr lang="es-ES" sz="1350" dirty="0">
                <a:solidFill>
                  <a:srgbClr val="000000"/>
                </a:solidFill>
                <a:latin typeface="Bosch Office Sans"/>
                <a:cs typeface="Arial" charset="0"/>
              </a:rPr>
              <a:t>¿Cuál es el propósito de pre-carga?</a:t>
            </a:r>
            <a:br>
              <a:rPr lang="es-ES" sz="1350" dirty="0">
                <a:solidFill>
                  <a:srgbClr val="000000"/>
                </a:solidFill>
                <a:latin typeface="Bosch Office Sans"/>
                <a:cs typeface="Arial" charset="0"/>
              </a:rPr>
            </a:br>
            <a:endParaRPr lang="es-ES" sz="1350" dirty="0">
              <a:solidFill>
                <a:srgbClr val="FF0000"/>
              </a:solidFill>
              <a:latin typeface="Bosch Office Sans"/>
              <a:cs typeface="Arial" charset="0"/>
            </a:endParaRPr>
          </a:p>
          <a:p>
            <a:pPr eaLnBrk="0" fontAlgn="base" hangingPunct="0">
              <a:spcBef>
                <a:spcPct val="0"/>
              </a:spcBef>
              <a:spcAft>
                <a:spcPct val="0"/>
              </a:spcAft>
            </a:pPr>
            <a:r>
              <a:rPr lang="es-ES" sz="1350" dirty="0">
                <a:solidFill>
                  <a:srgbClr val="000000"/>
                </a:solidFill>
                <a:latin typeface="Bosch Office Sans"/>
                <a:cs typeface="Arial" charset="0"/>
              </a:rPr>
              <a:t/>
            </a:r>
            <a:br>
              <a:rPr lang="es-ES" sz="1350" dirty="0">
                <a:solidFill>
                  <a:srgbClr val="000000"/>
                </a:solidFill>
                <a:latin typeface="Bosch Office Sans"/>
                <a:cs typeface="Arial" charset="0"/>
              </a:rPr>
            </a:br>
            <a:r>
              <a:rPr lang="es-ES" sz="1350" dirty="0">
                <a:solidFill>
                  <a:srgbClr val="000000"/>
                </a:solidFill>
                <a:latin typeface="Bosch Office Sans"/>
                <a:cs typeface="Arial" charset="0"/>
              </a:rPr>
              <a:t>¿Cuáles son los diferentes tipos de pre-carga?</a:t>
            </a:r>
            <a:br>
              <a:rPr lang="es-ES" sz="1350" dirty="0">
                <a:solidFill>
                  <a:srgbClr val="000000"/>
                </a:solidFill>
                <a:latin typeface="Bosch Office Sans"/>
                <a:cs typeface="Arial" charset="0"/>
              </a:rPr>
            </a:br>
            <a:r>
              <a:rPr lang="es-ES" sz="1350" dirty="0">
                <a:solidFill>
                  <a:srgbClr val="000000"/>
                </a:solidFill>
                <a:latin typeface="Bosch Office Sans"/>
                <a:cs typeface="Arial" charset="0"/>
              </a:rPr>
              <a:t/>
            </a:r>
            <a:br>
              <a:rPr lang="es-ES" sz="1350" dirty="0">
                <a:solidFill>
                  <a:srgbClr val="000000"/>
                </a:solidFill>
                <a:latin typeface="Bosch Office Sans"/>
                <a:cs typeface="Arial" charset="0"/>
              </a:rPr>
            </a:br>
            <a:endParaRPr lang="es-ES" sz="1350" dirty="0">
              <a:solidFill>
                <a:srgbClr val="000000"/>
              </a:solidFill>
              <a:latin typeface="Bosch Office Sans"/>
              <a:cs typeface="Arial" charset="0"/>
            </a:endParaRPr>
          </a:p>
        </p:txBody>
      </p:sp>
      <p:sp>
        <p:nvSpPr>
          <p:cNvPr id="334864" name="18 CuadroTexto"/>
          <p:cNvSpPr txBox="1">
            <a:spLocks noChangeArrowheads="1"/>
          </p:cNvSpPr>
          <p:nvPr>
            <p:custDataLst>
              <p:tags r:id="rId19"/>
            </p:custDataLst>
          </p:nvPr>
        </p:nvSpPr>
        <p:spPr bwMode="auto">
          <a:xfrm>
            <a:off x="573941" y="864540"/>
            <a:ext cx="1553630" cy="448456"/>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2314" b="1" dirty="0">
                <a:solidFill>
                  <a:srgbClr val="000000"/>
                </a:solidFill>
                <a:latin typeface="Bosch Office Sans"/>
                <a:cs typeface="Arial" charset="0"/>
              </a:rPr>
              <a:t>Pre-carga</a:t>
            </a:r>
          </a:p>
        </p:txBody>
      </p:sp>
      <p:sp>
        <p:nvSpPr>
          <p:cNvPr id="18" name="17 Rectángulo"/>
          <p:cNvSpPr/>
          <p:nvPr/>
        </p:nvSpPr>
        <p:spPr>
          <a:xfrm>
            <a:off x="434593" y="3413945"/>
            <a:ext cx="7219981" cy="300082"/>
          </a:xfrm>
          <a:prstGeom prst="rect">
            <a:avLst/>
          </a:prstGeom>
        </p:spPr>
        <p:txBody>
          <a:bodyPr wrap="square">
            <a:spAutoFit/>
          </a:bodyPr>
          <a:lstStyle/>
          <a:p>
            <a:pPr fontAlgn="base">
              <a:spcBef>
                <a:spcPct val="0"/>
              </a:spcBef>
              <a:spcAft>
                <a:spcPct val="0"/>
              </a:spcAft>
            </a:pPr>
            <a:endParaRPr lang="de-DE" sz="1350" b="1" dirty="0">
              <a:solidFill>
                <a:srgbClr val="000000"/>
              </a:solidFill>
              <a:latin typeface="Bosch Office Sans"/>
              <a:cs typeface="Arial" charset="0"/>
            </a:endParaRPr>
          </a:p>
        </p:txBody>
      </p:sp>
      <p:sp>
        <p:nvSpPr>
          <p:cNvPr id="19" name="18 Rectángulo"/>
          <p:cNvSpPr/>
          <p:nvPr/>
        </p:nvSpPr>
        <p:spPr>
          <a:xfrm>
            <a:off x="434593" y="4196073"/>
            <a:ext cx="6109214" cy="919854"/>
          </a:xfrm>
          <a:prstGeom prst="rect">
            <a:avLst/>
          </a:prstGeom>
        </p:spPr>
        <p:txBody>
          <a:bodyPr wrap="square">
            <a:spAutoFit/>
          </a:bodyPr>
          <a:lstStyle/>
          <a:p>
            <a:pPr fontAlgn="base">
              <a:spcBef>
                <a:spcPct val="0"/>
              </a:spcBef>
              <a:spcAft>
                <a:spcPct val="0"/>
              </a:spcAft>
            </a:pPr>
            <a:r>
              <a:rPr lang="es-ES" sz="1350" dirty="0">
                <a:solidFill>
                  <a:srgbClr val="FF0000"/>
                </a:solidFill>
                <a:latin typeface="Bosch Office Sans"/>
                <a:cs typeface="Arial" charset="0"/>
              </a:rPr>
              <a:t>ESP 1.04 con pre-carga a través de la unidad de pistón de bomba .</a:t>
            </a:r>
            <a:br>
              <a:rPr lang="es-ES" sz="1350" dirty="0">
                <a:solidFill>
                  <a:srgbClr val="FF0000"/>
                </a:solidFill>
                <a:latin typeface="Bosch Office Sans"/>
                <a:cs typeface="Arial" charset="0"/>
              </a:rPr>
            </a:br>
            <a:r>
              <a:rPr lang="es-ES" sz="1350" dirty="0">
                <a:solidFill>
                  <a:srgbClr val="FF0000"/>
                </a:solidFill>
                <a:latin typeface="Bosch Office Sans"/>
                <a:cs typeface="Arial" charset="0"/>
              </a:rPr>
              <a:t>ESP 1,14 con pre-carga neumática con el BKV</a:t>
            </a:r>
            <a:br>
              <a:rPr lang="es-ES" sz="1350" dirty="0">
                <a:solidFill>
                  <a:srgbClr val="FF0000"/>
                </a:solidFill>
                <a:latin typeface="Bosch Office Sans"/>
                <a:cs typeface="Arial" charset="0"/>
              </a:rPr>
            </a:br>
            <a:r>
              <a:rPr lang="es-ES" sz="1350" dirty="0">
                <a:solidFill>
                  <a:srgbClr val="FF0000"/>
                </a:solidFill>
                <a:latin typeface="Bosch Office Sans"/>
                <a:cs typeface="Arial" charset="0"/>
              </a:rPr>
              <a:t>ESP 1,24 con bomba de pre-carga</a:t>
            </a:r>
            <a:br>
              <a:rPr lang="es-ES" sz="1350" dirty="0">
                <a:solidFill>
                  <a:srgbClr val="FF0000"/>
                </a:solidFill>
                <a:latin typeface="Bosch Office Sans"/>
                <a:cs typeface="Arial" charset="0"/>
              </a:rPr>
            </a:br>
            <a:r>
              <a:rPr lang="es-ES" sz="1350" dirty="0">
                <a:solidFill>
                  <a:srgbClr val="FF0000"/>
                </a:solidFill>
                <a:latin typeface="Bosch Office Sans"/>
                <a:cs typeface="Arial" charset="0"/>
              </a:rPr>
              <a:t>ESP 1.34 y ESP8 sin pre-carga</a:t>
            </a:r>
            <a:endParaRPr lang="de-DE" sz="1350" b="1" dirty="0">
              <a:solidFill>
                <a:srgbClr val="000000"/>
              </a:solidFill>
              <a:latin typeface="Bosch Office Sans"/>
              <a:cs typeface="Arial" charset="0"/>
            </a:endParaRPr>
          </a:p>
        </p:txBody>
      </p:sp>
      <p:sp>
        <p:nvSpPr>
          <p:cNvPr id="20" name="19 Rectángulo"/>
          <p:cNvSpPr/>
          <p:nvPr/>
        </p:nvSpPr>
        <p:spPr>
          <a:xfrm>
            <a:off x="504016" y="3413945"/>
            <a:ext cx="6317483" cy="504436"/>
          </a:xfrm>
          <a:prstGeom prst="rect">
            <a:avLst/>
          </a:prstGeom>
        </p:spPr>
        <p:txBody>
          <a:bodyPr wrap="square">
            <a:spAutoFit/>
          </a:bodyPr>
          <a:lstStyle/>
          <a:p>
            <a:pPr fontAlgn="base">
              <a:spcBef>
                <a:spcPct val="0"/>
              </a:spcBef>
              <a:spcAft>
                <a:spcPct val="0"/>
              </a:spcAft>
            </a:pPr>
            <a:r>
              <a:rPr lang="es-ES" sz="1350" dirty="0">
                <a:solidFill>
                  <a:srgbClr val="FF0000"/>
                </a:solidFill>
                <a:latin typeface="Bosch Office Sans"/>
                <a:cs typeface="Arial" charset="0"/>
              </a:rPr>
              <a:t>Para que el grupo hidráulico sea  capaz de suministrar líquido de frenos, incluso a bajas temperaturas.</a:t>
            </a:r>
            <a:endParaRPr lang="de-DE" sz="1350" b="1" dirty="0">
              <a:solidFill>
                <a:srgbClr val="000000"/>
              </a:solidFill>
              <a:latin typeface="Bosch Office Sans"/>
              <a:cs typeface="Arial" charset="0"/>
            </a:endParaRPr>
          </a:p>
        </p:txBody>
      </p:sp>
      <p:sp>
        <p:nvSpPr>
          <p:cNvPr id="25" name="CuadroTexto 24"/>
          <p:cNvSpPr txBox="1"/>
          <p:nvPr>
            <p:custDataLst>
              <p:tags r:id="rId20"/>
            </p:custDataLst>
          </p:nvPr>
        </p:nvSpPr>
        <p:spPr>
          <a:xfrm>
            <a:off x="432533" y="369646"/>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8" name="Rectángulo 7"/>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41</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6"/>
            </p:custDataLst>
          </p:nvPr>
        </p:nvPicPr>
        <p:blipFill>
          <a:blip r:embed="rId17"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7"/>
            </p:custDataLst>
          </p:nvPr>
        </p:nvPicPr>
        <p:blipFill>
          <a:blip r:embed="rId18">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8"/>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9"/>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336903" name="Rectangle 2_"/>
          <p:cNvSpPr>
            <a:spLocks noGrp="1" noChangeArrowheads="1"/>
          </p:cNvSpPr>
          <p:nvPr>
            <p:ph type="title"/>
            <p:custDataLst>
              <p:tags r:id="rId10"/>
            </p:custDataLst>
          </p:nvPr>
        </p:nvSpPr>
        <p:spPr>
          <a:xfrm>
            <a:off x="3151317" y="169688"/>
            <a:ext cx="4086457" cy="514251"/>
          </a:xfrm>
        </p:spPr>
        <p:txBody>
          <a:bodyPr/>
          <a:lstStyle/>
          <a:p>
            <a:r>
              <a:rPr lang="es-ES" sz="1928" dirty="0">
                <a:solidFill>
                  <a:schemeClr val="bg1"/>
                </a:solidFill>
              </a:rPr>
              <a:t>Asistente de frenado (BAS)</a:t>
            </a:r>
          </a:p>
        </p:txBody>
      </p:sp>
      <p:sp>
        <p:nvSpPr>
          <p:cNvPr id="336900" name="Rectangle 8"/>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336902" name="Rectangle 6_"/>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126981" name="Text Box 5"/>
          <p:cNvSpPr txBox="1">
            <a:spLocks noChangeArrowheads="1"/>
          </p:cNvSpPr>
          <p:nvPr>
            <p:custDataLst>
              <p:tags r:id="rId11"/>
            </p:custDataLst>
          </p:nvPr>
        </p:nvSpPr>
        <p:spPr bwMode="auto">
          <a:xfrm>
            <a:off x="87239" y="4398482"/>
            <a:ext cx="8001497" cy="918305"/>
          </a:xfrm>
          <a:prstGeom prst="rect">
            <a:avLst/>
          </a:prstGeom>
          <a:noFill/>
          <a:ln w="9525">
            <a:noFill/>
            <a:miter lim="800000"/>
            <a:headEnd/>
            <a:tailEnd/>
          </a:ln>
          <a:effectLst/>
        </p:spPr>
        <p:txBody>
          <a:bodyPr lIns="85777" tIns="42889" rIns="85777" bIns="42889" anchor="ctr">
            <a:spAutoFit/>
          </a:bodyPr>
          <a:lstStyle/>
          <a:p>
            <a:pPr defTabSz="857085" eaLnBrk="0" fontAlgn="base" hangingPunct="0">
              <a:spcBef>
                <a:spcPct val="0"/>
              </a:spcBef>
              <a:spcAft>
                <a:spcPct val="0"/>
              </a:spcAft>
              <a:defRPr/>
            </a:pPr>
            <a:r>
              <a:rPr lang="es-ES" sz="1350" dirty="0">
                <a:solidFill>
                  <a:srgbClr val="FF0000"/>
                </a:solidFill>
                <a:latin typeface="Bosch Office Sans"/>
                <a:cs typeface="Arial" pitchFamily="34" charset="0"/>
              </a:rPr>
              <a:t>El BAS es un sistema de asistencia de frenado , que utiliza el amplificador de fuerza de frenado para generar la presión necesaria en caso de reconocer un frenado de emergencia.</a:t>
            </a:r>
          </a:p>
          <a:p>
            <a:pPr defTabSz="857085" eaLnBrk="0" fontAlgn="base" hangingPunct="0">
              <a:spcBef>
                <a:spcPct val="0"/>
              </a:spcBef>
              <a:spcAft>
                <a:spcPct val="0"/>
              </a:spcAft>
              <a:defRPr/>
            </a:pPr>
            <a:r>
              <a:rPr lang="es-ES" sz="1350" dirty="0">
                <a:solidFill>
                  <a:srgbClr val="FF0000"/>
                </a:solidFill>
                <a:latin typeface="Bosch Office Sans"/>
                <a:cs typeface="Arial" pitchFamily="34" charset="0"/>
              </a:rPr>
              <a:t>Cuando el BAS esta asociado a un sistema ESP también tiene la misión de generar </a:t>
            </a:r>
          </a:p>
          <a:p>
            <a:pPr defTabSz="857085" eaLnBrk="0" fontAlgn="base" hangingPunct="0">
              <a:spcBef>
                <a:spcPct val="0"/>
              </a:spcBef>
              <a:spcAft>
                <a:spcPct val="0"/>
              </a:spcAft>
              <a:defRPr/>
            </a:pPr>
            <a:r>
              <a:rPr lang="es-ES" sz="1350" dirty="0">
                <a:solidFill>
                  <a:srgbClr val="FF0000"/>
                </a:solidFill>
                <a:latin typeface="Bosch Office Sans"/>
                <a:cs typeface="Arial" pitchFamily="34" charset="0"/>
              </a:rPr>
              <a:t>una presión previa de unos 5 bar ante una intervención del ESP.</a:t>
            </a:r>
          </a:p>
        </p:txBody>
      </p:sp>
      <p:sp>
        <p:nvSpPr>
          <p:cNvPr id="336905" name="Text Box 12"/>
          <p:cNvSpPr txBox="1">
            <a:spLocks noChangeArrowheads="1"/>
          </p:cNvSpPr>
          <p:nvPr>
            <p:custDataLst>
              <p:tags r:id="rId12"/>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pic>
        <p:nvPicPr>
          <p:cNvPr id="336906" name="Picture 13"/>
          <p:cNvPicPr>
            <a:picLocks noChangeAspect="1" noChangeArrowheads="1"/>
          </p:cNvPicPr>
          <p:nvPr>
            <p:custDataLst>
              <p:tags r:id="rId13"/>
            </p:custDataLst>
          </p:nvPr>
        </p:nvPicPr>
        <p:blipFill>
          <a:blip r:embed="rId19" cstate="print"/>
          <a:srcRect/>
          <a:stretch>
            <a:fillRect/>
          </a:stretch>
        </p:blipFill>
        <p:spPr bwMode="auto">
          <a:xfrm>
            <a:off x="919836" y="654859"/>
            <a:ext cx="6178661" cy="3485151"/>
          </a:xfrm>
          <a:prstGeom prst="rect">
            <a:avLst/>
          </a:prstGeom>
          <a:noFill/>
          <a:ln w="9525">
            <a:noFill/>
            <a:miter lim="800000"/>
            <a:headEnd/>
            <a:tailEnd/>
          </a:ln>
        </p:spPr>
      </p:pic>
      <p:sp>
        <p:nvSpPr>
          <p:cNvPr id="16" name="CuadroTexto 15"/>
          <p:cNvSpPr txBox="1"/>
          <p:nvPr>
            <p:custDataLst>
              <p:tags r:id="rId14"/>
            </p:custDataLst>
          </p:nvPr>
        </p:nvSpPr>
        <p:spPr>
          <a:xfrm>
            <a:off x="432533" y="369646"/>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6981"/>
                                        </p:tgtEl>
                                        <p:attrNameLst>
                                          <p:attrName>style.visibility</p:attrName>
                                        </p:attrNameLst>
                                      </p:cBhvr>
                                      <p:to>
                                        <p:strVal val="visible"/>
                                      </p:to>
                                    </p:set>
                                    <p:animEffect transition="in" filter="wipe(left)">
                                      <p:cBhvr>
                                        <p:cTn id="7" dur="500"/>
                                        <p:tgtEl>
                                          <p:spTgt spid="126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8" name="Rectángulo 7"/>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42</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6"/>
            </p:custDataLst>
          </p:nvPr>
        </p:nvPicPr>
        <p:blipFill>
          <a:blip r:embed="rId35"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7"/>
            </p:custDataLst>
          </p:nvPr>
        </p:nvPicPr>
        <p:blipFill>
          <a:blip r:embed="rId36">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8"/>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9"/>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338951" name="Rectangle 2_"/>
          <p:cNvSpPr>
            <a:spLocks noGrp="1" noChangeArrowheads="1"/>
          </p:cNvSpPr>
          <p:nvPr>
            <p:ph type="title"/>
            <p:custDataLst>
              <p:tags r:id="rId10"/>
            </p:custDataLst>
          </p:nvPr>
        </p:nvSpPr>
        <p:spPr>
          <a:xfrm>
            <a:off x="3151317" y="169688"/>
            <a:ext cx="4086457" cy="514251"/>
          </a:xfrm>
        </p:spPr>
        <p:txBody>
          <a:bodyPr/>
          <a:lstStyle/>
          <a:p>
            <a:r>
              <a:rPr lang="es-ES" sz="1928" dirty="0">
                <a:solidFill>
                  <a:schemeClr val="bg1"/>
                </a:solidFill>
              </a:rPr>
              <a:t>Asistente de frenado (BAS)</a:t>
            </a:r>
          </a:p>
        </p:txBody>
      </p:sp>
      <p:sp>
        <p:nvSpPr>
          <p:cNvPr id="338948" name="Rectangle 8"/>
          <p:cNvSpPr>
            <a:spLocks noChangeArrowheads="1"/>
          </p:cNvSpPr>
          <p:nvPr>
            <p:custDataLst>
              <p:tags r:id="rId11"/>
            </p:custDataLst>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338950" name="Rectangle 6__"/>
          <p:cNvSpPr>
            <a:spLocks noChangeArrowheads="1"/>
          </p:cNvSpPr>
          <p:nvPr>
            <p:custDataLst>
              <p:tags r:id="rId12"/>
            </p:custDataLst>
          </p:nvPr>
        </p:nvSpPr>
        <p:spPr bwMode="auto">
          <a:xfrm>
            <a:off x="157643" y="654859"/>
            <a:ext cx="7967826" cy="479050"/>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338952" name="Text Box 12"/>
          <p:cNvSpPr txBox="1">
            <a:spLocks noChangeArrowheads="1"/>
          </p:cNvSpPr>
          <p:nvPr>
            <p:custDataLst>
              <p:tags r:id="rId13"/>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sp>
        <p:nvSpPr>
          <p:cNvPr id="12" name="Rectangle 6_"/>
          <p:cNvSpPr txBox="1">
            <a:spLocks noChangeArrowheads="1"/>
          </p:cNvSpPr>
          <p:nvPr>
            <p:custDataLst>
              <p:tags r:id="rId14"/>
            </p:custDataLst>
          </p:nvPr>
        </p:nvSpPr>
        <p:spPr bwMode="auto">
          <a:xfrm>
            <a:off x="157643" y="795665"/>
            <a:ext cx="7967826" cy="479050"/>
          </a:xfrm>
          <a:prstGeom prst="rect">
            <a:avLst/>
          </a:prstGeom>
          <a:noFill/>
          <a:ln w="0">
            <a:noFill/>
            <a:miter lim="800000"/>
            <a:headEnd/>
            <a:tailEnd/>
          </a:ln>
          <a:effectLst/>
        </p:spPr>
        <p:txBody>
          <a:bodyPr lIns="0" tIns="12244" rIns="0" bIns="0"/>
          <a:lstStyle/>
          <a:p>
            <a:pPr defTabSz="809640" eaLnBrk="0" fontAlgn="base" hangingPunct="0">
              <a:lnSpc>
                <a:spcPct val="111000"/>
              </a:lnSpc>
              <a:spcBef>
                <a:spcPct val="0"/>
              </a:spcBef>
              <a:spcAft>
                <a:spcPct val="0"/>
              </a:spcAft>
              <a:defRPr/>
            </a:pPr>
            <a:r>
              <a:rPr lang="es-ES" sz="1400" kern="0" dirty="0">
                <a:solidFill>
                  <a:srgbClr val="000000"/>
                </a:solidFill>
                <a:latin typeface="Bosch Office Sans"/>
                <a:cs typeface="Arial" charset="0"/>
              </a:rPr>
              <a:t>Asistente de frenada neumático</a:t>
            </a:r>
          </a:p>
        </p:txBody>
      </p:sp>
      <p:pic>
        <p:nvPicPr>
          <p:cNvPr id="338954" name="Picture 7" descr="Bremslichtunterdrückungsrelais"/>
          <p:cNvPicPr>
            <a:picLocks noChangeAspect="1" noChangeArrowheads="1"/>
          </p:cNvPicPr>
          <p:nvPr>
            <p:custDataLst>
              <p:tags r:id="rId15"/>
            </p:custDataLst>
          </p:nvPr>
        </p:nvPicPr>
        <p:blipFill>
          <a:blip r:embed="rId37" cstate="print"/>
          <a:srcRect/>
          <a:stretch>
            <a:fillRect/>
          </a:stretch>
        </p:blipFill>
        <p:spPr bwMode="auto">
          <a:xfrm>
            <a:off x="185192" y="1104828"/>
            <a:ext cx="5050677" cy="3214067"/>
          </a:xfrm>
          <a:prstGeom prst="rect">
            <a:avLst/>
          </a:prstGeom>
          <a:noFill/>
          <a:ln w="9525">
            <a:noFill/>
            <a:miter lim="800000"/>
            <a:headEnd/>
            <a:tailEnd/>
          </a:ln>
        </p:spPr>
      </p:pic>
      <p:sp>
        <p:nvSpPr>
          <p:cNvPr id="14" name="Rectangle 8_"/>
          <p:cNvSpPr>
            <a:spLocks noChangeArrowheads="1"/>
          </p:cNvSpPr>
          <p:nvPr>
            <p:custDataLst>
              <p:tags r:id="rId16"/>
            </p:custDataLst>
          </p:nvPr>
        </p:nvSpPr>
        <p:spPr bwMode="auto">
          <a:xfrm>
            <a:off x="185191" y="4248493"/>
            <a:ext cx="7677030" cy="1405007"/>
          </a:xfrm>
          <a:prstGeom prst="rect">
            <a:avLst/>
          </a:prstGeom>
          <a:noFill/>
          <a:ln w="9525">
            <a:noFill/>
            <a:miter lim="800000"/>
            <a:headEnd/>
            <a:tailEnd/>
          </a:ln>
        </p:spPr>
        <p:txBody>
          <a:bodyPr lIns="82267" tIns="41133" rIns="82267" bIns="41133"/>
          <a:lstStyle/>
          <a:p>
            <a:pPr eaLnBrk="0" fontAlgn="base" hangingPunct="0">
              <a:spcBef>
                <a:spcPct val="0"/>
              </a:spcBef>
              <a:spcAft>
                <a:spcPct val="0"/>
              </a:spcAft>
            </a:pPr>
            <a:r>
              <a:rPr lang="es-ES" sz="1350" dirty="0">
                <a:solidFill>
                  <a:srgbClr val="000000"/>
                </a:solidFill>
                <a:latin typeface="Bosch Office Sans"/>
                <a:cs typeface="Arial" charset="0"/>
              </a:rPr>
              <a:t>¿Qué funciones realiza la electroválvula del BAS ?</a:t>
            </a:r>
            <a:br>
              <a:rPr lang="es-ES" sz="1350" dirty="0">
                <a:solidFill>
                  <a:srgbClr val="000000"/>
                </a:solidFill>
                <a:latin typeface="Bosch Office Sans"/>
                <a:cs typeface="Arial" charset="0"/>
              </a:rPr>
            </a:br>
            <a:endParaRPr lang="es-ES" sz="1350" dirty="0">
              <a:solidFill>
                <a:srgbClr val="FF0000"/>
              </a:solidFill>
              <a:latin typeface="Bosch Office Sans"/>
              <a:cs typeface="Arial" charset="0"/>
            </a:endParaRPr>
          </a:p>
          <a:p>
            <a:pPr eaLnBrk="0" fontAlgn="base" hangingPunct="0">
              <a:spcBef>
                <a:spcPct val="0"/>
              </a:spcBef>
              <a:spcAft>
                <a:spcPct val="0"/>
              </a:spcAft>
            </a:pPr>
            <a:r>
              <a:rPr lang="es-ES" sz="1350" dirty="0">
                <a:solidFill>
                  <a:srgbClr val="000000"/>
                </a:solidFill>
                <a:latin typeface="Bosch Office Sans"/>
                <a:cs typeface="Arial" charset="0"/>
              </a:rPr>
              <a:t/>
            </a:r>
            <a:br>
              <a:rPr lang="es-ES" sz="1350" dirty="0">
                <a:solidFill>
                  <a:srgbClr val="000000"/>
                </a:solidFill>
                <a:latin typeface="Bosch Office Sans"/>
                <a:cs typeface="Arial" charset="0"/>
              </a:rPr>
            </a:br>
            <a:r>
              <a:rPr lang="es-ES" sz="1350" dirty="0">
                <a:solidFill>
                  <a:srgbClr val="000000"/>
                </a:solidFill>
                <a:latin typeface="Bosch Office Sans"/>
                <a:cs typeface="Arial" charset="0"/>
              </a:rPr>
              <a:t>2. ¿Por qué es necesario un relé para la supresión de la luz de freno?</a:t>
            </a:r>
            <a:br>
              <a:rPr lang="es-ES" sz="1350" dirty="0">
                <a:solidFill>
                  <a:srgbClr val="000000"/>
                </a:solidFill>
                <a:latin typeface="Bosch Office Sans"/>
                <a:cs typeface="Arial" charset="0"/>
              </a:rPr>
            </a:br>
            <a:endParaRPr lang="es-ES" sz="1350" dirty="0">
              <a:solidFill>
                <a:srgbClr val="FF0000"/>
              </a:solidFill>
              <a:latin typeface="Bosch Office Sans"/>
              <a:cs typeface="Arial" charset="0"/>
            </a:endParaRPr>
          </a:p>
        </p:txBody>
      </p:sp>
      <p:sp>
        <p:nvSpPr>
          <p:cNvPr id="338956" name="Line 9"/>
          <p:cNvSpPr>
            <a:spLocks noChangeShapeType="1"/>
          </p:cNvSpPr>
          <p:nvPr>
            <p:custDataLst>
              <p:tags r:id="rId17"/>
            </p:custDataLst>
          </p:nvPr>
        </p:nvSpPr>
        <p:spPr bwMode="auto">
          <a:xfrm flipH="1">
            <a:off x="754541" y="3751078"/>
            <a:ext cx="281614" cy="400993"/>
          </a:xfrm>
          <a:prstGeom prst="line">
            <a:avLst/>
          </a:prstGeom>
          <a:noFill/>
          <a:ln w="9525">
            <a:solidFill>
              <a:srgbClr val="153B63"/>
            </a:solidFill>
            <a:round/>
            <a:headEnd/>
            <a:tailEnd/>
          </a:ln>
        </p:spPr>
        <p:txBody>
          <a:bodyPr lIns="86769" tIns="45120" rIns="86769" bIns="45120"/>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338957" name="Line 10"/>
          <p:cNvSpPr>
            <a:spLocks noChangeShapeType="1"/>
          </p:cNvSpPr>
          <p:nvPr>
            <p:custDataLst>
              <p:tags r:id="rId18"/>
            </p:custDataLst>
          </p:nvPr>
        </p:nvSpPr>
        <p:spPr bwMode="auto">
          <a:xfrm>
            <a:off x="1809061" y="3160302"/>
            <a:ext cx="480580" cy="599959"/>
          </a:xfrm>
          <a:prstGeom prst="line">
            <a:avLst/>
          </a:prstGeom>
          <a:noFill/>
          <a:ln w="9525">
            <a:solidFill>
              <a:srgbClr val="153B63"/>
            </a:solidFill>
            <a:round/>
            <a:headEnd/>
            <a:tailEnd/>
          </a:ln>
        </p:spPr>
        <p:txBody>
          <a:bodyPr lIns="86769" tIns="45120" rIns="86769" bIns="45120"/>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338958" name="Line 11"/>
          <p:cNvSpPr>
            <a:spLocks noChangeShapeType="1"/>
          </p:cNvSpPr>
          <p:nvPr>
            <p:custDataLst>
              <p:tags r:id="rId19"/>
            </p:custDataLst>
          </p:nvPr>
        </p:nvSpPr>
        <p:spPr bwMode="auto">
          <a:xfrm flipH="1" flipV="1">
            <a:off x="390280" y="1616019"/>
            <a:ext cx="117849" cy="427012"/>
          </a:xfrm>
          <a:prstGeom prst="line">
            <a:avLst/>
          </a:prstGeom>
          <a:noFill/>
          <a:ln w="9525">
            <a:solidFill>
              <a:srgbClr val="153B63"/>
            </a:solidFill>
            <a:round/>
            <a:headEnd/>
            <a:tailEnd/>
          </a:ln>
        </p:spPr>
        <p:txBody>
          <a:bodyPr lIns="86769" tIns="45120" rIns="86769" bIns="45120"/>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338959" name="Line 12"/>
          <p:cNvSpPr>
            <a:spLocks noChangeShapeType="1"/>
          </p:cNvSpPr>
          <p:nvPr>
            <p:custDataLst>
              <p:tags r:id="rId20"/>
            </p:custDataLst>
          </p:nvPr>
        </p:nvSpPr>
        <p:spPr bwMode="auto">
          <a:xfrm flipH="1" flipV="1">
            <a:off x="2617170" y="1334405"/>
            <a:ext cx="45915" cy="309163"/>
          </a:xfrm>
          <a:prstGeom prst="line">
            <a:avLst/>
          </a:prstGeom>
          <a:noFill/>
          <a:ln w="9525">
            <a:solidFill>
              <a:srgbClr val="153B63"/>
            </a:solidFill>
            <a:round/>
            <a:headEnd/>
            <a:tailEnd/>
          </a:ln>
        </p:spPr>
        <p:txBody>
          <a:bodyPr lIns="86769" tIns="45120" rIns="86769" bIns="45120"/>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338960" name="Line 13"/>
          <p:cNvSpPr>
            <a:spLocks noChangeShapeType="1"/>
          </p:cNvSpPr>
          <p:nvPr>
            <p:custDataLst>
              <p:tags r:id="rId21"/>
            </p:custDataLst>
          </p:nvPr>
        </p:nvSpPr>
        <p:spPr bwMode="auto">
          <a:xfrm flipH="1" flipV="1">
            <a:off x="3371711" y="1597652"/>
            <a:ext cx="81116" cy="327529"/>
          </a:xfrm>
          <a:prstGeom prst="line">
            <a:avLst/>
          </a:prstGeom>
          <a:noFill/>
          <a:ln w="9525">
            <a:solidFill>
              <a:srgbClr val="153B63"/>
            </a:solidFill>
            <a:round/>
            <a:headEnd/>
            <a:tailEnd/>
          </a:ln>
        </p:spPr>
        <p:txBody>
          <a:bodyPr lIns="86769" tIns="45120" rIns="86769" bIns="45120"/>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338961" name="Line 14"/>
          <p:cNvSpPr>
            <a:spLocks noChangeShapeType="1"/>
          </p:cNvSpPr>
          <p:nvPr>
            <p:custDataLst>
              <p:tags r:id="rId22"/>
            </p:custDataLst>
          </p:nvPr>
        </p:nvSpPr>
        <p:spPr bwMode="auto">
          <a:xfrm flipV="1">
            <a:off x="4216551" y="1260941"/>
            <a:ext cx="309163" cy="182131"/>
          </a:xfrm>
          <a:prstGeom prst="line">
            <a:avLst/>
          </a:prstGeom>
          <a:noFill/>
          <a:ln w="9525">
            <a:solidFill>
              <a:srgbClr val="153B63"/>
            </a:solidFill>
            <a:round/>
            <a:headEnd/>
            <a:tailEnd/>
          </a:ln>
        </p:spPr>
        <p:txBody>
          <a:bodyPr lIns="86769" tIns="45120" rIns="86769" bIns="45120"/>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338962" name="Line 15"/>
          <p:cNvSpPr>
            <a:spLocks noChangeShapeType="1"/>
          </p:cNvSpPr>
          <p:nvPr>
            <p:custDataLst>
              <p:tags r:id="rId23"/>
            </p:custDataLst>
          </p:nvPr>
        </p:nvSpPr>
        <p:spPr bwMode="auto">
          <a:xfrm flipV="1">
            <a:off x="4798144" y="1669586"/>
            <a:ext cx="91830" cy="200496"/>
          </a:xfrm>
          <a:prstGeom prst="line">
            <a:avLst/>
          </a:prstGeom>
          <a:noFill/>
          <a:ln w="9525">
            <a:solidFill>
              <a:srgbClr val="153B63"/>
            </a:solidFill>
            <a:round/>
            <a:headEnd/>
            <a:tailEnd/>
          </a:ln>
        </p:spPr>
        <p:txBody>
          <a:bodyPr lIns="86769" tIns="45120" rIns="86769" bIns="45120"/>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338963" name="Text Box 16"/>
          <p:cNvSpPr txBox="1">
            <a:spLocks noChangeArrowheads="1"/>
          </p:cNvSpPr>
          <p:nvPr>
            <p:custDataLst>
              <p:tags r:id="rId24"/>
            </p:custDataLst>
          </p:nvPr>
        </p:nvSpPr>
        <p:spPr bwMode="auto">
          <a:xfrm>
            <a:off x="185192" y="1371137"/>
            <a:ext cx="260186" cy="269157"/>
          </a:xfrm>
          <a:prstGeom prst="rect">
            <a:avLst/>
          </a:prstGeom>
          <a:noFill/>
          <a:ln w="9525" algn="ctr">
            <a:noFill/>
            <a:miter lim="800000"/>
            <a:headEnd/>
            <a:tailEnd/>
          </a:ln>
        </p:spPr>
        <p:txBody>
          <a:bodyPr lIns="86769" tIns="45120" rIns="86769" bIns="45120">
            <a:spAutoFit/>
          </a:bodyPr>
          <a:lstStyle/>
          <a:p>
            <a:pPr eaLnBrk="0" fontAlgn="base" hangingPunct="0">
              <a:spcBef>
                <a:spcPct val="50000"/>
              </a:spcBef>
              <a:spcAft>
                <a:spcPct val="0"/>
              </a:spcAft>
            </a:pPr>
            <a:r>
              <a:rPr lang="es-ES" sz="1157" b="1" dirty="0">
                <a:solidFill>
                  <a:srgbClr val="000000"/>
                </a:solidFill>
                <a:latin typeface="Bosch Office Sans"/>
                <a:cs typeface="Arial" charset="0"/>
              </a:rPr>
              <a:t>1</a:t>
            </a:r>
          </a:p>
        </p:txBody>
      </p:sp>
      <p:sp>
        <p:nvSpPr>
          <p:cNvPr id="338964" name="Text Box 17"/>
          <p:cNvSpPr txBox="1">
            <a:spLocks noChangeArrowheads="1"/>
          </p:cNvSpPr>
          <p:nvPr>
            <p:custDataLst>
              <p:tags r:id="rId25"/>
            </p:custDataLst>
          </p:nvPr>
        </p:nvSpPr>
        <p:spPr bwMode="auto">
          <a:xfrm>
            <a:off x="2482485" y="1104828"/>
            <a:ext cx="260186" cy="269157"/>
          </a:xfrm>
          <a:prstGeom prst="rect">
            <a:avLst/>
          </a:prstGeom>
          <a:noFill/>
          <a:ln w="9525" algn="ctr">
            <a:noFill/>
            <a:miter lim="800000"/>
            <a:headEnd/>
            <a:tailEnd/>
          </a:ln>
        </p:spPr>
        <p:txBody>
          <a:bodyPr lIns="86769" tIns="45120" rIns="86769" bIns="45120">
            <a:spAutoFit/>
          </a:bodyPr>
          <a:lstStyle/>
          <a:p>
            <a:pPr eaLnBrk="0" fontAlgn="base" hangingPunct="0">
              <a:spcBef>
                <a:spcPct val="50000"/>
              </a:spcBef>
              <a:spcAft>
                <a:spcPct val="0"/>
              </a:spcAft>
            </a:pPr>
            <a:r>
              <a:rPr lang="es-ES" sz="1157" b="1" dirty="0">
                <a:solidFill>
                  <a:srgbClr val="000000"/>
                </a:solidFill>
                <a:latin typeface="Bosch Office Sans"/>
                <a:cs typeface="Arial" charset="0"/>
              </a:rPr>
              <a:t>2</a:t>
            </a:r>
          </a:p>
        </p:txBody>
      </p:sp>
      <p:sp>
        <p:nvSpPr>
          <p:cNvPr id="338965" name="Text Box 18"/>
          <p:cNvSpPr txBox="1">
            <a:spLocks noChangeArrowheads="1"/>
          </p:cNvSpPr>
          <p:nvPr>
            <p:custDataLst>
              <p:tags r:id="rId26"/>
            </p:custDataLst>
          </p:nvPr>
        </p:nvSpPr>
        <p:spPr bwMode="auto">
          <a:xfrm>
            <a:off x="3218660" y="1296142"/>
            <a:ext cx="260186" cy="269157"/>
          </a:xfrm>
          <a:prstGeom prst="rect">
            <a:avLst/>
          </a:prstGeom>
          <a:noFill/>
          <a:ln w="9525" algn="ctr">
            <a:noFill/>
            <a:miter lim="800000"/>
            <a:headEnd/>
            <a:tailEnd/>
          </a:ln>
        </p:spPr>
        <p:txBody>
          <a:bodyPr lIns="86769" tIns="45120" rIns="86769" bIns="45120">
            <a:spAutoFit/>
          </a:bodyPr>
          <a:lstStyle/>
          <a:p>
            <a:pPr eaLnBrk="0" fontAlgn="base" hangingPunct="0">
              <a:spcBef>
                <a:spcPct val="50000"/>
              </a:spcBef>
              <a:spcAft>
                <a:spcPct val="0"/>
              </a:spcAft>
            </a:pPr>
            <a:r>
              <a:rPr lang="es-ES" sz="1157" b="1" dirty="0">
                <a:solidFill>
                  <a:srgbClr val="000000"/>
                </a:solidFill>
                <a:latin typeface="Bosch Office Sans"/>
                <a:cs typeface="Arial" charset="0"/>
              </a:rPr>
              <a:t>3</a:t>
            </a:r>
          </a:p>
        </p:txBody>
      </p:sp>
      <p:sp>
        <p:nvSpPr>
          <p:cNvPr id="338966" name="Text Box 19"/>
          <p:cNvSpPr txBox="1">
            <a:spLocks noChangeArrowheads="1"/>
          </p:cNvSpPr>
          <p:nvPr>
            <p:custDataLst>
              <p:tags r:id="rId27"/>
            </p:custDataLst>
          </p:nvPr>
        </p:nvSpPr>
        <p:spPr bwMode="auto">
          <a:xfrm>
            <a:off x="4527244" y="1104828"/>
            <a:ext cx="260186" cy="269157"/>
          </a:xfrm>
          <a:prstGeom prst="rect">
            <a:avLst/>
          </a:prstGeom>
          <a:noFill/>
          <a:ln w="9525" algn="ctr">
            <a:noFill/>
            <a:miter lim="800000"/>
            <a:headEnd/>
            <a:tailEnd/>
          </a:ln>
        </p:spPr>
        <p:txBody>
          <a:bodyPr lIns="86769" tIns="45120" rIns="86769" bIns="45120">
            <a:spAutoFit/>
          </a:bodyPr>
          <a:lstStyle/>
          <a:p>
            <a:pPr eaLnBrk="0" fontAlgn="base" hangingPunct="0">
              <a:spcBef>
                <a:spcPct val="50000"/>
              </a:spcBef>
              <a:spcAft>
                <a:spcPct val="0"/>
              </a:spcAft>
            </a:pPr>
            <a:r>
              <a:rPr lang="es-ES" sz="1157" b="1" dirty="0">
                <a:solidFill>
                  <a:srgbClr val="000000"/>
                </a:solidFill>
                <a:latin typeface="Bosch Office Sans"/>
                <a:cs typeface="Arial" charset="0"/>
              </a:rPr>
              <a:t>4</a:t>
            </a:r>
          </a:p>
        </p:txBody>
      </p:sp>
      <p:sp>
        <p:nvSpPr>
          <p:cNvPr id="338967" name="Text Box 20"/>
          <p:cNvSpPr txBox="1">
            <a:spLocks noChangeArrowheads="1"/>
          </p:cNvSpPr>
          <p:nvPr>
            <p:custDataLst>
              <p:tags r:id="rId28"/>
            </p:custDataLst>
          </p:nvPr>
        </p:nvSpPr>
        <p:spPr bwMode="auto">
          <a:xfrm>
            <a:off x="4799674" y="1413991"/>
            <a:ext cx="260186" cy="269157"/>
          </a:xfrm>
          <a:prstGeom prst="rect">
            <a:avLst/>
          </a:prstGeom>
          <a:noFill/>
          <a:ln w="9525" algn="ctr">
            <a:noFill/>
            <a:miter lim="800000"/>
            <a:headEnd/>
            <a:tailEnd/>
          </a:ln>
        </p:spPr>
        <p:txBody>
          <a:bodyPr lIns="86769" tIns="45120" rIns="86769" bIns="45120">
            <a:spAutoFit/>
          </a:bodyPr>
          <a:lstStyle/>
          <a:p>
            <a:pPr eaLnBrk="0" fontAlgn="base" hangingPunct="0">
              <a:spcBef>
                <a:spcPct val="50000"/>
              </a:spcBef>
              <a:spcAft>
                <a:spcPct val="0"/>
              </a:spcAft>
            </a:pPr>
            <a:r>
              <a:rPr lang="es-ES" sz="1157" b="1" dirty="0">
                <a:solidFill>
                  <a:srgbClr val="000000"/>
                </a:solidFill>
                <a:latin typeface="Bosch Office Sans"/>
                <a:cs typeface="Arial" charset="0"/>
              </a:rPr>
              <a:t>5</a:t>
            </a:r>
          </a:p>
        </p:txBody>
      </p:sp>
      <p:sp>
        <p:nvSpPr>
          <p:cNvPr id="338968" name="Text Box 21"/>
          <p:cNvSpPr txBox="1">
            <a:spLocks noChangeArrowheads="1"/>
          </p:cNvSpPr>
          <p:nvPr>
            <p:custDataLst>
              <p:tags r:id="rId29"/>
            </p:custDataLst>
          </p:nvPr>
        </p:nvSpPr>
        <p:spPr bwMode="auto">
          <a:xfrm>
            <a:off x="502007" y="4058709"/>
            <a:ext cx="260186" cy="269157"/>
          </a:xfrm>
          <a:prstGeom prst="rect">
            <a:avLst/>
          </a:prstGeom>
          <a:noFill/>
          <a:ln w="9525" algn="ctr">
            <a:noFill/>
            <a:miter lim="800000"/>
            <a:headEnd/>
            <a:tailEnd/>
          </a:ln>
        </p:spPr>
        <p:txBody>
          <a:bodyPr lIns="86769" tIns="45120" rIns="86769" bIns="45120">
            <a:spAutoFit/>
          </a:bodyPr>
          <a:lstStyle/>
          <a:p>
            <a:pPr eaLnBrk="0" fontAlgn="base" hangingPunct="0">
              <a:spcBef>
                <a:spcPct val="50000"/>
              </a:spcBef>
              <a:spcAft>
                <a:spcPct val="0"/>
              </a:spcAft>
            </a:pPr>
            <a:r>
              <a:rPr lang="es-ES" sz="1157" b="1" dirty="0">
                <a:solidFill>
                  <a:srgbClr val="000000"/>
                </a:solidFill>
                <a:latin typeface="Bosch Office Sans"/>
                <a:cs typeface="Arial" charset="0"/>
              </a:rPr>
              <a:t>6</a:t>
            </a:r>
          </a:p>
        </p:txBody>
      </p:sp>
      <p:sp>
        <p:nvSpPr>
          <p:cNvPr id="338969" name="Text Box 22"/>
          <p:cNvSpPr txBox="1">
            <a:spLocks noChangeArrowheads="1"/>
          </p:cNvSpPr>
          <p:nvPr>
            <p:custDataLst>
              <p:tags r:id="rId30"/>
            </p:custDataLst>
          </p:nvPr>
        </p:nvSpPr>
        <p:spPr bwMode="auto">
          <a:xfrm>
            <a:off x="2291172" y="3695979"/>
            <a:ext cx="260186" cy="269157"/>
          </a:xfrm>
          <a:prstGeom prst="rect">
            <a:avLst/>
          </a:prstGeom>
          <a:noFill/>
          <a:ln w="9525" algn="ctr">
            <a:noFill/>
            <a:miter lim="800000"/>
            <a:headEnd/>
            <a:tailEnd/>
          </a:ln>
        </p:spPr>
        <p:txBody>
          <a:bodyPr lIns="86769" tIns="45120" rIns="86769" bIns="45120">
            <a:spAutoFit/>
          </a:bodyPr>
          <a:lstStyle/>
          <a:p>
            <a:pPr eaLnBrk="0" fontAlgn="base" hangingPunct="0">
              <a:spcBef>
                <a:spcPct val="50000"/>
              </a:spcBef>
              <a:spcAft>
                <a:spcPct val="0"/>
              </a:spcAft>
            </a:pPr>
            <a:r>
              <a:rPr lang="es-ES" sz="1157" b="1" dirty="0">
                <a:solidFill>
                  <a:srgbClr val="000000"/>
                </a:solidFill>
                <a:latin typeface="Bosch Office Sans"/>
                <a:cs typeface="Arial" charset="0"/>
              </a:rPr>
              <a:t>7</a:t>
            </a:r>
          </a:p>
        </p:txBody>
      </p:sp>
      <p:sp>
        <p:nvSpPr>
          <p:cNvPr id="338970" name="Rectangle 23"/>
          <p:cNvSpPr>
            <a:spLocks noChangeArrowheads="1"/>
          </p:cNvSpPr>
          <p:nvPr>
            <p:custDataLst>
              <p:tags r:id="rId31"/>
            </p:custDataLst>
          </p:nvPr>
        </p:nvSpPr>
        <p:spPr bwMode="auto">
          <a:xfrm>
            <a:off x="5402695" y="1104828"/>
            <a:ext cx="2825318" cy="1610095"/>
          </a:xfrm>
          <a:prstGeom prst="rect">
            <a:avLst/>
          </a:prstGeom>
          <a:noFill/>
          <a:ln w="9525">
            <a:noFill/>
            <a:miter lim="800000"/>
            <a:headEnd/>
            <a:tailEnd/>
          </a:ln>
        </p:spPr>
        <p:txBody>
          <a:bodyPr lIns="82267" tIns="41133" rIns="82267" bIns="41133"/>
          <a:lstStyle/>
          <a:p>
            <a:pPr eaLnBrk="0" fontAlgn="base" hangingPunct="0">
              <a:spcBef>
                <a:spcPct val="0"/>
              </a:spcBef>
              <a:spcAft>
                <a:spcPct val="0"/>
              </a:spcAft>
            </a:pPr>
            <a:r>
              <a:rPr lang="es-ES" sz="1157" dirty="0">
                <a:solidFill>
                  <a:srgbClr val="000000"/>
                </a:solidFill>
                <a:latin typeface="Bosch Office Sans"/>
                <a:cs typeface="Arial" charset="0"/>
              </a:rPr>
              <a:t>1 Unidad de control de ESP</a:t>
            </a:r>
            <a:br>
              <a:rPr lang="es-ES" sz="1157" dirty="0">
                <a:solidFill>
                  <a:srgbClr val="000000"/>
                </a:solidFill>
                <a:latin typeface="Bosch Office Sans"/>
                <a:cs typeface="Arial" charset="0"/>
              </a:rPr>
            </a:br>
            <a:r>
              <a:rPr lang="es-ES" sz="1157" dirty="0">
                <a:solidFill>
                  <a:srgbClr val="000000"/>
                </a:solidFill>
                <a:latin typeface="Bosch Office Sans"/>
                <a:cs typeface="Arial" charset="0"/>
              </a:rPr>
              <a:t>2 Relé de supresión de la luz de freno.</a:t>
            </a:r>
            <a:br>
              <a:rPr lang="es-ES" sz="1157" dirty="0">
                <a:solidFill>
                  <a:srgbClr val="000000"/>
                </a:solidFill>
                <a:latin typeface="Bosch Office Sans"/>
                <a:cs typeface="Arial" charset="0"/>
              </a:rPr>
            </a:br>
            <a:r>
              <a:rPr lang="es-ES" sz="1157" dirty="0">
                <a:solidFill>
                  <a:srgbClr val="000000"/>
                </a:solidFill>
                <a:latin typeface="Bosch Office Sans"/>
                <a:cs typeface="Arial" charset="0"/>
              </a:rPr>
              <a:t>3 Interruptor de la lámpara</a:t>
            </a:r>
          </a:p>
          <a:p>
            <a:pPr eaLnBrk="0" fontAlgn="base" hangingPunct="0">
              <a:spcBef>
                <a:spcPct val="0"/>
              </a:spcBef>
              <a:spcAft>
                <a:spcPct val="0"/>
              </a:spcAft>
            </a:pPr>
            <a:r>
              <a:rPr lang="es-ES" sz="1157" dirty="0">
                <a:solidFill>
                  <a:srgbClr val="000000"/>
                </a:solidFill>
                <a:latin typeface="Bosch Office Sans"/>
                <a:cs typeface="Arial" charset="0"/>
              </a:rPr>
              <a:t>4 Módulo de luz</a:t>
            </a:r>
            <a:br>
              <a:rPr lang="es-ES" sz="1157" dirty="0">
                <a:solidFill>
                  <a:srgbClr val="000000"/>
                </a:solidFill>
                <a:latin typeface="Bosch Office Sans"/>
                <a:cs typeface="Arial" charset="0"/>
              </a:rPr>
            </a:br>
            <a:r>
              <a:rPr lang="es-ES" sz="1157" dirty="0">
                <a:solidFill>
                  <a:srgbClr val="000000"/>
                </a:solidFill>
                <a:latin typeface="Bosch Office Sans"/>
                <a:cs typeface="Arial" charset="0"/>
              </a:rPr>
              <a:t>5 Luz de freno</a:t>
            </a:r>
            <a:br>
              <a:rPr lang="es-ES" sz="1157" dirty="0">
                <a:solidFill>
                  <a:srgbClr val="000000"/>
                </a:solidFill>
                <a:latin typeface="Bosch Office Sans"/>
                <a:cs typeface="Arial" charset="0"/>
              </a:rPr>
            </a:br>
            <a:r>
              <a:rPr lang="es-ES" sz="1157" dirty="0">
                <a:solidFill>
                  <a:srgbClr val="000000"/>
                </a:solidFill>
                <a:latin typeface="Bosch Office Sans"/>
                <a:cs typeface="Arial" charset="0"/>
              </a:rPr>
              <a:t>6 Membrana del sensor de desplazamiento</a:t>
            </a:r>
            <a:br>
              <a:rPr lang="es-ES" sz="1157" dirty="0">
                <a:solidFill>
                  <a:srgbClr val="000000"/>
                </a:solidFill>
                <a:latin typeface="Bosch Office Sans"/>
                <a:cs typeface="Arial" charset="0"/>
              </a:rPr>
            </a:br>
            <a:r>
              <a:rPr lang="es-ES" sz="1157" dirty="0">
                <a:solidFill>
                  <a:srgbClr val="000000"/>
                </a:solidFill>
                <a:latin typeface="Bosch Office Sans"/>
                <a:cs typeface="Arial" charset="0"/>
              </a:rPr>
              <a:t>7 BAS válvula de solenoide</a:t>
            </a:r>
          </a:p>
        </p:txBody>
      </p:sp>
      <p:sp>
        <p:nvSpPr>
          <p:cNvPr id="28" name="27 Rectángulo"/>
          <p:cNvSpPr/>
          <p:nvPr/>
        </p:nvSpPr>
        <p:spPr>
          <a:xfrm>
            <a:off x="295747" y="4473764"/>
            <a:ext cx="4114006" cy="504436"/>
          </a:xfrm>
          <a:prstGeom prst="rect">
            <a:avLst/>
          </a:prstGeom>
        </p:spPr>
        <p:txBody>
          <a:bodyPr>
            <a:spAutoFit/>
          </a:bodyPr>
          <a:lstStyle/>
          <a:p>
            <a:pPr fontAlgn="base">
              <a:spcBef>
                <a:spcPct val="0"/>
              </a:spcBef>
              <a:spcAft>
                <a:spcPct val="0"/>
              </a:spcAft>
            </a:pPr>
            <a:r>
              <a:rPr lang="es-ES" sz="1350" dirty="0">
                <a:solidFill>
                  <a:srgbClr val="FF0000"/>
                </a:solidFill>
                <a:latin typeface="Bosch Office Sans"/>
                <a:cs typeface="Arial" charset="0"/>
              </a:rPr>
              <a:t>Asistente de frenada</a:t>
            </a:r>
            <a:br>
              <a:rPr lang="es-ES" sz="1350" dirty="0">
                <a:solidFill>
                  <a:srgbClr val="FF0000"/>
                </a:solidFill>
                <a:latin typeface="Bosch Office Sans"/>
                <a:cs typeface="Arial" charset="0"/>
              </a:rPr>
            </a:br>
            <a:r>
              <a:rPr lang="es-ES" sz="1350" dirty="0">
                <a:solidFill>
                  <a:srgbClr val="FF0000"/>
                </a:solidFill>
                <a:latin typeface="Bosch Office Sans"/>
                <a:cs typeface="Arial" charset="0"/>
              </a:rPr>
              <a:t>Pre-carga para un control ESP</a:t>
            </a:r>
            <a:endParaRPr lang="de-DE" sz="1350" b="1" dirty="0">
              <a:solidFill>
                <a:srgbClr val="000000"/>
              </a:solidFill>
              <a:latin typeface="Bosch Office Sans"/>
              <a:cs typeface="Arial" charset="0"/>
            </a:endParaRPr>
          </a:p>
        </p:txBody>
      </p:sp>
      <p:sp>
        <p:nvSpPr>
          <p:cNvPr id="29" name="28 Rectángulo"/>
          <p:cNvSpPr/>
          <p:nvPr/>
        </p:nvSpPr>
        <p:spPr>
          <a:xfrm>
            <a:off x="365170" y="5098570"/>
            <a:ext cx="6942289" cy="300082"/>
          </a:xfrm>
          <a:prstGeom prst="rect">
            <a:avLst/>
          </a:prstGeom>
        </p:spPr>
        <p:txBody>
          <a:bodyPr wrap="square">
            <a:spAutoFit/>
          </a:bodyPr>
          <a:lstStyle/>
          <a:p>
            <a:pPr fontAlgn="base">
              <a:spcBef>
                <a:spcPct val="0"/>
              </a:spcBef>
              <a:spcAft>
                <a:spcPct val="0"/>
              </a:spcAft>
            </a:pPr>
            <a:r>
              <a:rPr lang="es-ES" sz="1350" dirty="0">
                <a:solidFill>
                  <a:srgbClr val="FF0000"/>
                </a:solidFill>
                <a:latin typeface="Bosch Office Sans"/>
                <a:cs typeface="Arial" charset="0"/>
              </a:rPr>
              <a:t>Así no se enciende la luz de freno durante la intervención ESP.</a:t>
            </a:r>
            <a:endParaRPr lang="de-DE" sz="1350" b="1" dirty="0">
              <a:solidFill>
                <a:srgbClr val="000000"/>
              </a:solidFill>
              <a:latin typeface="Bosch Office Sans"/>
              <a:cs typeface="Arial" charset="0"/>
            </a:endParaRPr>
          </a:p>
        </p:txBody>
      </p:sp>
      <p:sp>
        <p:nvSpPr>
          <p:cNvPr id="34" name="CuadroTexto 33"/>
          <p:cNvSpPr txBox="1"/>
          <p:nvPr>
            <p:custDataLst>
              <p:tags r:id="rId32"/>
            </p:custDataLst>
          </p:nvPr>
        </p:nvSpPr>
        <p:spPr>
          <a:xfrm>
            <a:off x="295388" y="262278"/>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8" name="Rectángulo 7"/>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43</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6"/>
            </p:custDataLst>
          </p:nvPr>
        </p:nvPicPr>
        <p:blipFill>
          <a:blip r:embed="rId32"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7"/>
            </p:custDataLst>
          </p:nvPr>
        </p:nvPicPr>
        <p:blipFill>
          <a:blip r:embed="rId33">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8"/>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9"/>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340999" name="Rectangle 2_"/>
          <p:cNvSpPr>
            <a:spLocks noGrp="1" noChangeArrowheads="1"/>
          </p:cNvSpPr>
          <p:nvPr>
            <p:ph type="title"/>
            <p:custDataLst>
              <p:tags r:id="rId10"/>
            </p:custDataLst>
          </p:nvPr>
        </p:nvSpPr>
        <p:spPr>
          <a:xfrm>
            <a:off x="3151317" y="169688"/>
            <a:ext cx="4086457" cy="514251"/>
          </a:xfrm>
        </p:spPr>
        <p:txBody>
          <a:bodyPr/>
          <a:lstStyle/>
          <a:p>
            <a:r>
              <a:rPr lang="es-ES" sz="1928" dirty="0">
                <a:solidFill>
                  <a:schemeClr val="bg1"/>
                </a:solidFill>
              </a:rPr>
              <a:t>Asistente de frenado (BAS)</a:t>
            </a:r>
          </a:p>
        </p:txBody>
      </p:sp>
      <p:sp>
        <p:nvSpPr>
          <p:cNvPr id="340996" name="Rectangle 8"/>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340998" name="Rectangle 6__"/>
          <p:cNvSpPr>
            <a:spLocks noChangeArrowheads="1"/>
          </p:cNvSpPr>
          <p:nvPr/>
        </p:nvSpPr>
        <p:spPr bwMode="auto">
          <a:xfrm>
            <a:off x="157643" y="654859"/>
            <a:ext cx="7967826" cy="479050"/>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341000" name="Text Box 12"/>
          <p:cNvSpPr txBox="1">
            <a:spLocks noChangeArrowheads="1"/>
          </p:cNvSpPr>
          <p:nvPr>
            <p:custDataLst>
              <p:tags r:id="rId11"/>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sp>
        <p:nvSpPr>
          <p:cNvPr id="12" name="Rectangle 6_"/>
          <p:cNvSpPr txBox="1">
            <a:spLocks noChangeArrowheads="1"/>
          </p:cNvSpPr>
          <p:nvPr>
            <p:custDataLst>
              <p:tags r:id="rId12"/>
            </p:custDataLst>
          </p:nvPr>
        </p:nvSpPr>
        <p:spPr bwMode="auto">
          <a:xfrm>
            <a:off x="157643" y="654859"/>
            <a:ext cx="7967826" cy="479050"/>
          </a:xfrm>
          <a:prstGeom prst="rect">
            <a:avLst/>
          </a:prstGeom>
          <a:noFill/>
          <a:ln w="0">
            <a:noFill/>
            <a:miter lim="800000"/>
            <a:headEnd/>
            <a:tailEnd/>
          </a:ln>
          <a:effectLst/>
        </p:spPr>
        <p:txBody>
          <a:bodyPr lIns="0" tIns="12244" rIns="0" bIns="0"/>
          <a:lstStyle/>
          <a:p>
            <a:pPr defTabSz="809640" eaLnBrk="0" fontAlgn="base" hangingPunct="0">
              <a:lnSpc>
                <a:spcPct val="111000"/>
              </a:lnSpc>
              <a:spcBef>
                <a:spcPct val="0"/>
              </a:spcBef>
              <a:spcAft>
                <a:spcPct val="0"/>
              </a:spcAft>
              <a:defRPr/>
            </a:pPr>
            <a:r>
              <a:rPr lang="es-ES" sz="1928" kern="0" dirty="0">
                <a:solidFill>
                  <a:srgbClr val="000000"/>
                </a:solidFill>
                <a:latin typeface="Bosch Office Sans"/>
                <a:cs typeface="Arial" charset="0"/>
              </a:rPr>
              <a:t>Asistente de frenada</a:t>
            </a:r>
          </a:p>
        </p:txBody>
      </p:sp>
      <p:pic>
        <p:nvPicPr>
          <p:cNvPr id="341002" name="Picture 8" descr="HBA-Diagramm2"/>
          <p:cNvPicPr>
            <a:picLocks noChangeAspect="1" noChangeArrowheads="1"/>
          </p:cNvPicPr>
          <p:nvPr>
            <p:custDataLst>
              <p:tags r:id="rId13"/>
            </p:custDataLst>
          </p:nvPr>
        </p:nvPicPr>
        <p:blipFill>
          <a:blip r:embed="rId34" cstate="print"/>
          <a:srcRect/>
          <a:stretch>
            <a:fillRect/>
          </a:stretch>
        </p:blipFill>
        <p:spPr bwMode="auto">
          <a:xfrm>
            <a:off x="26019" y="1092584"/>
            <a:ext cx="4316033" cy="2259030"/>
          </a:xfrm>
          <a:prstGeom prst="rect">
            <a:avLst/>
          </a:prstGeom>
          <a:noFill/>
          <a:ln w="9525">
            <a:noFill/>
            <a:miter lim="800000"/>
            <a:headEnd/>
            <a:tailEnd/>
          </a:ln>
        </p:spPr>
      </p:pic>
      <p:sp>
        <p:nvSpPr>
          <p:cNvPr id="341003" name="Text Box 9"/>
          <p:cNvSpPr txBox="1">
            <a:spLocks noChangeArrowheads="1"/>
          </p:cNvSpPr>
          <p:nvPr>
            <p:custDataLst>
              <p:tags r:id="rId14"/>
            </p:custDataLst>
          </p:nvPr>
        </p:nvSpPr>
        <p:spPr bwMode="auto">
          <a:xfrm>
            <a:off x="3627305" y="3200095"/>
            <a:ext cx="1181552" cy="446908"/>
          </a:xfrm>
          <a:prstGeom prst="rect">
            <a:avLst/>
          </a:prstGeom>
          <a:noFill/>
          <a:ln w="9525" algn="ctr">
            <a:noFill/>
            <a:miter lim="800000"/>
            <a:headEnd/>
            <a:tailEnd/>
          </a:ln>
        </p:spPr>
        <p:txBody>
          <a:bodyPr lIns="86769" tIns="45120" rIns="86769" bIns="45120">
            <a:spAutoFit/>
          </a:bodyPr>
          <a:lstStyle/>
          <a:p>
            <a:pPr eaLnBrk="0" fontAlgn="base" hangingPunct="0">
              <a:spcBef>
                <a:spcPct val="50000"/>
              </a:spcBef>
              <a:spcAft>
                <a:spcPct val="0"/>
              </a:spcAft>
            </a:pPr>
            <a:r>
              <a:rPr lang="es-ES" sz="1157" b="1" dirty="0">
                <a:solidFill>
                  <a:srgbClr val="000000"/>
                </a:solidFill>
                <a:latin typeface="Bosch Office Sans"/>
                <a:cs typeface="Arial" charset="0"/>
              </a:rPr>
              <a:t> Fuerza del Pedal </a:t>
            </a:r>
          </a:p>
        </p:txBody>
      </p:sp>
      <p:sp>
        <p:nvSpPr>
          <p:cNvPr id="341004" name="Text Box 10"/>
          <p:cNvSpPr txBox="1">
            <a:spLocks noChangeArrowheads="1"/>
          </p:cNvSpPr>
          <p:nvPr>
            <p:custDataLst>
              <p:tags r:id="rId15"/>
            </p:custDataLst>
          </p:nvPr>
        </p:nvSpPr>
        <p:spPr bwMode="auto">
          <a:xfrm>
            <a:off x="-52037" y="1016059"/>
            <a:ext cx="365792" cy="269157"/>
          </a:xfrm>
          <a:prstGeom prst="rect">
            <a:avLst/>
          </a:prstGeom>
          <a:noFill/>
          <a:ln w="9525" algn="ctr">
            <a:noFill/>
            <a:miter lim="800000"/>
            <a:headEnd/>
            <a:tailEnd/>
          </a:ln>
        </p:spPr>
        <p:txBody>
          <a:bodyPr lIns="86769" tIns="45120" rIns="86769" bIns="45120">
            <a:spAutoFit/>
          </a:bodyPr>
          <a:lstStyle/>
          <a:p>
            <a:pPr eaLnBrk="0" fontAlgn="base" hangingPunct="0">
              <a:spcBef>
                <a:spcPct val="50000"/>
              </a:spcBef>
              <a:spcAft>
                <a:spcPct val="0"/>
              </a:spcAft>
            </a:pPr>
            <a:r>
              <a:rPr lang="es-ES" sz="1157" b="1" dirty="0">
                <a:solidFill>
                  <a:srgbClr val="000000"/>
                </a:solidFill>
                <a:latin typeface="Bosch Office Sans"/>
                <a:cs typeface="Arial" charset="0"/>
              </a:rPr>
              <a:t>p</a:t>
            </a:r>
          </a:p>
        </p:txBody>
      </p:sp>
      <p:sp>
        <p:nvSpPr>
          <p:cNvPr id="341005" name="Text Box 11"/>
          <p:cNvSpPr txBox="1">
            <a:spLocks noChangeArrowheads="1"/>
          </p:cNvSpPr>
          <p:nvPr>
            <p:custDataLst>
              <p:tags r:id="rId16"/>
            </p:custDataLst>
          </p:nvPr>
        </p:nvSpPr>
        <p:spPr bwMode="auto">
          <a:xfrm>
            <a:off x="1848854" y="2564933"/>
            <a:ext cx="1343786" cy="446908"/>
          </a:xfrm>
          <a:prstGeom prst="rect">
            <a:avLst/>
          </a:prstGeom>
          <a:noFill/>
          <a:ln w="9525" algn="ctr">
            <a:noFill/>
            <a:miter lim="800000"/>
            <a:headEnd/>
            <a:tailEnd/>
          </a:ln>
        </p:spPr>
        <p:txBody>
          <a:bodyPr lIns="86769" tIns="45120" rIns="86769" bIns="45120">
            <a:spAutoFit/>
          </a:bodyPr>
          <a:lstStyle/>
          <a:p>
            <a:pPr eaLnBrk="0" fontAlgn="base" hangingPunct="0">
              <a:spcBef>
                <a:spcPct val="50000"/>
              </a:spcBef>
              <a:spcAft>
                <a:spcPct val="0"/>
              </a:spcAft>
            </a:pPr>
            <a:r>
              <a:rPr lang="es-ES" sz="1157" b="1" dirty="0">
                <a:solidFill>
                  <a:srgbClr val="92A0B9"/>
                </a:solidFill>
                <a:latin typeface="Bosch Office Sans"/>
                <a:cs typeface="Arial" charset="0"/>
              </a:rPr>
              <a:t>Conductor normal</a:t>
            </a:r>
          </a:p>
        </p:txBody>
      </p:sp>
      <p:sp>
        <p:nvSpPr>
          <p:cNvPr id="341006" name="Text Box 12_"/>
          <p:cNvSpPr txBox="1">
            <a:spLocks noChangeArrowheads="1"/>
          </p:cNvSpPr>
          <p:nvPr>
            <p:custDataLst>
              <p:tags r:id="rId17"/>
            </p:custDataLst>
          </p:nvPr>
        </p:nvSpPr>
        <p:spPr bwMode="auto">
          <a:xfrm>
            <a:off x="1339195" y="1141561"/>
            <a:ext cx="1426434" cy="446908"/>
          </a:xfrm>
          <a:prstGeom prst="rect">
            <a:avLst/>
          </a:prstGeom>
          <a:noFill/>
          <a:ln w="9525" algn="ctr">
            <a:noFill/>
            <a:miter lim="800000"/>
            <a:headEnd/>
            <a:tailEnd/>
          </a:ln>
        </p:spPr>
        <p:txBody>
          <a:bodyPr lIns="86769" tIns="45120" rIns="86769" bIns="45120">
            <a:spAutoFit/>
          </a:bodyPr>
          <a:lstStyle/>
          <a:p>
            <a:pPr eaLnBrk="0" fontAlgn="base" hangingPunct="0">
              <a:spcBef>
                <a:spcPct val="50000"/>
              </a:spcBef>
              <a:spcAft>
                <a:spcPct val="0"/>
              </a:spcAft>
            </a:pPr>
            <a:r>
              <a:rPr lang="es-ES" sz="1157" b="1" dirty="0">
                <a:solidFill>
                  <a:srgbClr val="99BBDD"/>
                </a:solidFill>
                <a:latin typeface="Bosch Office Sans"/>
                <a:cs typeface="Arial" charset="0"/>
              </a:rPr>
              <a:t>Conductor entrenado</a:t>
            </a:r>
          </a:p>
        </p:txBody>
      </p:sp>
      <p:sp>
        <p:nvSpPr>
          <p:cNvPr id="341007" name="Text Box 13"/>
          <p:cNvSpPr txBox="1">
            <a:spLocks noChangeArrowheads="1"/>
          </p:cNvSpPr>
          <p:nvPr>
            <p:custDataLst>
              <p:tags r:id="rId18"/>
            </p:custDataLst>
          </p:nvPr>
        </p:nvSpPr>
        <p:spPr bwMode="auto">
          <a:xfrm>
            <a:off x="1132576" y="2093537"/>
            <a:ext cx="889226" cy="269157"/>
          </a:xfrm>
          <a:prstGeom prst="rect">
            <a:avLst/>
          </a:prstGeom>
          <a:noFill/>
          <a:ln w="9525" algn="ctr">
            <a:noFill/>
            <a:miter lim="800000"/>
            <a:headEnd/>
            <a:tailEnd/>
          </a:ln>
        </p:spPr>
        <p:txBody>
          <a:bodyPr lIns="86769" tIns="45120" rIns="86769" bIns="45120">
            <a:spAutoFit/>
          </a:bodyPr>
          <a:lstStyle/>
          <a:p>
            <a:pPr eaLnBrk="0" fontAlgn="base" hangingPunct="0">
              <a:spcBef>
                <a:spcPct val="50000"/>
              </a:spcBef>
              <a:spcAft>
                <a:spcPct val="0"/>
              </a:spcAft>
            </a:pPr>
            <a:r>
              <a:rPr lang="es-ES" sz="1157" b="1" dirty="0">
                <a:solidFill>
                  <a:srgbClr val="EF2614"/>
                </a:solidFill>
                <a:latin typeface="Bosch Office Sans"/>
                <a:cs typeface="Arial" charset="0"/>
              </a:rPr>
              <a:t>HBA</a:t>
            </a:r>
          </a:p>
        </p:txBody>
      </p:sp>
      <p:sp>
        <p:nvSpPr>
          <p:cNvPr id="341008" name="Line 14"/>
          <p:cNvSpPr>
            <a:spLocks noChangeShapeType="1"/>
          </p:cNvSpPr>
          <p:nvPr>
            <p:custDataLst>
              <p:tags r:id="rId19"/>
            </p:custDataLst>
          </p:nvPr>
        </p:nvSpPr>
        <p:spPr bwMode="auto">
          <a:xfrm flipH="1">
            <a:off x="4499695" y="1260940"/>
            <a:ext cx="3357935" cy="834127"/>
          </a:xfrm>
          <a:prstGeom prst="line">
            <a:avLst/>
          </a:prstGeom>
          <a:noFill/>
          <a:ln w="9525">
            <a:solidFill>
              <a:schemeClr val="tx1"/>
            </a:solidFill>
            <a:round/>
            <a:headEnd/>
            <a:tailEnd/>
          </a:ln>
        </p:spPr>
        <p:txBody>
          <a:bodyPr wrap="none" anchor="ct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341009" name="Line 15"/>
          <p:cNvSpPr>
            <a:spLocks noChangeShapeType="1"/>
          </p:cNvSpPr>
          <p:nvPr>
            <p:custDataLst>
              <p:tags r:id="rId20"/>
            </p:custDataLst>
          </p:nvPr>
        </p:nvSpPr>
        <p:spPr bwMode="auto">
          <a:xfrm flipH="1">
            <a:off x="5330761" y="1608366"/>
            <a:ext cx="2777872" cy="1310115"/>
          </a:xfrm>
          <a:prstGeom prst="line">
            <a:avLst/>
          </a:prstGeom>
          <a:noFill/>
          <a:ln w="9525">
            <a:solidFill>
              <a:schemeClr val="tx1"/>
            </a:solidFill>
            <a:round/>
            <a:headEnd/>
            <a:tailEnd/>
          </a:ln>
        </p:spPr>
        <p:txBody>
          <a:bodyPr wrap="none" anchor="ct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341010" name="Freeform 16"/>
          <p:cNvSpPr>
            <a:spLocks/>
          </p:cNvSpPr>
          <p:nvPr>
            <p:custDataLst>
              <p:tags r:id="rId21"/>
            </p:custDataLst>
          </p:nvPr>
        </p:nvSpPr>
        <p:spPr bwMode="auto">
          <a:xfrm>
            <a:off x="6296511" y="1848656"/>
            <a:ext cx="864738" cy="413237"/>
          </a:xfrm>
          <a:custGeom>
            <a:avLst/>
            <a:gdLst>
              <a:gd name="T0" fmla="*/ 1680 w 1758"/>
              <a:gd name="T1" fmla="*/ 0 h 1031"/>
              <a:gd name="T2" fmla="*/ 1758 w 1758"/>
              <a:gd name="T3" fmla="*/ 36 h 1031"/>
              <a:gd name="T4" fmla="*/ 282 w 1758"/>
              <a:gd name="T5" fmla="*/ 947 h 1031"/>
              <a:gd name="T6" fmla="*/ 378 w 1758"/>
              <a:gd name="T7" fmla="*/ 1031 h 1031"/>
              <a:gd name="T8" fmla="*/ 0 w 1758"/>
              <a:gd name="T9" fmla="*/ 976 h 1031"/>
              <a:gd name="T10" fmla="*/ 0 w 1758"/>
              <a:gd name="T11" fmla="*/ 692 h 1031"/>
              <a:gd name="T12" fmla="*/ 108 w 1758"/>
              <a:gd name="T13" fmla="*/ 788 h 1031"/>
              <a:gd name="T14" fmla="*/ 1680 w 1758"/>
              <a:gd name="T15" fmla="*/ 0 h 1031"/>
              <a:gd name="T16" fmla="*/ 0 60000 65536"/>
              <a:gd name="T17" fmla="*/ 0 60000 65536"/>
              <a:gd name="T18" fmla="*/ 0 60000 65536"/>
              <a:gd name="T19" fmla="*/ 0 60000 65536"/>
              <a:gd name="T20" fmla="*/ 0 60000 65536"/>
              <a:gd name="T21" fmla="*/ 0 60000 65536"/>
              <a:gd name="T22" fmla="*/ 0 60000 65536"/>
              <a:gd name="T23" fmla="*/ 0 60000 65536"/>
              <a:gd name="T24" fmla="*/ 0 w 1758"/>
              <a:gd name="T25" fmla="*/ 0 h 1031"/>
              <a:gd name="T26" fmla="*/ 1758 w 1758"/>
              <a:gd name="T27" fmla="*/ 1031 h 10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58" h="1031">
                <a:moveTo>
                  <a:pt x="1680" y="0"/>
                </a:moveTo>
                <a:lnTo>
                  <a:pt x="1758" y="36"/>
                </a:lnTo>
                <a:lnTo>
                  <a:pt x="282" y="947"/>
                </a:lnTo>
                <a:lnTo>
                  <a:pt x="378" y="1031"/>
                </a:lnTo>
                <a:lnTo>
                  <a:pt x="0" y="976"/>
                </a:lnTo>
                <a:lnTo>
                  <a:pt x="0" y="692"/>
                </a:lnTo>
                <a:lnTo>
                  <a:pt x="108" y="788"/>
                </a:lnTo>
                <a:lnTo>
                  <a:pt x="1680" y="0"/>
                </a:lnTo>
                <a:close/>
              </a:path>
            </a:pathLst>
          </a:custGeom>
          <a:gradFill rotWithShape="0">
            <a:gsLst>
              <a:gs pos="0">
                <a:srgbClr val="92A0B9"/>
              </a:gs>
              <a:gs pos="100000">
                <a:srgbClr val="153B63"/>
              </a:gs>
            </a:gsLst>
            <a:lin ang="5400000" scaled="1"/>
          </a:gradFill>
          <a:ln w="9525">
            <a:noFill/>
            <a:round/>
            <a:headEnd/>
            <a:tailEnd/>
          </a:ln>
        </p:spPr>
        <p:txBody>
          <a:bodyPr wrap="none" anchor="ct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341011" name="Freeform 17"/>
          <p:cNvSpPr>
            <a:spLocks/>
          </p:cNvSpPr>
          <p:nvPr>
            <p:custDataLst>
              <p:tags r:id="rId22"/>
            </p:custDataLst>
          </p:nvPr>
        </p:nvSpPr>
        <p:spPr bwMode="auto">
          <a:xfrm>
            <a:off x="5102715" y="1632854"/>
            <a:ext cx="1731005" cy="693320"/>
          </a:xfrm>
          <a:custGeom>
            <a:avLst/>
            <a:gdLst>
              <a:gd name="T0" fmla="*/ 2563 w 2605"/>
              <a:gd name="T1" fmla="*/ 0 h 1259"/>
              <a:gd name="T2" fmla="*/ 2605 w 2605"/>
              <a:gd name="T3" fmla="*/ 52 h 1259"/>
              <a:gd name="T4" fmla="*/ 346 w 2605"/>
              <a:gd name="T5" fmla="*/ 1124 h 1259"/>
              <a:gd name="T6" fmla="*/ 496 w 2605"/>
              <a:gd name="T7" fmla="*/ 1259 h 1259"/>
              <a:gd name="T8" fmla="*/ 1 w 2605"/>
              <a:gd name="T9" fmla="*/ 1168 h 1259"/>
              <a:gd name="T10" fmla="*/ 0 w 2605"/>
              <a:gd name="T11" fmla="*/ 804 h 1259"/>
              <a:gd name="T12" fmla="*/ 139 w 2605"/>
              <a:gd name="T13" fmla="*/ 935 h 1259"/>
              <a:gd name="T14" fmla="*/ 2563 w 2605"/>
              <a:gd name="T15" fmla="*/ 0 h 1259"/>
              <a:gd name="T16" fmla="*/ 0 60000 65536"/>
              <a:gd name="T17" fmla="*/ 0 60000 65536"/>
              <a:gd name="T18" fmla="*/ 0 60000 65536"/>
              <a:gd name="T19" fmla="*/ 0 60000 65536"/>
              <a:gd name="T20" fmla="*/ 0 60000 65536"/>
              <a:gd name="T21" fmla="*/ 0 60000 65536"/>
              <a:gd name="T22" fmla="*/ 0 60000 65536"/>
              <a:gd name="T23" fmla="*/ 0 60000 65536"/>
              <a:gd name="T24" fmla="*/ 0 w 2605"/>
              <a:gd name="T25" fmla="*/ 0 h 1259"/>
              <a:gd name="T26" fmla="*/ 2605 w 2605"/>
              <a:gd name="T27" fmla="*/ 1259 h 12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05" h="1259">
                <a:moveTo>
                  <a:pt x="2563" y="0"/>
                </a:moveTo>
                <a:lnTo>
                  <a:pt x="2605" y="52"/>
                </a:lnTo>
                <a:lnTo>
                  <a:pt x="346" y="1124"/>
                </a:lnTo>
                <a:lnTo>
                  <a:pt x="496" y="1259"/>
                </a:lnTo>
                <a:lnTo>
                  <a:pt x="1" y="1168"/>
                </a:lnTo>
                <a:lnTo>
                  <a:pt x="0" y="804"/>
                </a:lnTo>
                <a:lnTo>
                  <a:pt x="139" y="935"/>
                </a:lnTo>
                <a:lnTo>
                  <a:pt x="2563" y="0"/>
                </a:lnTo>
                <a:close/>
              </a:path>
            </a:pathLst>
          </a:custGeom>
          <a:gradFill rotWithShape="0">
            <a:gsLst>
              <a:gs pos="0">
                <a:schemeClr val="folHlink"/>
              </a:gs>
              <a:gs pos="100000">
                <a:srgbClr val="A7A7A7">
                  <a:alpha val="99001"/>
                </a:srgbClr>
              </a:gs>
            </a:gsLst>
            <a:lin ang="5400000" scaled="1"/>
          </a:gradFill>
          <a:ln w="9525">
            <a:noFill/>
            <a:round/>
            <a:headEnd/>
            <a:tailEnd/>
          </a:ln>
        </p:spPr>
        <p:txBody>
          <a:bodyPr wrap="none" anchor="ct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341012" name="Line 18"/>
          <p:cNvSpPr>
            <a:spLocks noChangeShapeType="1"/>
          </p:cNvSpPr>
          <p:nvPr>
            <p:custDataLst>
              <p:tags r:id="rId23"/>
            </p:custDataLst>
          </p:nvPr>
        </p:nvSpPr>
        <p:spPr bwMode="auto">
          <a:xfrm>
            <a:off x="6233761" y="2163940"/>
            <a:ext cx="172947" cy="149990"/>
          </a:xfrm>
          <a:prstGeom prst="line">
            <a:avLst/>
          </a:prstGeom>
          <a:noFill/>
          <a:ln w="19050">
            <a:solidFill>
              <a:schemeClr val="tx1"/>
            </a:solidFill>
            <a:round/>
            <a:headEnd/>
            <a:tailEnd/>
          </a:ln>
        </p:spPr>
        <p:txBody>
          <a:bodyPr wrap="none" anchor="ct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341013" name="Rectangle 19"/>
          <p:cNvSpPr>
            <a:spLocks noChangeArrowheads="1"/>
          </p:cNvSpPr>
          <p:nvPr>
            <p:custDataLst>
              <p:tags r:id="rId24"/>
            </p:custDataLst>
          </p:nvPr>
        </p:nvSpPr>
        <p:spPr bwMode="auto">
          <a:xfrm>
            <a:off x="5600131" y="2211387"/>
            <a:ext cx="754540" cy="235698"/>
          </a:xfrm>
          <a:prstGeom prst="rect">
            <a:avLst/>
          </a:prstGeom>
          <a:noFill/>
          <a:ln w="9525">
            <a:noFill/>
            <a:miter lim="800000"/>
            <a:headEnd/>
            <a:tailEnd/>
          </a:ln>
        </p:spPr>
        <p:txBody>
          <a:bodyPr wrap="none" lIns="85777" tIns="42889" rIns="85777" bIns="42889"/>
          <a:lstStyle/>
          <a:p>
            <a:pPr defTabSz="857085" eaLnBrk="0" fontAlgn="base" hangingPunct="0">
              <a:spcBef>
                <a:spcPct val="50000"/>
              </a:spcBef>
              <a:spcAft>
                <a:spcPct val="0"/>
              </a:spcAft>
            </a:pPr>
            <a:r>
              <a:rPr lang="es-ES" sz="1157" b="1" dirty="0">
                <a:solidFill>
                  <a:srgbClr val="000000"/>
                </a:solidFill>
                <a:latin typeface="Bosch Office Sans"/>
                <a:cs typeface="Arial" charset="0"/>
              </a:rPr>
              <a:t>Con  BA</a:t>
            </a:r>
          </a:p>
        </p:txBody>
      </p:sp>
      <p:sp>
        <p:nvSpPr>
          <p:cNvPr id="341014" name="Rectangle 20"/>
          <p:cNvSpPr>
            <a:spLocks noChangeArrowheads="1"/>
          </p:cNvSpPr>
          <p:nvPr>
            <p:custDataLst>
              <p:tags r:id="rId25"/>
            </p:custDataLst>
          </p:nvPr>
        </p:nvSpPr>
        <p:spPr bwMode="auto">
          <a:xfrm>
            <a:off x="4473676" y="2349132"/>
            <a:ext cx="760662" cy="244881"/>
          </a:xfrm>
          <a:prstGeom prst="rect">
            <a:avLst/>
          </a:prstGeom>
          <a:noFill/>
          <a:ln w="9525">
            <a:noFill/>
            <a:miter lim="800000"/>
            <a:headEnd/>
            <a:tailEnd/>
          </a:ln>
        </p:spPr>
        <p:txBody>
          <a:bodyPr wrap="none" lIns="85777" tIns="42889" rIns="85777" bIns="42889"/>
          <a:lstStyle/>
          <a:p>
            <a:pPr defTabSz="857085" eaLnBrk="0" fontAlgn="base" hangingPunct="0">
              <a:spcBef>
                <a:spcPct val="50000"/>
              </a:spcBef>
              <a:spcAft>
                <a:spcPct val="0"/>
              </a:spcAft>
            </a:pPr>
            <a:r>
              <a:rPr lang="es-ES" sz="1157" b="1" dirty="0">
                <a:solidFill>
                  <a:srgbClr val="000000"/>
                </a:solidFill>
                <a:latin typeface="Bosch Office Sans"/>
                <a:cs typeface="Arial" charset="0"/>
              </a:rPr>
              <a:t>Sin BA</a:t>
            </a:r>
          </a:p>
        </p:txBody>
      </p:sp>
      <p:sp>
        <p:nvSpPr>
          <p:cNvPr id="341015" name="Line 21"/>
          <p:cNvSpPr>
            <a:spLocks noChangeShapeType="1"/>
          </p:cNvSpPr>
          <p:nvPr>
            <p:custDataLst>
              <p:tags r:id="rId26"/>
            </p:custDataLst>
          </p:nvPr>
        </p:nvSpPr>
        <p:spPr bwMode="auto">
          <a:xfrm>
            <a:off x="5047617" y="2217508"/>
            <a:ext cx="188253" cy="134685"/>
          </a:xfrm>
          <a:prstGeom prst="line">
            <a:avLst/>
          </a:prstGeom>
          <a:noFill/>
          <a:ln w="19050">
            <a:solidFill>
              <a:schemeClr val="tx1"/>
            </a:solidFill>
            <a:round/>
            <a:headEnd/>
            <a:tailEnd/>
          </a:ln>
        </p:spPr>
        <p:txBody>
          <a:bodyPr wrap="none" anchor="ctr"/>
          <a:lstStyle/>
          <a:p>
            <a:pPr fontAlgn="base">
              <a:spcBef>
                <a:spcPct val="0"/>
              </a:spcBef>
              <a:spcAft>
                <a:spcPct val="0"/>
              </a:spcAft>
            </a:pPr>
            <a:endParaRPr lang="es-ES" sz="1350" b="1" dirty="0">
              <a:solidFill>
                <a:srgbClr val="000000"/>
              </a:solidFill>
              <a:latin typeface="Bosch Office Sans"/>
              <a:cs typeface="Arial" charset="0"/>
            </a:endParaRPr>
          </a:p>
        </p:txBody>
      </p:sp>
      <p:pic>
        <p:nvPicPr>
          <p:cNvPr id="341016" name="Picture 22" descr="Auto"/>
          <p:cNvPicPr>
            <a:picLocks noChangeAspect="1" noChangeArrowheads="1"/>
          </p:cNvPicPr>
          <p:nvPr>
            <p:custDataLst>
              <p:tags r:id="rId27"/>
            </p:custDataLst>
          </p:nvPr>
        </p:nvPicPr>
        <p:blipFill>
          <a:blip r:embed="rId35" cstate="print"/>
          <a:srcRect/>
          <a:stretch>
            <a:fillRect/>
          </a:stretch>
        </p:blipFill>
        <p:spPr bwMode="auto">
          <a:xfrm>
            <a:off x="6917897" y="1149213"/>
            <a:ext cx="1222877" cy="717176"/>
          </a:xfrm>
          <a:prstGeom prst="rect">
            <a:avLst/>
          </a:prstGeom>
          <a:noFill/>
          <a:ln w="9525">
            <a:noFill/>
            <a:miter lim="800000"/>
            <a:headEnd/>
            <a:tailEnd/>
          </a:ln>
        </p:spPr>
      </p:pic>
      <p:sp>
        <p:nvSpPr>
          <p:cNvPr id="46" name="Rectangle 23"/>
          <p:cNvSpPr>
            <a:spLocks noChangeArrowheads="1"/>
          </p:cNvSpPr>
          <p:nvPr>
            <p:custDataLst>
              <p:tags r:id="rId28"/>
            </p:custDataLst>
          </p:nvPr>
        </p:nvSpPr>
        <p:spPr bwMode="auto">
          <a:xfrm>
            <a:off x="87240" y="3671492"/>
            <a:ext cx="8033637" cy="1844262"/>
          </a:xfrm>
          <a:prstGeom prst="rect">
            <a:avLst/>
          </a:prstGeom>
          <a:noFill/>
          <a:ln w="9525">
            <a:noFill/>
            <a:miter lim="800000"/>
            <a:headEnd/>
            <a:tailEnd/>
          </a:ln>
          <a:effectLst/>
        </p:spPr>
        <p:txBody>
          <a:bodyPr lIns="82267" tIns="41133" rIns="82267" bIns="41133"/>
          <a:lstStyle/>
          <a:p>
            <a:pPr eaLnBrk="0" fontAlgn="base" hangingPunct="0">
              <a:spcBef>
                <a:spcPct val="0"/>
              </a:spcBef>
              <a:spcAft>
                <a:spcPct val="0"/>
              </a:spcAft>
              <a:defRPr/>
            </a:pPr>
            <a:r>
              <a:rPr lang="es-ES" sz="1543" dirty="0">
                <a:solidFill>
                  <a:srgbClr val="000000"/>
                </a:solidFill>
                <a:cs typeface="Arial" pitchFamily="34" charset="0"/>
              </a:rPr>
              <a:t>¿Cuáles son las ventajas de la asistente de frenado?</a:t>
            </a:r>
          </a:p>
          <a:p>
            <a:pPr eaLnBrk="0" fontAlgn="base" hangingPunct="0">
              <a:spcBef>
                <a:spcPct val="0"/>
              </a:spcBef>
              <a:spcAft>
                <a:spcPct val="0"/>
              </a:spcAft>
              <a:defRPr/>
            </a:pPr>
            <a:r>
              <a:rPr lang="es-ES" sz="1543" dirty="0">
                <a:solidFill>
                  <a:srgbClr val="000000"/>
                </a:solidFill>
                <a:cs typeface="Arial" pitchFamily="34" charset="0"/>
              </a:rPr>
              <a:t/>
            </a:r>
            <a:br>
              <a:rPr lang="es-ES" sz="1543" dirty="0">
                <a:solidFill>
                  <a:srgbClr val="000000"/>
                </a:solidFill>
                <a:cs typeface="Arial" pitchFamily="34" charset="0"/>
              </a:rPr>
            </a:br>
            <a:r>
              <a:rPr lang="es-ES" sz="1543" dirty="0">
                <a:solidFill>
                  <a:srgbClr val="000000"/>
                </a:solidFill>
                <a:cs typeface="Arial" pitchFamily="34" charset="0"/>
              </a:rPr>
              <a:t/>
            </a:r>
            <a:br>
              <a:rPr lang="es-ES" sz="1543" dirty="0">
                <a:solidFill>
                  <a:srgbClr val="000000"/>
                </a:solidFill>
                <a:cs typeface="Arial" pitchFamily="34" charset="0"/>
              </a:rPr>
            </a:br>
            <a:r>
              <a:rPr lang="es-ES" sz="1543" dirty="0">
                <a:solidFill>
                  <a:srgbClr val="000000"/>
                </a:solidFill>
                <a:cs typeface="Arial" pitchFamily="34" charset="0"/>
              </a:rPr>
              <a:t>2. Nombra los tres diferentes tipos de asistentes de frenado.</a:t>
            </a:r>
            <a:br>
              <a:rPr lang="es-ES" sz="1543" dirty="0">
                <a:solidFill>
                  <a:srgbClr val="000000"/>
                </a:solidFill>
                <a:cs typeface="Arial" pitchFamily="34" charset="0"/>
              </a:rPr>
            </a:br>
            <a:r>
              <a:rPr lang="es-ES" sz="1543" dirty="0">
                <a:solidFill>
                  <a:srgbClr val="000000"/>
                </a:solidFill>
                <a:cs typeface="Arial" pitchFamily="34" charset="0"/>
              </a:rPr>
              <a:t/>
            </a:r>
            <a:br>
              <a:rPr lang="es-ES" sz="1543" dirty="0">
                <a:solidFill>
                  <a:srgbClr val="000000"/>
                </a:solidFill>
                <a:cs typeface="Arial" pitchFamily="34" charset="0"/>
              </a:rPr>
            </a:br>
            <a:r>
              <a:rPr lang="es-ES" sz="1543" dirty="0">
                <a:solidFill>
                  <a:srgbClr val="000000"/>
                </a:solidFill>
                <a:cs typeface="Arial" pitchFamily="34" charset="0"/>
              </a:rPr>
              <a:t>3. ¿Cuál es la ventaja de HBA?</a:t>
            </a:r>
            <a:br>
              <a:rPr lang="es-ES" sz="1543" dirty="0">
                <a:solidFill>
                  <a:srgbClr val="000000"/>
                </a:solidFill>
                <a:cs typeface="Arial" pitchFamily="34" charset="0"/>
              </a:rPr>
            </a:br>
            <a:endParaRPr lang="es-ES" sz="1543" dirty="0">
              <a:solidFill>
                <a:srgbClr val="FF0000"/>
              </a:solidFill>
              <a:cs typeface="Arial" pitchFamily="34" charset="0"/>
            </a:endParaRPr>
          </a:p>
          <a:p>
            <a:pPr marL="293858" indent="-293858" eaLnBrk="0" fontAlgn="base" hangingPunct="0">
              <a:spcBef>
                <a:spcPct val="20000"/>
              </a:spcBef>
              <a:spcAft>
                <a:spcPct val="0"/>
              </a:spcAft>
              <a:defRPr/>
            </a:pPr>
            <a:endParaRPr lang="es-ES" sz="1543" dirty="0">
              <a:solidFill>
                <a:srgbClr val="153363"/>
              </a:solidFill>
              <a:latin typeface="Arial" pitchFamily="34" charset="0"/>
              <a:ea typeface="Krystoid" pitchFamily="81" charset="-128"/>
              <a:cs typeface="Arial" pitchFamily="34" charset="0"/>
            </a:endParaRPr>
          </a:p>
        </p:txBody>
      </p:sp>
      <p:sp>
        <p:nvSpPr>
          <p:cNvPr id="27" name="26 Rectángulo"/>
          <p:cNvSpPr/>
          <p:nvPr/>
        </p:nvSpPr>
        <p:spPr>
          <a:xfrm>
            <a:off x="226324" y="3899905"/>
            <a:ext cx="7636518" cy="504436"/>
          </a:xfrm>
          <a:prstGeom prst="rect">
            <a:avLst/>
          </a:prstGeom>
        </p:spPr>
        <p:txBody>
          <a:bodyPr wrap="square">
            <a:spAutoFit/>
          </a:bodyPr>
          <a:lstStyle/>
          <a:p>
            <a:pPr fontAlgn="base">
              <a:spcBef>
                <a:spcPct val="0"/>
              </a:spcBef>
              <a:spcAft>
                <a:spcPct val="0"/>
              </a:spcAft>
            </a:pPr>
            <a:r>
              <a:rPr lang="es-ES" sz="1350" dirty="0">
                <a:solidFill>
                  <a:srgbClr val="FF0000"/>
                </a:solidFill>
                <a:cs typeface="Arial" pitchFamily="34" charset="0"/>
              </a:rPr>
              <a:t>Rápido aumento de la presión durante las acciones de frenado de pánico, muy por encima de la presión del HZ (bomba).</a:t>
            </a:r>
            <a:endParaRPr lang="de-DE" sz="1350" b="1" dirty="0">
              <a:solidFill>
                <a:srgbClr val="000000"/>
              </a:solidFill>
              <a:latin typeface="Bosch Office Sans"/>
              <a:cs typeface="Arial" charset="0"/>
            </a:endParaRPr>
          </a:p>
        </p:txBody>
      </p:sp>
      <p:sp>
        <p:nvSpPr>
          <p:cNvPr id="28" name="27 Rectángulo"/>
          <p:cNvSpPr/>
          <p:nvPr/>
        </p:nvSpPr>
        <p:spPr>
          <a:xfrm>
            <a:off x="156901" y="4612610"/>
            <a:ext cx="6960345" cy="300082"/>
          </a:xfrm>
          <a:prstGeom prst="rect">
            <a:avLst/>
          </a:prstGeom>
        </p:spPr>
        <p:txBody>
          <a:bodyPr wrap="square">
            <a:spAutoFit/>
          </a:bodyPr>
          <a:lstStyle/>
          <a:p>
            <a:pPr fontAlgn="base">
              <a:spcBef>
                <a:spcPct val="0"/>
              </a:spcBef>
              <a:spcAft>
                <a:spcPct val="0"/>
              </a:spcAft>
            </a:pPr>
            <a:r>
              <a:rPr lang="es-ES" sz="1350" dirty="0">
                <a:solidFill>
                  <a:srgbClr val="FF0000"/>
                </a:solidFill>
                <a:cs typeface="Arial" pitchFamily="34" charset="0"/>
              </a:rPr>
              <a:t>(Hidráulica)-mecánicos, neumáticos- eléctricos, hidráulicos- eléctricos (HBA)</a:t>
            </a:r>
            <a:endParaRPr lang="de-DE" sz="1350" b="1" dirty="0">
              <a:solidFill>
                <a:srgbClr val="000000"/>
              </a:solidFill>
              <a:latin typeface="Bosch Office Sans"/>
              <a:cs typeface="Arial" charset="0"/>
            </a:endParaRPr>
          </a:p>
        </p:txBody>
      </p:sp>
      <p:sp>
        <p:nvSpPr>
          <p:cNvPr id="29" name="28 Rectángulo"/>
          <p:cNvSpPr/>
          <p:nvPr/>
        </p:nvSpPr>
        <p:spPr>
          <a:xfrm>
            <a:off x="156901" y="5148957"/>
            <a:ext cx="4998448" cy="300082"/>
          </a:xfrm>
          <a:prstGeom prst="rect">
            <a:avLst/>
          </a:prstGeom>
        </p:spPr>
        <p:txBody>
          <a:bodyPr wrap="square">
            <a:spAutoFit/>
          </a:bodyPr>
          <a:lstStyle/>
          <a:p>
            <a:pPr fontAlgn="base">
              <a:spcBef>
                <a:spcPct val="0"/>
              </a:spcBef>
              <a:spcAft>
                <a:spcPct val="0"/>
              </a:spcAft>
            </a:pPr>
            <a:r>
              <a:rPr lang="es-ES" sz="1350" dirty="0">
                <a:solidFill>
                  <a:srgbClr val="FF0000"/>
                </a:solidFill>
                <a:cs typeface="Arial" pitchFamily="34" charset="0"/>
              </a:rPr>
              <a:t>Usa los mismos componentes disponibles en el ESP.</a:t>
            </a:r>
            <a:endParaRPr lang="de-DE" sz="1350" b="1" dirty="0">
              <a:solidFill>
                <a:srgbClr val="000000"/>
              </a:solidFill>
              <a:latin typeface="Bosch Office Sans"/>
              <a:cs typeface="Arial" charset="0"/>
            </a:endParaRPr>
          </a:p>
        </p:txBody>
      </p:sp>
      <p:sp>
        <p:nvSpPr>
          <p:cNvPr id="34" name="CuadroTexto 33"/>
          <p:cNvSpPr txBox="1"/>
          <p:nvPr>
            <p:custDataLst>
              <p:tags r:id="rId29"/>
            </p:custDataLst>
          </p:nvPr>
        </p:nvSpPr>
        <p:spPr>
          <a:xfrm>
            <a:off x="194350" y="166705"/>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8" name="Rectángulo 7"/>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44</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6"/>
            </p:custDataLst>
          </p:nvPr>
        </p:nvPicPr>
        <p:blipFill>
          <a:blip r:embed="rId22"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7"/>
            </p:custDataLst>
          </p:nvPr>
        </p:nvPicPr>
        <p:blipFill>
          <a:blip r:embed="rId23">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8"/>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9"/>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343047" name="Rectangle 2_"/>
          <p:cNvSpPr>
            <a:spLocks noGrp="1" noChangeArrowheads="1"/>
          </p:cNvSpPr>
          <p:nvPr>
            <p:ph type="title"/>
            <p:custDataLst>
              <p:tags r:id="rId10"/>
            </p:custDataLst>
          </p:nvPr>
        </p:nvSpPr>
        <p:spPr>
          <a:xfrm>
            <a:off x="2318721" y="169688"/>
            <a:ext cx="4919054" cy="514251"/>
          </a:xfrm>
        </p:spPr>
        <p:txBody>
          <a:bodyPr/>
          <a:lstStyle/>
          <a:p>
            <a:r>
              <a:rPr lang="es-ES" sz="1928" dirty="0">
                <a:solidFill>
                  <a:schemeClr val="bg1"/>
                </a:solidFill>
              </a:rPr>
              <a:t>Amplificador de la fuerza de frenado</a:t>
            </a:r>
          </a:p>
        </p:txBody>
      </p:sp>
      <p:sp>
        <p:nvSpPr>
          <p:cNvPr id="343044" name="Rectangle 8"/>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343046" name="Rectangle 6_"/>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343048" name="Text Box 12"/>
          <p:cNvSpPr txBox="1">
            <a:spLocks noChangeArrowheads="1"/>
          </p:cNvSpPr>
          <p:nvPr>
            <p:custDataLst>
              <p:tags r:id="rId11"/>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pic>
        <p:nvPicPr>
          <p:cNvPr id="343049" name="Picture 13"/>
          <p:cNvPicPr>
            <a:picLocks noChangeAspect="1" noChangeArrowheads="1"/>
          </p:cNvPicPr>
          <p:nvPr>
            <p:custDataLst>
              <p:tags r:id="rId12"/>
            </p:custDataLst>
          </p:nvPr>
        </p:nvPicPr>
        <p:blipFill>
          <a:blip r:embed="rId24" cstate="print"/>
          <a:srcRect/>
          <a:stretch>
            <a:fillRect/>
          </a:stretch>
        </p:blipFill>
        <p:spPr bwMode="auto">
          <a:xfrm>
            <a:off x="434665" y="794136"/>
            <a:ext cx="2776342" cy="2423030"/>
          </a:xfrm>
          <a:prstGeom prst="rect">
            <a:avLst/>
          </a:prstGeom>
          <a:noFill/>
          <a:ln w="9525">
            <a:noFill/>
            <a:miter lim="800000"/>
            <a:headEnd/>
            <a:tailEnd/>
          </a:ln>
        </p:spPr>
      </p:pic>
      <p:sp>
        <p:nvSpPr>
          <p:cNvPr id="129038" name="Text Box 14"/>
          <p:cNvSpPr txBox="1">
            <a:spLocks noChangeArrowheads="1"/>
          </p:cNvSpPr>
          <p:nvPr>
            <p:custDataLst>
              <p:tags r:id="rId13"/>
            </p:custDataLst>
          </p:nvPr>
        </p:nvSpPr>
        <p:spPr bwMode="auto">
          <a:xfrm>
            <a:off x="4045134" y="1570103"/>
            <a:ext cx="3749745" cy="1126454"/>
          </a:xfrm>
          <a:prstGeom prst="rect">
            <a:avLst/>
          </a:prstGeom>
          <a:noFill/>
          <a:ln w="9525">
            <a:noFill/>
            <a:miter lim="800000"/>
            <a:headEnd/>
            <a:tailEnd/>
          </a:ln>
          <a:effectLst/>
        </p:spPr>
        <p:txBody>
          <a:bodyPr lIns="85777" tIns="42889" rIns="85777" bIns="42889" anchor="ctr">
            <a:spAutoFit/>
          </a:bodyPr>
          <a:lstStyle/>
          <a:p>
            <a:pPr defTabSz="857085" eaLnBrk="0" fontAlgn="base" hangingPunct="0">
              <a:spcBef>
                <a:spcPct val="0"/>
              </a:spcBef>
              <a:spcAft>
                <a:spcPct val="0"/>
              </a:spcAft>
              <a:defRPr/>
            </a:pPr>
            <a:r>
              <a:rPr lang="es-ES" sz="1350" dirty="0">
                <a:solidFill>
                  <a:srgbClr val="FF0000"/>
                </a:solidFill>
                <a:latin typeface="Bosch Office Sans"/>
                <a:cs typeface="Arial" pitchFamily="34" charset="0"/>
              </a:rPr>
              <a:t>La electroválvula BAS se encarga de ventilar la cámara trasera en el amplificador de fuerza de frenado, creando una diferencia de presiones entre las dos cámaras. Con esto se consigue el control del amplificador.</a:t>
            </a:r>
          </a:p>
        </p:txBody>
      </p:sp>
      <p:sp>
        <p:nvSpPr>
          <p:cNvPr id="129039" name="Rectangle 15"/>
          <p:cNvSpPr>
            <a:spLocks noChangeArrowheads="1"/>
          </p:cNvSpPr>
          <p:nvPr>
            <p:custDataLst>
              <p:tags r:id="rId14"/>
            </p:custDataLst>
          </p:nvPr>
        </p:nvSpPr>
        <p:spPr bwMode="auto">
          <a:xfrm>
            <a:off x="3836315" y="861478"/>
            <a:ext cx="2170261" cy="502007"/>
          </a:xfrm>
          <a:prstGeom prst="rect">
            <a:avLst/>
          </a:prstGeom>
          <a:noFill/>
          <a:ln w="9525">
            <a:noFill/>
            <a:miter lim="800000"/>
            <a:headEnd/>
            <a:tailEnd/>
          </a:ln>
          <a:effectLst/>
        </p:spPr>
        <p:txBody>
          <a:bodyPr lIns="85777" tIns="42889" rIns="85777" bIns="42889" anchor="ctr">
            <a:spAutoFit/>
          </a:bodyPr>
          <a:lstStyle/>
          <a:p>
            <a:pPr algn="ctr" defTabSz="857085" eaLnBrk="0" fontAlgn="base" hangingPunct="0">
              <a:spcBef>
                <a:spcPct val="0"/>
              </a:spcBef>
              <a:spcAft>
                <a:spcPct val="0"/>
              </a:spcAft>
              <a:buSzPct val="150000"/>
              <a:defRPr/>
            </a:pPr>
            <a:r>
              <a:rPr lang="es-ES" sz="1350" dirty="0">
                <a:solidFill>
                  <a:srgbClr val="000000"/>
                </a:solidFill>
                <a:latin typeface="Bosch Office Sans"/>
                <a:cs typeface="Arial" pitchFamily="34" charset="0"/>
              </a:rPr>
              <a:t>¿ Que misión tiene la electroválvula BAS ?</a:t>
            </a:r>
          </a:p>
        </p:txBody>
      </p:sp>
      <p:pic>
        <p:nvPicPr>
          <p:cNvPr id="343052" name="Picture 16"/>
          <p:cNvPicPr>
            <a:picLocks noChangeAspect="1" noChangeArrowheads="1"/>
          </p:cNvPicPr>
          <p:nvPr>
            <p:custDataLst>
              <p:tags r:id="rId15"/>
            </p:custDataLst>
          </p:nvPr>
        </p:nvPicPr>
        <p:blipFill>
          <a:blip r:embed="rId25" cstate="print"/>
          <a:srcRect/>
          <a:stretch>
            <a:fillRect/>
          </a:stretch>
        </p:blipFill>
        <p:spPr bwMode="auto">
          <a:xfrm>
            <a:off x="365792" y="3362329"/>
            <a:ext cx="2846745" cy="2027616"/>
          </a:xfrm>
          <a:prstGeom prst="rect">
            <a:avLst/>
          </a:prstGeom>
          <a:noFill/>
          <a:ln w="9525">
            <a:noFill/>
            <a:miter lim="800000"/>
            <a:headEnd/>
            <a:tailEnd/>
          </a:ln>
        </p:spPr>
      </p:pic>
      <p:sp>
        <p:nvSpPr>
          <p:cNvPr id="129041" name="Text Box 17"/>
          <p:cNvSpPr txBox="1">
            <a:spLocks noChangeArrowheads="1"/>
          </p:cNvSpPr>
          <p:nvPr>
            <p:custDataLst>
              <p:tags r:id="rId16"/>
            </p:custDataLst>
          </p:nvPr>
        </p:nvSpPr>
        <p:spPr bwMode="auto">
          <a:xfrm>
            <a:off x="4161452" y="3366919"/>
            <a:ext cx="90300" cy="293858"/>
          </a:xfrm>
          <a:prstGeom prst="rect">
            <a:avLst/>
          </a:prstGeom>
          <a:noFill/>
          <a:ln w="9525">
            <a:noFill/>
            <a:miter lim="800000"/>
            <a:headEnd/>
            <a:tailEnd/>
          </a:ln>
          <a:effectLst/>
        </p:spPr>
        <p:txBody>
          <a:bodyPr lIns="85777" tIns="42889" rIns="85777" bIns="42889" anchor="ctr">
            <a:spAutoFit/>
          </a:bodyPr>
          <a:lstStyle/>
          <a:p>
            <a:pPr algn="ctr" defTabSz="857085" eaLnBrk="0" fontAlgn="base" hangingPunct="0">
              <a:spcBef>
                <a:spcPct val="0"/>
              </a:spcBef>
              <a:spcAft>
                <a:spcPct val="0"/>
              </a:spcAft>
              <a:defRPr/>
            </a:pPr>
            <a:endParaRPr lang="es-ES" sz="1350" dirty="0">
              <a:solidFill>
                <a:srgbClr val="000000"/>
              </a:solidFill>
              <a:latin typeface="Bosch Office Sans"/>
              <a:cs typeface="Arial" pitchFamily="34" charset="0"/>
            </a:endParaRPr>
          </a:p>
        </p:txBody>
      </p:sp>
      <p:sp>
        <p:nvSpPr>
          <p:cNvPr id="129042" name="Text Box 18"/>
          <p:cNvSpPr txBox="1">
            <a:spLocks noChangeArrowheads="1"/>
          </p:cNvSpPr>
          <p:nvPr>
            <p:custDataLst>
              <p:tags r:id="rId17"/>
            </p:custDataLst>
          </p:nvPr>
        </p:nvSpPr>
        <p:spPr bwMode="auto">
          <a:xfrm>
            <a:off x="3350355" y="3115916"/>
            <a:ext cx="3230903" cy="502007"/>
          </a:xfrm>
          <a:prstGeom prst="rect">
            <a:avLst/>
          </a:prstGeom>
          <a:noFill/>
          <a:ln w="9525">
            <a:noFill/>
            <a:miter lim="800000"/>
            <a:headEnd/>
            <a:tailEnd/>
          </a:ln>
          <a:effectLst/>
        </p:spPr>
        <p:txBody>
          <a:bodyPr lIns="85777" tIns="42889" rIns="85777" bIns="42889" anchor="ctr">
            <a:spAutoFit/>
          </a:bodyPr>
          <a:lstStyle/>
          <a:p>
            <a:pPr algn="ctr" defTabSz="857085" eaLnBrk="0" fontAlgn="base" hangingPunct="0">
              <a:spcBef>
                <a:spcPct val="0"/>
              </a:spcBef>
              <a:spcAft>
                <a:spcPct val="0"/>
              </a:spcAft>
              <a:buSzPct val="150000"/>
              <a:defRPr/>
            </a:pPr>
            <a:r>
              <a:rPr lang="es-ES" sz="1350" dirty="0">
                <a:solidFill>
                  <a:srgbClr val="000000"/>
                </a:solidFill>
                <a:latin typeface="Bosch Office Sans"/>
                <a:cs typeface="Arial" pitchFamily="34" charset="0"/>
              </a:rPr>
              <a:t>¿Que misión tiene el sensor de</a:t>
            </a:r>
          </a:p>
          <a:p>
            <a:pPr algn="ctr" defTabSz="857085" eaLnBrk="0" fontAlgn="base" hangingPunct="0">
              <a:spcBef>
                <a:spcPct val="0"/>
              </a:spcBef>
              <a:spcAft>
                <a:spcPct val="0"/>
              </a:spcAft>
              <a:buSzPct val="150000"/>
              <a:defRPr/>
            </a:pPr>
            <a:r>
              <a:rPr lang="es-ES" sz="1350" dirty="0">
                <a:solidFill>
                  <a:srgbClr val="000000"/>
                </a:solidFill>
                <a:latin typeface="Bosch Office Sans"/>
                <a:cs typeface="Arial" pitchFamily="34" charset="0"/>
              </a:rPr>
              <a:t>recorrido de membrana.?</a:t>
            </a:r>
          </a:p>
        </p:txBody>
      </p:sp>
      <p:sp>
        <p:nvSpPr>
          <p:cNvPr id="129043" name="Text Box 19"/>
          <p:cNvSpPr txBox="1">
            <a:spLocks noChangeArrowheads="1"/>
          </p:cNvSpPr>
          <p:nvPr>
            <p:custDataLst>
              <p:tags r:id="rId18"/>
            </p:custDataLst>
          </p:nvPr>
        </p:nvSpPr>
        <p:spPr bwMode="auto">
          <a:xfrm>
            <a:off x="3697708" y="4012794"/>
            <a:ext cx="3873717" cy="1126454"/>
          </a:xfrm>
          <a:prstGeom prst="rect">
            <a:avLst/>
          </a:prstGeom>
          <a:noFill/>
          <a:ln w="9525">
            <a:noFill/>
            <a:miter lim="800000"/>
            <a:headEnd/>
            <a:tailEnd/>
          </a:ln>
          <a:effectLst/>
        </p:spPr>
        <p:txBody>
          <a:bodyPr lIns="85777" tIns="42889" rIns="85777" bIns="42889" anchor="ctr">
            <a:spAutoFit/>
          </a:bodyPr>
          <a:lstStyle/>
          <a:p>
            <a:pPr defTabSz="857085" eaLnBrk="0" fontAlgn="base" hangingPunct="0">
              <a:spcBef>
                <a:spcPct val="0"/>
              </a:spcBef>
              <a:spcAft>
                <a:spcPct val="0"/>
              </a:spcAft>
              <a:defRPr/>
            </a:pPr>
            <a:r>
              <a:rPr lang="es-ES" sz="1350" dirty="0">
                <a:solidFill>
                  <a:srgbClr val="FF0000"/>
                </a:solidFill>
                <a:latin typeface="Bosch Office Sans"/>
                <a:cs typeface="Arial" pitchFamily="34" charset="0"/>
              </a:rPr>
              <a:t>La señal del sensor de recorrido de membrana la necesita para la medición de la velocidad del pedal.</a:t>
            </a:r>
          </a:p>
          <a:p>
            <a:pPr defTabSz="857085" eaLnBrk="0" fontAlgn="base" hangingPunct="0">
              <a:spcBef>
                <a:spcPct val="0"/>
              </a:spcBef>
              <a:spcAft>
                <a:spcPct val="0"/>
              </a:spcAft>
              <a:defRPr/>
            </a:pPr>
            <a:r>
              <a:rPr lang="es-ES" sz="1350" dirty="0">
                <a:solidFill>
                  <a:srgbClr val="FF0000"/>
                </a:solidFill>
                <a:latin typeface="Bosch Office Sans"/>
                <a:cs typeface="Arial" pitchFamily="34" charset="0"/>
              </a:rPr>
              <a:t>Con esta información y la velocidad del vehículo el sistema identifica una frenada de emergencia.</a:t>
            </a:r>
          </a:p>
        </p:txBody>
      </p:sp>
      <p:sp>
        <p:nvSpPr>
          <p:cNvPr id="21" name="CuadroTexto 20"/>
          <p:cNvSpPr txBox="1"/>
          <p:nvPr>
            <p:custDataLst>
              <p:tags r:id="rId19"/>
            </p:custDataLst>
          </p:nvPr>
        </p:nvSpPr>
        <p:spPr>
          <a:xfrm>
            <a:off x="374118" y="197660"/>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9038"/>
                                        </p:tgtEl>
                                        <p:attrNameLst>
                                          <p:attrName>style.visibility</p:attrName>
                                        </p:attrNameLst>
                                      </p:cBhvr>
                                      <p:to>
                                        <p:strVal val="visible"/>
                                      </p:to>
                                    </p:set>
                                    <p:animEffect transition="in" filter="wipe(left)">
                                      <p:cBhvr>
                                        <p:cTn id="7" dur="500"/>
                                        <p:tgtEl>
                                          <p:spTgt spid="1290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9043"/>
                                        </p:tgtEl>
                                        <p:attrNameLst>
                                          <p:attrName>style.visibility</p:attrName>
                                        </p:attrNameLst>
                                      </p:cBhvr>
                                      <p:to>
                                        <p:strVal val="visible"/>
                                      </p:to>
                                    </p:set>
                                    <p:animEffect transition="in" filter="wipe(left)">
                                      <p:cBhvr>
                                        <p:cTn id="12" dur="500"/>
                                        <p:tgtEl>
                                          <p:spTgt spid="129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8" grpId="0"/>
      <p:bldP spid="12904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8" name="Rectángulo 7"/>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45</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7"/>
            </p:custDataLst>
          </p:nvPr>
        </p:nvPicPr>
        <p:blipFill>
          <a:blip r:embed="rId17">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8"/>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9"/>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345098" name="Rectangle 28"/>
          <p:cNvSpPr>
            <a:spLocks noGrp="1" noChangeArrowheads="1"/>
          </p:cNvSpPr>
          <p:nvPr>
            <p:ph type="title"/>
            <p:custDataLst>
              <p:tags r:id="rId10"/>
            </p:custDataLst>
          </p:nvPr>
        </p:nvSpPr>
        <p:spPr>
          <a:xfrm>
            <a:off x="2517687" y="211011"/>
            <a:ext cx="4086457" cy="514251"/>
          </a:xfrm>
        </p:spPr>
        <p:txBody>
          <a:bodyPr/>
          <a:lstStyle/>
          <a:p>
            <a:r>
              <a:rPr lang="es-ES" sz="1928" dirty="0">
                <a:solidFill>
                  <a:schemeClr val="bg1"/>
                </a:solidFill>
              </a:rPr>
              <a:t>Asistente de frenado (BAS)</a:t>
            </a:r>
          </a:p>
        </p:txBody>
      </p:sp>
      <p:sp>
        <p:nvSpPr>
          <p:cNvPr id="345092" name="Rectangle 22"/>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345094" name="Rectangle 20"/>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grpSp>
        <p:nvGrpSpPr>
          <p:cNvPr id="132099" name="Group 3"/>
          <p:cNvGrpSpPr>
            <a:grpSpLocks/>
          </p:cNvGrpSpPr>
          <p:nvPr/>
        </p:nvGrpSpPr>
        <p:grpSpPr bwMode="auto">
          <a:xfrm>
            <a:off x="1038183" y="921167"/>
            <a:ext cx="7223229" cy="3148257"/>
            <a:chOff x="687" y="556"/>
            <a:chExt cx="4776" cy="2159"/>
          </a:xfrm>
        </p:grpSpPr>
        <p:pic>
          <p:nvPicPr>
            <p:cNvPr id="345099" name="Picture 4" descr="ESQUEMA ESP"/>
            <p:cNvPicPr>
              <a:picLocks noChangeAspect="1" noChangeArrowheads="1"/>
            </p:cNvPicPr>
            <p:nvPr/>
          </p:nvPicPr>
          <p:blipFill>
            <a:blip r:embed="rId18" cstate="print"/>
            <a:srcRect/>
            <a:stretch>
              <a:fillRect/>
            </a:stretch>
          </p:blipFill>
          <p:spPr bwMode="auto">
            <a:xfrm>
              <a:off x="687" y="556"/>
              <a:ext cx="3026" cy="2159"/>
            </a:xfrm>
            <a:prstGeom prst="rect">
              <a:avLst/>
            </a:prstGeom>
            <a:noFill/>
            <a:ln w="9525">
              <a:noFill/>
              <a:miter lim="800000"/>
              <a:headEnd/>
              <a:tailEnd/>
            </a:ln>
          </p:spPr>
        </p:pic>
        <p:grpSp>
          <p:nvGrpSpPr>
            <p:cNvPr id="345100" name="Group 5"/>
            <p:cNvGrpSpPr>
              <a:grpSpLocks/>
            </p:cNvGrpSpPr>
            <p:nvPr/>
          </p:nvGrpSpPr>
          <p:grpSpPr bwMode="auto">
            <a:xfrm>
              <a:off x="2064" y="854"/>
              <a:ext cx="2236" cy="164"/>
              <a:chOff x="2064" y="854"/>
              <a:chExt cx="2236" cy="164"/>
            </a:xfrm>
          </p:grpSpPr>
          <p:sp>
            <p:nvSpPr>
              <p:cNvPr id="345112" name="Line 6"/>
              <p:cNvSpPr>
                <a:spLocks noChangeShapeType="1"/>
              </p:cNvSpPr>
              <p:nvPr/>
            </p:nvSpPr>
            <p:spPr bwMode="auto">
              <a:xfrm flipH="1">
                <a:off x="2064" y="854"/>
                <a:ext cx="154" cy="164"/>
              </a:xfrm>
              <a:prstGeom prst="line">
                <a:avLst/>
              </a:prstGeom>
              <a:noFill/>
              <a:ln w="28575">
                <a:solidFill>
                  <a:srgbClr val="FF0000"/>
                </a:solidFill>
                <a:round/>
                <a:headEnd/>
                <a:tailEnd type="triangle" w="med" len="med"/>
              </a:ln>
            </p:spPr>
            <p:txBody>
              <a:bodyPr wrap="none" anchor="ct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345113" name="Line 7"/>
              <p:cNvSpPr>
                <a:spLocks noChangeShapeType="1"/>
              </p:cNvSpPr>
              <p:nvPr/>
            </p:nvSpPr>
            <p:spPr bwMode="auto">
              <a:xfrm>
                <a:off x="2218" y="854"/>
                <a:ext cx="2082" cy="10"/>
              </a:xfrm>
              <a:prstGeom prst="line">
                <a:avLst/>
              </a:prstGeom>
              <a:noFill/>
              <a:ln w="28575">
                <a:solidFill>
                  <a:srgbClr val="FF0000"/>
                </a:solidFill>
                <a:round/>
                <a:headEnd/>
                <a:tailEnd/>
              </a:ln>
            </p:spPr>
            <p:txBody>
              <a:bodyPr wrap="none" anchor="ctr"/>
              <a:lstStyle/>
              <a:p>
                <a:pPr fontAlgn="base">
                  <a:spcBef>
                    <a:spcPct val="0"/>
                  </a:spcBef>
                  <a:spcAft>
                    <a:spcPct val="0"/>
                  </a:spcAft>
                </a:pPr>
                <a:endParaRPr lang="es-ES" sz="1350" b="1" dirty="0">
                  <a:solidFill>
                    <a:srgbClr val="000000"/>
                  </a:solidFill>
                  <a:latin typeface="Bosch Office Sans"/>
                  <a:cs typeface="Arial" charset="0"/>
                </a:endParaRPr>
              </a:p>
            </p:txBody>
          </p:sp>
        </p:grpSp>
        <p:sp>
          <p:nvSpPr>
            <p:cNvPr id="345101" name="Text Box 8"/>
            <p:cNvSpPr txBox="1">
              <a:spLocks noChangeArrowheads="1"/>
            </p:cNvSpPr>
            <p:nvPr/>
          </p:nvSpPr>
          <p:spPr bwMode="auto">
            <a:xfrm>
              <a:off x="3750" y="691"/>
              <a:ext cx="1713" cy="182"/>
            </a:xfrm>
            <a:prstGeom prst="rect">
              <a:avLst/>
            </a:prstGeom>
            <a:solidFill>
              <a:srgbClr val="CCECFF"/>
            </a:solidFill>
            <a:ln w="9525">
              <a:solidFill>
                <a:srgbClr val="CCECFF"/>
              </a:solidFill>
              <a:miter lim="800000"/>
              <a:headEnd/>
              <a:tailEnd/>
            </a:ln>
          </p:spPr>
          <p:txBody>
            <a:bodyPr wrap="none" lIns="85777" tIns="42889" rIns="85777" bIns="42889" anchor="ctr">
              <a:spAutoFit/>
            </a:bodyPr>
            <a:lstStyle/>
            <a:p>
              <a:pPr algn="ctr" defTabSz="857085" eaLnBrk="0" fontAlgn="base" hangingPunct="0">
                <a:spcBef>
                  <a:spcPct val="0"/>
                </a:spcBef>
                <a:spcAft>
                  <a:spcPct val="0"/>
                </a:spcAft>
              </a:pPr>
              <a:r>
                <a:rPr lang="es-ES_tradnl" sz="1157" b="1" dirty="0">
                  <a:solidFill>
                    <a:srgbClr val="000000"/>
                  </a:solidFill>
                  <a:latin typeface="Arial" charset="0"/>
                  <a:cs typeface="Arial" charset="0"/>
                </a:rPr>
                <a:t>Sensor de recorrido de membrana</a:t>
              </a:r>
            </a:p>
          </p:txBody>
        </p:sp>
        <p:grpSp>
          <p:nvGrpSpPr>
            <p:cNvPr id="345102" name="Group 9"/>
            <p:cNvGrpSpPr>
              <a:grpSpLocks/>
            </p:cNvGrpSpPr>
            <p:nvPr/>
          </p:nvGrpSpPr>
          <p:grpSpPr bwMode="auto">
            <a:xfrm>
              <a:off x="2718" y="1009"/>
              <a:ext cx="1982" cy="345"/>
              <a:chOff x="2718" y="1009"/>
              <a:chExt cx="1982" cy="345"/>
            </a:xfrm>
          </p:grpSpPr>
          <p:sp>
            <p:nvSpPr>
              <p:cNvPr id="345110" name="Line 10"/>
              <p:cNvSpPr>
                <a:spLocks noChangeShapeType="1"/>
              </p:cNvSpPr>
              <p:nvPr/>
            </p:nvSpPr>
            <p:spPr bwMode="auto">
              <a:xfrm flipH="1" flipV="1">
                <a:off x="2718" y="1009"/>
                <a:ext cx="1118" cy="345"/>
              </a:xfrm>
              <a:prstGeom prst="line">
                <a:avLst/>
              </a:prstGeom>
              <a:noFill/>
              <a:ln w="28575">
                <a:solidFill>
                  <a:srgbClr val="FF0000"/>
                </a:solidFill>
                <a:round/>
                <a:headEnd/>
                <a:tailEnd type="triangle" w="med" len="med"/>
              </a:ln>
            </p:spPr>
            <p:txBody>
              <a:bodyPr wrap="none" anchor="ct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345111" name="Line 11"/>
              <p:cNvSpPr>
                <a:spLocks noChangeShapeType="1"/>
              </p:cNvSpPr>
              <p:nvPr/>
            </p:nvSpPr>
            <p:spPr bwMode="auto">
              <a:xfrm>
                <a:off x="3827" y="1354"/>
                <a:ext cx="873" cy="0"/>
              </a:xfrm>
              <a:prstGeom prst="line">
                <a:avLst/>
              </a:prstGeom>
              <a:noFill/>
              <a:ln w="28575">
                <a:solidFill>
                  <a:srgbClr val="FF0000"/>
                </a:solidFill>
                <a:round/>
                <a:headEnd/>
                <a:tailEnd/>
              </a:ln>
            </p:spPr>
            <p:txBody>
              <a:bodyPr wrap="none" anchor="ctr"/>
              <a:lstStyle/>
              <a:p>
                <a:pPr fontAlgn="base">
                  <a:spcBef>
                    <a:spcPct val="0"/>
                  </a:spcBef>
                  <a:spcAft>
                    <a:spcPct val="0"/>
                  </a:spcAft>
                </a:pPr>
                <a:endParaRPr lang="es-ES" sz="1350" b="1" dirty="0">
                  <a:solidFill>
                    <a:srgbClr val="000000"/>
                  </a:solidFill>
                  <a:latin typeface="Bosch Office Sans"/>
                  <a:cs typeface="Arial" charset="0"/>
                </a:endParaRPr>
              </a:p>
            </p:txBody>
          </p:sp>
        </p:grpSp>
        <p:sp>
          <p:nvSpPr>
            <p:cNvPr id="345103" name="Text Box 12"/>
            <p:cNvSpPr txBox="1">
              <a:spLocks noChangeArrowheads="1"/>
            </p:cNvSpPr>
            <p:nvPr/>
          </p:nvSpPr>
          <p:spPr bwMode="auto">
            <a:xfrm>
              <a:off x="3802" y="1128"/>
              <a:ext cx="1185" cy="182"/>
            </a:xfrm>
            <a:prstGeom prst="rect">
              <a:avLst/>
            </a:prstGeom>
            <a:solidFill>
              <a:srgbClr val="CCECFF"/>
            </a:solidFill>
            <a:ln w="9525">
              <a:noFill/>
              <a:miter lim="800000"/>
              <a:headEnd/>
              <a:tailEnd/>
            </a:ln>
          </p:spPr>
          <p:txBody>
            <a:bodyPr wrap="none" lIns="85777" tIns="42889" rIns="85777" bIns="42889" anchor="ctr">
              <a:spAutoFit/>
            </a:bodyPr>
            <a:lstStyle/>
            <a:p>
              <a:pPr algn="ctr" defTabSz="857085" eaLnBrk="0" fontAlgn="base" hangingPunct="0">
                <a:spcBef>
                  <a:spcPct val="0"/>
                </a:spcBef>
                <a:spcAft>
                  <a:spcPct val="0"/>
                </a:spcAft>
              </a:pPr>
              <a:r>
                <a:rPr lang="es-ES_tradnl" sz="1157" b="1" dirty="0">
                  <a:solidFill>
                    <a:srgbClr val="000000"/>
                  </a:solidFill>
                  <a:latin typeface="Arial" charset="0"/>
                  <a:cs typeface="Arial" charset="0"/>
                </a:rPr>
                <a:t>Unidad de válvula BAS</a:t>
              </a:r>
            </a:p>
          </p:txBody>
        </p:sp>
        <p:sp>
          <p:nvSpPr>
            <p:cNvPr id="345104" name="Line 13"/>
            <p:cNvSpPr>
              <a:spLocks noChangeShapeType="1"/>
            </p:cNvSpPr>
            <p:nvPr/>
          </p:nvSpPr>
          <p:spPr bwMode="auto">
            <a:xfrm flipH="1" flipV="1">
              <a:off x="2991" y="1191"/>
              <a:ext cx="991" cy="436"/>
            </a:xfrm>
            <a:prstGeom prst="line">
              <a:avLst/>
            </a:prstGeom>
            <a:noFill/>
            <a:ln w="28575">
              <a:solidFill>
                <a:srgbClr val="FF0000"/>
              </a:solidFill>
              <a:round/>
              <a:headEnd/>
              <a:tailEnd type="triangle" w="med" len="med"/>
            </a:ln>
          </p:spPr>
          <p:txBody>
            <a:bodyPr wrap="none" anchor="ct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345105" name="Line 14"/>
            <p:cNvSpPr>
              <a:spLocks noChangeShapeType="1"/>
            </p:cNvSpPr>
            <p:nvPr/>
          </p:nvSpPr>
          <p:spPr bwMode="auto">
            <a:xfrm>
              <a:off x="3964" y="1627"/>
              <a:ext cx="1027" cy="0"/>
            </a:xfrm>
            <a:prstGeom prst="line">
              <a:avLst/>
            </a:prstGeom>
            <a:noFill/>
            <a:ln w="28575">
              <a:solidFill>
                <a:srgbClr val="FF0000"/>
              </a:solidFill>
              <a:round/>
              <a:headEnd/>
              <a:tailEnd/>
            </a:ln>
          </p:spPr>
          <p:txBody>
            <a:bodyPr wrap="none" anchor="ct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345106" name="Text Box 15"/>
            <p:cNvSpPr txBox="1">
              <a:spLocks noChangeArrowheads="1"/>
            </p:cNvSpPr>
            <p:nvPr/>
          </p:nvSpPr>
          <p:spPr bwMode="auto">
            <a:xfrm>
              <a:off x="4034" y="1436"/>
              <a:ext cx="1014" cy="182"/>
            </a:xfrm>
            <a:prstGeom prst="rect">
              <a:avLst/>
            </a:prstGeom>
            <a:solidFill>
              <a:srgbClr val="CCECFF"/>
            </a:solidFill>
            <a:ln w="9525">
              <a:noFill/>
              <a:miter lim="800000"/>
              <a:headEnd/>
              <a:tailEnd/>
            </a:ln>
          </p:spPr>
          <p:txBody>
            <a:bodyPr wrap="none" lIns="85777" tIns="42889" rIns="85777" bIns="42889" anchor="ctr">
              <a:spAutoFit/>
            </a:bodyPr>
            <a:lstStyle/>
            <a:p>
              <a:pPr algn="ctr" defTabSz="857085" eaLnBrk="0" fontAlgn="base" hangingPunct="0">
                <a:spcBef>
                  <a:spcPct val="0"/>
                </a:spcBef>
                <a:spcAft>
                  <a:spcPct val="0"/>
                </a:spcAft>
              </a:pPr>
              <a:r>
                <a:rPr lang="es-ES_tradnl" sz="1157" b="1" dirty="0">
                  <a:solidFill>
                    <a:srgbClr val="000000"/>
                  </a:solidFill>
                  <a:latin typeface="Arial" charset="0"/>
                  <a:cs typeface="Arial" charset="0"/>
                </a:rPr>
                <a:t>Electroválvula BAS</a:t>
              </a:r>
            </a:p>
          </p:txBody>
        </p:sp>
        <p:sp>
          <p:nvSpPr>
            <p:cNvPr id="345107" name="Line 16"/>
            <p:cNvSpPr>
              <a:spLocks noChangeShapeType="1"/>
            </p:cNvSpPr>
            <p:nvPr/>
          </p:nvSpPr>
          <p:spPr bwMode="auto">
            <a:xfrm flipH="1" flipV="1">
              <a:off x="2618" y="1227"/>
              <a:ext cx="1218" cy="809"/>
            </a:xfrm>
            <a:prstGeom prst="line">
              <a:avLst/>
            </a:prstGeom>
            <a:noFill/>
            <a:ln w="28575">
              <a:solidFill>
                <a:srgbClr val="FF0000"/>
              </a:solidFill>
              <a:round/>
              <a:headEnd/>
              <a:tailEnd type="triangle" w="med" len="med"/>
            </a:ln>
          </p:spPr>
          <p:txBody>
            <a:bodyPr wrap="none" anchor="ct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345108" name="Line 17"/>
            <p:cNvSpPr>
              <a:spLocks noChangeShapeType="1"/>
            </p:cNvSpPr>
            <p:nvPr/>
          </p:nvSpPr>
          <p:spPr bwMode="auto">
            <a:xfrm>
              <a:off x="3827" y="2036"/>
              <a:ext cx="1173" cy="0"/>
            </a:xfrm>
            <a:prstGeom prst="line">
              <a:avLst/>
            </a:prstGeom>
            <a:noFill/>
            <a:ln w="28575">
              <a:solidFill>
                <a:srgbClr val="FF0000"/>
              </a:solidFill>
              <a:round/>
              <a:headEnd/>
              <a:tailEnd/>
            </a:ln>
          </p:spPr>
          <p:txBody>
            <a:bodyPr wrap="none" anchor="ct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345109" name="Text Box 18"/>
            <p:cNvSpPr txBox="1">
              <a:spLocks noChangeArrowheads="1"/>
            </p:cNvSpPr>
            <p:nvPr/>
          </p:nvSpPr>
          <p:spPr bwMode="auto">
            <a:xfrm>
              <a:off x="3832" y="1827"/>
              <a:ext cx="1491" cy="182"/>
            </a:xfrm>
            <a:prstGeom prst="rect">
              <a:avLst/>
            </a:prstGeom>
            <a:solidFill>
              <a:srgbClr val="CCECFF"/>
            </a:solidFill>
            <a:ln w="9525">
              <a:noFill/>
              <a:miter lim="800000"/>
              <a:headEnd/>
              <a:tailEnd/>
            </a:ln>
          </p:spPr>
          <p:txBody>
            <a:bodyPr wrap="none" lIns="85777" tIns="42889" rIns="85777" bIns="42889" anchor="ctr">
              <a:spAutoFit/>
            </a:bodyPr>
            <a:lstStyle/>
            <a:p>
              <a:pPr algn="ctr" defTabSz="857085" eaLnBrk="0" fontAlgn="base" hangingPunct="0">
                <a:spcBef>
                  <a:spcPct val="0"/>
                </a:spcBef>
                <a:spcAft>
                  <a:spcPct val="0"/>
                </a:spcAft>
              </a:pPr>
              <a:r>
                <a:rPr lang="es-ES_tradnl" sz="1157" b="1" dirty="0">
                  <a:solidFill>
                    <a:srgbClr val="000000"/>
                  </a:solidFill>
                  <a:latin typeface="Arial" charset="0"/>
                  <a:cs typeface="Arial" charset="0"/>
                </a:rPr>
                <a:t>Interruptor para soltar el BAS</a:t>
              </a:r>
            </a:p>
          </p:txBody>
        </p:sp>
      </p:grpSp>
      <p:sp>
        <p:nvSpPr>
          <p:cNvPr id="132115" name="Text Box 19"/>
          <p:cNvSpPr txBox="1">
            <a:spLocks noChangeArrowheads="1"/>
          </p:cNvSpPr>
          <p:nvPr>
            <p:custDataLst>
              <p:tags r:id="rId11"/>
            </p:custDataLst>
          </p:nvPr>
        </p:nvSpPr>
        <p:spPr bwMode="auto">
          <a:xfrm>
            <a:off x="782090" y="4498172"/>
            <a:ext cx="6449562" cy="709743"/>
          </a:xfrm>
          <a:prstGeom prst="rect">
            <a:avLst/>
          </a:prstGeom>
          <a:noFill/>
          <a:ln w="9525">
            <a:noFill/>
            <a:miter lim="800000"/>
            <a:headEnd/>
            <a:tailEnd/>
          </a:ln>
        </p:spPr>
        <p:txBody>
          <a:bodyPr lIns="85777" tIns="42889" rIns="85777" bIns="42889" anchor="ctr">
            <a:spAutoFit/>
          </a:bodyPr>
          <a:lstStyle/>
          <a:p>
            <a:pPr defTabSz="857085" eaLnBrk="0" fontAlgn="base" hangingPunct="0">
              <a:spcBef>
                <a:spcPct val="0"/>
              </a:spcBef>
              <a:spcAft>
                <a:spcPct val="0"/>
              </a:spcAft>
            </a:pPr>
            <a:r>
              <a:rPr lang="es-ES_tradnl" sz="1350" dirty="0">
                <a:solidFill>
                  <a:srgbClr val="FF0000"/>
                </a:solidFill>
                <a:latin typeface="Bosch Office Sans"/>
                <a:cs typeface="Arial" charset="0"/>
              </a:rPr>
              <a:t>El interruptor para desactivar el BAS tiene dos posiciones , así la señal se encuentra en una u otra entrada . Por esta redundancia se controla el cable de señal respecto a interrupción.</a:t>
            </a:r>
          </a:p>
        </p:txBody>
      </p:sp>
      <p:sp>
        <p:nvSpPr>
          <p:cNvPr id="345097" name="Text Box 26"/>
          <p:cNvSpPr txBox="1">
            <a:spLocks noChangeArrowheads="1"/>
          </p:cNvSpPr>
          <p:nvPr>
            <p:custDataLst>
              <p:tags r:id="rId12"/>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de-DE" sz="1735">
                <a:solidFill>
                  <a:srgbClr val="FFFFFF"/>
                </a:solidFill>
                <a:latin typeface="Bosch Office Sans"/>
                <a:cs typeface="Arial" charset="0"/>
              </a:rPr>
              <a:t>ABS / ESP</a:t>
            </a:r>
          </a:p>
        </p:txBody>
      </p:sp>
      <p:sp>
        <p:nvSpPr>
          <p:cNvPr id="31" name="CuadroTexto 30"/>
          <p:cNvSpPr txBox="1"/>
          <p:nvPr>
            <p:custDataLst>
              <p:tags r:id="rId13"/>
            </p:custDataLst>
          </p:nvPr>
        </p:nvSpPr>
        <p:spPr>
          <a:xfrm>
            <a:off x="432533" y="369646"/>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0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32115"/>
                                        </p:tgtEl>
                                        <p:attrNameLst>
                                          <p:attrName>style.visibility</p:attrName>
                                        </p:attrNameLst>
                                      </p:cBhvr>
                                      <p:to>
                                        <p:strVal val="visible"/>
                                      </p:to>
                                    </p:set>
                                    <p:animEffect transition="in" filter="wipe(left)">
                                      <p:cBhvr>
                                        <p:cTn id="11" dur="500"/>
                                        <p:tgtEl>
                                          <p:spTgt spid="132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8" name="Rectángulo 7"/>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46</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6"/>
            </p:custDataLst>
          </p:nvPr>
        </p:nvPicPr>
        <p:blipFill>
          <a:blip r:embed="rId22"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7"/>
            </p:custDataLst>
          </p:nvPr>
        </p:nvPicPr>
        <p:blipFill>
          <a:blip r:embed="rId23">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8"/>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9"/>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347143" name="Rectangle 2_"/>
          <p:cNvSpPr>
            <a:spLocks noGrp="1" noChangeArrowheads="1"/>
          </p:cNvSpPr>
          <p:nvPr>
            <p:ph type="title"/>
            <p:custDataLst>
              <p:tags r:id="rId10"/>
            </p:custDataLst>
          </p:nvPr>
        </p:nvSpPr>
        <p:spPr>
          <a:xfrm>
            <a:off x="2030985" y="169688"/>
            <a:ext cx="4790491" cy="514251"/>
          </a:xfrm>
        </p:spPr>
        <p:txBody>
          <a:bodyPr/>
          <a:lstStyle/>
          <a:p>
            <a:r>
              <a:rPr lang="es-ES_tradnl" sz="1928" dirty="0">
                <a:solidFill>
                  <a:schemeClr val="bg1"/>
                </a:solidFill>
              </a:rPr>
              <a:t>Posiciones del grupo hidráulico con BAS</a:t>
            </a:r>
          </a:p>
        </p:txBody>
      </p:sp>
      <p:sp>
        <p:nvSpPr>
          <p:cNvPr id="347140" name="Rectangle 9"/>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347142" name="Rectangle 7_"/>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pic>
        <p:nvPicPr>
          <p:cNvPr id="347144" name="Picture 3_" descr="reposo_1"/>
          <p:cNvPicPr>
            <a:picLocks noChangeAspect="1" noChangeArrowheads="1"/>
          </p:cNvPicPr>
          <p:nvPr>
            <p:custDataLst>
              <p:tags r:id="rId11"/>
            </p:custDataLst>
          </p:nvPr>
        </p:nvPicPr>
        <p:blipFill>
          <a:blip r:embed="rId24" cstate="print"/>
          <a:srcRect/>
          <a:stretch>
            <a:fillRect/>
          </a:stretch>
        </p:blipFill>
        <p:spPr bwMode="auto">
          <a:xfrm>
            <a:off x="503538" y="1350916"/>
            <a:ext cx="2430447" cy="1697983"/>
          </a:xfrm>
          <a:prstGeom prst="rect">
            <a:avLst/>
          </a:prstGeom>
          <a:noFill/>
          <a:ln w="9525">
            <a:solidFill>
              <a:schemeClr val="tx1"/>
            </a:solidFill>
            <a:miter lim="800000"/>
            <a:headEnd/>
            <a:tailEnd/>
          </a:ln>
          <a:effectLst>
            <a:prstShdw prst="shdw13" dist="53882" dir="13500000">
              <a:srgbClr val="808080"/>
            </a:prstShdw>
          </a:effectLst>
        </p:spPr>
      </p:pic>
      <p:sp>
        <p:nvSpPr>
          <p:cNvPr id="347145" name="Text Box 4"/>
          <p:cNvSpPr txBox="1">
            <a:spLocks noChangeArrowheads="1"/>
          </p:cNvSpPr>
          <p:nvPr>
            <p:custDataLst>
              <p:tags r:id="rId12"/>
            </p:custDataLst>
          </p:nvPr>
        </p:nvSpPr>
        <p:spPr bwMode="auto">
          <a:xfrm>
            <a:off x="2933985" y="864539"/>
            <a:ext cx="2126274" cy="1265083"/>
          </a:xfrm>
          <a:prstGeom prst="rect">
            <a:avLst/>
          </a:prstGeom>
          <a:noFill/>
          <a:ln w="12700">
            <a:noFill/>
            <a:miter lim="800000"/>
            <a:headEnd/>
            <a:tailEnd/>
          </a:ln>
          <a:effectLst>
            <a:prstShdw prst="shdw13" dist="53882" dir="13500000">
              <a:schemeClr val="bg2"/>
            </a:prstShdw>
          </a:effectLst>
        </p:spPr>
        <p:txBody>
          <a:bodyPr wrap="none" lIns="77336" tIns="38668" rIns="77336" bIns="38668">
            <a:spAutoFit/>
          </a:bodyPr>
          <a:lstStyle/>
          <a:p>
            <a:pPr defTabSz="644345" eaLnBrk="0" fontAlgn="base" hangingPunct="0">
              <a:spcBef>
                <a:spcPct val="0"/>
              </a:spcBef>
              <a:spcAft>
                <a:spcPct val="0"/>
              </a:spcAft>
            </a:pPr>
            <a:r>
              <a:rPr lang="es-ES_tradnl" sz="964" b="1" dirty="0">
                <a:solidFill>
                  <a:srgbClr val="000000"/>
                </a:solidFill>
                <a:latin typeface="Arial" charset="0"/>
                <a:cs typeface="Arial" charset="0"/>
              </a:rPr>
              <a:t>A: Válvula de conmutación</a:t>
            </a:r>
          </a:p>
          <a:p>
            <a:pPr defTabSz="644345" eaLnBrk="0" fontAlgn="base" hangingPunct="0">
              <a:spcBef>
                <a:spcPct val="0"/>
              </a:spcBef>
              <a:spcAft>
                <a:spcPct val="0"/>
              </a:spcAft>
            </a:pPr>
            <a:r>
              <a:rPr lang="es-ES_tradnl" sz="964" b="1" dirty="0">
                <a:solidFill>
                  <a:srgbClr val="000000"/>
                </a:solidFill>
                <a:latin typeface="Arial" charset="0"/>
                <a:cs typeface="Arial" charset="0"/>
              </a:rPr>
              <a:t>b: Válvula de aspiración</a:t>
            </a:r>
          </a:p>
          <a:p>
            <a:pPr defTabSz="644345" eaLnBrk="0" fontAlgn="base" hangingPunct="0">
              <a:spcBef>
                <a:spcPct val="0"/>
              </a:spcBef>
              <a:spcAft>
                <a:spcPct val="0"/>
              </a:spcAft>
            </a:pPr>
            <a:r>
              <a:rPr lang="es-ES_tradnl" sz="964" b="1" dirty="0">
                <a:solidFill>
                  <a:srgbClr val="000000"/>
                </a:solidFill>
                <a:latin typeface="Arial" charset="0"/>
                <a:cs typeface="Arial" charset="0"/>
              </a:rPr>
              <a:t>C: Válvula de admisión</a:t>
            </a:r>
          </a:p>
          <a:p>
            <a:pPr defTabSz="644345" eaLnBrk="0" fontAlgn="base" hangingPunct="0">
              <a:spcBef>
                <a:spcPct val="0"/>
              </a:spcBef>
              <a:spcAft>
                <a:spcPct val="0"/>
              </a:spcAft>
            </a:pPr>
            <a:r>
              <a:rPr lang="es-ES_tradnl" sz="964" b="1" dirty="0">
                <a:solidFill>
                  <a:srgbClr val="000000"/>
                </a:solidFill>
                <a:latin typeface="Arial" charset="0"/>
                <a:cs typeface="Arial" charset="0"/>
              </a:rPr>
              <a:t>d: Válvula de escape</a:t>
            </a:r>
          </a:p>
          <a:p>
            <a:pPr defTabSz="644345" eaLnBrk="0" fontAlgn="base" hangingPunct="0">
              <a:spcBef>
                <a:spcPct val="0"/>
              </a:spcBef>
              <a:spcAft>
                <a:spcPct val="0"/>
              </a:spcAft>
            </a:pPr>
            <a:r>
              <a:rPr lang="es-ES_tradnl" sz="964" b="1" dirty="0">
                <a:solidFill>
                  <a:srgbClr val="000000"/>
                </a:solidFill>
                <a:latin typeface="Arial" charset="0"/>
                <a:cs typeface="Arial" charset="0"/>
              </a:rPr>
              <a:t>e: Cilindro (bombín) de rueda</a:t>
            </a:r>
          </a:p>
          <a:p>
            <a:pPr defTabSz="644345" eaLnBrk="0" fontAlgn="base" hangingPunct="0">
              <a:spcBef>
                <a:spcPct val="0"/>
              </a:spcBef>
              <a:spcAft>
                <a:spcPct val="0"/>
              </a:spcAft>
            </a:pPr>
            <a:r>
              <a:rPr lang="es-ES_tradnl" sz="964" b="1" dirty="0">
                <a:solidFill>
                  <a:srgbClr val="000000"/>
                </a:solidFill>
                <a:latin typeface="Arial" charset="0"/>
                <a:cs typeface="Arial" charset="0"/>
              </a:rPr>
              <a:t>f: Bomba de retorno</a:t>
            </a:r>
          </a:p>
          <a:p>
            <a:pPr defTabSz="644345" eaLnBrk="0" fontAlgn="base" hangingPunct="0">
              <a:spcBef>
                <a:spcPct val="0"/>
              </a:spcBef>
              <a:spcAft>
                <a:spcPct val="0"/>
              </a:spcAft>
            </a:pPr>
            <a:r>
              <a:rPr lang="es-ES_tradnl" sz="964" b="1" dirty="0">
                <a:solidFill>
                  <a:srgbClr val="000000"/>
                </a:solidFill>
                <a:latin typeface="Arial" charset="0"/>
                <a:cs typeface="Arial" charset="0"/>
              </a:rPr>
              <a:t>g: Amplificador fuerza de frenado</a:t>
            </a:r>
          </a:p>
          <a:p>
            <a:pPr defTabSz="644345" eaLnBrk="0" fontAlgn="base" hangingPunct="0">
              <a:spcBef>
                <a:spcPct val="0"/>
              </a:spcBef>
              <a:spcAft>
                <a:spcPct val="0"/>
              </a:spcAft>
            </a:pPr>
            <a:r>
              <a:rPr lang="es-ES_tradnl" sz="964" b="1" dirty="0">
                <a:solidFill>
                  <a:srgbClr val="000000"/>
                </a:solidFill>
                <a:latin typeface="Arial" charset="0"/>
                <a:cs typeface="Arial" charset="0"/>
              </a:rPr>
              <a:t>h: Acumulador</a:t>
            </a:r>
          </a:p>
        </p:txBody>
      </p:sp>
      <p:sp>
        <p:nvSpPr>
          <p:cNvPr id="347146" name="Text Box 5"/>
          <p:cNvSpPr txBox="1">
            <a:spLocks noChangeArrowheads="1"/>
          </p:cNvSpPr>
          <p:nvPr>
            <p:custDataLst>
              <p:tags r:id="rId13"/>
            </p:custDataLst>
          </p:nvPr>
        </p:nvSpPr>
        <p:spPr bwMode="auto">
          <a:xfrm>
            <a:off x="226515" y="3572008"/>
            <a:ext cx="2812820" cy="1532056"/>
          </a:xfrm>
          <a:prstGeom prst="rect">
            <a:avLst/>
          </a:prstGeom>
          <a:noFill/>
          <a:ln w="12700">
            <a:noFill/>
            <a:miter lim="800000"/>
            <a:headEnd/>
            <a:tailEnd/>
          </a:ln>
          <a:effectLst>
            <a:prstShdw prst="shdw13" dist="53882" dir="13500000">
              <a:schemeClr val="bg2"/>
            </a:prstShdw>
          </a:effectLst>
        </p:spPr>
        <p:txBody>
          <a:bodyPr wrap="none" lIns="77336" tIns="38668" rIns="77336" bIns="38668">
            <a:spAutoFit/>
          </a:bodyPr>
          <a:lstStyle/>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Válvula de conmutación abierta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Válvula de aspiración cerrada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Bomba de retorno inactiva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Válvula de admisión abierta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Válvula de escape cerrada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BAS no activado</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Cilindro de rueda sin presión</a:t>
            </a:r>
          </a:p>
        </p:txBody>
      </p:sp>
      <p:sp>
        <p:nvSpPr>
          <p:cNvPr id="347147" name="Text Box 6"/>
          <p:cNvSpPr txBox="1">
            <a:spLocks noChangeArrowheads="1"/>
          </p:cNvSpPr>
          <p:nvPr>
            <p:custDataLst>
              <p:tags r:id="rId14"/>
            </p:custDataLst>
          </p:nvPr>
        </p:nvSpPr>
        <p:spPr bwMode="auto">
          <a:xfrm>
            <a:off x="1131692" y="798366"/>
            <a:ext cx="972111" cy="345087"/>
          </a:xfrm>
          <a:prstGeom prst="rect">
            <a:avLst/>
          </a:prstGeom>
          <a:solidFill>
            <a:schemeClr val="bg1"/>
          </a:solidFill>
          <a:ln w="12700">
            <a:solidFill>
              <a:schemeClr val="tx1"/>
            </a:solidFill>
            <a:miter lim="800000"/>
            <a:headEnd/>
            <a:tailEnd/>
          </a:ln>
          <a:effectLst>
            <a:prstShdw prst="shdw13" dist="53882" dir="13500000">
              <a:schemeClr val="bg2"/>
            </a:prstShdw>
          </a:effectLst>
        </p:spPr>
        <p:txBody>
          <a:bodyPr wrap="none" lIns="77336" tIns="38668" rIns="77336" bIns="38668" anchor="ctr">
            <a:spAutoFit/>
          </a:bodyPr>
          <a:lstStyle/>
          <a:p>
            <a:pPr algn="ctr" defTabSz="644345" eaLnBrk="0" fontAlgn="base" hangingPunct="0">
              <a:spcBef>
                <a:spcPct val="0"/>
              </a:spcBef>
              <a:spcAft>
                <a:spcPct val="0"/>
              </a:spcAft>
            </a:pPr>
            <a:r>
              <a:rPr lang="es-ES_tradnl" sz="1735" b="1" dirty="0">
                <a:solidFill>
                  <a:srgbClr val="000000"/>
                </a:solidFill>
                <a:latin typeface="Arial" charset="0"/>
                <a:cs typeface="Arial" charset="0"/>
              </a:rPr>
              <a:t>Reposo</a:t>
            </a:r>
          </a:p>
        </p:txBody>
      </p:sp>
      <p:sp>
        <p:nvSpPr>
          <p:cNvPr id="347148" name="Text Box 13"/>
          <p:cNvSpPr txBox="1">
            <a:spLocks noChangeArrowheads="1"/>
          </p:cNvSpPr>
          <p:nvPr>
            <p:custDataLst>
              <p:tags r:id="rId15"/>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de-DE" sz="1735">
                <a:solidFill>
                  <a:srgbClr val="FFFFFF"/>
                </a:solidFill>
                <a:latin typeface="Bosch Office Sans"/>
                <a:cs typeface="Arial" charset="0"/>
              </a:rPr>
              <a:t>ABS / ESP</a:t>
            </a:r>
          </a:p>
        </p:txBody>
      </p:sp>
      <p:pic>
        <p:nvPicPr>
          <p:cNvPr id="347149" name="Picture 14" descr="Generar_1"/>
          <p:cNvPicPr>
            <a:picLocks noChangeAspect="1" noChangeArrowheads="1"/>
          </p:cNvPicPr>
          <p:nvPr>
            <p:custDataLst>
              <p:tags r:id="rId16"/>
            </p:custDataLst>
          </p:nvPr>
        </p:nvPicPr>
        <p:blipFill>
          <a:blip r:embed="rId25" cstate="print"/>
          <a:srcRect/>
          <a:stretch>
            <a:fillRect/>
          </a:stretch>
        </p:blipFill>
        <p:spPr bwMode="auto">
          <a:xfrm>
            <a:off x="5085880" y="1183821"/>
            <a:ext cx="2707469" cy="1925035"/>
          </a:xfrm>
          <a:prstGeom prst="rect">
            <a:avLst/>
          </a:prstGeom>
          <a:noFill/>
          <a:ln w="9525">
            <a:solidFill>
              <a:schemeClr val="tx1"/>
            </a:solidFill>
            <a:miter lim="800000"/>
            <a:headEnd/>
            <a:tailEnd/>
          </a:ln>
          <a:effectLst>
            <a:prstShdw prst="shdw13" dist="53882" dir="13500000">
              <a:srgbClr val="808080"/>
            </a:prstShdw>
          </a:effectLst>
        </p:spPr>
      </p:pic>
      <p:sp>
        <p:nvSpPr>
          <p:cNvPr id="347150" name="Text Box 15"/>
          <p:cNvSpPr txBox="1">
            <a:spLocks noChangeArrowheads="1"/>
          </p:cNvSpPr>
          <p:nvPr>
            <p:custDataLst>
              <p:tags r:id="rId17"/>
            </p:custDataLst>
          </p:nvPr>
        </p:nvSpPr>
        <p:spPr bwMode="auto">
          <a:xfrm>
            <a:off x="5560435" y="723370"/>
            <a:ext cx="1876205" cy="345087"/>
          </a:xfrm>
          <a:prstGeom prst="rect">
            <a:avLst/>
          </a:prstGeom>
          <a:solidFill>
            <a:schemeClr val="bg1"/>
          </a:solidFill>
          <a:ln w="12700">
            <a:solidFill>
              <a:schemeClr val="tx1"/>
            </a:solidFill>
            <a:miter lim="800000"/>
            <a:headEnd/>
            <a:tailEnd/>
          </a:ln>
          <a:effectLst>
            <a:prstShdw prst="shdw13" dist="53882" dir="13500000">
              <a:schemeClr val="bg2"/>
            </a:prstShdw>
          </a:effectLst>
        </p:spPr>
        <p:txBody>
          <a:bodyPr wrap="none" lIns="77336" tIns="38668" rIns="77336" bIns="38668" anchor="ctr">
            <a:spAutoFit/>
          </a:bodyPr>
          <a:lstStyle/>
          <a:p>
            <a:pPr algn="ctr" defTabSz="644345" eaLnBrk="0" fontAlgn="base" hangingPunct="0">
              <a:spcBef>
                <a:spcPct val="0"/>
              </a:spcBef>
              <a:spcAft>
                <a:spcPct val="0"/>
              </a:spcAft>
            </a:pPr>
            <a:r>
              <a:rPr lang="es-ES_tradnl" sz="1735" b="1" dirty="0">
                <a:solidFill>
                  <a:srgbClr val="000000"/>
                </a:solidFill>
                <a:latin typeface="Arial" charset="0"/>
                <a:cs typeface="Arial" charset="0"/>
              </a:rPr>
              <a:t>Generar presión</a:t>
            </a:r>
          </a:p>
        </p:txBody>
      </p:sp>
      <p:sp>
        <p:nvSpPr>
          <p:cNvPr id="347151" name="Text Box 16"/>
          <p:cNvSpPr txBox="1">
            <a:spLocks noChangeArrowheads="1"/>
          </p:cNvSpPr>
          <p:nvPr>
            <p:custDataLst>
              <p:tags r:id="rId18"/>
            </p:custDataLst>
          </p:nvPr>
        </p:nvSpPr>
        <p:spPr bwMode="auto">
          <a:xfrm>
            <a:off x="4922114" y="3559764"/>
            <a:ext cx="3050820" cy="1532056"/>
          </a:xfrm>
          <a:prstGeom prst="rect">
            <a:avLst/>
          </a:prstGeom>
          <a:noFill/>
          <a:ln w="12700">
            <a:noFill/>
            <a:miter lim="800000"/>
            <a:headEnd/>
            <a:tailEnd/>
          </a:ln>
          <a:effectLst>
            <a:prstShdw prst="shdw13" dist="53882" dir="13500000">
              <a:schemeClr val="bg2"/>
            </a:prstShdw>
          </a:effectLst>
        </p:spPr>
        <p:txBody>
          <a:bodyPr wrap="none" lIns="77336" tIns="38668" rIns="77336" bIns="38668">
            <a:spAutoFit/>
          </a:bodyPr>
          <a:lstStyle/>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Válvula de conmutación cerrada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Válvula de aspiración abierta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Bomba de retorno activa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Válvula de admisión abierta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Válvula de escape cerrada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BAS activado</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Cilindro de rueda aumenta presión</a:t>
            </a:r>
          </a:p>
        </p:txBody>
      </p:sp>
      <p:sp>
        <p:nvSpPr>
          <p:cNvPr id="21" name="CuadroTexto 20"/>
          <p:cNvSpPr txBox="1"/>
          <p:nvPr>
            <p:custDataLst>
              <p:tags r:id="rId19"/>
            </p:custDataLst>
          </p:nvPr>
        </p:nvSpPr>
        <p:spPr>
          <a:xfrm>
            <a:off x="374118" y="259080"/>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8" name="Rectángulo 7"/>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47</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6"/>
            </p:custDataLst>
          </p:nvPr>
        </p:nvPicPr>
        <p:blipFill>
          <a:blip r:embed="rId23"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7"/>
            </p:custDataLst>
          </p:nvPr>
        </p:nvPicPr>
        <p:blipFill>
          <a:blip r:embed="rId24">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8"/>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9"/>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349191" name="Rectangle 2_"/>
          <p:cNvSpPr>
            <a:spLocks noGrp="1" noChangeArrowheads="1"/>
          </p:cNvSpPr>
          <p:nvPr>
            <p:ph type="title"/>
            <p:custDataLst>
              <p:tags r:id="rId10"/>
            </p:custDataLst>
          </p:nvPr>
        </p:nvSpPr>
        <p:spPr>
          <a:xfrm>
            <a:off x="2170261" y="169688"/>
            <a:ext cx="4502755" cy="514251"/>
          </a:xfrm>
        </p:spPr>
        <p:txBody>
          <a:bodyPr/>
          <a:lstStyle/>
          <a:p>
            <a:r>
              <a:rPr lang="es-ES_tradnl" sz="1928" dirty="0">
                <a:solidFill>
                  <a:schemeClr val="bg1"/>
                </a:solidFill>
              </a:rPr>
              <a:t>Posiciones del grupo hidráulico con BAS</a:t>
            </a:r>
          </a:p>
        </p:txBody>
      </p:sp>
      <p:sp>
        <p:nvSpPr>
          <p:cNvPr id="349188" name="Rectangle 8"/>
          <p:cNvSpPr>
            <a:spLocks noChangeArrowheads="1"/>
          </p:cNvSpPr>
          <p:nvPr>
            <p:custDataLst>
              <p:tags r:id="rId11"/>
            </p:custDataLst>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349190" name="Rectangle 6_"/>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pic>
        <p:nvPicPr>
          <p:cNvPr id="349192" name="Picture 3_" descr="mantener_1"/>
          <p:cNvPicPr>
            <a:picLocks noChangeAspect="1" noChangeArrowheads="1"/>
          </p:cNvPicPr>
          <p:nvPr>
            <p:custDataLst>
              <p:tags r:id="rId12"/>
            </p:custDataLst>
          </p:nvPr>
        </p:nvPicPr>
        <p:blipFill>
          <a:blip r:embed="rId25" cstate="print"/>
          <a:srcRect/>
          <a:stretch>
            <a:fillRect/>
          </a:stretch>
        </p:blipFill>
        <p:spPr bwMode="auto">
          <a:xfrm>
            <a:off x="157643" y="1393522"/>
            <a:ext cx="2777872" cy="1906630"/>
          </a:xfrm>
          <a:prstGeom prst="rect">
            <a:avLst/>
          </a:prstGeom>
          <a:noFill/>
          <a:ln w="9525">
            <a:solidFill>
              <a:schemeClr val="tx1"/>
            </a:solidFill>
            <a:miter lim="800000"/>
            <a:headEnd/>
            <a:tailEnd/>
          </a:ln>
          <a:effectLst>
            <a:prstShdw prst="shdw13" dist="53882" dir="13500000">
              <a:srgbClr val="808080"/>
            </a:prstShdw>
          </a:effectLst>
        </p:spPr>
      </p:pic>
      <p:sp>
        <p:nvSpPr>
          <p:cNvPr id="349193" name="Text Box 4"/>
          <p:cNvSpPr txBox="1">
            <a:spLocks noChangeArrowheads="1"/>
          </p:cNvSpPr>
          <p:nvPr>
            <p:custDataLst>
              <p:tags r:id="rId13"/>
            </p:custDataLst>
          </p:nvPr>
        </p:nvSpPr>
        <p:spPr bwMode="auto">
          <a:xfrm>
            <a:off x="561010" y="792244"/>
            <a:ext cx="2012461" cy="345087"/>
          </a:xfrm>
          <a:prstGeom prst="rect">
            <a:avLst/>
          </a:prstGeom>
          <a:solidFill>
            <a:schemeClr val="bg1"/>
          </a:solidFill>
          <a:ln w="12700">
            <a:solidFill>
              <a:schemeClr val="tx1"/>
            </a:solidFill>
            <a:miter lim="800000"/>
            <a:headEnd/>
            <a:tailEnd/>
          </a:ln>
          <a:effectLst>
            <a:prstShdw prst="shdw13" dist="53882" dir="13500000">
              <a:schemeClr val="bg2"/>
            </a:prstShdw>
          </a:effectLst>
        </p:spPr>
        <p:txBody>
          <a:bodyPr wrap="none" lIns="77336" tIns="38668" rIns="77336" bIns="38668" anchor="ctr">
            <a:spAutoFit/>
          </a:bodyPr>
          <a:lstStyle/>
          <a:p>
            <a:pPr algn="ctr" defTabSz="644345" eaLnBrk="0" fontAlgn="base" hangingPunct="0">
              <a:spcBef>
                <a:spcPct val="0"/>
              </a:spcBef>
              <a:spcAft>
                <a:spcPct val="0"/>
              </a:spcAft>
            </a:pPr>
            <a:r>
              <a:rPr lang="es-ES_tradnl" sz="1735" b="1" dirty="0">
                <a:solidFill>
                  <a:srgbClr val="000000"/>
                </a:solidFill>
                <a:latin typeface="Arial" charset="0"/>
                <a:cs typeface="Arial" charset="0"/>
              </a:rPr>
              <a:t>Mantener presión</a:t>
            </a:r>
          </a:p>
        </p:txBody>
      </p:sp>
      <p:sp>
        <p:nvSpPr>
          <p:cNvPr id="349194" name="Text Box 5"/>
          <p:cNvSpPr txBox="1">
            <a:spLocks noChangeArrowheads="1"/>
          </p:cNvSpPr>
          <p:nvPr>
            <p:custDataLst>
              <p:tags r:id="rId14"/>
            </p:custDataLst>
          </p:nvPr>
        </p:nvSpPr>
        <p:spPr bwMode="auto">
          <a:xfrm>
            <a:off x="157643" y="3849031"/>
            <a:ext cx="3319729" cy="1324346"/>
          </a:xfrm>
          <a:prstGeom prst="rect">
            <a:avLst/>
          </a:prstGeom>
          <a:noFill/>
          <a:ln w="12700">
            <a:noFill/>
            <a:miter lim="800000"/>
            <a:headEnd/>
            <a:tailEnd/>
          </a:ln>
        </p:spPr>
        <p:txBody>
          <a:bodyPr wrap="none" lIns="77336" tIns="38668" rIns="77336" bIns="38668">
            <a:spAutoFit/>
          </a:bodyPr>
          <a:lstStyle/>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Válvula de conmutación cerrada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Válvula de aspiración cerrada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Bomba de retorno inactiva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Válvula de admisión cerrada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Válvula de escape cerrada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Cilindro de rueda se mantiene presión</a:t>
            </a:r>
          </a:p>
        </p:txBody>
      </p:sp>
      <p:sp>
        <p:nvSpPr>
          <p:cNvPr id="349195" name="Text Box 12"/>
          <p:cNvSpPr txBox="1">
            <a:spLocks noChangeArrowheads="1"/>
          </p:cNvSpPr>
          <p:nvPr>
            <p:custDataLst>
              <p:tags r:id="rId15"/>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de-DE" sz="1735">
                <a:solidFill>
                  <a:srgbClr val="FFFFFF"/>
                </a:solidFill>
                <a:latin typeface="Bosch Office Sans"/>
                <a:cs typeface="Arial" charset="0"/>
              </a:rPr>
              <a:t>ABS / ESP</a:t>
            </a:r>
          </a:p>
        </p:txBody>
      </p:sp>
      <p:pic>
        <p:nvPicPr>
          <p:cNvPr id="349196" name="Picture 13" descr="Reducir_1"/>
          <p:cNvPicPr>
            <a:picLocks noChangeAspect="1" noChangeArrowheads="1"/>
          </p:cNvPicPr>
          <p:nvPr>
            <p:custDataLst>
              <p:tags r:id="rId16"/>
            </p:custDataLst>
          </p:nvPr>
        </p:nvPicPr>
        <p:blipFill>
          <a:blip r:embed="rId26" cstate="print"/>
          <a:srcRect/>
          <a:stretch>
            <a:fillRect/>
          </a:stretch>
        </p:blipFill>
        <p:spPr bwMode="auto">
          <a:xfrm>
            <a:off x="5197606" y="1358229"/>
            <a:ext cx="2664615" cy="1894566"/>
          </a:xfrm>
          <a:prstGeom prst="rect">
            <a:avLst/>
          </a:prstGeom>
          <a:noFill/>
          <a:ln w="9525">
            <a:solidFill>
              <a:schemeClr val="tx1"/>
            </a:solidFill>
            <a:miter lim="800000"/>
            <a:headEnd/>
            <a:tailEnd/>
          </a:ln>
          <a:effectLst>
            <a:prstShdw prst="shdw13" dist="53882" dir="13500000">
              <a:srgbClr val="808080"/>
            </a:prstShdw>
          </a:effectLst>
        </p:spPr>
      </p:pic>
      <p:sp>
        <p:nvSpPr>
          <p:cNvPr id="349197" name="Text Box 14"/>
          <p:cNvSpPr txBox="1">
            <a:spLocks noChangeArrowheads="1"/>
          </p:cNvSpPr>
          <p:nvPr>
            <p:custDataLst>
              <p:tags r:id="rId17"/>
            </p:custDataLst>
          </p:nvPr>
        </p:nvSpPr>
        <p:spPr bwMode="auto">
          <a:xfrm>
            <a:off x="5290844" y="792244"/>
            <a:ext cx="1852160" cy="345087"/>
          </a:xfrm>
          <a:prstGeom prst="rect">
            <a:avLst/>
          </a:prstGeom>
          <a:solidFill>
            <a:schemeClr val="bg1"/>
          </a:solidFill>
          <a:ln w="12700">
            <a:solidFill>
              <a:schemeClr val="tx1"/>
            </a:solidFill>
            <a:miter lim="800000"/>
            <a:headEnd/>
            <a:tailEnd/>
          </a:ln>
          <a:effectLst>
            <a:prstShdw prst="shdw13" dist="53882" dir="13500000">
              <a:schemeClr val="bg2"/>
            </a:prstShdw>
          </a:effectLst>
        </p:spPr>
        <p:txBody>
          <a:bodyPr wrap="none" lIns="77336" tIns="38668" rIns="77336" bIns="38668" anchor="ctr">
            <a:spAutoFit/>
          </a:bodyPr>
          <a:lstStyle/>
          <a:p>
            <a:pPr algn="ctr" defTabSz="644345" eaLnBrk="0" fontAlgn="base" hangingPunct="0">
              <a:spcBef>
                <a:spcPct val="0"/>
              </a:spcBef>
              <a:spcAft>
                <a:spcPct val="0"/>
              </a:spcAft>
            </a:pPr>
            <a:r>
              <a:rPr lang="es-ES_tradnl" sz="1735" b="1" dirty="0">
                <a:solidFill>
                  <a:srgbClr val="000000"/>
                </a:solidFill>
                <a:latin typeface="Arial" charset="0"/>
                <a:cs typeface="Arial" charset="0"/>
              </a:rPr>
              <a:t>Reducir presión</a:t>
            </a:r>
          </a:p>
        </p:txBody>
      </p:sp>
      <p:sp>
        <p:nvSpPr>
          <p:cNvPr id="349198" name="Text Box 15"/>
          <p:cNvSpPr txBox="1">
            <a:spLocks noChangeArrowheads="1"/>
          </p:cNvSpPr>
          <p:nvPr>
            <p:custDataLst>
              <p:tags r:id="rId18"/>
            </p:custDataLst>
          </p:nvPr>
        </p:nvSpPr>
        <p:spPr bwMode="auto">
          <a:xfrm>
            <a:off x="4182879" y="3385285"/>
            <a:ext cx="3641079" cy="1947474"/>
          </a:xfrm>
          <a:prstGeom prst="rect">
            <a:avLst/>
          </a:prstGeom>
          <a:noFill/>
          <a:ln w="12700">
            <a:noFill/>
            <a:miter lim="800000"/>
            <a:headEnd/>
            <a:tailEnd/>
          </a:ln>
        </p:spPr>
        <p:txBody>
          <a:bodyPr lIns="77336" tIns="38668" rIns="77336" bIns="38668">
            <a:spAutoFit/>
          </a:bodyPr>
          <a:lstStyle/>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Válvula de conmutación abierta/cerrada dependiendo del nivel de presión</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Válvula de aspiración cerrada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Bomba de retorno activa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Válvula de admisión cerrada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Válvula de escape abierta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Cilindro de rueda se </a:t>
            </a:r>
            <a:r>
              <a:rPr lang="es-ES" sz="1350" dirty="0">
                <a:solidFill>
                  <a:srgbClr val="FF0000"/>
                </a:solidFill>
                <a:latin typeface="Arial" charset="0"/>
                <a:cs typeface="Arial" charset="0"/>
              </a:rPr>
              <a:t>reduce la</a:t>
            </a:r>
            <a:r>
              <a:rPr lang="es-ES_tradnl" sz="1350" dirty="0">
                <a:solidFill>
                  <a:srgbClr val="FF0000"/>
                </a:solidFill>
                <a:latin typeface="Arial" charset="0"/>
                <a:cs typeface="Arial" charset="0"/>
              </a:rPr>
              <a:t> presión</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El líquido de frenos vuelve al depósito a través del cilindro maestro</a:t>
            </a:r>
          </a:p>
        </p:txBody>
      </p:sp>
      <p:sp>
        <p:nvSpPr>
          <p:cNvPr id="349199" name="Text Box 16"/>
          <p:cNvSpPr txBox="1">
            <a:spLocks noChangeArrowheads="1"/>
          </p:cNvSpPr>
          <p:nvPr>
            <p:custDataLst>
              <p:tags r:id="rId19"/>
            </p:custDataLst>
          </p:nvPr>
        </p:nvSpPr>
        <p:spPr bwMode="auto">
          <a:xfrm>
            <a:off x="2981431" y="1002285"/>
            <a:ext cx="2126274" cy="1265083"/>
          </a:xfrm>
          <a:prstGeom prst="rect">
            <a:avLst/>
          </a:prstGeom>
          <a:noFill/>
          <a:ln w="12700">
            <a:noFill/>
            <a:miter lim="800000"/>
            <a:headEnd/>
            <a:tailEnd/>
          </a:ln>
          <a:effectLst>
            <a:prstShdw prst="shdw13" dist="53882" dir="13500000">
              <a:schemeClr val="bg2"/>
            </a:prstShdw>
          </a:effectLst>
        </p:spPr>
        <p:txBody>
          <a:bodyPr wrap="none" lIns="77336" tIns="38668" rIns="77336" bIns="38668">
            <a:spAutoFit/>
          </a:bodyPr>
          <a:lstStyle/>
          <a:p>
            <a:pPr defTabSz="644345" eaLnBrk="0" fontAlgn="base" hangingPunct="0">
              <a:spcBef>
                <a:spcPct val="0"/>
              </a:spcBef>
              <a:spcAft>
                <a:spcPct val="0"/>
              </a:spcAft>
            </a:pPr>
            <a:r>
              <a:rPr lang="es-ES_tradnl" sz="964" b="1" dirty="0">
                <a:solidFill>
                  <a:srgbClr val="000000"/>
                </a:solidFill>
                <a:latin typeface="Arial" charset="0"/>
                <a:cs typeface="Arial" charset="0"/>
              </a:rPr>
              <a:t>A: Válvula de conmutación</a:t>
            </a:r>
          </a:p>
          <a:p>
            <a:pPr defTabSz="644345" eaLnBrk="0" fontAlgn="base" hangingPunct="0">
              <a:spcBef>
                <a:spcPct val="0"/>
              </a:spcBef>
              <a:spcAft>
                <a:spcPct val="0"/>
              </a:spcAft>
            </a:pPr>
            <a:r>
              <a:rPr lang="es-ES_tradnl" sz="964" b="1" dirty="0">
                <a:solidFill>
                  <a:srgbClr val="000000"/>
                </a:solidFill>
                <a:latin typeface="Arial" charset="0"/>
                <a:cs typeface="Arial" charset="0"/>
              </a:rPr>
              <a:t>b: Válvula de aspiración</a:t>
            </a:r>
          </a:p>
          <a:p>
            <a:pPr defTabSz="644345" eaLnBrk="0" fontAlgn="base" hangingPunct="0">
              <a:spcBef>
                <a:spcPct val="0"/>
              </a:spcBef>
              <a:spcAft>
                <a:spcPct val="0"/>
              </a:spcAft>
            </a:pPr>
            <a:r>
              <a:rPr lang="es-ES_tradnl" sz="964" b="1" dirty="0">
                <a:solidFill>
                  <a:srgbClr val="000000"/>
                </a:solidFill>
                <a:latin typeface="Arial" charset="0"/>
                <a:cs typeface="Arial" charset="0"/>
              </a:rPr>
              <a:t>C: Válvula de admisión</a:t>
            </a:r>
          </a:p>
          <a:p>
            <a:pPr defTabSz="644345" eaLnBrk="0" fontAlgn="base" hangingPunct="0">
              <a:spcBef>
                <a:spcPct val="0"/>
              </a:spcBef>
              <a:spcAft>
                <a:spcPct val="0"/>
              </a:spcAft>
            </a:pPr>
            <a:r>
              <a:rPr lang="es-ES_tradnl" sz="964" b="1" dirty="0">
                <a:solidFill>
                  <a:srgbClr val="000000"/>
                </a:solidFill>
                <a:latin typeface="Arial" charset="0"/>
                <a:cs typeface="Arial" charset="0"/>
              </a:rPr>
              <a:t>d: Válvula de escape</a:t>
            </a:r>
          </a:p>
          <a:p>
            <a:pPr defTabSz="644345" eaLnBrk="0" fontAlgn="base" hangingPunct="0">
              <a:spcBef>
                <a:spcPct val="0"/>
              </a:spcBef>
              <a:spcAft>
                <a:spcPct val="0"/>
              </a:spcAft>
            </a:pPr>
            <a:r>
              <a:rPr lang="es-ES_tradnl" sz="964" b="1" dirty="0">
                <a:solidFill>
                  <a:srgbClr val="000000"/>
                </a:solidFill>
                <a:latin typeface="Arial" charset="0"/>
                <a:cs typeface="Arial" charset="0"/>
              </a:rPr>
              <a:t>e: Cilindro (bombín) de rueda</a:t>
            </a:r>
          </a:p>
          <a:p>
            <a:pPr defTabSz="644345" eaLnBrk="0" fontAlgn="base" hangingPunct="0">
              <a:spcBef>
                <a:spcPct val="0"/>
              </a:spcBef>
              <a:spcAft>
                <a:spcPct val="0"/>
              </a:spcAft>
            </a:pPr>
            <a:r>
              <a:rPr lang="es-ES_tradnl" sz="964" b="1" dirty="0">
                <a:solidFill>
                  <a:srgbClr val="000000"/>
                </a:solidFill>
                <a:latin typeface="Arial" charset="0"/>
                <a:cs typeface="Arial" charset="0"/>
              </a:rPr>
              <a:t>f: Bomba de retorno</a:t>
            </a:r>
          </a:p>
          <a:p>
            <a:pPr defTabSz="644345" eaLnBrk="0" fontAlgn="base" hangingPunct="0">
              <a:spcBef>
                <a:spcPct val="0"/>
              </a:spcBef>
              <a:spcAft>
                <a:spcPct val="0"/>
              </a:spcAft>
            </a:pPr>
            <a:r>
              <a:rPr lang="es-ES_tradnl" sz="964" b="1" dirty="0">
                <a:solidFill>
                  <a:srgbClr val="000000"/>
                </a:solidFill>
                <a:latin typeface="Arial" charset="0"/>
                <a:cs typeface="Arial" charset="0"/>
              </a:rPr>
              <a:t>g: Amplificador fuerza de frenado</a:t>
            </a:r>
          </a:p>
          <a:p>
            <a:pPr defTabSz="644345" eaLnBrk="0" fontAlgn="base" hangingPunct="0">
              <a:spcBef>
                <a:spcPct val="0"/>
              </a:spcBef>
              <a:spcAft>
                <a:spcPct val="0"/>
              </a:spcAft>
            </a:pPr>
            <a:r>
              <a:rPr lang="es-ES_tradnl" sz="964" b="1" dirty="0">
                <a:solidFill>
                  <a:srgbClr val="000000"/>
                </a:solidFill>
                <a:latin typeface="Arial" charset="0"/>
                <a:cs typeface="Arial" charset="0"/>
              </a:rPr>
              <a:t>h: Acumulador</a:t>
            </a:r>
          </a:p>
        </p:txBody>
      </p:sp>
      <p:sp>
        <p:nvSpPr>
          <p:cNvPr id="21" name="CuadroTexto 20"/>
          <p:cNvSpPr txBox="1"/>
          <p:nvPr>
            <p:custDataLst>
              <p:tags r:id="rId20"/>
            </p:custDataLst>
          </p:nvPr>
        </p:nvSpPr>
        <p:spPr>
          <a:xfrm>
            <a:off x="367691" y="206949"/>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8" name="Rectángulo 7"/>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48</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6"/>
            </p:custDataLst>
          </p:nvPr>
        </p:nvPicPr>
        <p:blipFill>
          <a:blip r:embed="rId22"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7"/>
            </p:custDataLst>
          </p:nvPr>
        </p:nvPicPr>
        <p:blipFill>
          <a:blip r:embed="rId23">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8"/>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9"/>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351239" name="Rectangle 2_"/>
          <p:cNvSpPr>
            <a:spLocks noGrp="1" noChangeArrowheads="1"/>
          </p:cNvSpPr>
          <p:nvPr>
            <p:ph type="title"/>
            <p:custDataLst>
              <p:tags r:id="rId10"/>
            </p:custDataLst>
          </p:nvPr>
        </p:nvSpPr>
        <p:spPr>
          <a:xfrm>
            <a:off x="2030985" y="211011"/>
            <a:ext cx="5901640" cy="514251"/>
          </a:xfrm>
        </p:spPr>
        <p:txBody>
          <a:bodyPr/>
          <a:lstStyle/>
          <a:p>
            <a:r>
              <a:rPr lang="es-ES_tradnl" sz="1928" dirty="0">
                <a:solidFill>
                  <a:schemeClr val="bg1"/>
                </a:solidFill>
              </a:rPr>
              <a:t>Posiciones del grupo hidráulico con bomba hidráulica</a:t>
            </a:r>
          </a:p>
        </p:txBody>
      </p:sp>
      <p:sp>
        <p:nvSpPr>
          <p:cNvPr id="351236" name="Rectangle 9"/>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351238" name="Rectangle 7_"/>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351240" name="Text Box 3"/>
          <p:cNvSpPr txBox="1">
            <a:spLocks noChangeArrowheads="1"/>
          </p:cNvSpPr>
          <p:nvPr>
            <p:custDataLst>
              <p:tags r:id="rId11"/>
            </p:custDataLst>
          </p:nvPr>
        </p:nvSpPr>
        <p:spPr bwMode="auto">
          <a:xfrm>
            <a:off x="918952" y="862647"/>
            <a:ext cx="972111" cy="345087"/>
          </a:xfrm>
          <a:prstGeom prst="rect">
            <a:avLst/>
          </a:prstGeom>
          <a:solidFill>
            <a:schemeClr val="bg1"/>
          </a:solidFill>
          <a:ln w="12700">
            <a:solidFill>
              <a:schemeClr val="tx1"/>
            </a:solidFill>
            <a:miter lim="800000"/>
            <a:headEnd/>
            <a:tailEnd/>
          </a:ln>
          <a:effectLst>
            <a:prstShdw prst="shdw13" dist="53882" dir="13500000">
              <a:schemeClr val="bg2"/>
            </a:prstShdw>
          </a:effectLst>
        </p:spPr>
        <p:txBody>
          <a:bodyPr wrap="none" lIns="77336" tIns="38668" rIns="77336" bIns="38668" anchor="ctr">
            <a:spAutoFit/>
          </a:bodyPr>
          <a:lstStyle/>
          <a:p>
            <a:pPr algn="ctr" defTabSz="644345" eaLnBrk="0" fontAlgn="base" hangingPunct="0">
              <a:spcBef>
                <a:spcPct val="0"/>
              </a:spcBef>
              <a:spcAft>
                <a:spcPct val="0"/>
              </a:spcAft>
            </a:pPr>
            <a:r>
              <a:rPr lang="es-ES_tradnl" sz="1735" b="1" dirty="0">
                <a:solidFill>
                  <a:srgbClr val="000000"/>
                </a:solidFill>
                <a:latin typeface="Arial" charset="0"/>
                <a:cs typeface="Arial" charset="0"/>
              </a:rPr>
              <a:t>Reposo</a:t>
            </a:r>
          </a:p>
        </p:txBody>
      </p:sp>
      <p:pic>
        <p:nvPicPr>
          <p:cNvPr id="351241" name="Picture 4_" descr="reposo"/>
          <p:cNvPicPr>
            <a:picLocks noChangeAspect="1" noChangeArrowheads="1"/>
          </p:cNvPicPr>
          <p:nvPr>
            <p:custDataLst>
              <p:tags r:id="rId12"/>
            </p:custDataLst>
          </p:nvPr>
        </p:nvPicPr>
        <p:blipFill>
          <a:blip r:embed="rId24" cstate="print"/>
          <a:srcRect/>
          <a:stretch>
            <a:fillRect/>
          </a:stretch>
        </p:blipFill>
        <p:spPr bwMode="auto">
          <a:xfrm>
            <a:off x="295388" y="1598645"/>
            <a:ext cx="2638596" cy="1828501"/>
          </a:xfrm>
          <a:prstGeom prst="rect">
            <a:avLst/>
          </a:prstGeom>
          <a:noFill/>
          <a:ln w="9525">
            <a:solidFill>
              <a:schemeClr val="tx1"/>
            </a:solidFill>
            <a:miter lim="800000"/>
            <a:headEnd/>
            <a:tailEnd/>
          </a:ln>
          <a:effectLst>
            <a:prstShdw prst="shdw13" dist="53882" dir="13500000">
              <a:srgbClr val="808080"/>
            </a:prstShdw>
          </a:effectLst>
        </p:spPr>
      </p:pic>
      <p:sp>
        <p:nvSpPr>
          <p:cNvPr id="351242" name="Text Box 5"/>
          <p:cNvSpPr txBox="1">
            <a:spLocks noChangeArrowheads="1"/>
          </p:cNvSpPr>
          <p:nvPr>
            <p:custDataLst>
              <p:tags r:id="rId13"/>
            </p:custDataLst>
          </p:nvPr>
        </p:nvSpPr>
        <p:spPr bwMode="auto">
          <a:xfrm>
            <a:off x="3142134" y="864539"/>
            <a:ext cx="2012618" cy="1873839"/>
          </a:xfrm>
          <a:prstGeom prst="rect">
            <a:avLst/>
          </a:prstGeom>
          <a:solidFill>
            <a:schemeClr val="bg1"/>
          </a:solidFill>
          <a:ln w="12700">
            <a:noFill/>
            <a:miter lim="800000"/>
            <a:headEnd/>
            <a:tailEnd/>
          </a:ln>
        </p:spPr>
        <p:txBody>
          <a:bodyPr lIns="77336" tIns="38668" rIns="77336" bIns="38668">
            <a:spAutoFit/>
          </a:bodyPr>
          <a:lstStyle/>
          <a:p>
            <a:pPr defTabSz="644345" eaLnBrk="0" fontAlgn="base" hangingPunct="0">
              <a:spcBef>
                <a:spcPct val="0"/>
              </a:spcBef>
              <a:spcAft>
                <a:spcPct val="0"/>
              </a:spcAft>
            </a:pPr>
            <a:r>
              <a:rPr lang="es-ES_tradnl" sz="1061" b="1" dirty="0">
                <a:solidFill>
                  <a:srgbClr val="000000"/>
                </a:solidFill>
                <a:latin typeface="Arial" charset="0"/>
                <a:cs typeface="Arial" charset="0"/>
              </a:rPr>
              <a:t>a: Válvula de conmutación</a:t>
            </a:r>
          </a:p>
          <a:p>
            <a:pPr defTabSz="644345" eaLnBrk="0" fontAlgn="base" hangingPunct="0">
              <a:spcBef>
                <a:spcPct val="0"/>
              </a:spcBef>
              <a:spcAft>
                <a:spcPct val="0"/>
              </a:spcAft>
            </a:pPr>
            <a:r>
              <a:rPr lang="es-ES_tradnl" sz="1061" b="1" dirty="0">
                <a:solidFill>
                  <a:srgbClr val="000000"/>
                </a:solidFill>
                <a:latin typeface="Arial" charset="0"/>
                <a:cs typeface="Arial" charset="0"/>
              </a:rPr>
              <a:t>b: Válvula de aspiración</a:t>
            </a:r>
          </a:p>
          <a:p>
            <a:pPr defTabSz="644345" eaLnBrk="0" fontAlgn="base" hangingPunct="0">
              <a:spcBef>
                <a:spcPct val="0"/>
              </a:spcBef>
              <a:spcAft>
                <a:spcPct val="0"/>
              </a:spcAft>
            </a:pPr>
            <a:r>
              <a:rPr lang="es-ES_tradnl" sz="1061" b="1" dirty="0">
                <a:solidFill>
                  <a:srgbClr val="000000"/>
                </a:solidFill>
                <a:latin typeface="Arial" charset="0"/>
                <a:cs typeface="Arial" charset="0"/>
              </a:rPr>
              <a:t>c: Válvula de admisión</a:t>
            </a:r>
          </a:p>
          <a:p>
            <a:pPr defTabSz="644345" eaLnBrk="0" fontAlgn="base" hangingPunct="0">
              <a:spcBef>
                <a:spcPct val="0"/>
              </a:spcBef>
              <a:spcAft>
                <a:spcPct val="0"/>
              </a:spcAft>
            </a:pPr>
            <a:r>
              <a:rPr lang="es-ES_tradnl" sz="1061" b="1" dirty="0">
                <a:solidFill>
                  <a:srgbClr val="000000"/>
                </a:solidFill>
                <a:latin typeface="Arial" charset="0"/>
                <a:cs typeface="Arial" charset="0"/>
              </a:rPr>
              <a:t>d: Válvula de escape</a:t>
            </a:r>
          </a:p>
          <a:p>
            <a:pPr defTabSz="644345" eaLnBrk="0" fontAlgn="base" hangingPunct="0">
              <a:spcBef>
                <a:spcPct val="0"/>
              </a:spcBef>
              <a:spcAft>
                <a:spcPct val="0"/>
              </a:spcAft>
            </a:pPr>
            <a:r>
              <a:rPr lang="es-ES_tradnl" sz="1061" b="1" dirty="0">
                <a:solidFill>
                  <a:srgbClr val="000000"/>
                </a:solidFill>
                <a:latin typeface="Arial" charset="0"/>
                <a:cs typeface="Arial" charset="0"/>
              </a:rPr>
              <a:t>e: Cilindro (bombín) de rueda</a:t>
            </a:r>
          </a:p>
          <a:p>
            <a:pPr defTabSz="644345" eaLnBrk="0" fontAlgn="base" hangingPunct="0">
              <a:spcBef>
                <a:spcPct val="0"/>
              </a:spcBef>
              <a:spcAft>
                <a:spcPct val="0"/>
              </a:spcAft>
            </a:pPr>
            <a:r>
              <a:rPr lang="es-ES_tradnl" sz="1061" b="1" dirty="0">
                <a:solidFill>
                  <a:srgbClr val="000000"/>
                </a:solidFill>
                <a:latin typeface="Arial" charset="0"/>
                <a:cs typeface="Arial" charset="0"/>
              </a:rPr>
              <a:t>f: Bomba de retorno</a:t>
            </a:r>
          </a:p>
          <a:p>
            <a:pPr defTabSz="644345" eaLnBrk="0" fontAlgn="base" hangingPunct="0">
              <a:spcBef>
                <a:spcPct val="0"/>
              </a:spcBef>
              <a:spcAft>
                <a:spcPct val="0"/>
              </a:spcAft>
            </a:pPr>
            <a:r>
              <a:rPr lang="es-ES_tradnl" sz="1061" b="1" dirty="0">
                <a:solidFill>
                  <a:srgbClr val="000000"/>
                </a:solidFill>
                <a:latin typeface="Arial" charset="0"/>
                <a:cs typeface="Arial" charset="0"/>
              </a:rPr>
              <a:t>g: Bomba hidráulica para la generación de presión</a:t>
            </a:r>
          </a:p>
          <a:p>
            <a:pPr defTabSz="644345" eaLnBrk="0" fontAlgn="base" hangingPunct="0">
              <a:spcBef>
                <a:spcPct val="0"/>
              </a:spcBef>
              <a:spcAft>
                <a:spcPct val="0"/>
              </a:spcAft>
            </a:pPr>
            <a:r>
              <a:rPr lang="es-ES_tradnl" sz="1061" b="1" dirty="0">
                <a:solidFill>
                  <a:srgbClr val="000000"/>
                </a:solidFill>
                <a:latin typeface="Arial" charset="0"/>
                <a:cs typeface="Arial" charset="0"/>
              </a:rPr>
              <a:t>h: Amplificador de la fuerza de frenado</a:t>
            </a:r>
          </a:p>
        </p:txBody>
      </p:sp>
      <p:sp>
        <p:nvSpPr>
          <p:cNvPr id="351243" name="Text Box 6"/>
          <p:cNvSpPr txBox="1">
            <a:spLocks noChangeArrowheads="1"/>
          </p:cNvSpPr>
          <p:nvPr>
            <p:custDataLst>
              <p:tags r:id="rId14"/>
            </p:custDataLst>
          </p:nvPr>
        </p:nvSpPr>
        <p:spPr bwMode="auto">
          <a:xfrm>
            <a:off x="157643" y="3780157"/>
            <a:ext cx="2870001" cy="1532056"/>
          </a:xfrm>
          <a:prstGeom prst="rect">
            <a:avLst/>
          </a:prstGeom>
          <a:noFill/>
          <a:ln w="12700">
            <a:noFill/>
            <a:miter lim="800000"/>
            <a:headEnd/>
            <a:tailEnd/>
          </a:ln>
          <a:effectLst>
            <a:prstShdw prst="shdw13" dist="53882" dir="13500000">
              <a:schemeClr val="bg2"/>
            </a:prstShdw>
          </a:effectLst>
        </p:spPr>
        <p:txBody>
          <a:bodyPr wrap="none" lIns="77336" tIns="38668" rIns="77336" bIns="38668">
            <a:spAutoFit/>
          </a:bodyPr>
          <a:lstStyle/>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Válvula de conmutación cerrada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Válvula de aspiración abierta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Bomba de retorno inactiva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Válvula de admisión abierta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Válvula de escape cerrada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Bomba hidráulica inactiva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Cilindro de rueda sin presión</a:t>
            </a:r>
          </a:p>
        </p:txBody>
      </p:sp>
      <p:sp>
        <p:nvSpPr>
          <p:cNvPr id="351244" name="Text Box 13"/>
          <p:cNvSpPr txBox="1">
            <a:spLocks noChangeArrowheads="1"/>
          </p:cNvSpPr>
          <p:nvPr>
            <p:custDataLst>
              <p:tags r:id="rId15"/>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de-DE" sz="1735">
                <a:solidFill>
                  <a:srgbClr val="FFFFFF"/>
                </a:solidFill>
                <a:latin typeface="Bosch Office Sans"/>
                <a:cs typeface="Arial" charset="0"/>
              </a:rPr>
              <a:t>ABS / ESP</a:t>
            </a:r>
          </a:p>
        </p:txBody>
      </p:sp>
      <p:pic>
        <p:nvPicPr>
          <p:cNvPr id="351245" name="Picture 14" descr="Generar"/>
          <p:cNvPicPr>
            <a:picLocks noChangeAspect="1" noChangeArrowheads="1"/>
          </p:cNvPicPr>
          <p:nvPr>
            <p:custDataLst>
              <p:tags r:id="rId16"/>
            </p:custDataLst>
          </p:nvPr>
        </p:nvPicPr>
        <p:blipFill>
          <a:blip r:embed="rId25" cstate="print"/>
          <a:srcRect/>
          <a:stretch>
            <a:fillRect/>
          </a:stretch>
        </p:blipFill>
        <p:spPr bwMode="auto">
          <a:xfrm>
            <a:off x="5225155" y="1737667"/>
            <a:ext cx="2638596" cy="1861153"/>
          </a:xfrm>
          <a:prstGeom prst="rect">
            <a:avLst/>
          </a:prstGeom>
          <a:noFill/>
          <a:ln w="9525">
            <a:solidFill>
              <a:schemeClr val="tx1"/>
            </a:solidFill>
            <a:miter lim="800000"/>
            <a:headEnd/>
            <a:tailEnd/>
          </a:ln>
          <a:effectLst>
            <a:prstShdw prst="shdw13" dist="53882" dir="13500000">
              <a:srgbClr val="808080"/>
            </a:prstShdw>
          </a:effectLst>
        </p:spPr>
      </p:pic>
      <p:sp>
        <p:nvSpPr>
          <p:cNvPr id="351246" name="Text Box 15"/>
          <p:cNvSpPr txBox="1">
            <a:spLocks noChangeArrowheads="1"/>
          </p:cNvSpPr>
          <p:nvPr>
            <p:custDataLst>
              <p:tags r:id="rId17"/>
            </p:custDataLst>
          </p:nvPr>
        </p:nvSpPr>
        <p:spPr bwMode="auto">
          <a:xfrm>
            <a:off x="5768585" y="862647"/>
            <a:ext cx="1876205" cy="345087"/>
          </a:xfrm>
          <a:prstGeom prst="rect">
            <a:avLst/>
          </a:prstGeom>
          <a:solidFill>
            <a:schemeClr val="bg1"/>
          </a:solidFill>
          <a:ln w="12700">
            <a:solidFill>
              <a:schemeClr val="tx1"/>
            </a:solidFill>
            <a:miter lim="800000"/>
            <a:headEnd/>
            <a:tailEnd/>
          </a:ln>
          <a:effectLst>
            <a:prstShdw prst="shdw13" dist="53882" dir="13500000">
              <a:schemeClr val="bg2"/>
            </a:prstShdw>
          </a:effectLst>
        </p:spPr>
        <p:txBody>
          <a:bodyPr wrap="none" lIns="77336" tIns="38668" rIns="77336" bIns="38668" anchor="ctr">
            <a:spAutoFit/>
          </a:bodyPr>
          <a:lstStyle/>
          <a:p>
            <a:pPr algn="ctr" defTabSz="644345" eaLnBrk="0" fontAlgn="base" hangingPunct="0">
              <a:spcBef>
                <a:spcPct val="0"/>
              </a:spcBef>
              <a:spcAft>
                <a:spcPct val="0"/>
              </a:spcAft>
            </a:pPr>
            <a:r>
              <a:rPr lang="es-ES_tradnl" sz="1735" b="1" dirty="0">
                <a:solidFill>
                  <a:srgbClr val="000000"/>
                </a:solidFill>
                <a:latin typeface="Arial" charset="0"/>
                <a:cs typeface="Arial" charset="0"/>
              </a:rPr>
              <a:t>Generar presión</a:t>
            </a:r>
          </a:p>
        </p:txBody>
      </p:sp>
      <p:sp>
        <p:nvSpPr>
          <p:cNvPr id="351247" name="Text Box 16"/>
          <p:cNvSpPr txBox="1">
            <a:spLocks noChangeArrowheads="1"/>
          </p:cNvSpPr>
          <p:nvPr>
            <p:custDataLst>
              <p:tags r:id="rId18"/>
            </p:custDataLst>
          </p:nvPr>
        </p:nvSpPr>
        <p:spPr bwMode="auto">
          <a:xfrm>
            <a:off x="4946603" y="3849030"/>
            <a:ext cx="2870001" cy="1532056"/>
          </a:xfrm>
          <a:prstGeom prst="rect">
            <a:avLst/>
          </a:prstGeom>
          <a:noFill/>
          <a:ln w="12700">
            <a:noFill/>
            <a:miter lim="800000"/>
            <a:headEnd/>
            <a:tailEnd/>
          </a:ln>
        </p:spPr>
        <p:txBody>
          <a:bodyPr wrap="none" lIns="77336" tIns="38668" rIns="77336" bIns="38668">
            <a:spAutoFit/>
          </a:bodyPr>
          <a:lstStyle/>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Válvula de conmutación cerrada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Válvula de aspiración abierta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Bomba de retorno activa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Válvula de admisión abierta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Válvula de escape cerrada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Bomba hidráulica activa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Cilindro de rueda con presión</a:t>
            </a:r>
          </a:p>
        </p:txBody>
      </p:sp>
      <p:sp>
        <p:nvSpPr>
          <p:cNvPr id="21" name="CuadroTexto 20"/>
          <p:cNvSpPr txBox="1"/>
          <p:nvPr>
            <p:custDataLst>
              <p:tags r:id="rId19"/>
            </p:custDataLst>
          </p:nvPr>
        </p:nvSpPr>
        <p:spPr>
          <a:xfrm>
            <a:off x="374118" y="207854"/>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8" name="Rectángulo 7"/>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49</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6"/>
            </p:custDataLst>
          </p:nvPr>
        </p:nvPicPr>
        <p:blipFill>
          <a:blip r:embed="rId21"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7"/>
            </p:custDataLst>
          </p:nvPr>
        </p:nvPicPr>
        <p:blipFill>
          <a:blip r:embed="rId22">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8"/>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9"/>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353287" name="Rectangle 2_"/>
          <p:cNvSpPr>
            <a:spLocks noGrp="1" noChangeArrowheads="1"/>
          </p:cNvSpPr>
          <p:nvPr>
            <p:ph type="title"/>
            <p:custDataLst>
              <p:tags r:id="rId10"/>
            </p:custDataLst>
          </p:nvPr>
        </p:nvSpPr>
        <p:spPr>
          <a:xfrm>
            <a:off x="1902422" y="169688"/>
            <a:ext cx="5890926" cy="514251"/>
          </a:xfrm>
        </p:spPr>
        <p:txBody>
          <a:bodyPr/>
          <a:lstStyle/>
          <a:p>
            <a:r>
              <a:rPr lang="es-ES_tradnl" sz="1928" dirty="0">
                <a:solidFill>
                  <a:schemeClr val="bg1"/>
                </a:solidFill>
              </a:rPr>
              <a:t>Posiciones del grupo hidráulico con bomba hidráulica</a:t>
            </a:r>
          </a:p>
        </p:txBody>
      </p:sp>
      <p:sp>
        <p:nvSpPr>
          <p:cNvPr id="353284" name="Rectangle 8"/>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353286" name="Rectangle 6_"/>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353288" name="Text Box 3"/>
          <p:cNvSpPr txBox="1">
            <a:spLocks noChangeArrowheads="1"/>
          </p:cNvSpPr>
          <p:nvPr>
            <p:custDataLst>
              <p:tags r:id="rId11"/>
            </p:custDataLst>
          </p:nvPr>
        </p:nvSpPr>
        <p:spPr bwMode="auto">
          <a:xfrm>
            <a:off x="577845" y="798366"/>
            <a:ext cx="2012461" cy="345087"/>
          </a:xfrm>
          <a:prstGeom prst="rect">
            <a:avLst/>
          </a:prstGeom>
          <a:solidFill>
            <a:schemeClr val="bg1"/>
          </a:solidFill>
          <a:ln w="12700">
            <a:solidFill>
              <a:schemeClr val="tx1"/>
            </a:solidFill>
            <a:miter lim="800000"/>
            <a:headEnd/>
            <a:tailEnd/>
          </a:ln>
          <a:effectLst>
            <a:prstShdw prst="shdw13" dist="53882" dir="13500000">
              <a:schemeClr val="bg2"/>
            </a:prstShdw>
          </a:effectLst>
        </p:spPr>
        <p:txBody>
          <a:bodyPr wrap="none" lIns="77336" tIns="38668" rIns="77336" bIns="38668" anchor="ctr">
            <a:spAutoFit/>
          </a:bodyPr>
          <a:lstStyle/>
          <a:p>
            <a:pPr algn="ctr" defTabSz="644345" eaLnBrk="0" fontAlgn="base" hangingPunct="0">
              <a:spcBef>
                <a:spcPct val="0"/>
              </a:spcBef>
              <a:spcAft>
                <a:spcPct val="0"/>
              </a:spcAft>
            </a:pPr>
            <a:r>
              <a:rPr lang="es-ES_tradnl" sz="1735" b="1" dirty="0">
                <a:solidFill>
                  <a:srgbClr val="000000"/>
                </a:solidFill>
                <a:latin typeface="Arial" charset="0"/>
                <a:cs typeface="Arial" charset="0"/>
              </a:rPr>
              <a:t>Mantener presión</a:t>
            </a:r>
          </a:p>
        </p:txBody>
      </p:sp>
      <p:pic>
        <p:nvPicPr>
          <p:cNvPr id="353289" name="Picture 4_" descr="mantener"/>
          <p:cNvPicPr>
            <a:picLocks noChangeAspect="1" noChangeArrowheads="1"/>
          </p:cNvPicPr>
          <p:nvPr>
            <p:custDataLst>
              <p:tags r:id="rId12"/>
            </p:custDataLst>
          </p:nvPr>
        </p:nvPicPr>
        <p:blipFill>
          <a:blip r:embed="rId23" cstate="print"/>
          <a:srcRect/>
          <a:stretch>
            <a:fillRect/>
          </a:stretch>
        </p:blipFill>
        <p:spPr bwMode="auto">
          <a:xfrm>
            <a:off x="295388" y="1456808"/>
            <a:ext cx="2637065" cy="1813728"/>
          </a:xfrm>
          <a:prstGeom prst="rect">
            <a:avLst/>
          </a:prstGeom>
          <a:noFill/>
          <a:ln w="9525">
            <a:solidFill>
              <a:schemeClr val="tx1"/>
            </a:solidFill>
            <a:miter lim="800000"/>
            <a:headEnd/>
            <a:tailEnd/>
          </a:ln>
          <a:effectLst>
            <a:prstShdw prst="shdw13" dist="53882" dir="13500000">
              <a:srgbClr val="808080"/>
            </a:prstShdw>
          </a:effectLst>
        </p:spPr>
      </p:pic>
      <p:sp>
        <p:nvSpPr>
          <p:cNvPr id="353290" name="Text Box 5"/>
          <p:cNvSpPr txBox="1">
            <a:spLocks noChangeArrowheads="1"/>
          </p:cNvSpPr>
          <p:nvPr>
            <p:custDataLst>
              <p:tags r:id="rId13"/>
            </p:custDataLst>
          </p:nvPr>
        </p:nvSpPr>
        <p:spPr bwMode="auto">
          <a:xfrm>
            <a:off x="226515" y="3590374"/>
            <a:ext cx="3123768" cy="1739764"/>
          </a:xfrm>
          <a:prstGeom prst="rect">
            <a:avLst/>
          </a:prstGeom>
          <a:noFill/>
          <a:ln w="12700">
            <a:noFill/>
            <a:miter lim="800000"/>
            <a:headEnd/>
            <a:tailEnd/>
          </a:ln>
          <a:effectLst>
            <a:prstShdw prst="shdw13" dist="53882" dir="13500000">
              <a:schemeClr val="bg2"/>
            </a:prstShdw>
          </a:effectLst>
        </p:spPr>
        <p:txBody>
          <a:bodyPr lIns="77336" tIns="38668" rIns="77336" bIns="38668">
            <a:spAutoFit/>
          </a:bodyPr>
          <a:lstStyle/>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Válvula de conmutación cerrada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Válvula de aspiración cerrada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Bomba de retorno inactiva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Válvula de admisión cerrada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Válvula de escape cerrada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Bomba hidráulica inactiva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Cilindro de rueda se mantiene la presión </a:t>
            </a:r>
            <a:r>
              <a:rPr lang="es-ES" sz="1350" dirty="0">
                <a:solidFill>
                  <a:srgbClr val="FF0000"/>
                </a:solidFill>
                <a:latin typeface="Arial" charset="0"/>
                <a:cs typeface="Arial" charset="0"/>
              </a:rPr>
              <a:t>presión</a:t>
            </a:r>
          </a:p>
        </p:txBody>
      </p:sp>
      <p:sp>
        <p:nvSpPr>
          <p:cNvPr id="353291" name="Text Box 12"/>
          <p:cNvSpPr txBox="1">
            <a:spLocks noChangeArrowheads="1"/>
          </p:cNvSpPr>
          <p:nvPr>
            <p:custDataLst>
              <p:tags r:id="rId14"/>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de-DE" sz="1735">
                <a:solidFill>
                  <a:srgbClr val="FFFFFF"/>
                </a:solidFill>
                <a:latin typeface="Bosch Office Sans"/>
                <a:cs typeface="Arial" charset="0"/>
              </a:rPr>
              <a:t>ABS / ESP</a:t>
            </a:r>
          </a:p>
        </p:txBody>
      </p:sp>
      <p:pic>
        <p:nvPicPr>
          <p:cNvPr id="353292" name="Picture 13" descr="Reducir"/>
          <p:cNvPicPr>
            <a:picLocks noChangeAspect="1" noChangeArrowheads="1"/>
          </p:cNvPicPr>
          <p:nvPr>
            <p:custDataLst>
              <p:tags r:id="rId15"/>
            </p:custDataLst>
          </p:nvPr>
        </p:nvPicPr>
        <p:blipFill>
          <a:blip r:embed="rId24" cstate="print"/>
          <a:srcRect/>
          <a:stretch>
            <a:fillRect/>
          </a:stretch>
        </p:blipFill>
        <p:spPr bwMode="auto">
          <a:xfrm>
            <a:off x="5017006" y="1431773"/>
            <a:ext cx="2637066" cy="1869920"/>
          </a:xfrm>
          <a:prstGeom prst="rect">
            <a:avLst/>
          </a:prstGeom>
          <a:noFill/>
          <a:ln w="9525">
            <a:solidFill>
              <a:schemeClr val="tx1"/>
            </a:solidFill>
            <a:miter lim="800000"/>
            <a:headEnd/>
            <a:tailEnd/>
          </a:ln>
          <a:effectLst>
            <a:prstShdw prst="shdw13" dist="53882" dir="13500000">
              <a:srgbClr val="808080"/>
            </a:prstShdw>
          </a:effectLst>
        </p:spPr>
      </p:pic>
      <p:sp>
        <p:nvSpPr>
          <p:cNvPr id="353293" name="Text Box 14"/>
          <p:cNvSpPr txBox="1">
            <a:spLocks noChangeArrowheads="1"/>
          </p:cNvSpPr>
          <p:nvPr>
            <p:custDataLst>
              <p:tags r:id="rId16"/>
            </p:custDataLst>
          </p:nvPr>
        </p:nvSpPr>
        <p:spPr bwMode="auto">
          <a:xfrm>
            <a:off x="5388797" y="861116"/>
            <a:ext cx="1852160" cy="345087"/>
          </a:xfrm>
          <a:prstGeom prst="rect">
            <a:avLst/>
          </a:prstGeom>
          <a:solidFill>
            <a:schemeClr val="bg1"/>
          </a:solidFill>
          <a:ln w="12700">
            <a:solidFill>
              <a:schemeClr val="tx1"/>
            </a:solidFill>
            <a:miter lim="800000"/>
            <a:headEnd/>
            <a:tailEnd/>
          </a:ln>
          <a:effectLst>
            <a:prstShdw prst="shdw13" dist="53882" dir="13500000">
              <a:schemeClr val="bg2"/>
            </a:prstShdw>
          </a:effectLst>
        </p:spPr>
        <p:txBody>
          <a:bodyPr wrap="none" lIns="77336" tIns="38668" rIns="77336" bIns="38668" anchor="ctr">
            <a:spAutoFit/>
          </a:bodyPr>
          <a:lstStyle/>
          <a:p>
            <a:pPr algn="ctr" defTabSz="644345" eaLnBrk="0" fontAlgn="base" hangingPunct="0">
              <a:spcBef>
                <a:spcPct val="0"/>
              </a:spcBef>
              <a:spcAft>
                <a:spcPct val="0"/>
              </a:spcAft>
            </a:pPr>
            <a:r>
              <a:rPr lang="es-ES_tradnl" sz="1735" b="1" dirty="0">
                <a:solidFill>
                  <a:srgbClr val="000000"/>
                </a:solidFill>
                <a:latin typeface="Arial" charset="0"/>
                <a:cs typeface="Arial" charset="0"/>
              </a:rPr>
              <a:t>Reducir presión</a:t>
            </a:r>
          </a:p>
        </p:txBody>
      </p:sp>
      <p:sp>
        <p:nvSpPr>
          <p:cNvPr id="353294" name="Text Box 15"/>
          <p:cNvSpPr txBox="1">
            <a:spLocks noChangeArrowheads="1"/>
          </p:cNvSpPr>
          <p:nvPr>
            <p:custDataLst>
              <p:tags r:id="rId17"/>
            </p:custDataLst>
          </p:nvPr>
        </p:nvSpPr>
        <p:spPr bwMode="auto">
          <a:xfrm>
            <a:off x="4792022" y="3572008"/>
            <a:ext cx="3070200" cy="1739764"/>
          </a:xfrm>
          <a:prstGeom prst="rect">
            <a:avLst/>
          </a:prstGeom>
          <a:noFill/>
          <a:ln w="12700">
            <a:noFill/>
            <a:miter lim="800000"/>
            <a:headEnd/>
            <a:tailEnd/>
          </a:ln>
        </p:spPr>
        <p:txBody>
          <a:bodyPr lIns="77336" tIns="38668" rIns="77336" bIns="38668">
            <a:spAutoFit/>
          </a:bodyPr>
          <a:lstStyle/>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Válvula de conmutación abierta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Válvula de aspiración cerrada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Bomba de retorno activa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Válvula de admisión cerrada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Válvula de escape abierta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Bomba hidráulica inactiva</a:t>
            </a:r>
          </a:p>
          <a:p>
            <a:pPr defTabSz="644345" eaLnBrk="0" fontAlgn="base" hangingPunct="0">
              <a:spcBef>
                <a:spcPct val="0"/>
              </a:spcBef>
              <a:spcAft>
                <a:spcPct val="0"/>
              </a:spcAft>
              <a:buClr>
                <a:srgbClr val="000000"/>
              </a:buClr>
              <a:buSzPct val="130000"/>
              <a:buFont typeface="Wingdings" pitchFamily="2" charset="2"/>
              <a:buChar char="ð"/>
            </a:pPr>
            <a:r>
              <a:rPr lang="es-ES_tradnl" sz="1350" dirty="0">
                <a:solidFill>
                  <a:srgbClr val="FF0000"/>
                </a:solidFill>
                <a:latin typeface="Arial" charset="0"/>
                <a:cs typeface="Arial" charset="0"/>
              </a:rPr>
              <a:t> Cilindro de rueda se reduce la presión</a:t>
            </a:r>
          </a:p>
        </p:txBody>
      </p:sp>
      <p:sp>
        <p:nvSpPr>
          <p:cNvPr id="20" name="CuadroTexto 19"/>
          <p:cNvSpPr txBox="1"/>
          <p:nvPr>
            <p:custDataLst>
              <p:tags r:id="rId18"/>
            </p:custDataLst>
          </p:nvPr>
        </p:nvSpPr>
        <p:spPr>
          <a:xfrm>
            <a:off x="370049" y="181247"/>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6" name="Rectángulo 5"/>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5" name="Rectángulo 4"/>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4" name="Rectángulo 3"/>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5</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sp>
        <p:nvSpPr>
          <p:cNvPr id="3" name="Rectángulo 2"/>
          <p:cNvSpPr>
            <a:spLocks/>
          </p:cNvSpPr>
          <p:nvPr>
            <p:custDataLst>
              <p:tags r:id="rId6"/>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7"/>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21511" name="Rectangle 2_"/>
          <p:cNvSpPr>
            <a:spLocks noGrp="1" noChangeArrowheads="1"/>
          </p:cNvSpPr>
          <p:nvPr>
            <p:ph type="title"/>
            <p:custDataLst>
              <p:tags r:id="rId8"/>
            </p:custDataLst>
          </p:nvPr>
        </p:nvSpPr>
        <p:spPr>
          <a:xfrm>
            <a:off x="3002857" y="140608"/>
            <a:ext cx="2767159" cy="514251"/>
          </a:xfrm>
        </p:spPr>
        <p:txBody>
          <a:bodyPr/>
          <a:lstStyle/>
          <a:p>
            <a:r>
              <a:rPr lang="es-ES" sz="1928" dirty="0">
                <a:solidFill>
                  <a:schemeClr val="bg1"/>
                </a:solidFill>
              </a:rPr>
              <a:t>Regulación ABS</a:t>
            </a:r>
          </a:p>
        </p:txBody>
      </p:sp>
      <p:sp>
        <p:nvSpPr>
          <p:cNvPr id="21508" name="Rectangle 7"/>
          <p:cNvSpPr>
            <a:spLocks noChangeArrowheads="1"/>
          </p:cNvSpPr>
          <p:nvPr>
            <p:custDataLst>
              <p:tags r:id="rId9"/>
            </p:custDataLst>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21510" name="Rectangle 5_"/>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21513" name="Text Box 11"/>
          <p:cNvSpPr txBox="1">
            <a:spLocks noChangeArrowheads="1"/>
          </p:cNvSpPr>
          <p:nvPr>
            <p:custDataLst>
              <p:tags r:id="rId10"/>
            </p:custDataLst>
          </p:nvPr>
        </p:nvSpPr>
        <p:spPr bwMode="auto">
          <a:xfrm>
            <a:off x="303040"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de-DE" sz="1735">
                <a:solidFill>
                  <a:srgbClr val="FFFFFF"/>
                </a:solidFill>
                <a:latin typeface="Bosch Office Sans"/>
                <a:cs typeface="Arial" charset="0"/>
              </a:rPr>
              <a:t>ABS / ESP</a:t>
            </a:r>
          </a:p>
        </p:txBody>
      </p:sp>
      <p:sp>
        <p:nvSpPr>
          <p:cNvPr id="21514" name="Text Box 12"/>
          <p:cNvSpPr txBox="1">
            <a:spLocks noChangeArrowheads="1"/>
          </p:cNvSpPr>
          <p:nvPr>
            <p:custDataLst>
              <p:tags r:id="rId11"/>
            </p:custDataLst>
          </p:nvPr>
        </p:nvSpPr>
        <p:spPr bwMode="auto">
          <a:xfrm>
            <a:off x="919836" y="4126052"/>
            <a:ext cx="2091214"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_tradnl" sz="1735" dirty="0">
                <a:solidFill>
                  <a:srgbClr val="DF0024"/>
                </a:solidFill>
                <a:latin typeface="Bosch Office Sans"/>
                <a:cs typeface="Arial" charset="0"/>
              </a:rPr>
              <a:t>Sin</a:t>
            </a:r>
            <a:r>
              <a:rPr lang="de-DE" sz="1735">
                <a:solidFill>
                  <a:srgbClr val="DF0024"/>
                </a:solidFill>
                <a:latin typeface="Bosch Office Sans"/>
                <a:cs typeface="Arial" charset="0"/>
              </a:rPr>
              <a:t> regulación ABS</a:t>
            </a:r>
          </a:p>
        </p:txBody>
      </p:sp>
      <p:sp>
        <p:nvSpPr>
          <p:cNvPr id="21515" name="Text Box 13"/>
          <p:cNvSpPr txBox="1">
            <a:spLocks noChangeArrowheads="1"/>
          </p:cNvSpPr>
          <p:nvPr>
            <p:custDataLst>
              <p:tags r:id="rId12"/>
            </p:custDataLst>
          </p:nvPr>
        </p:nvSpPr>
        <p:spPr bwMode="auto">
          <a:xfrm>
            <a:off x="4997110" y="4075545"/>
            <a:ext cx="217617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_tradnl" sz="1735" dirty="0">
                <a:solidFill>
                  <a:srgbClr val="DF0024"/>
                </a:solidFill>
                <a:latin typeface="Bosch Office Sans"/>
                <a:cs typeface="Arial" charset="0"/>
              </a:rPr>
              <a:t>Con regulación ABS</a:t>
            </a:r>
          </a:p>
        </p:txBody>
      </p:sp>
      <p:pic>
        <p:nvPicPr>
          <p:cNvPr id="18" name="abs04">
            <a:hlinkClick r:id="" action="ppaction://media"/>
          </p:cNvPr>
          <p:cNvPicPr>
            <a:picLocks noChangeAspect="1"/>
          </p:cNvPicPr>
          <p:nvPr>
            <a:videoFile r:link="rId14"/>
            <p:custDataLst>
              <p:tags r:id="rId15"/>
            </p:custDataLst>
            <p:extLst>
              <p:ext uri="{DAA4B4D4-6D71-4841-9C94-3DE7FCFB9230}">
                <p14:media xmlns:p14="http://schemas.microsoft.com/office/powerpoint/2010/main" r:embed="rId13"/>
              </p:ext>
            </p:extLst>
          </p:nvPr>
        </p:nvPicPr>
        <p:blipFill>
          <a:blip r:embed="rId22"/>
          <a:stretch>
            <a:fillRect/>
          </a:stretch>
        </p:blipFill>
        <p:spPr>
          <a:xfrm>
            <a:off x="106859" y="933197"/>
            <a:ext cx="3781233" cy="2985184"/>
          </a:xfrm>
          <a:prstGeom prst="rect">
            <a:avLst/>
          </a:prstGeom>
        </p:spPr>
      </p:pic>
      <p:pic>
        <p:nvPicPr>
          <p:cNvPr id="19" name="abs01">
            <a:hlinkClick r:id="" action="ppaction://media"/>
          </p:cNvPr>
          <p:cNvPicPr>
            <a:picLocks noChangeAspect="1"/>
          </p:cNvPicPr>
          <p:nvPr>
            <a:videoFile r:link="rId17"/>
            <p:custDataLst>
              <p:tags r:id="rId18"/>
            </p:custDataLst>
            <p:extLst>
              <p:ext uri="{DAA4B4D4-6D71-4841-9C94-3DE7FCFB9230}">
                <p14:media xmlns:p14="http://schemas.microsoft.com/office/powerpoint/2010/main" r:embed="rId16"/>
              </p:ext>
            </p:extLst>
          </p:nvPr>
        </p:nvPicPr>
        <p:blipFill>
          <a:blip r:embed="rId23"/>
          <a:stretch>
            <a:fillRect/>
          </a:stretch>
        </p:blipFill>
        <p:spPr>
          <a:xfrm>
            <a:off x="4201074" y="933197"/>
            <a:ext cx="3781233" cy="2985184"/>
          </a:xfrm>
          <a:prstGeom prst="rect">
            <a:avLst/>
          </a:prstGeom>
        </p:spPr>
      </p:pic>
      <p:sp>
        <p:nvSpPr>
          <p:cNvPr id="16" name="CuadroTexto 15"/>
          <p:cNvSpPr txBox="1"/>
          <p:nvPr>
            <p:custDataLst>
              <p:tags r:id="rId19"/>
            </p:custDataLst>
          </p:nvPr>
        </p:nvSpPr>
        <p:spPr>
          <a:xfrm>
            <a:off x="302991" y="268326"/>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effectLst/>
                <a:uLnTx/>
                <a:uFillTx/>
              </a:rPr>
              <a:t>Sistema de </a:t>
            </a:r>
            <a:r>
              <a:rPr kumimoji="0" lang="en-GB" sz="1800" b="0" i="0" u="none" strike="noStrike" kern="0" cap="none" spc="0" normalizeH="0" baseline="0" noProof="0" dirty="0" err="1" smtClean="0">
                <a:ln>
                  <a:noFill/>
                </a:ln>
                <a:effectLst/>
                <a:uLnTx/>
                <a:uFillTx/>
              </a:rPr>
              <a:t>regulación</a:t>
            </a:r>
            <a:r>
              <a:rPr kumimoji="0" lang="en-GB" sz="1800" b="0" i="0" u="none" strike="noStrike" kern="0" cap="none" spc="0" normalizeH="0" baseline="0" noProof="0" dirty="0" smtClean="0">
                <a:ln>
                  <a:noFill/>
                </a:ln>
                <a:effectLst/>
                <a:uLnTx/>
                <a:uFillTx/>
              </a:rPr>
              <a:t> </a:t>
            </a:r>
            <a:r>
              <a:rPr kumimoji="0" lang="en-GB" sz="1800" b="0" i="0" u="none" strike="noStrike" kern="0" cap="none" spc="0" normalizeH="0" baseline="0" noProof="0" dirty="0" err="1" smtClean="0">
                <a:ln>
                  <a:noFill/>
                </a:ln>
                <a:effectLst/>
                <a:uLnTx/>
                <a:uFillTx/>
              </a:rPr>
              <a:t>dinamico</a:t>
            </a:r>
            <a:r>
              <a:rPr kumimoji="0" lang="en-GB" sz="1800" b="0" i="0" u="none" strike="noStrike" kern="0" cap="none" spc="0" normalizeH="0" baseline="0" noProof="0" dirty="0" smtClean="0">
                <a:ln>
                  <a:noFill/>
                </a:ln>
                <a:effectLst/>
                <a:uLnTx/>
                <a:uFillTx/>
              </a:rPr>
              <a:t> de </a:t>
            </a:r>
            <a:r>
              <a:rPr kumimoji="0" lang="en-GB" sz="1800" b="0" i="0" u="none" strike="noStrike" kern="0" cap="none" spc="0" normalizeH="0" baseline="0" noProof="0" dirty="0" err="1" smtClean="0">
                <a:ln>
                  <a:noFill/>
                </a:ln>
                <a:effectLst/>
                <a:uLnTx/>
                <a:uFillTx/>
              </a:rPr>
              <a:t>marcha</a:t>
            </a:r>
            <a:r>
              <a:rPr kumimoji="0" lang="en-GB" sz="1800" b="0" i="0" u="none" strike="noStrike" kern="0" cap="none" spc="0" normalizeH="0" baseline="0" noProof="0" dirty="0" smtClean="0">
                <a:ln>
                  <a:noFill/>
                </a:ln>
                <a:effectLst/>
                <a:uLnTx/>
                <a:uFillTx/>
              </a:rPr>
              <a:t> (ESP)</a:t>
            </a:r>
          </a:p>
        </p:txBody>
      </p:sp>
    </p:spTree>
    <p:custDataLst>
      <p:tags r:id="rId1"/>
    </p:custData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8"/>
                                        </p:tgtEl>
                                      </p:cBhvr>
                                    </p:cmd>
                                  </p:childTnLst>
                                </p:cTn>
                              </p:par>
                            </p:childTnLst>
                          </p:cTn>
                        </p:par>
                      </p:childTnLst>
                    </p:cTn>
                  </p:par>
                </p:childTnLst>
              </p:cTn>
              <p:nextCondLst>
                <p:cond evt="onClick" delay="0">
                  <p:tgtEl>
                    <p:spTgt spid="18"/>
                  </p:tgtEl>
                </p:cond>
              </p:nextCondLst>
            </p:seq>
            <p:video>
              <p:cMediaNode>
                <p:cTn id="7" fill="hold" display="0">
                  <p:stCondLst>
                    <p:cond delay="indefinite"/>
                  </p:stCondLst>
                  <p:endCondLst>
                    <p:cond evt="onNext" delay="0">
                      <p:tgtEl>
                        <p:sldTgt/>
                      </p:tgtEl>
                    </p:cond>
                    <p:cond evt="onPrev" delay="0">
                      <p:tgtEl>
                        <p:sldTgt/>
                      </p:tgtEl>
                    </p:cond>
                  </p:endCondLst>
                </p:cTn>
                <p:tgtEl>
                  <p:spTgt spid="18"/>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video>
              <p:cMediaNode>
                <p:cTn id="13" fill="hold" display="0">
                  <p:stCondLst>
                    <p:cond delay="indefinite"/>
                  </p:stCondLst>
                  <p:endCondLst>
                    <p:cond evt="onNext" delay="0">
                      <p:tgtEl>
                        <p:sldTgt/>
                      </p:tgtEl>
                    </p:cond>
                    <p:cond evt="onPrev" delay="0">
                      <p:tgtEl>
                        <p:sldTgt/>
                      </p:tgtEl>
                    </p:cond>
                  </p:endCondLst>
                </p:cTn>
                <p:tgtEl>
                  <p:spTgt spid="19"/>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a:spLocks/>
          </p:cNvSpPr>
          <p:nvPr>
            <p:custDataLst>
              <p:tags r:id="rId2"/>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5" name="Rectángulo 4"/>
          <p:cNvSpPr>
            <a:spLocks/>
          </p:cNvSpPr>
          <p:nvPr>
            <p:custDataLst>
              <p:tags r:id="rId3"/>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4" name="Rectángulo 3"/>
          <p:cNvSpPr>
            <a:spLocks/>
          </p:cNvSpPr>
          <p:nvPr>
            <p:custDataLst>
              <p:tags r:id="rId4"/>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50</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sp>
        <p:nvSpPr>
          <p:cNvPr id="3" name="Rectángulo 2"/>
          <p:cNvSpPr>
            <a:spLocks/>
          </p:cNvSpPr>
          <p:nvPr>
            <p:custDataLst>
              <p:tags r:id="rId5"/>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6"/>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355332" name="Rectangle 29"/>
          <p:cNvSpPr>
            <a:spLocks noChangeArrowheads="1"/>
          </p:cNvSpPr>
          <p:nvPr>
            <p:custDataLst>
              <p:tags r:id="rId7"/>
            </p:custDataLst>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355338" name="Text Box 145"/>
          <p:cNvSpPr txBox="1">
            <a:spLocks noChangeArrowheads="1"/>
          </p:cNvSpPr>
          <p:nvPr>
            <p:custDataLst>
              <p:tags r:id="rId8"/>
            </p:custDataLst>
          </p:nvPr>
        </p:nvSpPr>
        <p:spPr bwMode="auto">
          <a:xfrm>
            <a:off x="259080" y="259080"/>
            <a:ext cx="6168390" cy="388620"/>
          </a:xfrm>
          <a:prstGeom prst="rect">
            <a:avLst/>
          </a:prstGeom>
          <a:noFill/>
          <a:ln w="0">
            <a:noFill/>
            <a:miter lim="800000"/>
            <a:headEnd/>
            <a:tailEn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defTabSz="959629" fontAlgn="base">
              <a:lnSpc>
                <a:spcPct val="89000"/>
              </a:lnSpc>
            </a:pPr>
            <a:endParaRPr lang="es-ES" sz="2800" dirty="0">
              <a:solidFill>
                <a:srgbClr val="000000"/>
              </a:solidFill>
              <a:cs typeface="Arial" charset="0"/>
            </a:endParaRPr>
          </a:p>
        </p:txBody>
      </p:sp>
      <p:sp>
        <p:nvSpPr>
          <p:cNvPr id="355334" name="Rectangle 27"/>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355335" name="Text Box 33"/>
          <p:cNvSpPr txBox="1">
            <a:spLocks noChangeArrowheads="1"/>
          </p:cNvSpPr>
          <p:nvPr>
            <p:custDataLst>
              <p:tags r:id="rId9"/>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sp>
        <p:nvSpPr>
          <p:cNvPr id="355336" name="Text Box 37"/>
          <p:cNvSpPr txBox="1">
            <a:spLocks noChangeArrowheads="1"/>
          </p:cNvSpPr>
          <p:nvPr>
            <p:custDataLst>
              <p:tags r:id="rId10"/>
            </p:custDataLst>
          </p:nvPr>
        </p:nvSpPr>
        <p:spPr bwMode="auto">
          <a:xfrm>
            <a:off x="1893239" y="169688"/>
            <a:ext cx="4297667" cy="385688"/>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928" dirty="0">
                <a:solidFill>
                  <a:srgbClr val="FFFFFF"/>
                </a:solidFill>
                <a:latin typeface="Bosch Office Sans"/>
                <a:cs typeface="Arial" charset="0"/>
              </a:rPr>
              <a:t>Bomba de retorno de doble actuación</a:t>
            </a:r>
          </a:p>
        </p:txBody>
      </p:sp>
      <p:sp>
        <p:nvSpPr>
          <p:cNvPr id="355340" name="Rectangle 150"/>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355341" name="Rectangle 153"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pic>
        <p:nvPicPr>
          <p:cNvPr id="355342" name="Picture 7" descr="d655_schnitt"/>
          <p:cNvPicPr>
            <a:picLocks noChangeAspect="1" noChangeArrowheads="1"/>
          </p:cNvPicPr>
          <p:nvPr>
            <p:custDataLst>
              <p:tags r:id="rId11"/>
            </p:custDataLst>
          </p:nvPr>
        </p:nvPicPr>
        <p:blipFill>
          <a:blip r:embed="rId18" cstate="print"/>
          <a:srcRect/>
          <a:stretch>
            <a:fillRect/>
          </a:stretch>
        </p:blipFill>
        <p:spPr bwMode="auto">
          <a:xfrm>
            <a:off x="2767354" y="2946030"/>
            <a:ext cx="3496821" cy="2363105"/>
          </a:xfrm>
          <a:prstGeom prst="rect">
            <a:avLst/>
          </a:prstGeom>
          <a:noFill/>
          <a:ln w="9525">
            <a:noFill/>
            <a:miter lim="800000"/>
            <a:headEnd/>
            <a:tailEnd/>
          </a:ln>
        </p:spPr>
      </p:pic>
      <p:pic>
        <p:nvPicPr>
          <p:cNvPr id="355343" name="Picture 8" descr="RFPESP"/>
          <p:cNvPicPr>
            <a:picLocks noChangeAspect="1" noChangeArrowheads="1"/>
          </p:cNvPicPr>
          <p:nvPr>
            <p:custDataLst>
              <p:tags r:id="rId12"/>
            </p:custDataLst>
          </p:nvPr>
        </p:nvPicPr>
        <p:blipFill>
          <a:blip r:embed="rId19" cstate="print"/>
          <a:srcRect/>
          <a:stretch>
            <a:fillRect/>
          </a:stretch>
        </p:blipFill>
        <p:spPr bwMode="auto">
          <a:xfrm>
            <a:off x="157643" y="818624"/>
            <a:ext cx="2234542" cy="4522714"/>
          </a:xfrm>
          <a:prstGeom prst="rect">
            <a:avLst/>
          </a:prstGeom>
          <a:noFill/>
          <a:ln w="9525">
            <a:noFill/>
            <a:miter lim="800000"/>
            <a:headEnd/>
            <a:tailEnd/>
          </a:ln>
        </p:spPr>
      </p:pic>
      <p:sp>
        <p:nvSpPr>
          <p:cNvPr id="38" name="Rectangle 10"/>
          <p:cNvSpPr>
            <a:spLocks noChangeArrowheads="1"/>
          </p:cNvSpPr>
          <p:nvPr>
            <p:custDataLst>
              <p:tags r:id="rId13"/>
            </p:custDataLst>
          </p:nvPr>
        </p:nvSpPr>
        <p:spPr bwMode="auto">
          <a:xfrm>
            <a:off x="2569724" y="794135"/>
            <a:ext cx="5522074" cy="2361574"/>
          </a:xfrm>
          <a:prstGeom prst="rect">
            <a:avLst/>
          </a:prstGeom>
          <a:noFill/>
          <a:ln w="9525">
            <a:noFill/>
            <a:miter lim="800000"/>
            <a:headEnd/>
            <a:tailEnd/>
          </a:ln>
        </p:spPr>
        <p:txBody>
          <a:bodyPr lIns="82267" tIns="41133" rIns="82267" bIns="41133"/>
          <a:lstStyle/>
          <a:p>
            <a:pPr eaLnBrk="0" fontAlgn="base" hangingPunct="0">
              <a:spcBef>
                <a:spcPct val="0"/>
              </a:spcBef>
              <a:spcAft>
                <a:spcPct val="0"/>
              </a:spcAft>
            </a:pPr>
            <a:r>
              <a:rPr lang="es-ES" sz="1350" dirty="0">
                <a:solidFill>
                  <a:srgbClr val="000000"/>
                </a:solidFill>
                <a:latin typeface="Bosch Office Sans"/>
                <a:cs typeface="Arial" charset="0"/>
              </a:rPr>
              <a:t>¿Por qué no hay pre-carga en el ESP1.34 y en adelante?</a:t>
            </a:r>
            <a:br>
              <a:rPr lang="es-ES" sz="1350" dirty="0">
                <a:solidFill>
                  <a:srgbClr val="000000"/>
                </a:solidFill>
                <a:latin typeface="Bosch Office Sans"/>
                <a:cs typeface="Arial" charset="0"/>
              </a:rPr>
            </a:br>
            <a:r>
              <a:rPr lang="es-ES" sz="1350" dirty="0">
                <a:solidFill>
                  <a:srgbClr val="FF0000"/>
                </a:solidFill>
                <a:latin typeface="Bosch Office Sans"/>
                <a:cs typeface="Arial" charset="0"/>
              </a:rPr>
              <a:t>     Dos etapas RFP</a:t>
            </a:r>
            <a:br>
              <a:rPr lang="es-ES" sz="1350" dirty="0">
                <a:solidFill>
                  <a:srgbClr val="FF0000"/>
                </a:solidFill>
                <a:latin typeface="Bosch Office Sans"/>
                <a:cs typeface="Arial" charset="0"/>
              </a:rPr>
            </a:br>
            <a:r>
              <a:rPr lang="es-ES" sz="1350" dirty="0">
                <a:solidFill>
                  <a:srgbClr val="FF0000"/>
                </a:solidFill>
                <a:latin typeface="Bosch Office Sans"/>
                <a:cs typeface="Arial" charset="0"/>
              </a:rPr>
              <a:t>     Grandes secciones transversales en el modulador hidráulico</a:t>
            </a:r>
            <a:br>
              <a:rPr lang="es-ES" sz="1350" dirty="0">
                <a:solidFill>
                  <a:srgbClr val="FF0000"/>
                </a:solidFill>
                <a:latin typeface="Bosch Office Sans"/>
                <a:cs typeface="Arial" charset="0"/>
              </a:rPr>
            </a:br>
            <a:r>
              <a:rPr lang="es-ES" sz="1350" dirty="0">
                <a:solidFill>
                  <a:srgbClr val="FF0000"/>
                </a:solidFill>
                <a:latin typeface="Bosch Office Sans"/>
                <a:cs typeface="Arial" charset="0"/>
              </a:rPr>
              <a:t>     Válvula central en HZ (bomba) mas grande</a:t>
            </a:r>
          </a:p>
          <a:p>
            <a:pPr eaLnBrk="0" fontAlgn="base" hangingPunct="0">
              <a:spcBef>
                <a:spcPct val="0"/>
              </a:spcBef>
              <a:spcAft>
                <a:spcPct val="0"/>
              </a:spcAft>
            </a:pPr>
            <a:endParaRPr lang="es-ES" sz="1350" dirty="0">
              <a:solidFill>
                <a:srgbClr val="000000"/>
              </a:solidFill>
              <a:latin typeface="Bosch Office Sans"/>
              <a:cs typeface="Arial" charset="0"/>
            </a:endParaRPr>
          </a:p>
          <a:p>
            <a:pPr eaLnBrk="0" fontAlgn="base" hangingPunct="0">
              <a:spcBef>
                <a:spcPct val="0"/>
              </a:spcBef>
              <a:spcAft>
                <a:spcPct val="0"/>
              </a:spcAft>
            </a:pPr>
            <a:r>
              <a:rPr lang="es-ES" sz="1350" dirty="0">
                <a:solidFill>
                  <a:srgbClr val="000000"/>
                </a:solidFill>
                <a:latin typeface="Bosch Office Sans"/>
                <a:cs typeface="Arial" charset="0"/>
              </a:rPr>
              <a:t>¿Cómo funciona en dos etapas el RFP?</a:t>
            </a:r>
            <a:br>
              <a:rPr lang="es-ES" sz="1350" dirty="0">
                <a:solidFill>
                  <a:srgbClr val="000000"/>
                </a:solidFill>
                <a:latin typeface="Bosch Office Sans"/>
                <a:cs typeface="Arial" charset="0"/>
              </a:rPr>
            </a:br>
            <a:r>
              <a:rPr lang="es-ES" sz="1350" dirty="0">
                <a:solidFill>
                  <a:srgbClr val="FF0000"/>
                </a:solidFill>
                <a:latin typeface="Bosch Office Sans"/>
                <a:cs typeface="Arial" charset="0"/>
              </a:rPr>
              <a:t>El espacio debajo del pistón se llena durante la carrera de compresión. Este líquido es suministrado justo a la entrada de la válvula de aspiración durante la carrera de aspiración.</a:t>
            </a:r>
          </a:p>
        </p:txBody>
      </p:sp>
      <p:pic>
        <p:nvPicPr>
          <p:cNvPr id="355345" name="Picture 9" descr="RFP2"/>
          <p:cNvPicPr>
            <a:picLocks noChangeAspect="1" noChangeArrowheads="1"/>
          </p:cNvPicPr>
          <p:nvPr>
            <p:custDataLst>
              <p:tags r:id="rId14"/>
            </p:custDataLst>
          </p:nvPr>
        </p:nvPicPr>
        <p:blipFill>
          <a:blip r:embed="rId20" cstate="print"/>
          <a:srcRect/>
          <a:stretch>
            <a:fillRect/>
          </a:stretch>
        </p:blipFill>
        <p:spPr bwMode="auto">
          <a:xfrm>
            <a:off x="6126625" y="2808284"/>
            <a:ext cx="1934562" cy="1814803"/>
          </a:xfrm>
          <a:prstGeom prst="rect">
            <a:avLst/>
          </a:prstGeom>
          <a:noFill/>
          <a:ln w="9525">
            <a:noFill/>
            <a:miter lim="800000"/>
            <a:headEnd/>
            <a:tailEnd/>
          </a:ln>
        </p:spPr>
      </p:pic>
      <p:sp>
        <p:nvSpPr>
          <p:cNvPr id="18" name="CuadroTexto 17"/>
          <p:cNvSpPr txBox="1"/>
          <p:nvPr>
            <p:custDataLst>
              <p:tags r:id="rId15"/>
            </p:custDataLst>
          </p:nvPr>
        </p:nvSpPr>
        <p:spPr>
          <a:xfrm>
            <a:off x="422371" y="242741"/>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Effect transition="in" filter="wipe(up)">
                                      <p:cBhvr>
                                        <p:cTn id="7"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a:spLocks/>
          </p:cNvSpPr>
          <p:nvPr>
            <p:custDataLst>
              <p:tags r:id="rId2"/>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5" name="Rectángulo 4"/>
          <p:cNvSpPr>
            <a:spLocks/>
          </p:cNvSpPr>
          <p:nvPr>
            <p:custDataLst>
              <p:tags r:id="rId3"/>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4" name="Rectángulo 3"/>
          <p:cNvSpPr>
            <a:spLocks/>
          </p:cNvSpPr>
          <p:nvPr>
            <p:custDataLst>
              <p:tags r:id="rId4"/>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51</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sp>
        <p:nvSpPr>
          <p:cNvPr id="3" name="Rectángulo 2"/>
          <p:cNvSpPr>
            <a:spLocks/>
          </p:cNvSpPr>
          <p:nvPr>
            <p:custDataLst>
              <p:tags r:id="rId5"/>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6"/>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357380" name="Rectangle 29"/>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357382" name="Rectangle 27"/>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357383" name="Text Box 33"/>
          <p:cNvSpPr txBox="1">
            <a:spLocks noChangeArrowheads="1"/>
          </p:cNvSpPr>
          <p:nvPr>
            <p:custDataLst>
              <p:tags r:id="rId7"/>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sp>
        <p:nvSpPr>
          <p:cNvPr id="357384" name="Text Box 37"/>
          <p:cNvSpPr txBox="1">
            <a:spLocks noChangeArrowheads="1"/>
          </p:cNvSpPr>
          <p:nvPr>
            <p:custDataLst>
              <p:tags r:id="rId8"/>
            </p:custDataLst>
          </p:nvPr>
        </p:nvSpPr>
        <p:spPr bwMode="auto">
          <a:xfrm>
            <a:off x="3489559" y="169689"/>
            <a:ext cx="1089081" cy="389017"/>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928" dirty="0">
                <a:solidFill>
                  <a:srgbClr val="FFFFFF"/>
                </a:solidFill>
                <a:latin typeface="Bosch Office Sans"/>
                <a:cs typeface="Arial" charset="0"/>
              </a:rPr>
              <a:t>ESP 8.0</a:t>
            </a:r>
          </a:p>
        </p:txBody>
      </p:sp>
      <p:pic>
        <p:nvPicPr>
          <p:cNvPr id="357386" name="Picture 127" descr="esp-explo"/>
          <p:cNvPicPr>
            <a:picLocks noChangeAspect="1" noChangeArrowheads="1"/>
          </p:cNvPicPr>
          <p:nvPr>
            <p:custDataLst>
              <p:tags r:id="rId9"/>
            </p:custDataLst>
          </p:nvPr>
        </p:nvPicPr>
        <p:blipFill>
          <a:blip r:embed="rId33" cstate="print">
            <a:clrChange>
              <a:clrFrom>
                <a:srgbClr val="FFFFFF"/>
              </a:clrFrom>
              <a:clrTo>
                <a:srgbClr val="FFFFFF">
                  <a:alpha val="0"/>
                </a:srgbClr>
              </a:clrTo>
            </a:clrChange>
          </a:blip>
          <a:srcRect t="13068" b="7623"/>
          <a:stretch>
            <a:fillRect/>
          </a:stretch>
        </p:blipFill>
        <p:spPr bwMode="auto">
          <a:xfrm>
            <a:off x="638223" y="1163629"/>
            <a:ext cx="7459697" cy="4613203"/>
          </a:xfrm>
          <a:prstGeom prst="rect">
            <a:avLst/>
          </a:prstGeom>
          <a:noFill/>
          <a:ln w="9525">
            <a:noFill/>
            <a:miter lim="800000"/>
            <a:headEnd/>
            <a:tailEnd/>
          </a:ln>
        </p:spPr>
      </p:pic>
      <p:sp>
        <p:nvSpPr>
          <p:cNvPr id="357387" name="Line 128"/>
          <p:cNvSpPr>
            <a:spLocks noChangeShapeType="1"/>
          </p:cNvSpPr>
          <p:nvPr>
            <p:custDataLst>
              <p:tags r:id="rId10"/>
            </p:custDataLst>
          </p:nvPr>
        </p:nvSpPr>
        <p:spPr bwMode="auto">
          <a:xfrm flipH="1" flipV="1">
            <a:off x="3186519" y="1635915"/>
            <a:ext cx="463744" cy="336712"/>
          </a:xfrm>
          <a:prstGeom prst="line">
            <a:avLst/>
          </a:prstGeom>
          <a:noFill/>
          <a:ln w="9525">
            <a:solidFill>
              <a:schemeClr val="tx1"/>
            </a:solidFill>
            <a:round/>
            <a:headEnd/>
            <a:tailEnd/>
          </a:ln>
        </p:spPr>
        <p:txBody>
          <a:bodyP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357388" name="Line 129"/>
          <p:cNvSpPr>
            <a:spLocks noChangeShapeType="1"/>
          </p:cNvSpPr>
          <p:nvPr>
            <p:custDataLst>
              <p:tags r:id="rId11"/>
            </p:custDataLst>
          </p:nvPr>
        </p:nvSpPr>
        <p:spPr bwMode="auto">
          <a:xfrm flipV="1">
            <a:off x="5200667" y="1467559"/>
            <a:ext cx="0" cy="843310"/>
          </a:xfrm>
          <a:prstGeom prst="line">
            <a:avLst/>
          </a:prstGeom>
          <a:noFill/>
          <a:ln w="9525">
            <a:solidFill>
              <a:schemeClr val="tx1"/>
            </a:solidFill>
            <a:round/>
            <a:headEnd/>
            <a:tailEnd/>
          </a:ln>
        </p:spPr>
        <p:txBody>
          <a:bodyP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357389" name="Line 130"/>
          <p:cNvSpPr>
            <a:spLocks noChangeShapeType="1"/>
          </p:cNvSpPr>
          <p:nvPr>
            <p:custDataLst>
              <p:tags r:id="rId12"/>
            </p:custDataLst>
          </p:nvPr>
        </p:nvSpPr>
        <p:spPr bwMode="auto">
          <a:xfrm flipV="1">
            <a:off x="5353718" y="1972627"/>
            <a:ext cx="156112" cy="843310"/>
          </a:xfrm>
          <a:prstGeom prst="line">
            <a:avLst/>
          </a:prstGeom>
          <a:noFill/>
          <a:ln w="9525">
            <a:solidFill>
              <a:schemeClr val="tx1"/>
            </a:solidFill>
            <a:round/>
            <a:headEnd/>
            <a:tailEnd/>
          </a:ln>
        </p:spPr>
        <p:txBody>
          <a:bodyP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357390" name="Line 133"/>
          <p:cNvSpPr>
            <a:spLocks noChangeShapeType="1"/>
          </p:cNvSpPr>
          <p:nvPr>
            <p:custDataLst>
              <p:tags r:id="rId13"/>
            </p:custDataLst>
          </p:nvPr>
        </p:nvSpPr>
        <p:spPr bwMode="auto">
          <a:xfrm>
            <a:off x="5044555" y="3995959"/>
            <a:ext cx="156112" cy="843310"/>
          </a:xfrm>
          <a:prstGeom prst="line">
            <a:avLst/>
          </a:prstGeom>
          <a:noFill/>
          <a:ln w="9525">
            <a:solidFill>
              <a:schemeClr val="tx1"/>
            </a:solidFill>
            <a:round/>
            <a:headEnd/>
            <a:tailEnd/>
          </a:ln>
        </p:spPr>
        <p:txBody>
          <a:bodyP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357391" name="Line 134"/>
          <p:cNvSpPr>
            <a:spLocks noChangeShapeType="1"/>
          </p:cNvSpPr>
          <p:nvPr>
            <p:custDataLst>
              <p:tags r:id="rId14"/>
            </p:custDataLst>
          </p:nvPr>
        </p:nvSpPr>
        <p:spPr bwMode="auto">
          <a:xfrm flipH="1" flipV="1">
            <a:off x="3056425" y="4251553"/>
            <a:ext cx="465275" cy="338243"/>
          </a:xfrm>
          <a:prstGeom prst="line">
            <a:avLst/>
          </a:prstGeom>
          <a:noFill/>
          <a:ln w="9525">
            <a:solidFill>
              <a:schemeClr val="tx1"/>
            </a:solidFill>
            <a:round/>
            <a:headEnd/>
            <a:tailEnd/>
          </a:ln>
        </p:spPr>
        <p:txBody>
          <a:bodyP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357392" name="Line 135"/>
          <p:cNvSpPr>
            <a:spLocks noChangeShapeType="1"/>
          </p:cNvSpPr>
          <p:nvPr>
            <p:custDataLst>
              <p:tags r:id="rId15"/>
            </p:custDataLst>
          </p:nvPr>
        </p:nvSpPr>
        <p:spPr bwMode="auto">
          <a:xfrm flipV="1">
            <a:off x="5820524" y="2310869"/>
            <a:ext cx="154581" cy="841780"/>
          </a:xfrm>
          <a:prstGeom prst="line">
            <a:avLst/>
          </a:prstGeom>
          <a:noFill/>
          <a:ln w="9525">
            <a:solidFill>
              <a:schemeClr val="tx1"/>
            </a:solidFill>
            <a:round/>
            <a:headEnd/>
            <a:tailEnd/>
          </a:ln>
        </p:spPr>
        <p:txBody>
          <a:bodyP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357393" name="Line 136"/>
          <p:cNvSpPr>
            <a:spLocks noChangeShapeType="1"/>
          </p:cNvSpPr>
          <p:nvPr>
            <p:custDataLst>
              <p:tags r:id="rId16"/>
            </p:custDataLst>
          </p:nvPr>
        </p:nvSpPr>
        <p:spPr bwMode="auto">
          <a:xfrm flipV="1">
            <a:off x="6233760" y="2378211"/>
            <a:ext cx="312224" cy="1011666"/>
          </a:xfrm>
          <a:prstGeom prst="line">
            <a:avLst/>
          </a:prstGeom>
          <a:noFill/>
          <a:ln w="9525">
            <a:solidFill>
              <a:schemeClr val="tx1"/>
            </a:solidFill>
            <a:round/>
            <a:headEnd/>
            <a:tailEnd/>
          </a:ln>
        </p:spPr>
        <p:txBody>
          <a:bodyP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357394" name="Line 138"/>
          <p:cNvSpPr>
            <a:spLocks noChangeShapeType="1"/>
          </p:cNvSpPr>
          <p:nvPr>
            <p:custDataLst>
              <p:tags r:id="rId17"/>
            </p:custDataLst>
          </p:nvPr>
        </p:nvSpPr>
        <p:spPr bwMode="auto">
          <a:xfrm flipV="1">
            <a:off x="7369398" y="2477695"/>
            <a:ext cx="0" cy="674954"/>
          </a:xfrm>
          <a:prstGeom prst="line">
            <a:avLst/>
          </a:prstGeom>
          <a:noFill/>
          <a:ln w="9525">
            <a:solidFill>
              <a:schemeClr val="tx1"/>
            </a:solidFill>
            <a:round/>
            <a:headEnd/>
            <a:tailEnd/>
          </a:ln>
        </p:spPr>
        <p:txBody>
          <a:bodyP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357400" name="Text Box 145"/>
          <p:cNvSpPr txBox="1">
            <a:spLocks noChangeArrowheads="1"/>
          </p:cNvSpPr>
          <p:nvPr>
            <p:custDataLst>
              <p:tags r:id="rId18"/>
            </p:custDataLst>
          </p:nvPr>
        </p:nvSpPr>
        <p:spPr bwMode="auto">
          <a:xfrm>
            <a:off x="259080" y="259080"/>
            <a:ext cx="6168390" cy="388620"/>
          </a:xfrm>
          <a:prstGeom prst="rect">
            <a:avLst/>
          </a:prstGeom>
          <a:noFill/>
          <a:ln w="0">
            <a:noFill/>
            <a:miter lim="800000"/>
            <a:headEnd/>
            <a:tailEn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defTabSz="959629" fontAlgn="base">
              <a:lnSpc>
                <a:spcPct val="89000"/>
              </a:lnSpc>
            </a:pPr>
            <a:endParaRPr lang="es-ES" sz="2800" dirty="0">
              <a:solidFill>
                <a:srgbClr val="000000"/>
              </a:solidFill>
              <a:cs typeface="Arial" charset="0"/>
            </a:endParaRPr>
          </a:p>
        </p:txBody>
      </p:sp>
      <p:sp>
        <p:nvSpPr>
          <p:cNvPr id="357395" name="Text Box 139"/>
          <p:cNvSpPr txBox="1">
            <a:spLocks noChangeArrowheads="1"/>
          </p:cNvSpPr>
          <p:nvPr>
            <p:custDataLst>
              <p:tags r:id="rId19"/>
            </p:custDataLst>
          </p:nvPr>
        </p:nvSpPr>
        <p:spPr bwMode="auto">
          <a:xfrm>
            <a:off x="2329434" y="1297673"/>
            <a:ext cx="156112" cy="178036"/>
          </a:xfrm>
          <a:prstGeom prst="rect">
            <a:avLst/>
          </a:prstGeom>
          <a:noFill/>
          <a:ln w="9525">
            <a:noFill/>
            <a:miter lim="800000"/>
            <a:headEnd/>
            <a:tailEnd/>
          </a:ln>
        </p:spPr>
        <p:txBody>
          <a:bodyPr lIns="0" tIns="0" rIns="0" bIns="0">
            <a:spAutoFit/>
          </a:bodyPr>
          <a:lstStyle/>
          <a:p>
            <a:pPr defTabSz="713217" eaLnBrk="0" fontAlgn="base" hangingPunct="0">
              <a:spcBef>
                <a:spcPct val="50000"/>
              </a:spcBef>
              <a:spcAft>
                <a:spcPct val="0"/>
              </a:spcAft>
            </a:pPr>
            <a:r>
              <a:rPr lang="es-ES" sz="1157" dirty="0">
                <a:solidFill>
                  <a:srgbClr val="000000"/>
                </a:solidFill>
                <a:latin typeface="Arial" charset="0"/>
                <a:cs typeface="Arial" charset="0"/>
              </a:rPr>
              <a:t>1</a:t>
            </a:r>
          </a:p>
        </p:txBody>
      </p:sp>
      <p:sp>
        <p:nvSpPr>
          <p:cNvPr id="357396" name="Text Box 140"/>
          <p:cNvSpPr txBox="1">
            <a:spLocks noChangeArrowheads="1"/>
          </p:cNvSpPr>
          <p:nvPr>
            <p:custDataLst>
              <p:tags r:id="rId20"/>
            </p:custDataLst>
          </p:nvPr>
        </p:nvSpPr>
        <p:spPr bwMode="auto">
          <a:xfrm>
            <a:off x="3030407" y="1467559"/>
            <a:ext cx="156112" cy="178036"/>
          </a:xfrm>
          <a:prstGeom prst="rect">
            <a:avLst/>
          </a:prstGeom>
          <a:noFill/>
          <a:ln w="9525">
            <a:noFill/>
            <a:miter lim="800000"/>
            <a:headEnd/>
            <a:tailEnd/>
          </a:ln>
        </p:spPr>
        <p:txBody>
          <a:bodyPr lIns="0" tIns="0" rIns="0" bIns="0">
            <a:spAutoFit/>
          </a:bodyPr>
          <a:lstStyle/>
          <a:p>
            <a:pPr defTabSz="713217" eaLnBrk="0" fontAlgn="base" hangingPunct="0">
              <a:spcBef>
                <a:spcPct val="50000"/>
              </a:spcBef>
              <a:spcAft>
                <a:spcPct val="0"/>
              </a:spcAft>
            </a:pPr>
            <a:r>
              <a:rPr lang="es-ES" sz="1157" dirty="0">
                <a:solidFill>
                  <a:srgbClr val="000000"/>
                </a:solidFill>
                <a:latin typeface="Arial" charset="0"/>
                <a:cs typeface="Arial" charset="0"/>
              </a:rPr>
              <a:t>2</a:t>
            </a:r>
          </a:p>
        </p:txBody>
      </p:sp>
      <p:sp>
        <p:nvSpPr>
          <p:cNvPr id="357397" name="Text Box 141"/>
          <p:cNvSpPr txBox="1">
            <a:spLocks noChangeArrowheads="1"/>
          </p:cNvSpPr>
          <p:nvPr>
            <p:custDataLst>
              <p:tags r:id="rId21"/>
            </p:custDataLst>
          </p:nvPr>
        </p:nvSpPr>
        <p:spPr bwMode="auto">
          <a:xfrm>
            <a:off x="2874295" y="3992898"/>
            <a:ext cx="156112" cy="178036"/>
          </a:xfrm>
          <a:prstGeom prst="rect">
            <a:avLst/>
          </a:prstGeom>
          <a:noFill/>
          <a:ln w="9525">
            <a:noFill/>
            <a:miter lim="800000"/>
            <a:headEnd/>
            <a:tailEnd/>
          </a:ln>
        </p:spPr>
        <p:txBody>
          <a:bodyPr lIns="0" tIns="0" rIns="0" bIns="0">
            <a:spAutoFit/>
          </a:bodyPr>
          <a:lstStyle/>
          <a:p>
            <a:pPr defTabSz="713217" eaLnBrk="0" fontAlgn="base" hangingPunct="0">
              <a:spcBef>
                <a:spcPct val="50000"/>
              </a:spcBef>
              <a:spcAft>
                <a:spcPct val="0"/>
              </a:spcAft>
            </a:pPr>
            <a:r>
              <a:rPr lang="es-ES" sz="1157" dirty="0">
                <a:solidFill>
                  <a:srgbClr val="000000"/>
                </a:solidFill>
                <a:latin typeface="Arial" charset="0"/>
                <a:cs typeface="Arial" charset="0"/>
              </a:rPr>
              <a:t>3</a:t>
            </a:r>
          </a:p>
        </p:txBody>
      </p:sp>
      <p:sp>
        <p:nvSpPr>
          <p:cNvPr id="357398" name="Text Box 142"/>
          <p:cNvSpPr txBox="1">
            <a:spLocks noChangeArrowheads="1"/>
          </p:cNvSpPr>
          <p:nvPr>
            <p:custDataLst>
              <p:tags r:id="rId22"/>
            </p:custDataLst>
          </p:nvPr>
        </p:nvSpPr>
        <p:spPr bwMode="auto">
          <a:xfrm>
            <a:off x="5142508" y="1170641"/>
            <a:ext cx="157643" cy="178036"/>
          </a:xfrm>
          <a:prstGeom prst="rect">
            <a:avLst/>
          </a:prstGeom>
          <a:noFill/>
          <a:ln w="9525">
            <a:noFill/>
            <a:miter lim="800000"/>
            <a:headEnd/>
            <a:tailEnd/>
          </a:ln>
        </p:spPr>
        <p:txBody>
          <a:bodyPr lIns="0" tIns="0" rIns="0" bIns="0">
            <a:spAutoFit/>
          </a:bodyPr>
          <a:lstStyle/>
          <a:p>
            <a:pPr defTabSz="713217" eaLnBrk="0" fontAlgn="base" hangingPunct="0">
              <a:spcBef>
                <a:spcPct val="50000"/>
              </a:spcBef>
              <a:spcAft>
                <a:spcPct val="0"/>
              </a:spcAft>
            </a:pPr>
            <a:r>
              <a:rPr lang="es-ES" sz="1157" dirty="0">
                <a:solidFill>
                  <a:srgbClr val="000000"/>
                </a:solidFill>
                <a:latin typeface="Arial" charset="0"/>
                <a:cs typeface="Arial" charset="0"/>
              </a:rPr>
              <a:t>4</a:t>
            </a:r>
          </a:p>
        </p:txBody>
      </p:sp>
      <p:sp>
        <p:nvSpPr>
          <p:cNvPr id="357399" name="Text Box 143"/>
          <p:cNvSpPr txBox="1">
            <a:spLocks noChangeArrowheads="1"/>
          </p:cNvSpPr>
          <p:nvPr>
            <p:custDataLst>
              <p:tags r:id="rId23"/>
            </p:custDataLst>
          </p:nvPr>
        </p:nvSpPr>
        <p:spPr bwMode="auto">
          <a:xfrm>
            <a:off x="5508300" y="1635915"/>
            <a:ext cx="156112" cy="178036"/>
          </a:xfrm>
          <a:prstGeom prst="rect">
            <a:avLst/>
          </a:prstGeom>
          <a:noFill/>
          <a:ln w="9525">
            <a:noFill/>
            <a:miter lim="800000"/>
            <a:headEnd/>
            <a:tailEnd/>
          </a:ln>
        </p:spPr>
        <p:txBody>
          <a:bodyPr lIns="0" tIns="0" rIns="0" bIns="0">
            <a:spAutoFit/>
          </a:bodyPr>
          <a:lstStyle/>
          <a:p>
            <a:pPr defTabSz="713217" eaLnBrk="0" fontAlgn="base" hangingPunct="0">
              <a:spcBef>
                <a:spcPct val="50000"/>
              </a:spcBef>
              <a:spcAft>
                <a:spcPct val="0"/>
              </a:spcAft>
            </a:pPr>
            <a:r>
              <a:rPr lang="es-ES" sz="1157" dirty="0">
                <a:solidFill>
                  <a:srgbClr val="000000"/>
                </a:solidFill>
                <a:latin typeface="Arial" charset="0"/>
                <a:cs typeface="Arial" charset="0"/>
              </a:rPr>
              <a:t>5</a:t>
            </a:r>
          </a:p>
        </p:txBody>
      </p:sp>
      <p:sp>
        <p:nvSpPr>
          <p:cNvPr id="357401" name="Text Box 146"/>
          <p:cNvSpPr txBox="1">
            <a:spLocks noChangeArrowheads="1"/>
          </p:cNvSpPr>
          <p:nvPr>
            <p:custDataLst>
              <p:tags r:id="rId24"/>
            </p:custDataLst>
          </p:nvPr>
        </p:nvSpPr>
        <p:spPr bwMode="auto">
          <a:xfrm>
            <a:off x="5973574" y="2113434"/>
            <a:ext cx="156112" cy="178036"/>
          </a:xfrm>
          <a:prstGeom prst="rect">
            <a:avLst/>
          </a:prstGeom>
          <a:noFill/>
          <a:ln w="9525">
            <a:noFill/>
            <a:miter lim="800000"/>
            <a:headEnd/>
            <a:tailEnd/>
          </a:ln>
        </p:spPr>
        <p:txBody>
          <a:bodyPr lIns="0" tIns="0" rIns="0" bIns="0">
            <a:spAutoFit/>
          </a:bodyPr>
          <a:lstStyle/>
          <a:p>
            <a:pPr defTabSz="713217" eaLnBrk="0" fontAlgn="base" hangingPunct="0">
              <a:spcBef>
                <a:spcPct val="50000"/>
              </a:spcBef>
              <a:spcAft>
                <a:spcPct val="0"/>
              </a:spcAft>
            </a:pPr>
            <a:r>
              <a:rPr lang="es-ES" sz="1157" dirty="0">
                <a:solidFill>
                  <a:srgbClr val="000000"/>
                </a:solidFill>
                <a:latin typeface="Arial" charset="0"/>
                <a:cs typeface="Arial" charset="0"/>
              </a:rPr>
              <a:t>7</a:t>
            </a:r>
          </a:p>
        </p:txBody>
      </p:sp>
      <p:sp>
        <p:nvSpPr>
          <p:cNvPr id="357403" name="Text Box 148"/>
          <p:cNvSpPr txBox="1">
            <a:spLocks noChangeArrowheads="1"/>
          </p:cNvSpPr>
          <p:nvPr>
            <p:custDataLst>
              <p:tags r:id="rId25"/>
            </p:custDataLst>
          </p:nvPr>
        </p:nvSpPr>
        <p:spPr bwMode="auto">
          <a:xfrm>
            <a:off x="6593430" y="2140983"/>
            <a:ext cx="296919" cy="178036"/>
          </a:xfrm>
          <a:prstGeom prst="rect">
            <a:avLst/>
          </a:prstGeom>
          <a:noFill/>
          <a:ln w="9525">
            <a:noFill/>
            <a:miter lim="800000"/>
            <a:headEnd/>
            <a:tailEnd/>
          </a:ln>
        </p:spPr>
        <p:txBody>
          <a:bodyPr lIns="0" tIns="0" rIns="0" bIns="0">
            <a:spAutoFit/>
          </a:bodyPr>
          <a:lstStyle/>
          <a:p>
            <a:pPr defTabSz="713217" eaLnBrk="0" fontAlgn="base" hangingPunct="0">
              <a:spcBef>
                <a:spcPct val="50000"/>
              </a:spcBef>
              <a:spcAft>
                <a:spcPct val="0"/>
              </a:spcAft>
            </a:pPr>
            <a:r>
              <a:rPr lang="es-ES" sz="1157" dirty="0">
                <a:solidFill>
                  <a:srgbClr val="000000"/>
                </a:solidFill>
                <a:latin typeface="Arial" charset="0"/>
                <a:cs typeface="Arial" charset="0"/>
              </a:rPr>
              <a:t>8</a:t>
            </a:r>
          </a:p>
        </p:txBody>
      </p:sp>
      <p:sp>
        <p:nvSpPr>
          <p:cNvPr id="357404" name="Text Box 149"/>
          <p:cNvSpPr txBox="1">
            <a:spLocks noChangeArrowheads="1"/>
          </p:cNvSpPr>
          <p:nvPr>
            <p:custDataLst>
              <p:tags r:id="rId26"/>
            </p:custDataLst>
          </p:nvPr>
        </p:nvSpPr>
        <p:spPr bwMode="auto">
          <a:xfrm>
            <a:off x="7331135" y="2194550"/>
            <a:ext cx="231107" cy="178036"/>
          </a:xfrm>
          <a:prstGeom prst="rect">
            <a:avLst/>
          </a:prstGeom>
          <a:noFill/>
          <a:ln w="9525">
            <a:noFill/>
            <a:miter lim="800000"/>
            <a:headEnd/>
            <a:tailEnd/>
          </a:ln>
        </p:spPr>
        <p:txBody>
          <a:bodyPr lIns="0" tIns="0" rIns="0" bIns="0">
            <a:spAutoFit/>
          </a:bodyPr>
          <a:lstStyle/>
          <a:p>
            <a:pPr defTabSz="713217" eaLnBrk="0" fontAlgn="base" hangingPunct="0">
              <a:spcBef>
                <a:spcPct val="50000"/>
              </a:spcBef>
              <a:spcAft>
                <a:spcPct val="0"/>
              </a:spcAft>
            </a:pPr>
            <a:r>
              <a:rPr lang="es-ES" sz="1157" dirty="0">
                <a:solidFill>
                  <a:srgbClr val="000000"/>
                </a:solidFill>
                <a:latin typeface="Arial" charset="0"/>
                <a:cs typeface="Arial" charset="0"/>
              </a:rPr>
              <a:t>9</a:t>
            </a:r>
          </a:p>
        </p:txBody>
      </p:sp>
      <p:sp>
        <p:nvSpPr>
          <p:cNvPr id="357405" name="Rectangle 150"/>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357406" name="Rectangle 153"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357407" name="Line 156"/>
          <p:cNvSpPr>
            <a:spLocks noChangeShapeType="1"/>
          </p:cNvSpPr>
          <p:nvPr>
            <p:custDataLst>
              <p:tags r:id="rId27"/>
            </p:custDataLst>
          </p:nvPr>
        </p:nvSpPr>
        <p:spPr bwMode="auto">
          <a:xfrm flipV="1">
            <a:off x="1637644" y="1467559"/>
            <a:ext cx="619856" cy="335181"/>
          </a:xfrm>
          <a:prstGeom prst="line">
            <a:avLst/>
          </a:prstGeom>
          <a:noFill/>
          <a:ln w="9525">
            <a:solidFill>
              <a:schemeClr val="tx1"/>
            </a:solidFill>
            <a:round/>
            <a:headEnd/>
            <a:tailEnd/>
          </a:ln>
        </p:spPr>
        <p:txBody>
          <a:bodyP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357408" name="Text Box 158"/>
          <p:cNvSpPr txBox="1">
            <a:spLocks noChangeArrowheads="1"/>
          </p:cNvSpPr>
          <p:nvPr>
            <p:custDataLst>
              <p:tags r:id="rId28"/>
            </p:custDataLst>
          </p:nvPr>
        </p:nvSpPr>
        <p:spPr bwMode="auto">
          <a:xfrm>
            <a:off x="206619" y="3174076"/>
            <a:ext cx="2242764" cy="169134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157" b="1" i="1" dirty="0">
                <a:solidFill>
                  <a:srgbClr val="DF0024"/>
                </a:solidFill>
                <a:latin typeface="Bosch Office Sans"/>
                <a:cs typeface="Arial" charset="0"/>
              </a:rPr>
              <a:t>1</a:t>
            </a:r>
            <a:r>
              <a:rPr lang="es-ES" sz="1157" b="1" i="1" dirty="0">
                <a:solidFill>
                  <a:srgbClr val="000000"/>
                </a:solidFill>
                <a:latin typeface="Bosch Office Sans"/>
                <a:cs typeface="Arial" charset="0"/>
              </a:rPr>
              <a:t> Motor</a:t>
            </a:r>
          </a:p>
          <a:p>
            <a:pPr eaLnBrk="0" fontAlgn="base" hangingPunct="0">
              <a:spcBef>
                <a:spcPct val="0"/>
              </a:spcBef>
              <a:spcAft>
                <a:spcPct val="0"/>
              </a:spcAft>
            </a:pPr>
            <a:r>
              <a:rPr lang="es-ES" sz="1157" b="1" i="1" dirty="0">
                <a:solidFill>
                  <a:srgbClr val="DF0024"/>
                </a:solidFill>
                <a:latin typeface="Bosch Office Sans"/>
                <a:cs typeface="Arial" charset="0"/>
              </a:rPr>
              <a:t>2</a:t>
            </a:r>
            <a:r>
              <a:rPr lang="es-ES" sz="1157" b="1" i="1" dirty="0">
                <a:solidFill>
                  <a:srgbClr val="000000"/>
                </a:solidFill>
                <a:latin typeface="Bosch Office Sans"/>
                <a:cs typeface="Arial" charset="0"/>
              </a:rPr>
              <a:t> Bloque hidr</a:t>
            </a:r>
            <a:r>
              <a:rPr lang="es-ES" sz="1157" b="1" i="1" dirty="0">
                <a:solidFill>
                  <a:srgbClr val="000000"/>
                </a:solidFill>
                <a:latin typeface="Arial" charset="0"/>
                <a:cs typeface="Arial" charset="0"/>
              </a:rPr>
              <a:t>á</a:t>
            </a:r>
            <a:r>
              <a:rPr lang="es-ES" sz="1157" b="1" i="1" dirty="0">
                <a:solidFill>
                  <a:srgbClr val="000000"/>
                </a:solidFill>
                <a:latin typeface="Bosch Office Sans"/>
                <a:cs typeface="Arial" charset="0"/>
              </a:rPr>
              <a:t>ulico</a:t>
            </a:r>
          </a:p>
          <a:p>
            <a:pPr eaLnBrk="0" fontAlgn="base" hangingPunct="0">
              <a:spcBef>
                <a:spcPct val="0"/>
              </a:spcBef>
              <a:spcAft>
                <a:spcPct val="0"/>
              </a:spcAft>
            </a:pPr>
            <a:r>
              <a:rPr lang="es-ES" sz="1157" b="1" i="1" dirty="0">
                <a:solidFill>
                  <a:srgbClr val="DF0024"/>
                </a:solidFill>
                <a:latin typeface="Bosch Office Sans"/>
                <a:cs typeface="Arial" charset="0"/>
              </a:rPr>
              <a:t>3</a:t>
            </a:r>
            <a:r>
              <a:rPr lang="es-ES" sz="1157" b="1" i="1" dirty="0">
                <a:solidFill>
                  <a:srgbClr val="000000"/>
                </a:solidFill>
                <a:latin typeface="Bosch Office Sans"/>
                <a:cs typeface="Arial" charset="0"/>
              </a:rPr>
              <a:t> Acumulador de presi</a:t>
            </a:r>
            <a:r>
              <a:rPr lang="es-ES" sz="1157" b="1" i="1" dirty="0">
                <a:solidFill>
                  <a:srgbClr val="000000"/>
                </a:solidFill>
                <a:latin typeface="Arial" charset="0"/>
                <a:cs typeface="Arial" charset="0"/>
              </a:rPr>
              <a:t>ó</a:t>
            </a:r>
            <a:r>
              <a:rPr lang="es-ES" sz="1157" b="1" i="1" dirty="0">
                <a:solidFill>
                  <a:srgbClr val="000000"/>
                </a:solidFill>
                <a:latin typeface="Bosch Office Sans"/>
                <a:cs typeface="Arial" charset="0"/>
              </a:rPr>
              <a:t>n</a:t>
            </a:r>
          </a:p>
          <a:p>
            <a:pPr eaLnBrk="0" fontAlgn="base" hangingPunct="0">
              <a:spcBef>
                <a:spcPct val="0"/>
              </a:spcBef>
              <a:spcAft>
                <a:spcPct val="0"/>
              </a:spcAft>
            </a:pPr>
            <a:r>
              <a:rPr lang="es-ES" sz="1157" b="1" i="1" dirty="0">
                <a:solidFill>
                  <a:srgbClr val="DF0024"/>
                </a:solidFill>
                <a:latin typeface="Bosch Office Sans"/>
                <a:cs typeface="Arial" charset="0"/>
              </a:rPr>
              <a:t>4</a:t>
            </a:r>
            <a:r>
              <a:rPr lang="es-ES" sz="1157" b="1" i="1" dirty="0">
                <a:solidFill>
                  <a:srgbClr val="000000"/>
                </a:solidFill>
                <a:latin typeface="Bosch Office Sans"/>
                <a:cs typeface="Arial" charset="0"/>
              </a:rPr>
              <a:t> Bomba de embolo</a:t>
            </a:r>
          </a:p>
          <a:p>
            <a:pPr eaLnBrk="0" fontAlgn="base" hangingPunct="0">
              <a:spcBef>
                <a:spcPct val="0"/>
              </a:spcBef>
              <a:spcAft>
                <a:spcPct val="0"/>
              </a:spcAft>
            </a:pPr>
            <a:r>
              <a:rPr lang="es-ES" sz="1157" b="1" i="1" dirty="0">
                <a:solidFill>
                  <a:srgbClr val="DF0024"/>
                </a:solidFill>
                <a:latin typeface="Bosch Office Sans"/>
                <a:cs typeface="Arial" charset="0"/>
              </a:rPr>
              <a:t>5</a:t>
            </a:r>
            <a:r>
              <a:rPr lang="es-ES" sz="1157" b="1" i="1" dirty="0">
                <a:solidFill>
                  <a:srgbClr val="000000"/>
                </a:solidFill>
                <a:latin typeface="Bosch Office Sans"/>
                <a:cs typeface="Arial" charset="0"/>
              </a:rPr>
              <a:t> Electrov</a:t>
            </a:r>
            <a:r>
              <a:rPr lang="es-ES" sz="1157" b="1" i="1" dirty="0">
                <a:solidFill>
                  <a:srgbClr val="000000"/>
                </a:solidFill>
                <a:latin typeface="Arial" charset="0"/>
                <a:cs typeface="Arial" charset="0"/>
              </a:rPr>
              <a:t>á</a:t>
            </a:r>
            <a:r>
              <a:rPr lang="es-ES" sz="1157" b="1" i="1" dirty="0">
                <a:solidFill>
                  <a:srgbClr val="000000"/>
                </a:solidFill>
                <a:latin typeface="Bosch Office Sans"/>
                <a:cs typeface="Arial" charset="0"/>
              </a:rPr>
              <a:t>lvulas</a:t>
            </a:r>
          </a:p>
          <a:p>
            <a:pPr eaLnBrk="0" fontAlgn="base" hangingPunct="0">
              <a:spcBef>
                <a:spcPct val="0"/>
              </a:spcBef>
              <a:spcAft>
                <a:spcPct val="0"/>
              </a:spcAft>
            </a:pPr>
            <a:r>
              <a:rPr lang="es-ES" sz="1157" b="1" i="1" dirty="0">
                <a:solidFill>
                  <a:srgbClr val="DF0024"/>
                </a:solidFill>
                <a:latin typeface="Bosch Office Sans"/>
                <a:cs typeface="Arial" charset="0"/>
              </a:rPr>
              <a:t>6</a:t>
            </a:r>
            <a:r>
              <a:rPr lang="es-ES" sz="1157" b="1" i="1" dirty="0">
                <a:solidFill>
                  <a:srgbClr val="000000"/>
                </a:solidFill>
                <a:latin typeface="Bosch Office Sans"/>
                <a:cs typeface="Arial" charset="0"/>
              </a:rPr>
              <a:t> Sensor de presi</a:t>
            </a:r>
            <a:r>
              <a:rPr lang="es-ES" sz="1157" b="1" i="1" dirty="0">
                <a:solidFill>
                  <a:srgbClr val="000000"/>
                </a:solidFill>
                <a:latin typeface="Arial" charset="0"/>
                <a:cs typeface="Arial" charset="0"/>
              </a:rPr>
              <a:t>ó</a:t>
            </a:r>
            <a:r>
              <a:rPr lang="es-ES" sz="1157" b="1" i="1" dirty="0">
                <a:solidFill>
                  <a:srgbClr val="000000"/>
                </a:solidFill>
                <a:latin typeface="Bosch Office Sans"/>
                <a:cs typeface="Arial" charset="0"/>
              </a:rPr>
              <a:t>n</a:t>
            </a:r>
          </a:p>
          <a:p>
            <a:pPr eaLnBrk="0" fontAlgn="base" hangingPunct="0">
              <a:spcBef>
                <a:spcPct val="0"/>
              </a:spcBef>
              <a:spcAft>
                <a:spcPct val="0"/>
              </a:spcAft>
            </a:pPr>
            <a:r>
              <a:rPr lang="es-ES" sz="1157" b="1" i="1" dirty="0">
                <a:solidFill>
                  <a:srgbClr val="DF0024"/>
                </a:solidFill>
                <a:latin typeface="Bosch Office Sans"/>
                <a:cs typeface="Arial" charset="0"/>
              </a:rPr>
              <a:t>7</a:t>
            </a:r>
            <a:r>
              <a:rPr lang="es-ES" sz="1157" b="1" i="1" dirty="0">
                <a:solidFill>
                  <a:srgbClr val="000000"/>
                </a:solidFill>
                <a:latin typeface="Bosch Office Sans"/>
                <a:cs typeface="Arial" charset="0"/>
              </a:rPr>
              <a:t> Bobinas / Grupo magn</a:t>
            </a:r>
            <a:r>
              <a:rPr lang="es-ES" sz="1157" b="1" i="1" dirty="0">
                <a:solidFill>
                  <a:srgbClr val="000000"/>
                </a:solidFill>
                <a:latin typeface="Arial" charset="0"/>
                <a:cs typeface="Arial" charset="0"/>
              </a:rPr>
              <a:t>é</a:t>
            </a:r>
            <a:r>
              <a:rPr lang="es-ES" sz="1157" b="1" i="1" dirty="0">
                <a:solidFill>
                  <a:srgbClr val="000000"/>
                </a:solidFill>
                <a:latin typeface="Bosch Office Sans"/>
                <a:cs typeface="Arial" charset="0"/>
              </a:rPr>
              <a:t>tico</a:t>
            </a:r>
          </a:p>
          <a:p>
            <a:pPr eaLnBrk="0" fontAlgn="base" hangingPunct="0">
              <a:spcBef>
                <a:spcPct val="0"/>
              </a:spcBef>
              <a:spcAft>
                <a:spcPct val="0"/>
              </a:spcAft>
            </a:pPr>
            <a:r>
              <a:rPr lang="es-ES" sz="1157" b="1" i="1" dirty="0">
                <a:solidFill>
                  <a:srgbClr val="DF0024"/>
                </a:solidFill>
                <a:latin typeface="Bosch Office Sans"/>
                <a:cs typeface="Arial" charset="0"/>
              </a:rPr>
              <a:t>8</a:t>
            </a:r>
            <a:r>
              <a:rPr lang="es-ES" sz="1157" b="1" i="1" dirty="0">
                <a:solidFill>
                  <a:srgbClr val="000000"/>
                </a:solidFill>
                <a:latin typeface="Bosch Office Sans"/>
                <a:cs typeface="Arial" charset="0"/>
              </a:rPr>
              <a:t> Rejilla de bobina</a:t>
            </a:r>
          </a:p>
          <a:p>
            <a:pPr eaLnBrk="0" fontAlgn="base" hangingPunct="0">
              <a:spcBef>
                <a:spcPct val="0"/>
              </a:spcBef>
              <a:spcAft>
                <a:spcPct val="0"/>
              </a:spcAft>
            </a:pPr>
            <a:r>
              <a:rPr lang="es-ES" sz="1157" b="1" i="1" dirty="0">
                <a:solidFill>
                  <a:srgbClr val="DF0024"/>
                </a:solidFill>
                <a:latin typeface="Bosch Office Sans"/>
                <a:cs typeface="Arial" charset="0"/>
              </a:rPr>
              <a:t>9 </a:t>
            </a:r>
            <a:r>
              <a:rPr lang="es-ES" sz="1157" b="1" i="1" dirty="0">
                <a:solidFill>
                  <a:srgbClr val="000000"/>
                </a:solidFill>
                <a:latin typeface="Bosch Office Sans"/>
                <a:cs typeface="Arial" charset="0"/>
              </a:rPr>
              <a:t>Unidad de control.</a:t>
            </a:r>
          </a:p>
        </p:txBody>
      </p:sp>
      <p:sp>
        <p:nvSpPr>
          <p:cNvPr id="357409" name="Text Box 160"/>
          <p:cNvSpPr txBox="1">
            <a:spLocks noChangeArrowheads="1"/>
          </p:cNvSpPr>
          <p:nvPr>
            <p:custDataLst>
              <p:tags r:id="rId29"/>
            </p:custDataLst>
          </p:nvPr>
        </p:nvSpPr>
        <p:spPr bwMode="auto">
          <a:xfrm>
            <a:off x="5104246" y="4820903"/>
            <a:ext cx="266420" cy="27039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157" dirty="0">
                <a:solidFill>
                  <a:srgbClr val="000000"/>
                </a:solidFill>
                <a:latin typeface="Arial" charset="0"/>
                <a:cs typeface="Arial" charset="0"/>
              </a:rPr>
              <a:t>6</a:t>
            </a:r>
          </a:p>
        </p:txBody>
      </p:sp>
      <p:sp>
        <p:nvSpPr>
          <p:cNvPr id="34" name="CuadroTexto 33"/>
          <p:cNvSpPr txBox="1"/>
          <p:nvPr>
            <p:custDataLst>
              <p:tags r:id="rId30"/>
            </p:custDataLst>
          </p:nvPr>
        </p:nvSpPr>
        <p:spPr>
          <a:xfrm>
            <a:off x="432533" y="369646"/>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a:spLocks/>
          </p:cNvSpPr>
          <p:nvPr>
            <p:custDataLst>
              <p:tags r:id="rId2"/>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5" name="Rectángulo 4"/>
          <p:cNvSpPr>
            <a:spLocks/>
          </p:cNvSpPr>
          <p:nvPr>
            <p:custDataLst>
              <p:tags r:id="rId3"/>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4" name="Rectángulo 3"/>
          <p:cNvSpPr>
            <a:spLocks/>
          </p:cNvSpPr>
          <p:nvPr>
            <p:custDataLst>
              <p:tags r:id="rId4"/>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52</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sp>
        <p:nvSpPr>
          <p:cNvPr id="3" name="Rectángulo 2"/>
          <p:cNvSpPr>
            <a:spLocks/>
          </p:cNvSpPr>
          <p:nvPr>
            <p:custDataLst>
              <p:tags r:id="rId5"/>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6"/>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359428" name="Rectangle 4_"/>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359434" name="Text Box 10"/>
          <p:cNvSpPr txBox="1">
            <a:spLocks noChangeArrowheads="1"/>
          </p:cNvSpPr>
          <p:nvPr>
            <p:custDataLst>
              <p:tags r:id="rId7"/>
            </p:custDataLst>
          </p:nvPr>
        </p:nvSpPr>
        <p:spPr bwMode="auto">
          <a:xfrm>
            <a:off x="259080" y="259080"/>
            <a:ext cx="6168390" cy="388620"/>
          </a:xfrm>
          <a:prstGeom prst="rect">
            <a:avLst/>
          </a:prstGeom>
          <a:noFill/>
          <a:ln w="0">
            <a:noFill/>
            <a:miter lim="800000"/>
            <a:headEnd/>
            <a:tailEn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defTabSz="959629" fontAlgn="base">
              <a:lnSpc>
                <a:spcPct val="89000"/>
              </a:lnSpc>
            </a:pPr>
            <a:endParaRPr lang="es-ES" sz="2800" dirty="0">
              <a:solidFill>
                <a:srgbClr val="000000"/>
              </a:solidFill>
              <a:cs typeface="Arial" charset="0"/>
            </a:endParaRPr>
          </a:p>
        </p:txBody>
      </p:sp>
      <p:sp>
        <p:nvSpPr>
          <p:cNvPr id="359430" name="Rectangle 6"/>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359431" name="Text Box 7"/>
          <p:cNvSpPr txBox="1">
            <a:spLocks noChangeArrowheads="1"/>
          </p:cNvSpPr>
          <p:nvPr>
            <p:custDataLst>
              <p:tags r:id="rId8"/>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sp>
        <p:nvSpPr>
          <p:cNvPr id="359432" name="Text Box 8"/>
          <p:cNvSpPr txBox="1">
            <a:spLocks noChangeArrowheads="1"/>
          </p:cNvSpPr>
          <p:nvPr>
            <p:custDataLst>
              <p:tags r:id="rId9"/>
            </p:custDataLst>
          </p:nvPr>
        </p:nvSpPr>
        <p:spPr bwMode="auto">
          <a:xfrm>
            <a:off x="3489559" y="169689"/>
            <a:ext cx="1089081" cy="389017"/>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928" dirty="0">
                <a:solidFill>
                  <a:srgbClr val="FFFFFF"/>
                </a:solidFill>
                <a:latin typeface="Bosch Office Sans"/>
                <a:cs typeface="Arial" charset="0"/>
              </a:rPr>
              <a:t>ESP 8.0</a:t>
            </a:r>
          </a:p>
        </p:txBody>
      </p:sp>
      <p:sp>
        <p:nvSpPr>
          <p:cNvPr id="359436" name="Rectangle 12"/>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359437" name="Rectangle 13"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359438" name="Text Box 15"/>
          <p:cNvSpPr txBox="1">
            <a:spLocks noChangeArrowheads="1"/>
          </p:cNvSpPr>
          <p:nvPr>
            <p:custDataLst>
              <p:tags r:id="rId10"/>
            </p:custDataLst>
          </p:nvPr>
        </p:nvSpPr>
        <p:spPr bwMode="auto">
          <a:xfrm>
            <a:off x="1317768" y="1508883"/>
            <a:ext cx="184731" cy="270395"/>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s-ES" sz="1157" b="1" i="1" dirty="0">
              <a:solidFill>
                <a:srgbClr val="000000"/>
              </a:solidFill>
              <a:latin typeface="Bosch Office Sans"/>
              <a:cs typeface="Arial" charset="0"/>
            </a:endParaRPr>
          </a:p>
        </p:txBody>
      </p:sp>
      <p:sp>
        <p:nvSpPr>
          <p:cNvPr id="359439" name="Text Box 17"/>
          <p:cNvSpPr txBox="1">
            <a:spLocks noChangeArrowheads="1"/>
          </p:cNvSpPr>
          <p:nvPr>
            <p:custDataLst>
              <p:tags r:id="rId11"/>
            </p:custDataLst>
          </p:nvPr>
        </p:nvSpPr>
        <p:spPr bwMode="auto">
          <a:xfrm>
            <a:off x="414768" y="3986776"/>
            <a:ext cx="184731" cy="300082"/>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s-ES" sz="1350" b="1" i="1" dirty="0">
              <a:solidFill>
                <a:srgbClr val="000000"/>
              </a:solidFill>
              <a:latin typeface="Bosch Office Sans"/>
              <a:cs typeface="Arial" charset="0"/>
            </a:endParaRPr>
          </a:p>
        </p:txBody>
      </p:sp>
      <p:pic>
        <p:nvPicPr>
          <p:cNvPr id="359440" name="Picture 7" descr="ESP8_Übersicht"/>
          <p:cNvPicPr>
            <a:picLocks noChangeAspect="1" noChangeArrowheads="1"/>
          </p:cNvPicPr>
          <p:nvPr>
            <p:custDataLst>
              <p:tags r:id="rId12"/>
            </p:custDataLst>
          </p:nvPr>
        </p:nvPicPr>
        <p:blipFill>
          <a:blip r:embed="rId30" cstate="print"/>
          <a:srcRect/>
          <a:stretch>
            <a:fillRect/>
          </a:stretch>
        </p:blipFill>
        <p:spPr bwMode="auto">
          <a:xfrm>
            <a:off x="226515" y="1626732"/>
            <a:ext cx="3662507" cy="2845625"/>
          </a:xfrm>
          <a:prstGeom prst="rect">
            <a:avLst/>
          </a:prstGeom>
          <a:noFill/>
          <a:ln w="9525">
            <a:noFill/>
            <a:miter lim="800000"/>
            <a:headEnd/>
            <a:tailEnd/>
          </a:ln>
        </p:spPr>
      </p:pic>
      <p:sp>
        <p:nvSpPr>
          <p:cNvPr id="359441" name="19 Rectángulo"/>
          <p:cNvSpPr>
            <a:spLocks noChangeArrowheads="1"/>
          </p:cNvSpPr>
          <p:nvPr>
            <p:custDataLst>
              <p:tags r:id="rId13"/>
            </p:custDataLst>
          </p:nvPr>
        </p:nvSpPr>
        <p:spPr bwMode="auto">
          <a:xfrm>
            <a:off x="3974730" y="1141561"/>
            <a:ext cx="4114006" cy="44537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s-ES" sz="1157" dirty="0">
                <a:solidFill>
                  <a:srgbClr val="000000"/>
                </a:solidFill>
                <a:latin typeface="Bosch Office Sans"/>
                <a:cs typeface="Arial" charset="0"/>
              </a:rPr>
              <a:t>1 Tiene aprox.30% menos peso y volumen reducido en comparación con ABS5.7</a:t>
            </a:r>
          </a:p>
        </p:txBody>
      </p:sp>
      <p:sp>
        <p:nvSpPr>
          <p:cNvPr id="359442" name="20 Rectángulo"/>
          <p:cNvSpPr>
            <a:spLocks noChangeArrowheads="1"/>
          </p:cNvSpPr>
          <p:nvPr>
            <p:custDataLst>
              <p:tags r:id="rId14"/>
            </p:custDataLst>
          </p:nvPr>
        </p:nvSpPr>
        <p:spPr bwMode="auto">
          <a:xfrm>
            <a:off x="3974730" y="1557859"/>
            <a:ext cx="4114006" cy="44537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s-ES" sz="1157" dirty="0">
                <a:solidFill>
                  <a:srgbClr val="000000"/>
                </a:solidFill>
                <a:latin typeface="Bosch Office Sans"/>
                <a:cs typeface="Arial" charset="0"/>
              </a:rPr>
              <a:t>2 Sistema modular con 8/12 válvulas de solenoide del ABS / ESP</a:t>
            </a:r>
          </a:p>
        </p:txBody>
      </p:sp>
      <p:sp>
        <p:nvSpPr>
          <p:cNvPr id="359443" name="21 Rectángulo"/>
          <p:cNvSpPr>
            <a:spLocks noChangeArrowheads="1"/>
          </p:cNvSpPr>
          <p:nvPr>
            <p:custDataLst>
              <p:tags r:id="rId15"/>
            </p:custDataLst>
          </p:nvPr>
        </p:nvSpPr>
        <p:spPr bwMode="auto">
          <a:xfrm>
            <a:off x="3956364" y="1905285"/>
            <a:ext cx="4114006" cy="445377"/>
          </a:xfrm>
          <a:prstGeom prst="rect">
            <a:avLst/>
          </a:prstGeom>
          <a:noFill/>
          <a:ln w="9525">
            <a:noFill/>
            <a:miter lim="800000"/>
            <a:headEnd/>
            <a:tailEnd/>
          </a:ln>
        </p:spPr>
        <p:txBody>
          <a:bodyPr>
            <a:spAutoFit/>
          </a:bodyPr>
          <a:lstStyle/>
          <a:p>
            <a:pPr eaLnBrk="0" fontAlgn="base" hangingPunct="0">
              <a:spcBef>
                <a:spcPct val="0"/>
              </a:spcBef>
              <a:spcAft>
                <a:spcPct val="0"/>
              </a:spcAft>
            </a:pPr>
            <a:r>
              <a:rPr lang="es-ES" sz="1157" dirty="0">
                <a:solidFill>
                  <a:srgbClr val="000000"/>
                </a:solidFill>
                <a:latin typeface="Bosch Office Sans"/>
                <a:cs typeface="Arial" charset="0"/>
              </a:rPr>
              <a:t>3 La posibilidad de actualización de de otras funciones, como asistente de frenada BA y EBD</a:t>
            </a:r>
          </a:p>
        </p:txBody>
      </p:sp>
      <p:sp>
        <p:nvSpPr>
          <p:cNvPr id="359444" name="22 Rectángulo"/>
          <p:cNvSpPr>
            <a:spLocks noChangeArrowheads="1"/>
          </p:cNvSpPr>
          <p:nvPr>
            <p:custDataLst>
              <p:tags r:id="rId16"/>
            </p:custDataLst>
          </p:nvPr>
        </p:nvSpPr>
        <p:spPr bwMode="auto">
          <a:xfrm>
            <a:off x="3974731" y="2292503"/>
            <a:ext cx="4286953" cy="44537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s-ES" sz="1157" dirty="0">
                <a:solidFill>
                  <a:srgbClr val="000000"/>
                </a:solidFill>
                <a:latin typeface="Bosch Office Sans"/>
                <a:cs typeface="Arial" charset="0"/>
              </a:rPr>
              <a:t>4 Sistema sin necesidad de pre-carga con aumento dinámico de presión mejorado (T/50 bar normalmente 400ms)</a:t>
            </a:r>
          </a:p>
        </p:txBody>
      </p:sp>
      <p:sp>
        <p:nvSpPr>
          <p:cNvPr id="359445" name="23 Rectángulo"/>
          <p:cNvSpPr>
            <a:spLocks noChangeArrowheads="1"/>
          </p:cNvSpPr>
          <p:nvPr>
            <p:custDataLst>
              <p:tags r:id="rId17"/>
            </p:custDataLst>
          </p:nvPr>
        </p:nvSpPr>
        <p:spPr bwMode="auto">
          <a:xfrm>
            <a:off x="3974730" y="2669008"/>
            <a:ext cx="4114006" cy="270395"/>
          </a:xfrm>
          <a:prstGeom prst="rect">
            <a:avLst/>
          </a:prstGeom>
          <a:noFill/>
          <a:ln w="9525">
            <a:noFill/>
            <a:miter lim="800000"/>
            <a:headEnd/>
            <a:tailEnd/>
          </a:ln>
        </p:spPr>
        <p:txBody>
          <a:bodyPr>
            <a:spAutoFit/>
          </a:bodyPr>
          <a:lstStyle/>
          <a:p>
            <a:pPr eaLnBrk="0" fontAlgn="base" hangingPunct="0">
              <a:spcBef>
                <a:spcPct val="0"/>
              </a:spcBef>
              <a:spcAft>
                <a:spcPct val="0"/>
              </a:spcAft>
            </a:pPr>
            <a:r>
              <a:rPr lang="es-ES" sz="1157" dirty="0">
                <a:solidFill>
                  <a:srgbClr val="000000"/>
                </a:solidFill>
                <a:latin typeface="Bosch Office Sans"/>
                <a:cs typeface="Arial" charset="0"/>
              </a:rPr>
              <a:t>5 Diferentes elementos de la bomba ABS y ESP / ASR</a:t>
            </a:r>
            <a:endParaRPr lang="es-ES" sz="1157" b="1" dirty="0">
              <a:solidFill>
                <a:srgbClr val="000000"/>
              </a:solidFill>
              <a:latin typeface="Bosch Office Sans"/>
              <a:cs typeface="Arial" charset="0"/>
            </a:endParaRPr>
          </a:p>
        </p:txBody>
      </p:sp>
      <p:sp>
        <p:nvSpPr>
          <p:cNvPr id="359446" name="24 Rectángulo"/>
          <p:cNvSpPr>
            <a:spLocks noChangeArrowheads="1"/>
          </p:cNvSpPr>
          <p:nvPr>
            <p:custDataLst>
              <p:tags r:id="rId18"/>
            </p:custDataLst>
          </p:nvPr>
        </p:nvSpPr>
        <p:spPr bwMode="auto">
          <a:xfrm>
            <a:off x="3974730" y="2877158"/>
            <a:ext cx="3371436" cy="27039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157" dirty="0">
                <a:solidFill>
                  <a:srgbClr val="000000"/>
                </a:solidFill>
                <a:latin typeface="Bosch Office Sans"/>
                <a:cs typeface="Arial" charset="0"/>
              </a:rPr>
              <a:t>6 Motor XS para el ABS y S o L para ESP / ASR</a:t>
            </a:r>
            <a:endParaRPr lang="es-ES" sz="1157" b="1" dirty="0">
              <a:solidFill>
                <a:srgbClr val="000000"/>
              </a:solidFill>
              <a:latin typeface="Bosch Office Sans"/>
              <a:cs typeface="Arial" charset="0"/>
            </a:endParaRPr>
          </a:p>
        </p:txBody>
      </p:sp>
      <p:sp>
        <p:nvSpPr>
          <p:cNvPr id="359447" name="25 Rectángulo"/>
          <p:cNvSpPr>
            <a:spLocks noChangeArrowheads="1"/>
          </p:cNvSpPr>
          <p:nvPr>
            <p:custDataLst>
              <p:tags r:id="rId19"/>
            </p:custDataLst>
          </p:nvPr>
        </p:nvSpPr>
        <p:spPr bwMode="auto">
          <a:xfrm>
            <a:off x="3974730" y="3085307"/>
            <a:ext cx="4114006" cy="44537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s-ES" sz="1157" dirty="0">
                <a:solidFill>
                  <a:srgbClr val="000000"/>
                </a:solidFill>
                <a:latin typeface="Bosch Office Sans"/>
                <a:cs typeface="Arial" charset="0"/>
              </a:rPr>
              <a:t>7 Reducción de ruido debido al uso de bomba de velocidad variable, el uso de válvulas de solenoide tranquila</a:t>
            </a:r>
            <a:endParaRPr lang="es-ES" sz="1157" b="1" dirty="0">
              <a:solidFill>
                <a:srgbClr val="000000"/>
              </a:solidFill>
              <a:latin typeface="Bosch Office Sans"/>
              <a:cs typeface="Arial" charset="0"/>
            </a:endParaRPr>
          </a:p>
        </p:txBody>
      </p:sp>
      <p:sp>
        <p:nvSpPr>
          <p:cNvPr id="359448" name="26 Rectángulo"/>
          <p:cNvSpPr>
            <a:spLocks noChangeArrowheads="1"/>
          </p:cNvSpPr>
          <p:nvPr>
            <p:custDataLst>
              <p:tags r:id="rId20"/>
            </p:custDataLst>
          </p:nvPr>
        </p:nvSpPr>
        <p:spPr bwMode="auto">
          <a:xfrm>
            <a:off x="3974730" y="3432732"/>
            <a:ext cx="4114006" cy="800455"/>
          </a:xfrm>
          <a:prstGeom prst="rect">
            <a:avLst/>
          </a:prstGeom>
          <a:noFill/>
          <a:ln w="9525">
            <a:noFill/>
            <a:miter lim="800000"/>
            <a:headEnd/>
            <a:tailEnd/>
          </a:ln>
        </p:spPr>
        <p:txBody>
          <a:bodyPr>
            <a:spAutoFit/>
          </a:bodyPr>
          <a:lstStyle/>
          <a:p>
            <a:pPr eaLnBrk="0" fontAlgn="base" hangingPunct="0">
              <a:spcBef>
                <a:spcPct val="0"/>
              </a:spcBef>
              <a:spcAft>
                <a:spcPct val="0"/>
              </a:spcAft>
            </a:pPr>
            <a:r>
              <a:rPr lang="es-ES" sz="1157" dirty="0">
                <a:solidFill>
                  <a:srgbClr val="000000"/>
                </a:solidFill>
                <a:latin typeface="Bosch Office Sans"/>
                <a:cs typeface="Arial" charset="0"/>
              </a:rPr>
              <a:t>8 Las mejoras en la reducción de ruido a través del control electrónico de velocidad variable para el motor de la bomba y el control de la presión continua de los EV, las llamadas LMV.</a:t>
            </a:r>
            <a:endParaRPr lang="es-ES" sz="1157" b="1" dirty="0">
              <a:solidFill>
                <a:srgbClr val="000000"/>
              </a:solidFill>
              <a:latin typeface="Bosch Office Sans"/>
              <a:cs typeface="Arial" charset="0"/>
            </a:endParaRPr>
          </a:p>
        </p:txBody>
      </p:sp>
      <p:sp>
        <p:nvSpPr>
          <p:cNvPr id="359449" name="27 Rectángulo"/>
          <p:cNvSpPr>
            <a:spLocks noChangeArrowheads="1"/>
          </p:cNvSpPr>
          <p:nvPr>
            <p:custDataLst>
              <p:tags r:id="rId21"/>
            </p:custDataLst>
          </p:nvPr>
        </p:nvSpPr>
        <p:spPr bwMode="auto">
          <a:xfrm>
            <a:off x="3974730" y="4126052"/>
            <a:ext cx="4114006" cy="44537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s-ES" sz="1157" dirty="0">
                <a:solidFill>
                  <a:srgbClr val="000000"/>
                </a:solidFill>
                <a:latin typeface="Bosch Office Sans"/>
                <a:cs typeface="Arial" charset="0"/>
              </a:rPr>
              <a:t>9 Regulación de la tensión de alimentación  para activación de la EV (PWM) y control de fallo .</a:t>
            </a:r>
            <a:endParaRPr lang="es-ES" sz="1157" b="1" dirty="0">
              <a:solidFill>
                <a:srgbClr val="000000"/>
              </a:solidFill>
              <a:latin typeface="Bosch Office Sans"/>
              <a:cs typeface="Arial" charset="0"/>
            </a:endParaRPr>
          </a:p>
        </p:txBody>
      </p:sp>
      <p:sp>
        <p:nvSpPr>
          <p:cNvPr id="359450" name="28 Rectángulo"/>
          <p:cNvSpPr>
            <a:spLocks noChangeArrowheads="1"/>
          </p:cNvSpPr>
          <p:nvPr>
            <p:custDataLst>
              <p:tags r:id="rId22"/>
            </p:custDataLst>
          </p:nvPr>
        </p:nvSpPr>
        <p:spPr bwMode="auto">
          <a:xfrm>
            <a:off x="3974731" y="4473478"/>
            <a:ext cx="3100810" cy="267838"/>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157" dirty="0">
                <a:solidFill>
                  <a:srgbClr val="000000"/>
                </a:solidFill>
                <a:latin typeface="Bosch Office Sans"/>
                <a:cs typeface="Arial" charset="0"/>
              </a:rPr>
              <a:t>10 USV se sustituye por EV para ESP / ASR</a:t>
            </a:r>
            <a:endParaRPr lang="es-ES" sz="1157" b="1" dirty="0">
              <a:solidFill>
                <a:srgbClr val="000000"/>
              </a:solidFill>
              <a:latin typeface="Bosch Office Sans"/>
              <a:cs typeface="Arial" charset="0"/>
            </a:endParaRPr>
          </a:p>
        </p:txBody>
      </p:sp>
      <p:sp>
        <p:nvSpPr>
          <p:cNvPr id="359451" name="29 Rectángulo"/>
          <p:cNvSpPr>
            <a:spLocks noChangeArrowheads="1"/>
          </p:cNvSpPr>
          <p:nvPr>
            <p:custDataLst>
              <p:tags r:id="rId23"/>
            </p:custDataLst>
          </p:nvPr>
        </p:nvSpPr>
        <p:spPr bwMode="auto">
          <a:xfrm>
            <a:off x="3974730" y="4692340"/>
            <a:ext cx="4114006" cy="267839"/>
          </a:xfrm>
          <a:prstGeom prst="rect">
            <a:avLst/>
          </a:prstGeom>
          <a:noFill/>
          <a:ln w="9525">
            <a:noFill/>
            <a:miter lim="800000"/>
            <a:headEnd/>
            <a:tailEnd/>
          </a:ln>
        </p:spPr>
        <p:txBody>
          <a:bodyPr>
            <a:spAutoFit/>
          </a:bodyPr>
          <a:lstStyle/>
          <a:p>
            <a:pPr eaLnBrk="0" fontAlgn="base" hangingPunct="0">
              <a:spcBef>
                <a:spcPct val="0"/>
              </a:spcBef>
              <a:spcAft>
                <a:spcPct val="0"/>
              </a:spcAft>
            </a:pPr>
            <a:r>
              <a:rPr lang="es-ES" sz="1157" dirty="0">
                <a:solidFill>
                  <a:srgbClr val="000000"/>
                </a:solidFill>
                <a:latin typeface="Bosch Office Sans"/>
                <a:cs typeface="Arial" charset="0"/>
              </a:rPr>
              <a:t>11 Enchufe estándar con 26 (ABS) o 46 pines (ASR / ESP)</a:t>
            </a:r>
            <a:endParaRPr lang="es-ES" sz="1157" b="1" dirty="0">
              <a:solidFill>
                <a:srgbClr val="000000"/>
              </a:solidFill>
              <a:latin typeface="Bosch Office Sans"/>
              <a:cs typeface="Arial" charset="0"/>
            </a:endParaRPr>
          </a:p>
        </p:txBody>
      </p:sp>
      <p:sp>
        <p:nvSpPr>
          <p:cNvPr id="359452" name="30 Rectángulo"/>
          <p:cNvSpPr>
            <a:spLocks noChangeArrowheads="1"/>
          </p:cNvSpPr>
          <p:nvPr>
            <p:custDataLst>
              <p:tags r:id="rId24"/>
            </p:custDataLst>
          </p:nvPr>
        </p:nvSpPr>
        <p:spPr bwMode="auto">
          <a:xfrm>
            <a:off x="3974730" y="4889776"/>
            <a:ext cx="3316611" cy="267838"/>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157" dirty="0">
                <a:solidFill>
                  <a:srgbClr val="000000"/>
                </a:solidFill>
                <a:latin typeface="Bosch Office Sans"/>
                <a:cs typeface="Arial" charset="0"/>
              </a:rPr>
              <a:t>12 La omisión de las cámaras de amortiguación</a:t>
            </a:r>
            <a:endParaRPr lang="es-ES" sz="1157" b="1" dirty="0">
              <a:solidFill>
                <a:srgbClr val="000000"/>
              </a:solidFill>
              <a:latin typeface="Bosch Office Sans"/>
              <a:cs typeface="Arial" charset="0"/>
            </a:endParaRPr>
          </a:p>
        </p:txBody>
      </p:sp>
      <p:sp>
        <p:nvSpPr>
          <p:cNvPr id="359453" name="31 CuadroTexto"/>
          <p:cNvSpPr txBox="1">
            <a:spLocks noChangeArrowheads="1"/>
          </p:cNvSpPr>
          <p:nvPr>
            <p:custDataLst>
              <p:tags r:id="rId25"/>
            </p:custDataLst>
          </p:nvPr>
        </p:nvSpPr>
        <p:spPr bwMode="auto">
          <a:xfrm>
            <a:off x="573941" y="864539"/>
            <a:ext cx="2327903" cy="385688"/>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928" b="1" dirty="0">
                <a:solidFill>
                  <a:srgbClr val="000000"/>
                </a:solidFill>
                <a:latin typeface="Bosch Office Sans"/>
                <a:cs typeface="Arial" charset="0"/>
              </a:rPr>
              <a:t>Visión del sistema</a:t>
            </a:r>
          </a:p>
        </p:txBody>
      </p:sp>
      <p:sp>
        <p:nvSpPr>
          <p:cNvPr id="359454" name="32 CuadroTexto"/>
          <p:cNvSpPr txBox="1">
            <a:spLocks noChangeArrowheads="1"/>
          </p:cNvSpPr>
          <p:nvPr>
            <p:custDataLst>
              <p:tags r:id="rId26"/>
            </p:custDataLst>
          </p:nvPr>
        </p:nvSpPr>
        <p:spPr bwMode="auto">
          <a:xfrm>
            <a:off x="3974730" y="5108639"/>
            <a:ext cx="1469288" cy="26783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157" dirty="0">
                <a:solidFill>
                  <a:srgbClr val="000000"/>
                </a:solidFill>
                <a:latin typeface="Bosch Office Sans"/>
                <a:cs typeface="Arial" charset="0"/>
              </a:rPr>
              <a:t>13 Sumergible…….</a:t>
            </a:r>
          </a:p>
        </p:txBody>
      </p:sp>
      <p:sp>
        <p:nvSpPr>
          <p:cNvPr id="31" name="CuadroTexto 30"/>
          <p:cNvSpPr txBox="1"/>
          <p:nvPr>
            <p:custDataLst>
              <p:tags r:id="rId27"/>
            </p:custDataLst>
          </p:nvPr>
        </p:nvSpPr>
        <p:spPr>
          <a:xfrm>
            <a:off x="432533" y="369646"/>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a:spLocks/>
          </p:cNvSpPr>
          <p:nvPr>
            <p:custDataLst>
              <p:tags r:id="rId2"/>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5" name="Rectángulo 4"/>
          <p:cNvSpPr>
            <a:spLocks/>
          </p:cNvSpPr>
          <p:nvPr>
            <p:custDataLst>
              <p:tags r:id="rId3"/>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4" name="Rectángulo 3"/>
          <p:cNvSpPr>
            <a:spLocks/>
          </p:cNvSpPr>
          <p:nvPr>
            <p:custDataLst>
              <p:tags r:id="rId4"/>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53</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sp>
        <p:nvSpPr>
          <p:cNvPr id="3" name="Rectángulo 2"/>
          <p:cNvSpPr>
            <a:spLocks/>
          </p:cNvSpPr>
          <p:nvPr>
            <p:custDataLst>
              <p:tags r:id="rId5"/>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6"/>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361476" name="Rectangle 4_"/>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361482" name="Text Box 10"/>
          <p:cNvSpPr txBox="1">
            <a:spLocks noChangeArrowheads="1"/>
          </p:cNvSpPr>
          <p:nvPr>
            <p:custDataLst>
              <p:tags r:id="rId7"/>
            </p:custDataLst>
          </p:nvPr>
        </p:nvSpPr>
        <p:spPr bwMode="auto">
          <a:xfrm>
            <a:off x="259080" y="259080"/>
            <a:ext cx="6168390" cy="388620"/>
          </a:xfrm>
          <a:prstGeom prst="rect">
            <a:avLst/>
          </a:prstGeom>
          <a:noFill/>
          <a:ln w="0">
            <a:noFill/>
            <a:miter lim="800000"/>
            <a:headEnd/>
            <a:tailEn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defTabSz="959629" fontAlgn="base">
              <a:lnSpc>
                <a:spcPct val="89000"/>
              </a:lnSpc>
            </a:pPr>
            <a:endParaRPr lang="es-ES" sz="2800" dirty="0">
              <a:solidFill>
                <a:srgbClr val="000000"/>
              </a:solidFill>
              <a:cs typeface="Arial" charset="0"/>
            </a:endParaRPr>
          </a:p>
        </p:txBody>
      </p:sp>
      <p:sp>
        <p:nvSpPr>
          <p:cNvPr id="361478" name="Rectangle 6"/>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361479" name="Text Box 7"/>
          <p:cNvSpPr txBox="1">
            <a:spLocks noChangeArrowheads="1"/>
          </p:cNvSpPr>
          <p:nvPr>
            <p:custDataLst>
              <p:tags r:id="rId8"/>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sp>
        <p:nvSpPr>
          <p:cNvPr id="361480" name="Text Box 8"/>
          <p:cNvSpPr txBox="1">
            <a:spLocks noChangeArrowheads="1"/>
          </p:cNvSpPr>
          <p:nvPr>
            <p:custDataLst>
              <p:tags r:id="rId9"/>
            </p:custDataLst>
          </p:nvPr>
        </p:nvSpPr>
        <p:spPr bwMode="auto">
          <a:xfrm>
            <a:off x="3489559" y="169689"/>
            <a:ext cx="1089081" cy="389017"/>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928" dirty="0">
                <a:solidFill>
                  <a:srgbClr val="FFFFFF"/>
                </a:solidFill>
                <a:latin typeface="Bosch Office Sans"/>
                <a:cs typeface="Arial" charset="0"/>
              </a:rPr>
              <a:t>ESP 8.0</a:t>
            </a:r>
          </a:p>
        </p:txBody>
      </p:sp>
      <p:sp>
        <p:nvSpPr>
          <p:cNvPr id="361484" name="Rectangle 12"/>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361485" name="Rectangle 13"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361486" name="Text Box 15"/>
          <p:cNvSpPr txBox="1">
            <a:spLocks noChangeArrowheads="1"/>
          </p:cNvSpPr>
          <p:nvPr>
            <p:custDataLst>
              <p:tags r:id="rId10"/>
            </p:custDataLst>
          </p:nvPr>
        </p:nvSpPr>
        <p:spPr bwMode="auto">
          <a:xfrm>
            <a:off x="1317768" y="1508883"/>
            <a:ext cx="184731" cy="270395"/>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s-ES" sz="1157" b="1" i="1" dirty="0">
              <a:solidFill>
                <a:srgbClr val="000000"/>
              </a:solidFill>
              <a:latin typeface="Bosch Office Sans"/>
              <a:cs typeface="Arial" charset="0"/>
            </a:endParaRPr>
          </a:p>
        </p:txBody>
      </p:sp>
      <p:sp>
        <p:nvSpPr>
          <p:cNvPr id="361487" name="Text Box 17"/>
          <p:cNvSpPr txBox="1">
            <a:spLocks noChangeArrowheads="1"/>
          </p:cNvSpPr>
          <p:nvPr>
            <p:custDataLst>
              <p:tags r:id="rId11"/>
            </p:custDataLst>
          </p:nvPr>
        </p:nvSpPr>
        <p:spPr bwMode="auto">
          <a:xfrm>
            <a:off x="414768" y="3986776"/>
            <a:ext cx="184731" cy="300082"/>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s-ES" sz="1350" b="1" i="1" dirty="0">
              <a:solidFill>
                <a:srgbClr val="000000"/>
              </a:solidFill>
              <a:latin typeface="Bosch Office Sans"/>
              <a:cs typeface="Arial" charset="0"/>
            </a:endParaRPr>
          </a:p>
        </p:txBody>
      </p:sp>
      <p:pic>
        <p:nvPicPr>
          <p:cNvPr id="361488" name="Picture 18" descr="ESP8_Hydraulikplan"/>
          <p:cNvPicPr>
            <a:picLocks noChangeAspect="1" noChangeArrowheads="1"/>
          </p:cNvPicPr>
          <p:nvPr>
            <p:custDataLst>
              <p:tags r:id="rId12"/>
            </p:custDataLst>
          </p:nvPr>
        </p:nvPicPr>
        <p:blipFill>
          <a:blip r:embed="rId17" cstate="print"/>
          <a:srcRect/>
          <a:stretch>
            <a:fillRect/>
          </a:stretch>
        </p:blipFill>
        <p:spPr bwMode="auto">
          <a:xfrm>
            <a:off x="0" y="827511"/>
            <a:ext cx="5362901" cy="3364648"/>
          </a:xfrm>
          <a:prstGeom prst="rect">
            <a:avLst/>
          </a:prstGeom>
          <a:noFill/>
          <a:ln w="9525">
            <a:noFill/>
            <a:miter lim="800000"/>
            <a:headEnd/>
            <a:tailEnd/>
          </a:ln>
        </p:spPr>
      </p:pic>
      <p:sp>
        <p:nvSpPr>
          <p:cNvPr id="361489" name="Rectangle 19"/>
          <p:cNvSpPr>
            <a:spLocks noChangeArrowheads="1"/>
          </p:cNvSpPr>
          <p:nvPr>
            <p:custDataLst>
              <p:tags r:id="rId13"/>
            </p:custDataLst>
          </p:nvPr>
        </p:nvSpPr>
        <p:spPr bwMode="auto">
          <a:xfrm>
            <a:off x="5362901" y="1488987"/>
            <a:ext cx="2865111" cy="2433508"/>
          </a:xfrm>
          <a:prstGeom prst="rect">
            <a:avLst/>
          </a:prstGeom>
          <a:noFill/>
          <a:ln w="9525">
            <a:noFill/>
            <a:miter lim="800000"/>
            <a:headEnd/>
            <a:tailEnd/>
          </a:ln>
        </p:spPr>
        <p:txBody>
          <a:bodyPr lIns="82267" tIns="41133" rIns="82267" bIns="41133">
            <a:spAutoFit/>
          </a:bodyPr>
          <a:lstStyle/>
          <a:p>
            <a:pPr marL="4592" lvl="3" eaLnBrk="0" fontAlgn="base" hangingPunct="0">
              <a:lnSpc>
                <a:spcPct val="111000"/>
              </a:lnSpc>
              <a:spcBef>
                <a:spcPct val="0"/>
              </a:spcBef>
              <a:spcAft>
                <a:spcPct val="0"/>
              </a:spcAft>
              <a:buClr>
                <a:srgbClr val="5D7298"/>
              </a:buClr>
              <a:buSzPct val="50000"/>
            </a:pPr>
            <a:r>
              <a:rPr lang="es-ES" sz="1157" dirty="0">
                <a:solidFill>
                  <a:srgbClr val="000000"/>
                </a:solidFill>
                <a:cs typeface="Arial" charset="0"/>
              </a:rPr>
              <a:t>HSV = Válvula de mando de alta presión</a:t>
            </a:r>
          </a:p>
          <a:p>
            <a:pPr marL="4592" lvl="3" eaLnBrk="0" fontAlgn="base" hangingPunct="0">
              <a:lnSpc>
                <a:spcPct val="111000"/>
              </a:lnSpc>
              <a:spcBef>
                <a:spcPct val="0"/>
              </a:spcBef>
              <a:spcAft>
                <a:spcPct val="0"/>
              </a:spcAft>
              <a:buClr>
                <a:srgbClr val="5D7298"/>
              </a:buClr>
              <a:buSzPct val="50000"/>
            </a:pPr>
            <a:r>
              <a:rPr lang="es-ES" sz="1157" dirty="0">
                <a:solidFill>
                  <a:srgbClr val="000000"/>
                </a:solidFill>
                <a:cs typeface="Arial" charset="0"/>
              </a:rPr>
              <a:t>USV = Válvula de conmutación</a:t>
            </a:r>
          </a:p>
          <a:p>
            <a:pPr marL="4592" lvl="3" eaLnBrk="0" fontAlgn="base" hangingPunct="0">
              <a:lnSpc>
                <a:spcPct val="111000"/>
              </a:lnSpc>
              <a:spcBef>
                <a:spcPct val="0"/>
              </a:spcBef>
              <a:spcAft>
                <a:spcPct val="0"/>
              </a:spcAft>
              <a:buClr>
                <a:srgbClr val="5D7298"/>
              </a:buClr>
              <a:buSzPct val="50000"/>
            </a:pPr>
            <a:r>
              <a:rPr lang="es-ES" sz="1157" dirty="0">
                <a:solidFill>
                  <a:srgbClr val="000000"/>
                </a:solidFill>
                <a:cs typeface="Arial" charset="0"/>
              </a:rPr>
              <a:t>EV = Válvula de entrada</a:t>
            </a:r>
          </a:p>
          <a:p>
            <a:pPr marL="4592" lvl="3" eaLnBrk="0" fontAlgn="base" hangingPunct="0">
              <a:lnSpc>
                <a:spcPct val="111000"/>
              </a:lnSpc>
              <a:spcBef>
                <a:spcPct val="0"/>
              </a:spcBef>
              <a:spcAft>
                <a:spcPct val="0"/>
              </a:spcAft>
              <a:buClr>
                <a:srgbClr val="5D7298"/>
              </a:buClr>
              <a:buSzPct val="50000"/>
            </a:pPr>
            <a:r>
              <a:rPr lang="es-ES" sz="1157" dirty="0">
                <a:solidFill>
                  <a:srgbClr val="000000"/>
                </a:solidFill>
                <a:cs typeface="Arial" charset="0"/>
              </a:rPr>
              <a:t>AV = Válvula de salida</a:t>
            </a:r>
          </a:p>
          <a:p>
            <a:pPr marL="4592" lvl="3" eaLnBrk="0" fontAlgn="base" hangingPunct="0">
              <a:lnSpc>
                <a:spcPct val="111000"/>
              </a:lnSpc>
              <a:spcBef>
                <a:spcPct val="0"/>
              </a:spcBef>
              <a:spcAft>
                <a:spcPct val="0"/>
              </a:spcAft>
              <a:buClr>
                <a:srgbClr val="5D7298"/>
              </a:buClr>
              <a:buSzPct val="50000"/>
            </a:pPr>
            <a:r>
              <a:rPr lang="es-ES" sz="1157" dirty="0">
                <a:solidFill>
                  <a:srgbClr val="000000"/>
                </a:solidFill>
                <a:cs typeface="Arial" charset="0"/>
              </a:rPr>
              <a:t>sRP  =Bomba de recirculación</a:t>
            </a:r>
          </a:p>
          <a:p>
            <a:pPr marL="4592" lvl="3" eaLnBrk="0" fontAlgn="base" hangingPunct="0">
              <a:lnSpc>
                <a:spcPct val="111000"/>
              </a:lnSpc>
              <a:spcBef>
                <a:spcPct val="0"/>
              </a:spcBef>
              <a:spcAft>
                <a:spcPct val="0"/>
              </a:spcAft>
              <a:buClr>
                <a:srgbClr val="5D7298"/>
              </a:buClr>
              <a:buSzPct val="50000"/>
            </a:pPr>
            <a:r>
              <a:rPr lang="es-ES" sz="1157" dirty="0">
                <a:solidFill>
                  <a:srgbClr val="000000"/>
                </a:solidFill>
                <a:cs typeface="Arial" charset="0"/>
              </a:rPr>
              <a:t>A1,A2 = Acumuladores de presión</a:t>
            </a:r>
          </a:p>
          <a:p>
            <a:pPr marL="4592" lvl="3" eaLnBrk="0" fontAlgn="base" hangingPunct="0">
              <a:lnSpc>
                <a:spcPct val="111000"/>
              </a:lnSpc>
              <a:spcBef>
                <a:spcPct val="0"/>
              </a:spcBef>
              <a:spcAft>
                <a:spcPct val="0"/>
              </a:spcAft>
              <a:buClr>
                <a:srgbClr val="5D7298"/>
              </a:buClr>
              <a:buSzPct val="50000"/>
            </a:pPr>
            <a:r>
              <a:rPr lang="es-ES" sz="1157" dirty="0">
                <a:solidFill>
                  <a:srgbClr val="000000"/>
                </a:solidFill>
                <a:cs typeface="Arial" charset="0"/>
              </a:rPr>
              <a:t>RF = Delante derecha</a:t>
            </a:r>
          </a:p>
          <a:p>
            <a:pPr marL="4592" lvl="3" eaLnBrk="0" fontAlgn="base" hangingPunct="0">
              <a:lnSpc>
                <a:spcPct val="111000"/>
              </a:lnSpc>
              <a:spcBef>
                <a:spcPct val="0"/>
              </a:spcBef>
              <a:spcAft>
                <a:spcPct val="0"/>
              </a:spcAft>
              <a:buClr>
                <a:srgbClr val="5D7298"/>
              </a:buClr>
              <a:buSzPct val="50000"/>
            </a:pPr>
            <a:r>
              <a:rPr lang="es-ES" sz="1157" dirty="0">
                <a:solidFill>
                  <a:srgbClr val="000000"/>
                </a:solidFill>
                <a:cs typeface="Arial" charset="0"/>
              </a:rPr>
              <a:t>RR = Trasera derecha</a:t>
            </a:r>
          </a:p>
          <a:p>
            <a:pPr marL="4592" lvl="3" eaLnBrk="0" fontAlgn="base" hangingPunct="0">
              <a:lnSpc>
                <a:spcPct val="111000"/>
              </a:lnSpc>
              <a:spcBef>
                <a:spcPct val="0"/>
              </a:spcBef>
              <a:spcAft>
                <a:spcPct val="0"/>
              </a:spcAft>
              <a:buClr>
                <a:srgbClr val="5D7298"/>
              </a:buClr>
              <a:buSzPct val="50000"/>
            </a:pPr>
            <a:r>
              <a:rPr lang="es-ES" sz="1157" dirty="0">
                <a:solidFill>
                  <a:srgbClr val="000000"/>
                </a:solidFill>
                <a:cs typeface="Arial" charset="0"/>
              </a:rPr>
              <a:t>LF = Delante izquierda</a:t>
            </a:r>
          </a:p>
          <a:p>
            <a:pPr marL="4592" lvl="3" eaLnBrk="0" fontAlgn="base" hangingPunct="0">
              <a:lnSpc>
                <a:spcPct val="111000"/>
              </a:lnSpc>
              <a:spcBef>
                <a:spcPct val="0"/>
              </a:spcBef>
              <a:spcAft>
                <a:spcPct val="0"/>
              </a:spcAft>
              <a:buClr>
                <a:srgbClr val="5D7298"/>
              </a:buClr>
              <a:buSzPct val="50000"/>
            </a:pPr>
            <a:r>
              <a:rPr lang="es-ES" sz="1157" dirty="0">
                <a:solidFill>
                  <a:srgbClr val="000000"/>
                </a:solidFill>
                <a:cs typeface="Arial" charset="0"/>
              </a:rPr>
              <a:t>LR = Detrás izquierda</a:t>
            </a:r>
          </a:p>
          <a:p>
            <a:pPr marL="4592" lvl="3" eaLnBrk="0" fontAlgn="base" hangingPunct="0">
              <a:lnSpc>
                <a:spcPct val="111000"/>
              </a:lnSpc>
              <a:spcBef>
                <a:spcPct val="0"/>
              </a:spcBef>
              <a:spcAft>
                <a:spcPct val="0"/>
              </a:spcAft>
              <a:buClr>
                <a:srgbClr val="5D7298"/>
              </a:buClr>
              <a:buSzPct val="50000"/>
            </a:pPr>
            <a:endParaRPr lang="es-ES" sz="1157" dirty="0">
              <a:solidFill>
                <a:srgbClr val="000000"/>
              </a:solidFill>
              <a:cs typeface="Arial" charset="0"/>
            </a:endParaRPr>
          </a:p>
          <a:p>
            <a:pPr marL="4592" lvl="3" eaLnBrk="0" fontAlgn="base" hangingPunct="0">
              <a:lnSpc>
                <a:spcPct val="111000"/>
              </a:lnSpc>
              <a:spcBef>
                <a:spcPct val="0"/>
              </a:spcBef>
              <a:spcAft>
                <a:spcPct val="0"/>
              </a:spcAft>
              <a:buClr>
                <a:srgbClr val="5D7298"/>
              </a:buClr>
              <a:buSzPct val="50000"/>
            </a:pPr>
            <a:endParaRPr lang="es-ES" sz="1157" dirty="0">
              <a:solidFill>
                <a:srgbClr val="000000"/>
              </a:solidFill>
              <a:cs typeface="Arial" charset="0"/>
            </a:endParaRPr>
          </a:p>
        </p:txBody>
      </p:sp>
      <p:sp>
        <p:nvSpPr>
          <p:cNvPr id="18" name="CuadroTexto 17"/>
          <p:cNvSpPr txBox="1"/>
          <p:nvPr>
            <p:custDataLst>
              <p:tags r:id="rId14"/>
            </p:custDataLst>
          </p:nvPr>
        </p:nvSpPr>
        <p:spPr>
          <a:xfrm>
            <a:off x="432533" y="369646"/>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a:spLocks/>
          </p:cNvSpPr>
          <p:nvPr>
            <p:custDataLst>
              <p:tags r:id="rId2"/>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5" name="Rectángulo 4"/>
          <p:cNvSpPr>
            <a:spLocks/>
          </p:cNvSpPr>
          <p:nvPr>
            <p:custDataLst>
              <p:tags r:id="rId3"/>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4" name="Rectángulo 3"/>
          <p:cNvSpPr>
            <a:spLocks/>
          </p:cNvSpPr>
          <p:nvPr>
            <p:custDataLst>
              <p:tags r:id="rId4"/>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54</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sp>
        <p:nvSpPr>
          <p:cNvPr id="3" name="Rectángulo 2"/>
          <p:cNvSpPr>
            <a:spLocks/>
          </p:cNvSpPr>
          <p:nvPr>
            <p:custDataLst>
              <p:tags r:id="rId5"/>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6"/>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363524" name="Rectangle 4_"/>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363530" name="Text Box 10"/>
          <p:cNvSpPr txBox="1">
            <a:spLocks noChangeArrowheads="1"/>
          </p:cNvSpPr>
          <p:nvPr>
            <p:custDataLst>
              <p:tags r:id="rId7"/>
            </p:custDataLst>
          </p:nvPr>
        </p:nvSpPr>
        <p:spPr bwMode="auto">
          <a:xfrm>
            <a:off x="259080" y="259080"/>
            <a:ext cx="6168390" cy="388620"/>
          </a:xfrm>
          <a:prstGeom prst="rect">
            <a:avLst/>
          </a:prstGeom>
          <a:noFill/>
          <a:ln w="0">
            <a:noFill/>
            <a:miter lim="800000"/>
            <a:headEnd/>
            <a:tailEn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defTabSz="959629" fontAlgn="base">
              <a:lnSpc>
                <a:spcPct val="89000"/>
              </a:lnSpc>
            </a:pPr>
            <a:endParaRPr lang="es-ES" sz="2800" dirty="0">
              <a:solidFill>
                <a:srgbClr val="000000"/>
              </a:solidFill>
              <a:cs typeface="Arial" charset="0"/>
            </a:endParaRPr>
          </a:p>
        </p:txBody>
      </p:sp>
      <p:sp>
        <p:nvSpPr>
          <p:cNvPr id="363526" name="Rectangle 6"/>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363527" name="Text Box 7"/>
          <p:cNvSpPr txBox="1">
            <a:spLocks noChangeArrowheads="1"/>
          </p:cNvSpPr>
          <p:nvPr>
            <p:custDataLst>
              <p:tags r:id="rId8"/>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sp>
        <p:nvSpPr>
          <p:cNvPr id="363528" name="Text Box 8"/>
          <p:cNvSpPr txBox="1">
            <a:spLocks noChangeArrowheads="1"/>
          </p:cNvSpPr>
          <p:nvPr>
            <p:custDataLst>
              <p:tags r:id="rId9"/>
            </p:custDataLst>
          </p:nvPr>
        </p:nvSpPr>
        <p:spPr bwMode="auto">
          <a:xfrm>
            <a:off x="3489559" y="169689"/>
            <a:ext cx="872355" cy="389017"/>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928" dirty="0">
                <a:solidFill>
                  <a:srgbClr val="FFFFFF"/>
                </a:solidFill>
                <a:latin typeface="Bosch Office Sans"/>
                <a:ea typeface="Krystoid"/>
                <a:cs typeface="Krystoid"/>
              </a:rPr>
              <a:t>ESP8i</a:t>
            </a:r>
            <a:endParaRPr lang="es-ES" sz="1928" dirty="0">
              <a:solidFill>
                <a:srgbClr val="FFFFFF"/>
              </a:solidFill>
              <a:latin typeface="Bosch Office Sans"/>
              <a:cs typeface="Arial" charset="0"/>
            </a:endParaRPr>
          </a:p>
        </p:txBody>
      </p:sp>
      <p:sp>
        <p:nvSpPr>
          <p:cNvPr id="363532" name="Rectangle 12"/>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363533" name="Rectangle 13"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363534" name="Text Box 15"/>
          <p:cNvSpPr txBox="1">
            <a:spLocks noChangeArrowheads="1"/>
          </p:cNvSpPr>
          <p:nvPr>
            <p:custDataLst>
              <p:tags r:id="rId10"/>
            </p:custDataLst>
          </p:nvPr>
        </p:nvSpPr>
        <p:spPr bwMode="auto">
          <a:xfrm>
            <a:off x="1317768" y="1508883"/>
            <a:ext cx="184731" cy="270395"/>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s-ES" sz="1157" b="1" i="1" dirty="0">
              <a:solidFill>
                <a:srgbClr val="000000"/>
              </a:solidFill>
              <a:latin typeface="Bosch Office Sans"/>
              <a:cs typeface="Arial" charset="0"/>
            </a:endParaRPr>
          </a:p>
        </p:txBody>
      </p:sp>
      <p:sp>
        <p:nvSpPr>
          <p:cNvPr id="363535" name="Text Box 17"/>
          <p:cNvSpPr txBox="1">
            <a:spLocks noChangeArrowheads="1"/>
          </p:cNvSpPr>
          <p:nvPr>
            <p:custDataLst>
              <p:tags r:id="rId11"/>
            </p:custDataLst>
          </p:nvPr>
        </p:nvSpPr>
        <p:spPr bwMode="auto">
          <a:xfrm>
            <a:off x="414768" y="3986776"/>
            <a:ext cx="184731" cy="300082"/>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s-ES" sz="1350" b="1" i="1" dirty="0">
              <a:solidFill>
                <a:srgbClr val="000000"/>
              </a:solidFill>
              <a:latin typeface="Bosch Office Sans"/>
              <a:cs typeface="Arial" charset="0"/>
            </a:endParaRPr>
          </a:p>
        </p:txBody>
      </p:sp>
      <p:sp>
        <p:nvSpPr>
          <p:cNvPr id="19" name="Rectangle 3_"/>
          <p:cNvSpPr txBox="1">
            <a:spLocks noChangeArrowheads="1"/>
          </p:cNvSpPr>
          <p:nvPr>
            <p:custDataLst>
              <p:tags r:id="rId12"/>
            </p:custDataLst>
          </p:nvPr>
        </p:nvSpPr>
        <p:spPr bwMode="auto">
          <a:xfrm>
            <a:off x="2712061" y="2669008"/>
            <a:ext cx="4340521" cy="651997"/>
          </a:xfrm>
          <a:prstGeom prst="rect">
            <a:avLst/>
          </a:prstGeom>
          <a:noFill/>
          <a:ln w="0">
            <a:noFill/>
            <a:miter lim="800000"/>
            <a:headEnd/>
            <a:tailEnd/>
          </a:ln>
          <a:effectLst/>
        </p:spPr>
        <p:txBody>
          <a:bodyPr lIns="0" tIns="61220" rIns="0" bIns="0"/>
          <a:lstStyle/>
          <a:p>
            <a:pPr lvl="2" indent="-183661" defTabSz="809640" eaLnBrk="0" fontAlgn="base" hangingPunct="0">
              <a:lnSpc>
                <a:spcPct val="111000"/>
              </a:lnSpc>
              <a:spcBef>
                <a:spcPct val="0"/>
              </a:spcBef>
              <a:spcAft>
                <a:spcPct val="0"/>
              </a:spcAft>
              <a:buClr>
                <a:srgbClr val="5D7298"/>
              </a:buClr>
              <a:buSzPct val="50000"/>
              <a:buFont typeface="Wingdings" pitchFamily="2" charset="2"/>
              <a:buChar char=""/>
              <a:defRPr/>
            </a:pPr>
            <a:r>
              <a:rPr lang="es-ES" sz="1157" dirty="0">
                <a:solidFill>
                  <a:srgbClr val="000000"/>
                </a:solidFill>
                <a:cs typeface="Arial" pitchFamily="34" charset="0"/>
              </a:rPr>
              <a:t> Sensor de inercia está integrado en el modulador hidráulico. Por lo tanto hay menos componentes y cables.</a:t>
            </a:r>
            <a:r>
              <a:rPr lang="es-ES" sz="1157" b="1" dirty="0">
                <a:solidFill>
                  <a:srgbClr val="000000"/>
                </a:solidFill>
                <a:cs typeface="Arial" pitchFamily="34" charset="0"/>
              </a:rPr>
              <a:t/>
            </a:r>
            <a:br>
              <a:rPr lang="es-ES" sz="1157" b="1" dirty="0">
                <a:solidFill>
                  <a:srgbClr val="000000"/>
                </a:solidFill>
                <a:cs typeface="Arial" pitchFamily="34" charset="0"/>
              </a:rPr>
            </a:br>
            <a:r>
              <a:rPr lang="es-ES" sz="1157" dirty="0">
                <a:solidFill>
                  <a:srgbClr val="000000"/>
                </a:solidFill>
                <a:cs typeface="Arial" pitchFamily="34" charset="0"/>
              </a:rPr>
              <a:t>El grupo de sensor MM4 : medidas wz, ax y ay</a:t>
            </a:r>
            <a:endParaRPr lang="es-ES" sz="1157" kern="0" dirty="0">
              <a:solidFill>
                <a:srgbClr val="000000"/>
              </a:solidFill>
              <a:cs typeface="Arial" pitchFamily="34" charset="0"/>
            </a:endParaRPr>
          </a:p>
        </p:txBody>
      </p:sp>
      <p:pic>
        <p:nvPicPr>
          <p:cNvPr id="363537" name="Picture 4" descr="P7060060"/>
          <p:cNvPicPr>
            <a:picLocks noChangeAspect="1" noChangeArrowheads="1"/>
          </p:cNvPicPr>
          <p:nvPr>
            <p:custDataLst>
              <p:tags r:id="rId13"/>
            </p:custDataLst>
          </p:nvPr>
        </p:nvPicPr>
        <p:blipFill>
          <a:blip r:embed="rId22" cstate="print"/>
          <a:srcRect/>
          <a:stretch>
            <a:fillRect/>
          </a:stretch>
        </p:blipFill>
        <p:spPr bwMode="auto">
          <a:xfrm>
            <a:off x="2996735" y="993102"/>
            <a:ext cx="2173322" cy="1636006"/>
          </a:xfrm>
          <a:prstGeom prst="rect">
            <a:avLst/>
          </a:prstGeom>
          <a:noFill/>
          <a:ln w="9525">
            <a:noFill/>
            <a:miter lim="800000"/>
            <a:headEnd/>
            <a:tailEnd/>
          </a:ln>
        </p:spPr>
      </p:pic>
      <p:sp>
        <p:nvSpPr>
          <p:cNvPr id="363538" name="Line 5"/>
          <p:cNvSpPr>
            <a:spLocks noChangeShapeType="1"/>
          </p:cNvSpPr>
          <p:nvPr>
            <p:custDataLst>
              <p:tags r:id="rId14"/>
            </p:custDataLst>
          </p:nvPr>
        </p:nvSpPr>
        <p:spPr bwMode="auto">
          <a:xfrm flipV="1">
            <a:off x="2655433" y="1889980"/>
            <a:ext cx="1305523" cy="73464"/>
          </a:xfrm>
          <a:prstGeom prst="line">
            <a:avLst/>
          </a:prstGeom>
          <a:noFill/>
          <a:ln w="31750">
            <a:solidFill>
              <a:srgbClr val="FF0000"/>
            </a:solidFill>
            <a:round/>
            <a:headEnd/>
            <a:tailEnd type="triangle" w="med" len="med"/>
          </a:ln>
        </p:spPr>
        <p:txBody>
          <a:bodyPr wrap="none" anchor="ctr"/>
          <a:lstStyle/>
          <a:p>
            <a:pPr fontAlgn="base">
              <a:spcBef>
                <a:spcPct val="0"/>
              </a:spcBef>
              <a:spcAft>
                <a:spcPct val="0"/>
              </a:spcAft>
            </a:pPr>
            <a:endParaRPr lang="es-ES" sz="1350" b="1" dirty="0">
              <a:solidFill>
                <a:srgbClr val="000000"/>
              </a:solidFill>
              <a:latin typeface="Bosch Office Sans"/>
              <a:cs typeface="Arial" charset="0"/>
            </a:endParaRPr>
          </a:p>
        </p:txBody>
      </p:sp>
      <p:pic>
        <p:nvPicPr>
          <p:cNvPr id="363539" name="Picture 6" descr="P7060060"/>
          <p:cNvPicPr>
            <a:picLocks noChangeAspect="1" noChangeArrowheads="1"/>
          </p:cNvPicPr>
          <p:nvPr>
            <p:custDataLst>
              <p:tags r:id="rId15"/>
            </p:custDataLst>
          </p:nvPr>
        </p:nvPicPr>
        <p:blipFill>
          <a:blip r:embed="rId23" cstate="print"/>
          <a:srcRect l="27499" t="35924" r="45076" b="31987"/>
          <a:stretch>
            <a:fillRect/>
          </a:stretch>
        </p:blipFill>
        <p:spPr bwMode="auto">
          <a:xfrm>
            <a:off x="157642" y="1002285"/>
            <a:ext cx="2135059" cy="1873616"/>
          </a:xfrm>
          <a:prstGeom prst="rect">
            <a:avLst/>
          </a:prstGeom>
          <a:noFill/>
          <a:ln w="9525">
            <a:noFill/>
            <a:miter lim="800000"/>
            <a:headEnd/>
            <a:tailEnd/>
          </a:ln>
        </p:spPr>
      </p:pic>
      <p:pic>
        <p:nvPicPr>
          <p:cNvPr id="363540" name="Picture 7" descr="esp8i"/>
          <p:cNvPicPr>
            <a:picLocks noChangeAspect="1" noChangeArrowheads="1"/>
          </p:cNvPicPr>
          <p:nvPr>
            <p:custDataLst>
              <p:tags r:id="rId16"/>
            </p:custDataLst>
          </p:nvPr>
        </p:nvPicPr>
        <p:blipFill>
          <a:blip r:embed="rId24" cstate="print"/>
          <a:srcRect/>
          <a:stretch>
            <a:fillRect/>
          </a:stretch>
        </p:blipFill>
        <p:spPr bwMode="auto">
          <a:xfrm>
            <a:off x="228048" y="3190912"/>
            <a:ext cx="2427386" cy="2179131"/>
          </a:xfrm>
          <a:prstGeom prst="rect">
            <a:avLst/>
          </a:prstGeom>
          <a:noFill/>
          <a:ln w="9525">
            <a:noFill/>
            <a:miter lim="800000"/>
            <a:headEnd/>
            <a:tailEnd/>
          </a:ln>
        </p:spPr>
      </p:pic>
      <p:sp>
        <p:nvSpPr>
          <p:cNvPr id="24" name="Rectangle 8"/>
          <p:cNvSpPr>
            <a:spLocks noChangeArrowheads="1"/>
          </p:cNvSpPr>
          <p:nvPr>
            <p:custDataLst>
              <p:tags r:id="rId17"/>
            </p:custDataLst>
          </p:nvPr>
        </p:nvSpPr>
        <p:spPr bwMode="auto">
          <a:xfrm>
            <a:off x="2644718" y="3695980"/>
            <a:ext cx="5287907" cy="1749370"/>
          </a:xfrm>
          <a:prstGeom prst="rect">
            <a:avLst/>
          </a:prstGeom>
          <a:noFill/>
          <a:ln w="9525">
            <a:noFill/>
            <a:miter lim="800000"/>
            <a:headEnd/>
            <a:tailEnd/>
          </a:ln>
        </p:spPr>
        <p:txBody>
          <a:bodyPr lIns="82267" tIns="41133" rIns="82267" bIns="41133"/>
          <a:lstStyle/>
          <a:p>
            <a:pPr marL="293858" indent="-293858" eaLnBrk="0" fontAlgn="base" hangingPunct="0">
              <a:spcBef>
                <a:spcPct val="20000"/>
              </a:spcBef>
              <a:spcAft>
                <a:spcPct val="0"/>
              </a:spcAft>
              <a:buClr>
                <a:srgbClr val="000000"/>
              </a:buClr>
            </a:pPr>
            <a:r>
              <a:rPr lang="es-ES" sz="1543" dirty="0">
                <a:solidFill>
                  <a:srgbClr val="000000"/>
                </a:solidFill>
                <a:latin typeface="Bosch Office Sans"/>
                <a:cs typeface="Arial" charset="0"/>
              </a:rPr>
              <a:t>     ¿Que se debe observar durante el montaje de ESP8i?</a:t>
            </a:r>
          </a:p>
          <a:p>
            <a:pPr marL="293858" indent="-293858" eaLnBrk="0" fontAlgn="base" hangingPunct="0">
              <a:spcBef>
                <a:spcPct val="20000"/>
              </a:spcBef>
              <a:spcAft>
                <a:spcPct val="0"/>
              </a:spcAft>
              <a:buClr>
                <a:srgbClr val="000000"/>
              </a:buClr>
            </a:pPr>
            <a:r>
              <a:rPr lang="es-ES" sz="1543" b="1" dirty="0">
                <a:solidFill>
                  <a:srgbClr val="000000"/>
                </a:solidFill>
                <a:latin typeface="Bosch Office Sans"/>
                <a:cs typeface="Arial" charset="0"/>
              </a:rPr>
              <a:t/>
            </a:r>
            <a:br>
              <a:rPr lang="es-ES" sz="1543" b="1" dirty="0">
                <a:solidFill>
                  <a:srgbClr val="000000"/>
                </a:solidFill>
                <a:latin typeface="Bosch Office Sans"/>
                <a:cs typeface="Arial" charset="0"/>
              </a:rPr>
            </a:br>
            <a:endParaRPr lang="es-ES" sz="1543" b="1" dirty="0">
              <a:solidFill>
                <a:srgbClr val="FF0000"/>
              </a:solidFill>
              <a:latin typeface="Arial" charset="0"/>
              <a:ea typeface="Krystoid"/>
              <a:cs typeface="Krystoid"/>
            </a:endParaRPr>
          </a:p>
        </p:txBody>
      </p:sp>
      <p:sp>
        <p:nvSpPr>
          <p:cNvPr id="363542" name="Rectangle 9"/>
          <p:cNvSpPr>
            <a:spLocks noChangeArrowheads="1"/>
          </p:cNvSpPr>
          <p:nvPr>
            <p:custDataLst>
              <p:tags r:id="rId18"/>
            </p:custDataLst>
          </p:nvPr>
        </p:nvSpPr>
        <p:spPr bwMode="auto">
          <a:xfrm>
            <a:off x="682607" y="3016434"/>
            <a:ext cx="965751" cy="269157"/>
          </a:xfrm>
          <a:prstGeom prst="rect">
            <a:avLst/>
          </a:prstGeom>
          <a:noFill/>
          <a:ln w="9525">
            <a:noFill/>
            <a:miter lim="800000"/>
            <a:headEnd/>
            <a:tailEnd/>
          </a:ln>
        </p:spPr>
        <p:txBody>
          <a:bodyPr lIns="86769" tIns="45120" rIns="86769" bIns="45120">
            <a:spAutoFit/>
          </a:bodyPr>
          <a:lstStyle/>
          <a:p>
            <a:pPr marL="267840" lvl="2" eaLnBrk="0" fontAlgn="base" hangingPunct="0">
              <a:spcBef>
                <a:spcPct val="20000"/>
              </a:spcBef>
              <a:spcAft>
                <a:spcPct val="0"/>
              </a:spcAft>
            </a:pPr>
            <a:r>
              <a:rPr lang="es-ES" sz="1157" b="1" dirty="0">
                <a:solidFill>
                  <a:srgbClr val="000000"/>
                </a:solidFill>
                <a:ea typeface="Krystoid"/>
                <a:cs typeface="Krystoid"/>
              </a:rPr>
              <a:t>MM4</a:t>
            </a:r>
          </a:p>
        </p:txBody>
      </p:sp>
      <p:sp>
        <p:nvSpPr>
          <p:cNvPr id="25" name="24 Rectángulo"/>
          <p:cNvSpPr/>
          <p:nvPr/>
        </p:nvSpPr>
        <p:spPr>
          <a:xfrm>
            <a:off x="2933817" y="4248139"/>
            <a:ext cx="4790180" cy="919854"/>
          </a:xfrm>
          <a:prstGeom prst="rect">
            <a:avLst/>
          </a:prstGeom>
        </p:spPr>
        <p:txBody>
          <a:bodyPr wrap="square">
            <a:spAutoFit/>
          </a:bodyPr>
          <a:lstStyle/>
          <a:p>
            <a:pPr fontAlgn="base">
              <a:spcBef>
                <a:spcPct val="0"/>
              </a:spcBef>
              <a:spcAft>
                <a:spcPct val="0"/>
              </a:spcAft>
            </a:pPr>
            <a:r>
              <a:rPr lang="es-ES" sz="1350" dirty="0">
                <a:solidFill>
                  <a:srgbClr val="FF0000"/>
                </a:solidFill>
                <a:latin typeface="Bosch Office Sans"/>
                <a:cs typeface="Arial" charset="0"/>
              </a:rPr>
              <a:t>El eje z no debe desviarse más de 3 ° de la perpendicular. La disposición en el eje </a:t>
            </a:r>
            <a:r>
              <a:rPr lang="es-ES" sz="1350" dirty="0" err="1">
                <a:solidFill>
                  <a:srgbClr val="FF0000"/>
                </a:solidFill>
                <a:latin typeface="Bosch Office Sans"/>
                <a:cs typeface="Arial" charset="0"/>
              </a:rPr>
              <a:t>xy</a:t>
            </a:r>
            <a:r>
              <a:rPr lang="es-ES" sz="1350" dirty="0">
                <a:solidFill>
                  <a:srgbClr val="FF0000"/>
                </a:solidFill>
                <a:latin typeface="Bosch Office Sans"/>
                <a:cs typeface="Arial" charset="0"/>
              </a:rPr>
              <a:t> está dada por el fabricante. Estructuralmente, cualquier acuerdo en el eje </a:t>
            </a:r>
            <a:r>
              <a:rPr lang="es-ES" sz="1350" dirty="0" err="1">
                <a:solidFill>
                  <a:srgbClr val="FF0000"/>
                </a:solidFill>
                <a:latin typeface="Bosch Office Sans"/>
                <a:cs typeface="Arial" charset="0"/>
              </a:rPr>
              <a:t>xy</a:t>
            </a:r>
            <a:r>
              <a:rPr lang="es-ES" sz="1350" dirty="0">
                <a:solidFill>
                  <a:srgbClr val="FF0000"/>
                </a:solidFill>
                <a:latin typeface="Bosch Office Sans"/>
                <a:cs typeface="Arial" charset="0"/>
              </a:rPr>
              <a:t> es posible.</a:t>
            </a:r>
            <a:endParaRPr lang="de-DE" sz="1350" b="1" dirty="0">
              <a:solidFill>
                <a:srgbClr val="000000"/>
              </a:solidFill>
              <a:latin typeface="Bosch Office Sans"/>
              <a:cs typeface="Arial" charset="0"/>
            </a:endParaRPr>
          </a:p>
        </p:txBody>
      </p:sp>
      <p:sp>
        <p:nvSpPr>
          <p:cNvPr id="26" name="CuadroTexto 25"/>
          <p:cNvSpPr txBox="1"/>
          <p:nvPr>
            <p:custDataLst>
              <p:tags r:id="rId19"/>
            </p:custDataLst>
          </p:nvPr>
        </p:nvSpPr>
        <p:spPr>
          <a:xfrm>
            <a:off x="432533" y="369646"/>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a:spLocks/>
          </p:cNvSpPr>
          <p:nvPr>
            <p:custDataLst>
              <p:tags r:id="rId2"/>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5" name="Rectángulo 4"/>
          <p:cNvSpPr>
            <a:spLocks/>
          </p:cNvSpPr>
          <p:nvPr>
            <p:custDataLst>
              <p:tags r:id="rId3"/>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4" name="Rectángulo 3"/>
          <p:cNvSpPr>
            <a:spLocks/>
          </p:cNvSpPr>
          <p:nvPr>
            <p:custDataLst>
              <p:tags r:id="rId4"/>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55</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sp>
        <p:nvSpPr>
          <p:cNvPr id="3" name="Rectángulo 2"/>
          <p:cNvSpPr>
            <a:spLocks/>
          </p:cNvSpPr>
          <p:nvPr>
            <p:custDataLst>
              <p:tags r:id="rId5"/>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6"/>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365572" name="Rectangle 4_"/>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365578" name="Text Box 10"/>
          <p:cNvSpPr txBox="1">
            <a:spLocks noChangeArrowheads="1"/>
          </p:cNvSpPr>
          <p:nvPr>
            <p:custDataLst>
              <p:tags r:id="rId7"/>
            </p:custDataLst>
          </p:nvPr>
        </p:nvSpPr>
        <p:spPr bwMode="auto">
          <a:xfrm>
            <a:off x="259080" y="259080"/>
            <a:ext cx="6168390" cy="388620"/>
          </a:xfrm>
          <a:prstGeom prst="rect">
            <a:avLst/>
          </a:prstGeom>
          <a:noFill/>
          <a:ln w="0">
            <a:noFill/>
            <a:miter lim="800000"/>
            <a:headEnd/>
            <a:tailEn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defTabSz="959629" fontAlgn="base">
              <a:lnSpc>
                <a:spcPct val="89000"/>
              </a:lnSpc>
            </a:pPr>
            <a:endParaRPr lang="es-ES" sz="2800" dirty="0">
              <a:solidFill>
                <a:srgbClr val="000000"/>
              </a:solidFill>
              <a:cs typeface="Arial" charset="0"/>
            </a:endParaRPr>
          </a:p>
        </p:txBody>
      </p:sp>
      <p:sp>
        <p:nvSpPr>
          <p:cNvPr id="365574" name="Rectangle 6"/>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365575" name="Text Box 7"/>
          <p:cNvSpPr txBox="1">
            <a:spLocks noChangeArrowheads="1"/>
          </p:cNvSpPr>
          <p:nvPr>
            <p:custDataLst>
              <p:tags r:id="rId8"/>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sp>
        <p:nvSpPr>
          <p:cNvPr id="365576" name="Text Box 8"/>
          <p:cNvSpPr txBox="1">
            <a:spLocks noChangeArrowheads="1"/>
          </p:cNvSpPr>
          <p:nvPr>
            <p:custDataLst>
              <p:tags r:id="rId9"/>
            </p:custDataLst>
          </p:nvPr>
        </p:nvSpPr>
        <p:spPr bwMode="auto">
          <a:xfrm>
            <a:off x="3489559" y="169688"/>
            <a:ext cx="962690" cy="385688"/>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928" dirty="0">
                <a:solidFill>
                  <a:srgbClr val="FFFFFF"/>
                </a:solidFill>
                <a:latin typeface="Bosch Office Sans"/>
                <a:ea typeface="Krystoid"/>
                <a:cs typeface="Krystoid"/>
              </a:rPr>
              <a:t>ESP8T</a:t>
            </a:r>
            <a:endParaRPr lang="es-ES" sz="1928" dirty="0">
              <a:solidFill>
                <a:srgbClr val="FFFFFF"/>
              </a:solidFill>
              <a:latin typeface="Bosch Office Sans"/>
              <a:cs typeface="Arial" charset="0"/>
            </a:endParaRPr>
          </a:p>
        </p:txBody>
      </p:sp>
      <p:sp>
        <p:nvSpPr>
          <p:cNvPr id="365580" name="Rectangle 12"/>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365581" name="Rectangle 13"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365582" name="Rectangle 3_"/>
          <p:cNvSpPr>
            <a:spLocks noChangeArrowheads="1"/>
          </p:cNvSpPr>
          <p:nvPr>
            <p:custDataLst>
              <p:tags r:id="rId10"/>
            </p:custDataLst>
          </p:nvPr>
        </p:nvSpPr>
        <p:spPr bwMode="auto">
          <a:xfrm>
            <a:off x="2378410" y="2669008"/>
            <a:ext cx="6039386" cy="1692742"/>
          </a:xfrm>
          <a:prstGeom prst="rect">
            <a:avLst/>
          </a:prstGeom>
          <a:noFill/>
          <a:ln w="9525">
            <a:noFill/>
            <a:miter lim="800000"/>
            <a:headEnd/>
            <a:tailEnd/>
          </a:ln>
        </p:spPr>
        <p:txBody>
          <a:bodyPr lIns="86769" tIns="45120" rIns="86769" bIns="45120">
            <a:spAutoFit/>
          </a:bodyPr>
          <a:lstStyle/>
          <a:p>
            <a:pPr marL="267840" lvl="2" eaLnBrk="0" fontAlgn="base" hangingPunct="0">
              <a:spcBef>
                <a:spcPct val="20000"/>
              </a:spcBef>
              <a:spcAft>
                <a:spcPct val="0"/>
              </a:spcAft>
            </a:pPr>
            <a:r>
              <a:rPr lang="es-ES" sz="1157" dirty="0">
                <a:solidFill>
                  <a:srgbClr val="000000"/>
                </a:solidFill>
                <a:cs typeface="Arial" charset="0"/>
              </a:rPr>
              <a:t>Características:</a:t>
            </a:r>
            <a:r>
              <a:rPr lang="es-ES" sz="1157" b="1" dirty="0">
                <a:solidFill>
                  <a:srgbClr val="000000"/>
                </a:solidFill>
                <a:cs typeface="Arial" charset="0"/>
              </a:rPr>
              <a:t/>
            </a:r>
            <a:br>
              <a:rPr lang="es-ES" sz="1157" b="1" dirty="0">
                <a:solidFill>
                  <a:srgbClr val="000000"/>
                </a:solidFill>
                <a:cs typeface="Arial" charset="0"/>
              </a:rPr>
            </a:br>
            <a:r>
              <a:rPr lang="es-ES" sz="1157" dirty="0">
                <a:solidFill>
                  <a:srgbClr val="000000"/>
                </a:solidFill>
                <a:cs typeface="Arial" charset="0"/>
              </a:rPr>
              <a:t>De flujo optimizado.</a:t>
            </a:r>
            <a:r>
              <a:rPr lang="es-ES" sz="1157" b="1" dirty="0">
                <a:solidFill>
                  <a:srgbClr val="000000"/>
                </a:solidFill>
                <a:cs typeface="Arial" charset="0"/>
              </a:rPr>
              <a:t/>
            </a:r>
            <a:br>
              <a:rPr lang="es-ES" sz="1157" b="1" dirty="0">
                <a:solidFill>
                  <a:srgbClr val="000000"/>
                </a:solidFill>
                <a:cs typeface="Arial" charset="0"/>
              </a:rPr>
            </a:br>
            <a:r>
              <a:rPr lang="es-ES" sz="1157" dirty="0">
                <a:solidFill>
                  <a:srgbClr val="000000"/>
                </a:solidFill>
                <a:cs typeface="Arial" charset="0"/>
              </a:rPr>
              <a:t>Paquete de bobinas modificados.</a:t>
            </a:r>
            <a:r>
              <a:rPr lang="es-ES" sz="1157" b="1" dirty="0">
                <a:solidFill>
                  <a:srgbClr val="000000"/>
                </a:solidFill>
                <a:cs typeface="Arial" charset="0"/>
              </a:rPr>
              <a:t/>
            </a:r>
            <a:br>
              <a:rPr lang="es-ES" sz="1157" b="1" dirty="0">
                <a:solidFill>
                  <a:srgbClr val="000000"/>
                </a:solidFill>
                <a:cs typeface="Arial" charset="0"/>
              </a:rPr>
            </a:br>
            <a:r>
              <a:rPr lang="es-ES" sz="1157" dirty="0">
                <a:solidFill>
                  <a:srgbClr val="000000"/>
                </a:solidFill>
                <a:cs typeface="Arial" charset="0"/>
              </a:rPr>
              <a:t>Acumuladores mejorados (5,3 - 8,0 - 10,5 cm ³)</a:t>
            </a:r>
            <a:r>
              <a:rPr lang="es-ES" sz="1157" b="1" dirty="0">
                <a:solidFill>
                  <a:srgbClr val="000000"/>
                </a:solidFill>
                <a:cs typeface="Arial" charset="0"/>
              </a:rPr>
              <a:t/>
            </a:r>
            <a:br>
              <a:rPr lang="es-ES" sz="1157" b="1" dirty="0">
                <a:solidFill>
                  <a:srgbClr val="000000"/>
                </a:solidFill>
                <a:cs typeface="Arial" charset="0"/>
              </a:rPr>
            </a:br>
            <a:r>
              <a:rPr lang="es-ES" sz="1157" dirty="0">
                <a:solidFill>
                  <a:srgbClr val="000000"/>
                </a:solidFill>
                <a:cs typeface="Arial" charset="0"/>
              </a:rPr>
              <a:t>Bombas asimétrica (9,5 mm de diámetro de pistón VA HA 8mm)</a:t>
            </a:r>
            <a:r>
              <a:rPr lang="es-ES" sz="1157" b="1" dirty="0">
                <a:solidFill>
                  <a:srgbClr val="000000"/>
                </a:solidFill>
                <a:cs typeface="Arial" charset="0"/>
              </a:rPr>
              <a:t/>
            </a:r>
            <a:br>
              <a:rPr lang="es-ES" sz="1157" b="1" dirty="0">
                <a:solidFill>
                  <a:srgbClr val="000000"/>
                </a:solidFill>
                <a:cs typeface="Arial" charset="0"/>
              </a:rPr>
            </a:br>
            <a:r>
              <a:rPr lang="es-ES" sz="1157" dirty="0">
                <a:solidFill>
                  <a:srgbClr val="000000"/>
                </a:solidFill>
                <a:cs typeface="Arial" charset="0"/>
              </a:rPr>
              <a:t>Motor de mayor rendimiento con mayor excentricidad (1.1mm)</a:t>
            </a:r>
            <a:r>
              <a:rPr lang="es-ES" sz="1157" b="1" dirty="0">
                <a:solidFill>
                  <a:srgbClr val="000000"/>
                </a:solidFill>
                <a:cs typeface="Arial" charset="0"/>
              </a:rPr>
              <a:t/>
            </a:r>
            <a:br>
              <a:rPr lang="es-ES" sz="1157" b="1" dirty="0">
                <a:solidFill>
                  <a:srgbClr val="000000"/>
                </a:solidFill>
                <a:cs typeface="Arial" charset="0"/>
              </a:rPr>
            </a:br>
            <a:r>
              <a:rPr lang="es-ES" sz="1157" dirty="0">
                <a:solidFill>
                  <a:srgbClr val="000000"/>
                </a:solidFill>
                <a:cs typeface="Arial" charset="0"/>
              </a:rPr>
              <a:t>Relé del motor y contactos mejorados.</a:t>
            </a:r>
            <a:r>
              <a:rPr lang="es-ES" sz="1157" b="1" dirty="0">
                <a:solidFill>
                  <a:srgbClr val="000000"/>
                </a:solidFill>
                <a:cs typeface="Arial" charset="0"/>
              </a:rPr>
              <a:t/>
            </a:r>
            <a:br>
              <a:rPr lang="es-ES" sz="1157" b="1" dirty="0">
                <a:solidFill>
                  <a:srgbClr val="000000"/>
                </a:solidFill>
                <a:cs typeface="Arial" charset="0"/>
              </a:rPr>
            </a:br>
            <a:r>
              <a:rPr lang="es-ES" sz="1157" dirty="0">
                <a:solidFill>
                  <a:srgbClr val="000000"/>
                </a:solidFill>
                <a:cs typeface="Arial" charset="0"/>
              </a:rPr>
              <a:t>Acondicionado a bajas temperatura (LTC)</a:t>
            </a:r>
            <a:r>
              <a:rPr lang="es-ES" sz="1157" b="1" dirty="0">
                <a:solidFill>
                  <a:srgbClr val="000000"/>
                </a:solidFill>
                <a:cs typeface="Arial" charset="0"/>
              </a:rPr>
              <a:t/>
            </a:r>
            <a:br>
              <a:rPr lang="es-ES" sz="1157" b="1" dirty="0">
                <a:solidFill>
                  <a:srgbClr val="000000"/>
                </a:solidFill>
                <a:cs typeface="Arial" charset="0"/>
              </a:rPr>
            </a:br>
            <a:endParaRPr lang="es-ES" sz="1157" b="1" dirty="0">
              <a:solidFill>
                <a:srgbClr val="000000"/>
              </a:solidFill>
              <a:ea typeface="Krystoid"/>
              <a:cs typeface="Krystoid"/>
            </a:endParaRPr>
          </a:p>
        </p:txBody>
      </p:sp>
      <p:pic>
        <p:nvPicPr>
          <p:cNvPr id="365583" name="Picture 4" descr="ESP_8_Alternative_3"/>
          <p:cNvPicPr>
            <a:picLocks noChangeAspect="1" noChangeArrowheads="1"/>
          </p:cNvPicPr>
          <p:nvPr>
            <p:custDataLst>
              <p:tags r:id="rId11"/>
            </p:custDataLst>
          </p:nvPr>
        </p:nvPicPr>
        <p:blipFill>
          <a:blip r:embed="rId23" cstate="print"/>
          <a:srcRect/>
          <a:stretch>
            <a:fillRect/>
          </a:stretch>
        </p:blipFill>
        <p:spPr bwMode="auto">
          <a:xfrm>
            <a:off x="2646249" y="829337"/>
            <a:ext cx="1718760" cy="1397067"/>
          </a:xfrm>
          <a:prstGeom prst="rect">
            <a:avLst/>
          </a:prstGeom>
          <a:noFill/>
          <a:ln w="9525">
            <a:noFill/>
            <a:miter lim="800000"/>
            <a:headEnd/>
            <a:tailEnd/>
          </a:ln>
        </p:spPr>
      </p:pic>
      <p:pic>
        <p:nvPicPr>
          <p:cNvPr id="365584" name="Picture 5" descr="ESP_8T_Alternative_3"/>
          <p:cNvPicPr>
            <a:picLocks noChangeAspect="1" noChangeArrowheads="1"/>
          </p:cNvPicPr>
          <p:nvPr>
            <p:custDataLst>
              <p:tags r:id="rId12"/>
            </p:custDataLst>
          </p:nvPr>
        </p:nvPicPr>
        <p:blipFill>
          <a:blip r:embed="rId24" cstate="print"/>
          <a:srcRect/>
          <a:stretch>
            <a:fillRect/>
          </a:stretch>
        </p:blipFill>
        <p:spPr bwMode="auto">
          <a:xfrm>
            <a:off x="6469459" y="768117"/>
            <a:ext cx="1717230" cy="1395823"/>
          </a:xfrm>
          <a:prstGeom prst="rect">
            <a:avLst/>
          </a:prstGeom>
          <a:noFill/>
          <a:ln w="9525">
            <a:noFill/>
            <a:miter lim="800000"/>
            <a:headEnd/>
            <a:tailEnd/>
          </a:ln>
        </p:spPr>
      </p:pic>
      <p:pic>
        <p:nvPicPr>
          <p:cNvPr id="365585" name="Picture 6" descr="ESP8T"/>
          <p:cNvPicPr>
            <a:picLocks noChangeAspect="1" noChangeArrowheads="1"/>
          </p:cNvPicPr>
          <p:nvPr>
            <p:custDataLst>
              <p:tags r:id="rId13"/>
            </p:custDataLst>
          </p:nvPr>
        </p:nvPicPr>
        <p:blipFill>
          <a:blip r:embed="rId25" cstate="print"/>
          <a:srcRect/>
          <a:stretch>
            <a:fillRect/>
          </a:stretch>
        </p:blipFill>
        <p:spPr bwMode="auto">
          <a:xfrm>
            <a:off x="235699" y="867599"/>
            <a:ext cx="1753962" cy="3809606"/>
          </a:xfrm>
          <a:prstGeom prst="rect">
            <a:avLst/>
          </a:prstGeom>
          <a:noFill/>
          <a:ln w="9525">
            <a:noFill/>
            <a:miter lim="800000"/>
            <a:headEnd/>
            <a:tailEnd/>
          </a:ln>
        </p:spPr>
      </p:pic>
      <p:sp>
        <p:nvSpPr>
          <p:cNvPr id="31" name="Rectangle 7"/>
          <p:cNvSpPr>
            <a:spLocks noChangeArrowheads="1"/>
          </p:cNvSpPr>
          <p:nvPr>
            <p:custDataLst>
              <p:tags r:id="rId14"/>
            </p:custDataLst>
          </p:nvPr>
        </p:nvSpPr>
        <p:spPr bwMode="auto">
          <a:xfrm>
            <a:off x="2239134" y="4621936"/>
            <a:ext cx="5851133" cy="893817"/>
          </a:xfrm>
          <a:prstGeom prst="rect">
            <a:avLst/>
          </a:prstGeom>
          <a:noFill/>
          <a:ln w="9525">
            <a:noFill/>
            <a:miter lim="800000"/>
            <a:headEnd/>
            <a:tailEnd/>
          </a:ln>
        </p:spPr>
        <p:txBody>
          <a:bodyPr lIns="82267" tIns="41133" rIns="82267" bIns="41133"/>
          <a:lstStyle/>
          <a:p>
            <a:pPr marL="293858" indent="-293858" eaLnBrk="0" fontAlgn="base" hangingPunct="0">
              <a:spcBef>
                <a:spcPct val="20000"/>
              </a:spcBef>
              <a:spcAft>
                <a:spcPct val="0"/>
              </a:spcAft>
              <a:buClr>
                <a:srgbClr val="000000"/>
              </a:buClr>
              <a:buFont typeface="Bosch Office Sans"/>
              <a:buAutoNum type="arabicPeriod"/>
            </a:pPr>
            <a:r>
              <a:rPr lang="es-ES" sz="1350" dirty="0">
                <a:solidFill>
                  <a:srgbClr val="000000"/>
                </a:solidFill>
                <a:latin typeface="Bosch Office Sans"/>
                <a:cs typeface="Arial" charset="0"/>
              </a:rPr>
              <a:t>¿Cuál es la diferencia entre el ESP para vehículos de pasajeros y ESP para vehículos de transporte?</a:t>
            </a:r>
            <a:br>
              <a:rPr lang="es-ES" sz="1350" dirty="0">
                <a:solidFill>
                  <a:srgbClr val="000000"/>
                </a:solidFill>
                <a:latin typeface="Bosch Office Sans"/>
                <a:cs typeface="Arial" charset="0"/>
              </a:rPr>
            </a:br>
            <a:endParaRPr lang="es-ES" sz="1350" dirty="0">
              <a:solidFill>
                <a:srgbClr val="FF0000"/>
              </a:solidFill>
              <a:latin typeface="Arial" charset="0"/>
              <a:ea typeface="Krystoid"/>
              <a:cs typeface="Krystoid"/>
            </a:endParaRPr>
          </a:p>
        </p:txBody>
      </p:sp>
      <p:sp>
        <p:nvSpPr>
          <p:cNvPr id="32" name="Rectangle 8"/>
          <p:cNvSpPr txBox="1">
            <a:spLocks noChangeArrowheads="1"/>
          </p:cNvSpPr>
          <p:nvPr>
            <p:custDataLst>
              <p:tags r:id="rId15"/>
            </p:custDataLst>
          </p:nvPr>
        </p:nvSpPr>
        <p:spPr bwMode="auto">
          <a:xfrm>
            <a:off x="-82648" y="4848451"/>
            <a:ext cx="2883478" cy="687199"/>
          </a:xfrm>
          <a:prstGeom prst="rect">
            <a:avLst/>
          </a:prstGeom>
          <a:noFill/>
          <a:ln w="0">
            <a:noFill/>
            <a:miter lim="800000"/>
            <a:headEnd/>
            <a:tailEnd/>
          </a:ln>
          <a:effectLst/>
        </p:spPr>
        <p:txBody>
          <a:bodyPr lIns="0" tIns="61220" rIns="0" bIns="0"/>
          <a:lstStyle/>
          <a:p>
            <a:pPr marL="488233" lvl="2" indent="-220393" defTabSz="809640" eaLnBrk="0" fontAlgn="base" hangingPunct="0">
              <a:lnSpc>
                <a:spcPct val="111000"/>
              </a:lnSpc>
              <a:spcBef>
                <a:spcPct val="0"/>
              </a:spcBef>
              <a:spcAft>
                <a:spcPct val="0"/>
              </a:spcAft>
              <a:buClr>
                <a:srgbClr val="000000"/>
              </a:buClr>
              <a:buSzPct val="50000"/>
              <a:buFont typeface="Bosch Office Sans" pitchFamily="34" charset="0"/>
              <a:buAutoNum type="arabicPeriod"/>
              <a:defRPr/>
            </a:pPr>
            <a:r>
              <a:rPr lang="es-ES" sz="1157" kern="0" dirty="0">
                <a:solidFill>
                  <a:srgbClr val="000000"/>
                </a:solidFill>
                <a:cs typeface="Arial" pitchFamily="34" charset="0"/>
              </a:rPr>
              <a:t>Increased pump power</a:t>
            </a:r>
          </a:p>
          <a:p>
            <a:pPr marL="488233" lvl="2" indent="-220393" defTabSz="809640" eaLnBrk="0" fontAlgn="base" hangingPunct="0">
              <a:lnSpc>
                <a:spcPct val="111000"/>
              </a:lnSpc>
              <a:spcBef>
                <a:spcPct val="0"/>
              </a:spcBef>
              <a:spcAft>
                <a:spcPct val="0"/>
              </a:spcAft>
              <a:buClr>
                <a:srgbClr val="000000"/>
              </a:buClr>
              <a:buSzPct val="50000"/>
              <a:buFont typeface="Bosch Office Sans" pitchFamily="34" charset="0"/>
              <a:buAutoNum type="arabicPeriod"/>
              <a:defRPr/>
            </a:pPr>
            <a:r>
              <a:rPr lang="es-ES" sz="1157" kern="0" dirty="0">
                <a:solidFill>
                  <a:srgbClr val="000000"/>
                </a:solidFill>
                <a:cs typeface="Arial" pitchFamily="34" charset="0"/>
              </a:rPr>
              <a:t>Increased valve flow</a:t>
            </a:r>
          </a:p>
          <a:p>
            <a:pPr marL="488233" lvl="2" indent="-220393" defTabSz="809640" eaLnBrk="0" fontAlgn="base" hangingPunct="0">
              <a:lnSpc>
                <a:spcPct val="111000"/>
              </a:lnSpc>
              <a:spcBef>
                <a:spcPct val="0"/>
              </a:spcBef>
              <a:spcAft>
                <a:spcPct val="0"/>
              </a:spcAft>
              <a:buClr>
                <a:srgbClr val="000000"/>
              </a:buClr>
              <a:buSzPct val="50000"/>
              <a:buFont typeface="Bosch Office Sans" pitchFamily="34" charset="0"/>
              <a:buAutoNum type="arabicPeriod"/>
              <a:defRPr/>
            </a:pPr>
            <a:r>
              <a:rPr lang="es-ES" sz="1157" kern="0" dirty="0">
                <a:solidFill>
                  <a:srgbClr val="000000"/>
                </a:solidFill>
                <a:cs typeface="Arial" pitchFamily="34" charset="0"/>
              </a:rPr>
              <a:t>Faster wheel acceleration</a:t>
            </a:r>
          </a:p>
        </p:txBody>
      </p:sp>
      <p:sp>
        <p:nvSpPr>
          <p:cNvPr id="365588" name="Rectangle 9"/>
          <p:cNvSpPr>
            <a:spLocks noChangeArrowheads="1"/>
          </p:cNvSpPr>
          <p:nvPr>
            <p:custDataLst>
              <p:tags r:id="rId16"/>
            </p:custDataLst>
          </p:nvPr>
        </p:nvSpPr>
        <p:spPr bwMode="auto">
          <a:xfrm>
            <a:off x="4156861" y="1234922"/>
            <a:ext cx="2329434" cy="661180"/>
          </a:xfrm>
          <a:prstGeom prst="rect">
            <a:avLst/>
          </a:prstGeom>
          <a:noFill/>
          <a:ln w="9525">
            <a:noFill/>
            <a:miter lim="800000"/>
            <a:headEnd/>
            <a:tailEnd/>
          </a:ln>
        </p:spPr>
        <p:txBody>
          <a:bodyPr lIns="86769" tIns="45120" rIns="86769" bIns="45120">
            <a:spAutoFit/>
          </a:bodyPr>
          <a:lstStyle/>
          <a:p>
            <a:pPr marL="267840" lvl="2" eaLnBrk="0" fontAlgn="base" hangingPunct="0">
              <a:spcBef>
                <a:spcPct val="20000"/>
              </a:spcBef>
              <a:spcAft>
                <a:spcPct val="0"/>
              </a:spcAft>
            </a:pPr>
            <a:r>
              <a:rPr lang="es-ES" sz="1157" dirty="0">
                <a:solidFill>
                  <a:srgbClr val="000000"/>
                </a:solidFill>
                <a:cs typeface="Arial" charset="0"/>
              </a:rPr>
              <a:t>Izquierda ESP8 estándar. </a:t>
            </a:r>
          </a:p>
          <a:p>
            <a:pPr marL="267840" lvl="2" eaLnBrk="0" fontAlgn="base" hangingPunct="0">
              <a:spcBef>
                <a:spcPct val="20000"/>
              </a:spcBef>
              <a:spcAft>
                <a:spcPct val="0"/>
              </a:spcAft>
            </a:pPr>
            <a:r>
              <a:rPr lang="es-ES" sz="1157" dirty="0">
                <a:solidFill>
                  <a:srgbClr val="000000"/>
                </a:solidFill>
                <a:cs typeface="Arial" charset="0"/>
              </a:rPr>
              <a:t>Derecha ESP8T con acumuladores mejorados.</a:t>
            </a:r>
            <a:endParaRPr lang="es-ES" sz="1157" b="1" dirty="0">
              <a:solidFill>
                <a:srgbClr val="000000"/>
              </a:solidFill>
              <a:ea typeface="Krystoid"/>
              <a:cs typeface="Krystoid"/>
            </a:endParaRPr>
          </a:p>
        </p:txBody>
      </p:sp>
      <p:sp>
        <p:nvSpPr>
          <p:cNvPr id="365589" name="Rectangle 10"/>
          <p:cNvSpPr>
            <a:spLocks noChangeArrowheads="1"/>
          </p:cNvSpPr>
          <p:nvPr>
            <p:custDataLst>
              <p:tags r:id="rId17"/>
            </p:custDataLst>
          </p:nvPr>
        </p:nvSpPr>
        <p:spPr bwMode="auto">
          <a:xfrm>
            <a:off x="-9184" y="2102720"/>
            <a:ext cx="281614" cy="258656"/>
          </a:xfrm>
          <a:prstGeom prst="rect">
            <a:avLst/>
          </a:prstGeom>
          <a:noFill/>
          <a:ln w="9525">
            <a:noFill/>
            <a:miter lim="800000"/>
            <a:headEnd/>
            <a:tailEnd/>
          </a:ln>
        </p:spPr>
        <p:txBody>
          <a:bodyPr lIns="82267" tIns="41133" rIns="82267" bIns="41133">
            <a:spAutoFit/>
          </a:bodyPr>
          <a:lstStyle/>
          <a:p>
            <a:pPr marL="4592" lvl="3" eaLnBrk="0" fontAlgn="base" hangingPunct="0">
              <a:spcBef>
                <a:spcPct val="20000"/>
              </a:spcBef>
              <a:spcAft>
                <a:spcPct val="0"/>
              </a:spcAft>
            </a:pPr>
            <a:r>
              <a:rPr lang="es-ES" sz="1157" b="1" dirty="0">
                <a:solidFill>
                  <a:srgbClr val="000000"/>
                </a:solidFill>
                <a:ea typeface="Krystoid"/>
                <a:cs typeface="Krystoid"/>
              </a:rPr>
              <a:t>1</a:t>
            </a:r>
          </a:p>
        </p:txBody>
      </p:sp>
      <p:sp>
        <p:nvSpPr>
          <p:cNvPr id="365590" name="Rectangle 11"/>
          <p:cNvSpPr>
            <a:spLocks noChangeArrowheads="1"/>
          </p:cNvSpPr>
          <p:nvPr>
            <p:custDataLst>
              <p:tags r:id="rId18"/>
            </p:custDataLst>
          </p:nvPr>
        </p:nvSpPr>
        <p:spPr bwMode="auto">
          <a:xfrm>
            <a:off x="-9184" y="3073062"/>
            <a:ext cx="281614" cy="258656"/>
          </a:xfrm>
          <a:prstGeom prst="rect">
            <a:avLst/>
          </a:prstGeom>
          <a:noFill/>
          <a:ln w="9525">
            <a:noFill/>
            <a:miter lim="800000"/>
            <a:headEnd/>
            <a:tailEnd/>
          </a:ln>
        </p:spPr>
        <p:txBody>
          <a:bodyPr lIns="82267" tIns="41133" rIns="82267" bIns="41133">
            <a:spAutoFit/>
          </a:bodyPr>
          <a:lstStyle/>
          <a:p>
            <a:pPr marL="4592" lvl="3" eaLnBrk="0" fontAlgn="base" hangingPunct="0">
              <a:spcBef>
                <a:spcPct val="20000"/>
              </a:spcBef>
              <a:spcAft>
                <a:spcPct val="0"/>
              </a:spcAft>
            </a:pPr>
            <a:r>
              <a:rPr lang="es-ES" sz="1157" b="1" dirty="0">
                <a:solidFill>
                  <a:srgbClr val="000000"/>
                </a:solidFill>
                <a:ea typeface="Krystoid"/>
                <a:cs typeface="Krystoid"/>
              </a:rPr>
              <a:t>2</a:t>
            </a:r>
          </a:p>
        </p:txBody>
      </p:sp>
      <p:sp>
        <p:nvSpPr>
          <p:cNvPr id="365591" name="Rectangle 12_"/>
          <p:cNvSpPr>
            <a:spLocks noChangeArrowheads="1"/>
          </p:cNvSpPr>
          <p:nvPr>
            <p:custDataLst>
              <p:tags r:id="rId19"/>
            </p:custDataLst>
          </p:nvPr>
        </p:nvSpPr>
        <p:spPr bwMode="auto">
          <a:xfrm>
            <a:off x="-9184" y="4115339"/>
            <a:ext cx="281614" cy="258655"/>
          </a:xfrm>
          <a:prstGeom prst="rect">
            <a:avLst/>
          </a:prstGeom>
          <a:noFill/>
          <a:ln w="9525">
            <a:noFill/>
            <a:miter lim="800000"/>
            <a:headEnd/>
            <a:tailEnd/>
          </a:ln>
        </p:spPr>
        <p:txBody>
          <a:bodyPr lIns="82267" tIns="41133" rIns="82267" bIns="41133">
            <a:spAutoFit/>
          </a:bodyPr>
          <a:lstStyle/>
          <a:p>
            <a:pPr marL="4592" lvl="3" eaLnBrk="0" fontAlgn="base" hangingPunct="0">
              <a:spcBef>
                <a:spcPct val="20000"/>
              </a:spcBef>
              <a:spcAft>
                <a:spcPct val="0"/>
              </a:spcAft>
            </a:pPr>
            <a:r>
              <a:rPr lang="es-ES" sz="1157" b="1" dirty="0">
                <a:solidFill>
                  <a:srgbClr val="000000"/>
                </a:solidFill>
                <a:ea typeface="Krystoid"/>
                <a:cs typeface="Krystoid"/>
              </a:rPr>
              <a:t>3</a:t>
            </a:r>
          </a:p>
        </p:txBody>
      </p:sp>
      <p:sp>
        <p:nvSpPr>
          <p:cNvPr id="25" name="24 Rectángulo"/>
          <p:cNvSpPr/>
          <p:nvPr/>
        </p:nvSpPr>
        <p:spPr>
          <a:xfrm>
            <a:off x="2447856" y="5098570"/>
            <a:ext cx="5276140" cy="300082"/>
          </a:xfrm>
          <a:prstGeom prst="rect">
            <a:avLst/>
          </a:prstGeom>
        </p:spPr>
        <p:txBody>
          <a:bodyPr wrap="square">
            <a:spAutoFit/>
          </a:bodyPr>
          <a:lstStyle/>
          <a:p>
            <a:pPr fontAlgn="base">
              <a:spcBef>
                <a:spcPct val="0"/>
              </a:spcBef>
              <a:spcAft>
                <a:spcPct val="0"/>
              </a:spcAft>
            </a:pPr>
            <a:r>
              <a:rPr lang="es-ES" sz="1350" dirty="0">
                <a:solidFill>
                  <a:srgbClr val="FF0000"/>
                </a:solidFill>
                <a:latin typeface="Bosch Office Sans"/>
                <a:cs typeface="Arial" charset="0"/>
              </a:rPr>
              <a:t>Hay que mover mayores cantidades de liquido de frenos.</a:t>
            </a:r>
            <a:endParaRPr lang="de-DE" sz="1350" b="1" dirty="0">
              <a:solidFill>
                <a:srgbClr val="000000"/>
              </a:solidFill>
              <a:latin typeface="Bosch Office Sans"/>
              <a:cs typeface="Arial" charset="0"/>
            </a:endParaRPr>
          </a:p>
        </p:txBody>
      </p:sp>
      <p:sp>
        <p:nvSpPr>
          <p:cNvPr id="26" name="CuadroTexto 25"/>
          <p:cNvSpPr txBox="1"/>
          <p:nvPr>
            <p:custDataLst>
              <p:tags r:id="rId20"/>
            </p:custDataLst>
          </p:nvPr>
        </p:nvSpPr>
        <p:spPr>
          <a:xfrm>
            <a:off x="432533" y="369646"/>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a:spLocks/>
          </p:cNvSpPr>
          <p:nvPr>
            <p:custDataLst>
              <p:tags r:id="rId2"/>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5" name="Rectángulo 4"/>
          <p:cNvSpPr>
            <a:spLocks/>
          </p:cNvSpPr>
          <p:nvPr>
            <p:custDataLst>
              <p:tags r:id="rId3"/>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4" name="Rectángulo 3"/>
          <p:cNvSpPr>
            <a:spLocks/>
          </p:cNvSpPr>
          <p:nvPr>
            <p:custDataLst>
              <p:tags r:id="rId4"/>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56</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sp>
        <p:nvSpPr>
          <p:cNvPr id="3" name="Rectángulo 2"/>
          <p:cNvSpPr>
            <a:spLocks/>
          </p:cNvSpPr>
          <p:nvPr>
            <p:custDataLst>
              <p:tags r:id="rId5"/>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6"/>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367626" name="Text Box 24"/>
          <p:cNvSpPr txBox="1">
            <a:spLocks noChangeArrowheads="1"/>
          </p:cNvSpPr>
          <p:nvPr>
            <p:custDataLst>
              <p:tags r:id="rId7"/>
            </p:custDataLst>
          </p:nvPr>
        </p:nvSpPr>
        <p:spPr bwMode="auto">
          <a:xfrm>
            <a:off x="259080" y="259080"/>
            <a:ext cx="6168390" cy="388620"/>
          </a:xfrm>
          <a:prstGeom prst="rect">
            <a:avLst/>
          </a:prstGeom>
          <a:noFill/>
          <a:ln w="0">
            <a:noFill/>
            <a:miter lim="800000"/>
            <a:headEnd/>
            <a:tailEn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defTabSz="959629" fontAlgn="base">
              <a:lnSpc>
                <a:spcPct val="89000"/>
              </a:lnSpc>
            </a:pPr>
            <a:endParaRPr lang="es-ES" sz="2800" dirty="0">
              <a:solidFill>
                <a:srgbClr val="000000"/>
              </a:solidFill>
              <a:cs typeface="Arial" charset="0"/>
            </a:endParaRPr>
          </a:p>
        </p:txBody>
      </p:sp>
      <p:sp>
        <p:nvSpPr>
          <p:cNvPr id="367620" name="Rectangle 4_"/>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367622" name="Rectangle 6"/>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367623" name="Text Box 7"/>
          <p:cNvSpPr txBox="1">
            <a:spLocks noChangeArrowheads="1"/>
          </p:cNvSpPr>
          <p:nvPr>
            <p:custDataLst>
              <p:tags r:id="rId8"/>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sp>
        <p:nvSpPr>
          <p:cNvPr id="367628" name="Rectangle 29"/>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367629" name="Rectangle 30"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367631" name="Text Box 35"/>
          <p:cNvSpPr txBox="1">
            <a:spLocks noChangeArrowheads="1"/>
          </p:cNvSpPr>
          <p:nvPr>
            <p:custDataLst>
              <p:tags r:id="rId9"/>
            </p:custDataLst>
          </p:nvPr>
        </p:nvSpPr>
        <p:spPr bwMode="auto">
          <a:xfrm>
            <a:off x="1317768" y="1508883"/>
            <a:ext cx="184731" cy="270395"/>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s-ES" sz="1157" b="1" i="1" dirty="0">
              <a:solidFill>
                <a:srgbClr val="000000"/>
              </a:solidFill>
              <a:latin typeface="Bosch Office Sans"/>
              <a:cs typeface="Arial" charset="0"/>
            </a:endParaRPr>
          </a:p>
        </p:txBody>
      </p:sp>
      <p:sp>
        <p:nvSpPr>
          <p:cNvPr id="367633" name="Text Box 39"/>
          <p:cNvSpPr txBox="1">
            <a:spLocks noChangeArrowheads="1"/>
          </p:cNvSpPr>
          <p:nvPr>
            <p:custDataLst>
              <p:tags r:id="rId10"/>
            </p:custDataLst>
          </p:nvPr>
        </p:nvSpPr>
        <p:spPr bwMode="auto">
          <a:xfrm>
            <a:off x="414768" y="3362328"/>
            <a:ext cx="184731" cy="300082"/>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s-ES" sz="1350" b="1" i="1" dirty="0">
              <a:solidFill>
                <a:srgbClr val="000000"/>
              </a:solidFill>
              <a:latin typeface="Bosch Office Sans"/>
              <a:cs typeface="Arial" charset="0"/>
            </a:endParaRPr>
          </a:p>
        </p:txBody>
      </p:sp>
      <p:sp>
        <p:nvSpPr>
          <p:cNvPr id="367635" name="Rectangle 19"/>
          <p:cNvSpPr>
            <a:spLocks noChangeArrowheads="1"/>
          </p:cNvSpPr>
          <p:nvPr>
            <p:custDataLst>
              <p:tags r:id="rId11"/>
            </p:custDataLst>
          </p:nvPr>
        </p:nvSpPr>
        <p:spPr bwMode="auto">
          <a:xfrm>
            <a:off x="2655432" y="169688"/>
            <a:ext cx="1504489" cy="479049"/>
          </a:xfrm>
          <a:prstGeom prst="rect">
            <a:avLst/>
          </a:prstGeom>
          <a:noFill/>
          <a:ln w="9525">
            <a:noFill/>
            <a:miter lim="800000"/>
            <a:headEnd/>
            <a:tailEnd/>
          </a:ln>
          <a:effectLst/>
        </p:spPr>
        <p:txBody>
          <a:bodyPr lIns="0" tIns="0" rIns="0" bIns="0"/>
          <a:lstStyle/>
          <a:p>
            <a:pPr defTabSz="809640" eaLnBrk="0" fontAlgn="base" hangingPunct="0">
              <a:lnSpc>
                <a:spcPct val="111000"/>
              </a:lnSpc>
              <a:spcBef>
                <a:spcPct val="0"/>
              </a:spcBef>
              <a:spcAft>
                <a:spcPct val="0"/>
              </a:spcAft>
            </a:pPr>
            <a:r>
              <a:rPr lang="es-ES" sz="1928" dirty="0">
                <a:solidFill>
                  <a:srgbClr val="FFFFFF"/>
                </a:solidFill>
                <a:latin typeface="Arial" charset="0"/>
                <a:cs typeface="Arial" charset="0"/>
              </a:rPr>
              <a:t>ESPplus</a:t>
            </a:r>
          </a:p>
        </p:txBody>
      </p:sp>
      <p:pic>
        <p:nvPicPr>
          <p:cNvPr id="367637" name="Picture 21" descr="hus2bh_ESPplus_Messe"/>
          <p:cNvPicPr>
            <a:picLocks noChangeAspect="1" noChangeArrowheads="1"/>
          </p:cNvPicPr>
          <p:nvPr>
            <p:custDataLst>
              <p:tags r:id="rId12"/>
            </p:custDataLst>
          </p:nvPr>
        </p:nvPicPr>
        <p:blipFill>
          <a:blip r:embed="rId19" cstate="print"/>
          <a:srcRect/>
          <a:stretch>
            <a:fillRect/>
          </a:stretch>
        </p:blipFill>
        <p:spPr bwMode="auto">
          <a:xfrm>
            <a:off x="295388" y="1002285"/>
            <a:ext cx="3286001" cy="2420779"/>
          </a:xfrm>
          <a:prstGeom prst="rect">
            <a:avLst/>
          </a:prstGeom>
          <a:noFill/>
        </p:spPr>
      </p:pic>
      <p:pic>
        <p:nvPicPr>
          <p:cNvPr id="367638" name="Picture 22" descr="pESPplus"/>
          <p:cNvPicPr>
            <a:picLocks noChangeAspect="1" noChangeArrowheads="1"/>
          </p:cNvPicPr>
          <p:nvPr>
            <p:custDataLst>
              <p:tags r:id="rId13"/>
            </p:custDataLst>
          </p:nvPr>
        </p:nvPicPr>
        <p:blipFill>
          <a:blip r:embed="rId20" cstate="print"/>
          <a:srcRect/>
          <a:stretch>
            <a:fillRect/>
          </a:stretch>
        </p:blipFill>
        <p:spPr bwMode="auto">
          <a:xfrm>
            <a:off x="172948" y="3441915"/>
            <a:ext cx="3325794" cy="1669548"/>
          </a:xfrm>
          <a:prstGeom prst="rect">
            <a:avLst/>
          </a:prstGeom>
          <a:noFill/>
        </p:spPr>
      </p:pic>
      <p:sp>
        <p:nvSpPr>
          <p:cNvPr id="367639" name="Rectangle 23"/>
          <p:cNvSpPr>
            <a:spLocks noChangeArrowheads="1"/>
          </p:cNvSpPr>
          <p:nvPr>
            <p:custDataLst>
              <p:tags r:id="rId14"/>
            </p:custDataLst>
          </p:nvPr>
        </p:nvSpPr>
        <p:spPr bwMode="auto">
          <a:xfrm>
            <a:off x="3766581" y="1766008"/>
            <a:ext cx="3953302" cy="2866642"/>
          </a:xfrm>
          <a:prstGeom prst="rect">
            <a:avLst/>
          </a:prstGeom>
          <a:noFill/>
          <a:ln w="9525" algn="ctr">
            <a:noFill/>
            <a:miter lim="800000"/>
            <a:headEnd/>
            <a:tailEnd/>
          </a:ln>
          <a:effectLst/>
        </p:spPr>
        <p:txBody>
          <a:bodyPr lIns="82267" tIns="41133" rIns="82267" bIns="41133">
            <a:spAutoFit/>
          </a:bodyPr>
          <a:lstStyle/>
          <a:p>
            <a:pPr marL="224985" lvl="3" indent="-220393" eaLnBrk="0" fontAlgn="base" hangingPunct="0">
              <a:lnSpc>
                <a:spcPct val="111000"/>
              </a:lnSpc>
              <a:spcBef>
                <a:spcPct val="0"/>
              </a:spcBef>
              <a:spcAft>
                <a:spcPct val="0"/>
              </a:spcAft>
              <a:buClr>
                <a:srgbClr val="5D7298"/>
              </a:buClr>
              <a:buSzPct val="50000"/>
            </a:pPr>
            <a:r>
              <a:rPr lang="es-ES" sz="964" dirty="0">
                <a:solidFill>
                  <a:srgbClr val="000000"/>
                </a:solidFill>
                <a:cs typeface="Arial" charset="0"/>
              </a:rPr>
              <a:t>       La diferencia es la aplicación de </a:t>
            </a:r>
            <a:r>
              <a:rPr lang="es-ES" sz="964" dirty="0" err="1">
                <a:solidFill>
                  <a:srgbClr val="000000"/>
                </a:solidFill>
                <a:cs typeface="Arial" charset="0"/>
              </a:rPr>
              <a:t>USVx</a:t>
            </a:r>
            <a:r>
              <a:rPr lang="es-ES" sz="964" dirty="0">
                <a:solidFill>
                  <a:srgbClr val="000000"/>
                </a:solidFill>
                <a:cs typeface="Arial" charset="0"/>
              </a:rPr>
              <a:t> . Estas válvulas de conmutación trabajan con más precisión y permiten el control de las presiones pequeñas. Sólo con estas modificaciones son posibles funciones tales como BDW (Limpieza de disco de freno), EBP (Pre llenado electrónico de frenos), CDD-S (desaceleración controlada) o AVH-S (Retención automática del vehículo).Estas funciones, aportan un mayor confort, la reducción de la distancia de frenado y menor ruido.</a:t>
            </a:r>
            <a:br>
              <a:rPr lang="es-ES" sz="964" dirty="0">
                <a:solidFill>
                  <a:srgbClr val="000000"/>
                </a:solidFill>
                <a:cs typeface="Arial" charset="0"/>
              </a:rPr>
            </a:br>
            <a:r>
              <a:rPr lang="es-ES" sz="964" dirty="0">
                <a:solidFill>
                  <a:srgbClr val="000000"/>
                </a:solidFill>
                <a:cs typeface="Arial" charset="0"/>
              </a:rPr>
              <a:t>Por otra parte, ESP Plus contiene: nuevo bloque hidráulico con amortiguación hidráulica nuevo concepto (elementos de amortiguación, del acelerador inteligente, etc), aumento de la vida de servicio, la mejora del motor, elementos de mejora de la bomba, ECU térmicamente mejorado.</a:t>
            </a:r>
            <a:br>
              <a:rPr lang="es-ES" sz="964" dirty="0">
                <a:solidFill>
                  <a:srgbClr val="000000"/>
                </a:solidFill>
                <a:cs typeface="Arial" charset="0"/>
              </a:rPr>
            </a:br>
            <a:r>
              <a:rPr lang="es-ES" sz="964" dirty="0">
                <a:solidFill>
                  <a:srgbClr val="000000"/>
                </a:solidFill>
                <a:cs typeface="Arial" charset="0"/>
              </a:rPr>
              <a:t>El ESP Plus tiene un mayor tiempo de funcionamiento de Stop &amp; Go .La escalabilidad y la modularidad de ESP Plus se ha mejorado, los picos de corriente se redujeron y la tasa de aumento del flujo se incremento.</a:t>
            </a:r>
          </a:p>
        </p:txBody>
      </p:sp>
      <p:sp>
        <p:nvSpPr>
          <p:cNvPr id="367640" name="Rectangle 24"/>
          <p:cNvSpPr>
            <a:spLocks noChangeArrowheads="1"/>
          </p:cNvSpPr>
          <p:nvPr>
            <p:custDataLst>
              <p:tags r:id="rId15"/>
            </p:custDataLst>
          </p:nvPr>
        </p:nvSpPr>
        <p:spPr bwMode="auto">
          <a:xfrm>
            <a:off x="-189783" y="4814781"/>
            <a:ext cx="3899735" cy="585295"/>
          </a:xfrm>
          <a:prstGeom prst="rect">
            <a:avLst/>
          </a:prstGeom>
          <a:noFill/>
          <a:ln w="9525">
            <a:noFill/>
            <a:miter lim="800000"/>
            <a:headEnd/>
            <a:tailEnd/>
          </a:ln>
          <a:effectLst/>
        </p:spPr>
        <p:txBody>
          <a:bodyPr lIns="86769" tIns="45120" rIns="86769" bIns="45120">
            <a:spAutoFit/>
          </a:bodyPr>
          <a:lstStyle/>
          <a:p>
            <a:pPr lvl="2" indent="-183661" defTabSz="809640" eaLnBrk="0" fontAlgn="base" hangingPunct="0">
              <a:lnSpc>
                <a:spcPct val="111000"/>
              </a:lnSpc>
              <a:spcBef>
                <a:spcPct val="0"/>
              </a:spcBef>
              <a:spcAft>
                <a:spcPct val="0"/>
              </a:spcAft>
              <a:buClr>
                <a:srgbClr val="5D7298"/>
              </a:buClr>
              <a:buSzPct val="50000"/>
            </a:pPr>
            <a:r>
              <a:rPr lang="es-ES" sz="964" dirty="0">
                <a:solidFill>
                  <a:srgbClr val="000000"/>
                </a:solidFill>
                <a:cs typeface="Arial" charset="0"/>
              </a:rPr>
              <a:t>    En el caso de las unidades estándar de ESP el control de la presión de cantidades pequeñas no es posible</a:t>
            </a:r>
          </a:p>
        </p:txBody>
      </p:sp>
      <p:sp>
        <p:nvSpPr>
          <p:cNvPr id="20" name="CuadroTexto 19"/>
          <p:cNvSpPr txBox="1"/>
          <p:nvPr>
            <p:custDataLst>
              <p:tags r:id="rId16"/>
            </p:custDataLst>
          </p:nvPr>
        </p:nvSpPr>
        <p:spPr>
          <a:xfrm>
            <a:off x="432533" y="369646"/>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6" name="Rectángulo 5"/>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5" name="Rectángulo 4"/>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4" name="Rectángulo 3"/>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57</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sp>
        <p:nvSpPr>
          <p:cNvPr id="3" name="Rectángulo 2"/>
          <p:cNvSpPr>
            <a:spLocks/>
          </p:cNvSpPr>
          <p:nvPr>
            <p:custDataLst>
              <p:tags r:id="rId6"/>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7"/>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392197" name="Text Box 601"/>
          <p:cNvSpPr txBox="1">
            <a:spLocks noChangeArrowheads="1"/>
          </p:cNvSpPr>
          <p:nvPr>
            <p:custDataLst>
              <p:tags r:id="rId8"/>
            </p:custDataLst>
          </p:nvPr>
        </p:nvSpPr>
        <p:spPr bwMode="auto">
          <a:xfrm>
            <a:off x="563227" y="1195129"/>
            <a:ext cx="1804470" cy="283978"/>
          </a:xfrm>
          <a:prstGeom prst="rect">
            <a:avLst/>
          </a:prstGeom>
          <a:noFill/>
          <a:ln w="9525" algn="ctr">
            <a:noFill/>
            <a:miter lim="800000"/>
            <a:headEnd type="none" w="sm" len="sm"/>
            <a:tailEnd type="none" w="sm" len="sm"/>
          </a:ln>
        </p:spPr>
        <p:txBody>
          <a:bodyPr lIns="86754" tIns="45112" rIns="86754" bIns="45112">
            <a:spAutoFit/>
          </a:bodyPr>
          <a:lstStyle/>
          <a:p>
            <a:pPr fontAlgn="base">
              <a:spcBef>
                <a:spcPct val="50000"/>
              </a:spcBef>
              <a:spcAft>
                <a:spcPct val="0"/>
              </a:spcAft>
            </a:pPr>
            <a:r>
              <a:rPr lang="es-ES" sz="1253" b="1" dirty="0">
                <a:solidFill>
                  <a:srgbClr val="000000"/>
                </a:solidFill>
                <a:latin typeface="Bosch Office Sans"/>
                <a:cs typeface="Arial" charset="0"/>
              </a:rPr>
              <a:t>Hasta 05/2006</a:t>
            </a:r>
          </a:p>
        </p:txBody>
      </p:sp>
      <p:sp>
        <p:nvSpPr>
          <p:cNvPr id="392198" name="Text Box 602"/>
          <p:cNvSpPr txBox="1">
            <a:spLocks noChangeArrowheads="1"/>
          </p:cNvSpPr>
          <p:nvPr>
            <p:custDataLst>
              <p:tags r:id="rId9"/>
            </p:custDataLst>
          </p:nvPr>
        </p:nvSpPr>
        <p:spPr bwMode="auto">
          <a:xfrm>
            <a:off x="5613904" y="1195129"/>
            <a:ext cx="1804470" cy="283978"/>
          </a:xfrm>
          <a:prstGeom prst="rect">
            <a:avLst/>
          </a:prstGeom>
          <a:noFill/>
          <a:ln w="9525" algn="ctr">
            <a:noFill/>
            <a:miter lim="800000"/>
            <a:headEnd type="none" w="sm" len="sm"/>
            <a:tailEnd type="none" w="sm" len="sm"/>
          </a:ln>
        </p:spPr>
        <p:txBody>
          <a:bodyPr lIns="86754" tIns="45112" rIns="86754" bIns="45112">
            <a:spAutoFit/>
          </a:bodyPr>
          <a:lstStyle/>
          <a:p>
            <a:pPr fontAlgn="base">
              <a:spcBef>
                <a:spcPct val="50000"/>
              </a:spcBef>
              <a:spcAft>
                <a:spcPct val="0"/>
              </a:spcAft>
            </a:pPr>
            <a:r>
              <a:rPr lang="es-ES" sz="1253" b="1" dirty="0">
                <a:solidFill>
                  <a:srgbClr val="000000"/>
                </a:solidFill>
                <a:latin typeface="Bosch Office Sans"/>
                <a:cs typeface="Arial" charset="0"/>
              </a:rPr>
              <a:t>Desde 06/2006</a:t>
            </a:r>
          </a:p>
        </p:txBody>
      </p:sp>
      <p:sp>
        <p:nvSpPr>
          <p:cNvPr id="392199" name="Text Box 603"/>
          <p:cNvSpPr txBox="1">
            <a:spLocks noChangeArrowheads="1"/>
          </p:cNvSpPr>
          <p:nvPr>
            <p:custDataLst>
              <p:tags r:id="rId10"/>
            </p:custDataLst>
          </p:nvPr>
        </p:nvSpPr>
        <p:spPr bwMode="auto">
          <a:xfrm>
            <a:off x="4808857" y="5168328"/>
            <a:ext cx="2941637" cy="269142"/>
          </a:xfrm>
          <a:prstGeom prst="rect">
            <a:avLst/>
          </a:prstGeom>
          <a:noFill/>
          <a:ln w="9525" algn="ctr">
            <a:noFill/>
            <a:miter lim="800000"/>
            <a:headEnd type="none" w="sm" len="sm"/>
            <a:tailEnd type="none" w="sm" len="sm"/>
          </a:ln>
        </p:spPr>
        <p:txBody>
          <a:bodyPr lIns="86754" tIns="45112" rIns="86754" bIns="45112">
            <a:spAutoFit/>
          </a:bodyPr>
          <a:lstStyle/>
          <a:p>
            <a:pPr fontAlgn="base">
              <a:spcBef>
                <a:spcPct val="50000"/>
              </a:spcBef>
              <a:spcAft>
                <a:spcPct val="0"/>
              </a:spcAft>
            </a:pPr>
            <a:r>
              <a:rPr lang="es-ES" sz="1157" dirty="0">
                <a:solidFill>
                  <a:srgbClr val="000000"/>
                </a:solidFill>
                <a:latin typeface="Bosch Office Sans"/>
                <a:cs typeface="Arial" charset="0"/>
              </a:rPr>
              <a:t>La pared frontal ha sido adaptada</a:t>
            </a:r>
          </a:p>
        </p:txBody>
      </p:sp>
      <p:pic>
        <p:nvPicPr>
          <p:cNvPr id="392200" name="Picture 604"/>
          <p:cNvPicPr>
            <a:picLocks noChangeAspect="1" noChangeArrowheads="1"/>
          </p:cNvPicPr>
          <p:nvPr>
            <p:custDataLst>
              <p:tags r:id="rId11"/>
            </p:custDataLst>
          </p:nvPr>
        </p:nvPicPr>
        <p:blipFill>
          <a:blip r:embed="rId28" cstate="print"/>
          <a:srcRect/>
          <a:stretch>
            <a:fillRect/>
          </a:stretch>
        </p:blipFill>
        <p:spPr bwMode="auto">
          <a:xfrm>
            <a:off x="4530304" y="3121578"/>
            <a:ext cx="1891708" cy="1871201"/>
          </a:xfrm>
          <a:prstGeom prst="rect">
            <a:avLst/>
          </a:prstGeom>
          <a:noFill/>
          <a:ln w="9525" algn="ctr">
            <a:noFill/>
            <a:miter lim="800000"/>
            <a:headEnd type="none" w="sm" len="sm"/>
            <a:tailEnd type="none" w="sm" len="sm"/>
          </a:ln>
        </p:spPr>
      </p:pic>
      <p:pic>
        <p:nvPicPr>
          <p:cNvPr id="392201" name="Picture 605" descr="HU_hydraulics_0023a"/>
          <p:cNvPicPr>
            <a:picLocks noChangeAspect="1" noChangeArrowheads="1"/>
          </p:cNvPicPr>
          <p:nvPr>
            <p:custDataLst>
              <p:tags r:id="rId12"/>
            </p:custDataLst>
          </p:nvPr>
        </p:nvPicPr>
        <p:blipFill>
          <a:blip r:embed="rId29" cstate="print">
            <a:lum bright="12000"/>
          </a:blip>
          <a:srcRect/>
          <a:stretch>
            <a:fillRect/>
          </a:stretch>
        </p:blipFill>
        <p:spPr bwMode="auto">
          <a:xfrm>
            <a:off x="0" y="2994382"/>
            <a:ext cx="2208524" cy="2297012"/>
          </a:xfrm>
          <a:prstGeom prst="rect">
            <a:avLst/>
          </a:prstGeom>
          <a:noFill/>
          <a:ln w="9525">
            <a:noFill/>
            <a:miter lim="800000"/>
            <a:headEnd/>
            <a:tailEnd/>
          </a:ln>
        </p:spPr>
      </p:pic>
      <p:pic>
        <p:nvPicPr>
          <p:cNvPr id="392202" name="Picture 606" descr="bou1_1"/>
          <p:cNvPicPr>
            <a:picLocks noChangeAspect="1" noChangeArrowheads="1"/>
          </p:cNvPicPr>
          <p:nvPr>
            <p:custDataLst>
              <p:tags r:id="rId13"/>
            </p:custDataLst>
          </p:nvPr>
        </p:nvPicPr>
        <p:blipFill>
          <a:blip r:embed="rId30" cstate="print"/>
          <a:srcRect/>
          <a:stretch>
            <a:fillRect/>
          </a:stretch>
        </p:blipFill>
        <p:spPr bwMode="auto">
          <a:xfrm>
            <a:off x="2517687" y="3854606"/>
            <a:ext cx="1369804" cy="1138260"/>
          </a:xfrm>
          <a:prstGeom prst="rect">
            <a:avLst/>
          </a:prstGeom>
          <a:noFill/>
          <a:ln w="9525">
            <a:noFill/>
            <a:miter lim="800000"/>
            <a:headEnd/>
            <a:tailEnd/>
          </a:ln>
        </p:spPr>
      </p:pic>
      <p:pic>
        <p:nvPicPr>
          <p:cNvPr id="392203" name="Picture 607"/>
          <p:cNvPicPr>
            <a:picLocks noChangeAspect="1" noChangeArrowheads="1"/>
          </p:cNvPicPr>
          <p:nvPr>
            <p:custDataLst>
              <p:tags r:id="rId14"/>
            </p:custDataLst>
          </p:nvPr>
        </p:nvPicPr>
        <p:blipFill>
          <a:blip r:embed="rId31" cstate="print"/>
          <a:srcRect/>
          <a:stretch>
            <a:fillRect/>
          </a:stretch>
        </p:blipFill>
        <p:spPr bwMode="auto">
          <a:xfrm>
            <a:off x="6591900" y="3115043"/>
            <a:ext cx="1636113" cy="1572048"/>
          </a:xfrm>
          <a:prstGeom prst="rect">
            <a:avLst/>
          </a:prstGeom>
          <a:noFill/>
          <a:ln w="9525" algn="ctr">
            <a:noFill/>
            <a:miter lim="800000"/>
            <a:headEnd type="none" w="sm" len="sm"/>
            <a:tailEnd type="none" w="sm" len="sm"/>
          </a:ln>
        </p:spPr>
      </p:pic>
      <p:sp>
        <p:nvSpPr>
          <p:cNvPr id="392204" name="Text Box 608"/>
          <p:cNvSpPr txBox="1">
            <a:spLocks noChangeArrowheads="1"/>
          </p:cNvSpPr>
          <p:nvPr>
            <p:custDataLst>
              <p:tags r:id="rId15"/>
            </p:custDataLst>
          </p:nvPr>
        </p:nvSpPr>
        <p:spPr bwMode="auto">
          <a:xfrm>
            <a:off x="564758" y="1573164"/>
            <a:ext cx="2539113" cy="358160"/>
          </a:xfrm>
          <a:prstGeom prst="rect">
            <a:avLst/>
          </a:prstGeom>
          <a:noFill/>
          <a:ln w="9525" algn="ctr">
            <a:noFill/>
            <a:miter lim="800000"/>
            <a:headEnd type="none" w="sm" len="sm"/>
            <a:tailEnd type="none" w="sm" len="sm"/>
          </a:ln>
        </p:spPr>
        <p:txBody>
          <a:bodyPr lIns="86754" tIns="45112" rIns="86754" bIns="45112">
            <a:spAutoFit/>
          </a:bodyPr>
          <a:lstStyle/>
          <a:p>
            <a:pPr fontAlgn="base">
              <a:spcBef>
                <a:spcPct val="50000"/>
              </a:spcBef>
              <a:spcAft>
                <a:spcPct val="0"/>
              </a:spcAft>
            </a:pPr>
            <a:r>
              <a:rPr lang="es-ES" sz="1253" b="1" dirty="0">
                <a:solidFill>
                  <a:srgbClr val="000000"/>
                </a:solidFill>
                <a:latin typeface="Bosch Office Sans"/>
                <a:cs typeface="Arial" charset="0"/>
              </a:rPr>
              <a:t>SBC</a:t>
            </a:r>
            <a:r>
              <a:rPr lang="es-ES" sz="1735" b="1" dirty="0">
                <a:solidFill>
                  <a:srgbClr val="000000"/>
                </a:solidFill>
                <a:latin typeface="Bosch Office Sans"/>
                <a:cs typeface="Arial" charset="0"/>
              </a:rPr>
              <a:t> </a:t>
            </a:r>
            <a:r>
              <a:rPr lang="es-ES" sz="1157" b="1" dirty="0">
                <a:solidFill>
                  <a:srgbClr val="000000"/>
                </a:solidFill>
                <a:latin typeface="Bosch Office Sans"/>
                <a:cs typeface="Arial" charset="0"/>
              </a:rPr>
              <a:t>S</a:t>
            </a:r>
            <a:r>
              <a:rPr lang="es-ES" sz="1157" dirty="0">
                <a:solidFill>
                  <a:srgbClr val="000000"/>
                </a:solidFill>
                <a:latin typeface="Bosch Office Sans"/>
                <a:cs typeface="Arial" charset="0"/>
              </a:rPr>
              <a:t>ensotronic-</a:t>
            </a:r>
            <a:r>
              <a:rPr lang="es-ES" sz="1157" b="1" dirty="0">
                <a:solidFill>
                  <a:srgbClr val="000000"/>
                </a:solidFill>
                <a:latin typeface="Bosch Office Sans"/>
                <a:cs typeface="Arial" charset="0"/>
              </a:rPr>
              <a:t>B</a:t>
            </a:r>
            <a:r>
              <a:rPr lang="es-ES" sz="1157" dirty="0">
                <a:solidFill>
                  <a:srgbClr val="000000"/>
                </a:solidFill>
                <a:latin typeface="Bosch Office Sans"/>
                <a:cs typeface="Arial" charset="0"/>
              </a:rPr>
              <a:t>rake-</a:t>
            </a:r>
            <a:r>
              <a:rPr lang="es-ES" sz="1157" b="1" dirty="0">
                <a:solidFill>
                  <a:srgbClr val="000000"/>
                </a:solidFill>
                <a:latin typeface="Bosch Office Sans"/>
                <a:cs typeface="Arial" charset="0"/>
              </a:rPr>
              <a:t>C</a:t>
            </a:r>
            <a:r>
              <a:rPr lang="es-ES" sz="1157" dirty="0">
                <a:solidFill>
                  <a:srgbClr val="000000"/>
                </a:solidFill>
                <a:latin typeface="Bosch Office Sans"/>
                <a:cs typeface="Arial" charset="0"/>
              </a:rPr>
              <a:t>ontrol</a:t>
            </a:r>
          </a:p>
        </p:txBody>
      </p:sp>
      <p:sp>
        <p:nvSpPr>
          <p:cNvPr id="392205" name="Text Box 609"/>
          <p:cNvSpPr txBox="1">
            <a:spLocks noChangeArrowheads="1"/>
          </p:cNvSpPr>
          <p:nvPr>
            <p:custDataLst>
              <p:tags r:id="rId16"/>
            </p:custDataLst>
          </p:nvPr>
        </p:nvSpPr>
        <p:spPr bwMode="auto">
          <a:xfrm>
            <a:off x="5578703" y="1571634"/>
            <a:ext cx="3240086" cy="358160"/>
          </a:xfrm>
          <a:prstGeom prst="rect">
            <a:avLst/>
          </a:prstGeom>
          <a:noFill/>
          <a:ln w="9525" algn="ctr">
            <a:noFill/>
            <a:miter lim="800000"/>
            <a:headEnd type="none" w="sm" len="sm"/>
            <a:tailEnd type="none" w="sm" len="sm"/>
          </a:ln>
        </p:spPr>
        <p:txBody>
          <a:bodyPr lIns="86754" tIns="45112" rIns="86754" bIns="45112">
            <a:spAutoFit/>
          </a:bodyPr>
          <a:lstStyle/>
          <a:p>
            <a:pPr fontAlgn="base">
              <a:spcBef>
                <a:spcPct val="50000"/>
              </a:spcBef>
              <a:spcAft>
                <a:spcPct val="0"/>
              </a:spcAft>
            </a:pPr>
            <a:r>
              <a:rPr lang="es-ES" sz="1253" b="1" dirty="0">
                <a:solidFill>
                  <a:srgbClr val="000000"/>
                </a:solidFill>
                <a:latin typeface="Bosch Office Sans"/>
                <a:cs typeface="Arial" charset="0"/>
              </a:rPr>
              <a:t>EHB3</a:t>
            </a:r>
            <a:r>
              <a:rPr lang="es-ES" sz="1735" b="1" dirty="0">
                <a:solidFill>
                  <a:srgbClr val="000000"/>
                </a:solidFill>
                <a:latin typeface="Bosch Office Sans"/>
                <a:cs typeface="Arial" charset="0"/>
              </a:rPr>
              <a:t> </a:t>
            </a:r>
            <a:r>
              <a:rPr lang="es-ES" sz="1157" b="1" dirty="0">
                <a:solidFill>
                  <a:srgbClr val="000000"/>
                </a:solidFill>
                <a:latin typeface="Bosch Office Sans"/>
                <a:cs typeface="Arial" charset="0"/>
              </a:rPr>
              <a:t>E</a:t>
            </a:r>
            <a:r>
              <a:rPr lang="es-ES" sz="1157" dirty="0">
                <a:solidFill>
                  <a:srgbClr val="000000"/>
                </a:solidFill>
                <a:latin typeface="Bosch Office Sans"/>
                <a:cs typeface="Arial" charset="0"/>
              </a:rPr>
              <a:t>lektro-</a:t>
            </a:r>
            <a:r>
              <a:rPr lang="es-ES" sz="1157" b="1" dirty="0">
                <a:solidFill>
                  <a:srgbClr val="000000"/>
                </a:solidFill>
                <a:latin typeface="Bosch Office Sans"/>
                <a:cs typeface="Arial" charset="0"/>
              </a:rPr>
              <a:t>H</a:t>
            </a:r>
            <a:r>
              <a:rPr lang="es-ES" sz="1157" dirty="0">
                <a:solidFill>
                  <a:srgbClr val="000000"/>
                </a:solidFill>
                <a:latin typeface="Bosch Office Sans"/>
                <a:cs typeface="Arial" charset="0"/>
              </a:rPr>
              <a:t>ydraulische-</a:t>
            </a:r>
            <a:r>
              <a:rPr lang="es-ES" sz="1157" b="1" dirty="0">
                <a:solidFill>
                  <a:srgbClr val="000000"/>
                </a:solidFill>
                <a:latin typeface="Bosch Office Sans"/>
                <a:cs typeface="Arial" charset="0"/>
              </a:rPr>
              <a:t>B</a:t>
            </a:r>
            <a:r>
              <a:rPr lang="es-ES" sz="1157" dirty="0">
                <a:solidFill>
                  <a:srgbClr val="000000"/>
                </a:solidFill>
                <a:latin typeface="Bosch Office Sans"/>
                <a:cs typeface="Arial" charset="0"/>
              </a:rPr>
              <a:t>remse</a:t>
            </a:r>
          </a:p>
        </p:txBody>
      </p:sp>
      <p:sp>
        <p:nvSpPr>
          <p:cNvPr id="392206" name="Line 610"/>
          <p:cNvSpPr>
            <a:spLocks noChangeShapeType="1"/>
          </p:cNvSpPr>
          <p:nvPr>
            <p:custDataLst>
              <p:tags r:id="rId17"/>
            </p:custDataLst>
          </p:nvPr>
        </p:nvSpPr>
        <p:spPr bwMode="auto">
          <a:xfrm flipV="1">
            <a:off x="6890348" y="3501605"/>
            <a:ext cx="1140229" cy="1735596"/>
          </a:xfrm>
          <a:prstGeom prst="line">
            <a:avLst/>
          </a:prstGeom>
          <a:noFill/>
          <a:ln w="9525">
            <a:solidFill>
              <a:schemeClr val="tx1"/>
            </a:solidFill>
            <a:round/>
            <a:headEnd type="none" w="sm" len="sm"/>
            <a:tailEnd type="none" w="sm" len="sm"/>
          </a:ln>
        </p:spPr>
        <p:txBody>
          <a:bodyPr lIns="86769" tIns="45120" rIns="86769" bIns="45120"/>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392207" name="Text Box 611"/>
          <p:cNvSpPr txBox="1">
            <a:spLocks noChangeArrowheads="1"/>
          </p:cNvSpPr>
          <p:nvPr>
            <p:custDataLst>
              <p:tags r:id="rId18"/>
            </p:custDataLst>
          </p:nvPr>
        </p:nvSpPr>
        <p:spPr bwMode="auto">
          <a:xfrm>
            <a:off x="635161" y="2096598"/>
            <a:ext cx="7089314" cy="283978"/>
          </a:xfrm>
          <a:prstGeom prst="rect">
            <a:avLst/>
          </a:prstGeom>
          <a:noFill/>
          <a:ln w="25400" algn="ctr">
            <a:solidFill>
              <a:srgbClr val="FF0000"/>
            </a:solidFill>
            <a:miter lim="800000"/>
            <a:headEnd type="none" w="sm" len="sm"/>
            <a:tailEnd type="none" w="sm" len="sm"/>
          </a:ln>
        </p:spPr>
        <p:txBody>
          <a:bodyPr lIns="86754" tIns="45112" rIns="86754" bIns="45112">
            <a:spAutoFit/>
          </a:bodyPr>
          <a:lstStyle/>
          <a:p>
            <a:pPr algn="ctr" fontAlgn="base">
              <a:spcBef>
                <a:spcPct val="50000"/>
              </a:spcBef>
              <a:spcAft>
                <a:spcPct val="0"/>
              </a:spcAft>
            </a:pPr>
            <a:r>
              <a:rPr lang="es-ES" sz="1253" dirty="0">
                <a:solidFill>
                  <a:srgbClr val="000000"/>
                </a:solidFill>
                <a:latin typeface="Bosch Office Sans"/>
                <a:cs typeface="Arial" charset="0"/>
              </a:rPr>
              <a:t>Operaciones especiales de sistema de frenos</a:t>
            </a:r>
          </a:p>
        </p:txBody>
      </p:sp>
      <p:sp>
        <p:nvSpPr>
          <p:cNvPr id="392208" name="Line 612"/>
          <p:cNvSpPr>
            <a:spLocks noChangeShapeType="1"/>
          </p:cNvSpPr>
          <p:nvPr>
            <p:custDataLst>
              <p:tags r:id="rId19"/>
            </p:custDataLst>
          </p:nvPr>
        </p:nvSpPr>
        <p:spPr bwMode="auto">
          <a:xfrm flipH="1">
            <a:off x="2568193" y="2825120"/>
            <a:ext cx="601490" cy="416298"/>
          </a:xfrm>
          <a:prstGeom prst="line">
            <a:avLst/>
          </a:prstGeom>
          <a:noFill/>
          <a:ln w="19050">
            <a:solidFill>
              <a:srgbClr val="FF0000"/>
            </a:solidFill>
            <a:round/>
            <a:headEnd type="none" w="sm" len="sm"/>
            <a:tailEnd type="triangle" w="sm" len="sm"/>
          </a:ln>
        </p:spPr>
        <p:txBody>
          <a:bodyPr lIns="86769" tIns="45120" rIns="86769" bIns="45120"/>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392209" name="Text Box 613"/>
          <p:cNvSpPr txBox="1">
            <a:spLocks noChangeArrowheads="1"/>
          </p:cNvSpPr>
          <p:nvPr>
            <p:custDataLst>
              <p:tags r:id="rId20"/>
            </p:custDataLst>
          </p:nvPr>
        </p:nvSpPr>
        <p:spPr bwMode="auto">
          <a:xfrm rot="-1990835">
            <a:off x="1969764" y="2723455"/>
            <a:ext cx="1449391" cy="269142"/>
          </a:xfrm>
          <a:prstGeom prst="rect">
            <a:avLst/>
          </a:prstGeom>
          <a:noFill/>
          <a:ln w="9525" algn="ctr">
            <a:noFill/>
            <a:miter lim="800000"/>
            <a:headEnd type="none" w="sm" len="sm"/>
            <a:tailEnd type="none" w="sm" len="sm"/>
          </a:ln>
        </p:spPr>
        <p:txBody>
          <a:bodyPr lIns="86754" tIns="45112" rIns="86754" bIns="45112">
            <a:spAutoFit/>
          </a:bodyPr>
          <a:lstStyle/>
          <a:p>
            <a:pPr algn="ctr" fontAlgn="base">
              <a:spcBef>
                <a:spcPct val="50000"/>
              </a:spcBef>
              <a:spcAft>
                <a:spcPct val="0"/>
              </a:spcAft>
            </a:pPr>
            <a:r>
              <a:rPr lang="es-ES" sz="1157" b="1" dirty="0">
                <a:solidFill>
                  <a:srgbClr val="FF0000"/>
                </a:solidFill>
                <a:latin typeface="Bosch Office Sans"/>
                <a:cs typeface="Arial" charset="0"/>
              </a:rPr>
              <a:t>Desactivar SBC</a:t>
            </a:r>
          </a:p>
        </p:txBody>
      </p:sp>
      <p:sp>
        <p:nvSpPr>
          <p:cNvPr id="392210" name="Text Box 614"/>
          <p:cNvSpPr txBox="1">
            <a:spLocks noChangeArrowheads="1"/>
          </p:cNvSpPr>
          <p:nvPr>
            <p:custDataLst>
              <p:tags r:id="rId21"/>
            </p:custDataLst>
          </p:nvPr>
        </p:nvSpPr>
        <p:spPr bwMode="auto">
          <a:xfrm rot="2314826">
            <a:off x="5284846" y="2614789"/>
            <a:ext cx="1199918" cy="269142"/>
          </a:xfrm>
          <a:prstGeom prst="rect">
            <a:avLst/>
          </a:prstGeom>
          <a:noFill/>
          <a:ln w="9525" algn="ctr">
            <a:noFill/>
            <a:miter lim="800000"/>
            <a:headEnd type="none" w="sm" len="sm"/>
            <a:tailEnd type="none" w="sm" len="sm"/>
          </a:ln>
        </p:spPr>
        <p:txBody>
          <a:bodyPr lIns="86754" tIns="45112" rIns="86754" bIns="45112">
            <a:spAutoFit/>
          </a:bodyPr>
          <a:lstStyle/>
          <a:p>
            <a:pPr algn="ctr" fontAlgn="base">
              <a:spcBef>
                <a:spcPct val="50000"/>
              </a:spcBef>
              <a:spcAft>
                <a:spcPct val="0"/>
              </a:spcAft>
            </a:pPr>
            <a:r>
              <a:rPr lang="es-ES" sz="1157" b="1" dirty="0">
                <a:solidFill>
                  <a:srgbClr val="FF0000"/>
                </a:solidFill>
                <a:latin typeface="Bosch Office Sans"/>
                <a:cs typeface="Arial" charset="0"/>
              </a:rPr>
              <a:t>Nada</a:t>
            </a:r>
          </a:p>
        </p:txBody>
      </p:sp>
      <p:sp>
        <p:nvSpPr>
          <p:cNvPr id="392211" name="Line 615"/>
          <p:cNvSpPr>
            <a:spLocks noChangeShapeType="1"/>
          </p:cNvSpPr>
          <p:nvPr>
            <p:custDataLst>
              <p:tags r:id="rId22"/>
            </p:custDataLst>
          </p:nvPr>
        </p:nvSpPr>
        <p:spPr bwMode="auto">
          <a:xfrm>
            <a:off x="5511360" y="2652173"/>
            <a:ext cx="500476" cy="416298"/>
          </a:xfrm>
          <a:prstGeom prst="line">
            <a:avLst/>
          </a:prstGeom>
          <a:noFill/>
          <a:ln w="19050">
            <a:solidFill>
              <a:srgbClr val="FF0000"/>
            </a:solidFill>
            <a:round/>
            <a:headEnd type="none" w="sm" len="sm"/>
            <a:tailEnd type="triangle" w="sm" len="sm"/>
          </a:ln>
        </p:spPr>
        <p:txBody>
          <a:bodyPr lIns="86769" tIns="45120" rIns="86769" bIns="45120"/>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392212" name="Text Box 617"/>
          <p:cNvSpPr txBox="1">
            <a:spLocks noChangeArrowheads="1"/>
          </p:cNvSpPr>
          <p:nvPr>
            <p:custDataLst>
              <p:tags r:id="rId23"/>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sp>
        <p:nvSpPr>
          <p:cNvPr id="392213" name="Text Box 619"/>
          <p:cNvSpPr txBox="1">
            <a:spLocks noChangeArrowheads="1"/>
          </p:cNvSpPr>
          <p:nvPr>
            <p:custDataLst>
              <p:tags r:id="rId24"/>
            </p:custDataLst>
          </p:nvPr>
        </p:nvSpPr>
        <p:spPr bwMode="auto">
          <a:xfrm>
            <a:off x="2378410" y="203360"/>
            <a:ext cx="1909818" cy="389017"/>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928" b="1" dirty="0">
                <a:solidFill>
                  <a:srgbClr val="FFFFFF"/>
                </a:solidFill>
                <a:latin typeface="Bosch Office Sans"/>
                <a:cs typeface="Arial" charset="0"/>
              </a:rPr>
              <a:t>ESP PREMIUM</a:t>
            </a:r>
          </a:p>
        </p:txBody>
      </p:sp>
      <p:sp>
        <p:nvSpPr>
          <p:cNvPr id="25" name="CuadroTexto 24"/>
          <p:cNvSpPr txBox="1"/>
          <p:nvPr>
            <p:custDataLst>
              <p:tags r:id="rId25"/>
            </p:custDataLst>
          </p:nvPr>
        </p:nvSpPr>
        <p:spPr>
          <a:xfrm>
            <a:off x="432533" y="369646"/>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6" name="Rectángulo 5"/>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5" name="Rectángulo 4"/>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4" name="Rectángulo 3"/>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58</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sp>
        <p:nvSpPr>
          <p:cNvPr id="3" name="Rectángulo 2"/>
          <p:cNvSpPr>
            <a:spLocks/>
          </p:cNvSpPr>
          <p:nvPr>
            <p:custDataLst>
              <p:tags r:id="rId6"/>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7"/>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398341" name="Text Box 5"/>
          <p:cNvSpPr txBox="1">
            <a:spLocks noChangeArrowheads="1"/>
          </p:cNvSpPr>
          <p:nvPr>
            <p:custDataLst>
              <p:tags r:id="rId8"/>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sp>
        <p:nvSpPr>
          <p:cNvPr id="398342" name="Text Box 6"/>
          <p:cNvSpPr txBox="1">
            <a:spLocks noChangeArrowheads="1"/>
          </p:cNvSpPr>
          <p:nvPr>
            <p:custDataLst>
              <p:tags r:id="rId9"/>
            </p:custDataLst>
          </p:nvPr>
        </p:nvSpPr>
        <p:spPr bwMode="auto">
          <a:xfrm>
            <a:off x="2378410" y="203360"/>
            <a:ext cx="4374193" cy="389017"/>
          </a:xfrm>
          <a:prstGeom prst="rect">
            <a:avLst/>
          </a:prstGeom>
          <a:noFill/>
          <a:ln w="9525">
            <a:noFill/>
            <a:miter lim="800000"/>
            <a:headEnd/>
            <a:tailEnd/>
          </a:ln>
        </p:spPr>
        <p:txBody>
          <a:bodyPr>
            <a:spAutoFit/>
          </a:bodyPr>
          <a:lstStyle/>
          <a:p>
            <a:pPr eaLnBrk="0" fontAlgn="base" hangingPunct="0">
              <a:spcBef>
                <a:spcPct val="0"/>
              </a:spcBef>
              <a:spcAft>
                <a:spcPct val="0"/>
              </a:spcAft>
            </a:pPr>
            <a:r>
              <a:rPr lang="es-ES" sz="1928" b="1" dirty="0">
                <a:solidFill>
                  <a:srgbClr val="FFFFFF"/>
                </a:solidFill>
                <a:latin typeface="Bosch Office Sans"/>
                <a:cs typeface="Arial" charset="0"/>
              </a:rPr>
              <a:t>ESP PREMIUM  Grupo hidr</a:t>
            </a:r>
            <a:r>
              <a:rPr lang="es-ES" sz="1928" b="1" dirty="0">
                <a:solidFill>
                  <a:srgbClr val="FFFFFF"/>
                </a:solidFill>
                <a:latin typeface="Arial" charset="0"/>
                <a:cs typeface="Arial" charset="0"/>
              </a:rPr>
              <a:t>á</a:t>
            </a:r>
            <a:r>
              <a:rPr lang="es-ES" sz="1928" b="1" dirty="0">
                <a:solidFill>
                  <a:srgbClr val="FFFFFF"/>
                </a:solidFill>
                <a:latin typeface="Bosch Office Sans"/>
                <a:cs typeface="Arial" charset="0"/>
              </a:rPr>
              <a:t>ulico</a:t>
            </a:r>
          </a:p>
        </p:txBody>
      </p:sp>
      <p:pic>
        <p:nvPicPr>
          <p:cNvPr id="398343" name="Picture 13" descr="EHB3_2"/>
          <p:cNvPicPr>
            <a:picLocks noChangeAspect="1" noChangeArrowheads="1"/>
          </p:cNvPicPr>
          <p:nvPr>
            <p:custDataLst>
              <p:tags r:id="rId10"/>
            </p:custDataLst>
          </p:nvPr>
        </p:nvPicPr>
        <p:blipFill>
          <a:blip r:embed="rId18" cstate="print"/>
          <a:srcRect/>
          <a:stretch>
            <a:fillRect/>
          </a:stretch>
        </p:blipFill>
        <p:spPr bwMode="auto">
          <a:xfrm>
            <a:off x="226515" y="791110"/>
            <a:ext cx="6014898" cy="3435921"/>
          </a:xfrm>
          <a:prstGeom prst="rect">
            <a:avLst/>
          </a:prstGeom>
          <a:noFill/>
          <a:ln w="9525">
            <a:noFill/>
            <a:miter lim="800000"/>
            <a:headEnd/>
            <a:tailEnd/>
          </a:ln>
        </p:spPr>
      </p:pic>
      <p:pic>
        <p:nvPicPr>
          <p:cNvPr id="398344" name="Picture 15" descr="ESPpremium_Förderrate"/>
          <p:cNvPicPr>
            <a:picLocks noChangeAspect="1" noChangeArrowheads="1"/>
          </p:cNvPicPr>
          <p:nvPr>
            <p:custDataLst>
              <p:tags r:id="rId11"/>
            </p:custDataLst>
          </p:nvPr>
        </p:nvPicPr>
        <p:blipFill>
          <a:blip r:embed="rId19" cstate="print"/>
          <a:srcRect/>
          <a:stretch>
            <a:fillRect/>
          </a:stretch>
        </p:blipFill>
        <p:spPr bwMode="auto">
          <a:xfrm>
            <a:off x="62866" y="3293455"/>
            <a:ext cx="2598573" cy="2021802"/>
          </a:xfrm>
          <a:prstGeom prst="rect">
            <a:avLst/>
          </a:prstGeom>
          <a:noFill/>
          <a:ln w="9525">
            <a:noFill/>
            <a:miter lim="800000"/>
            <a:headEnd/>
            <a:tailEnd/>
          </a:ln>
        </p:spPr>
      </p:pic>
      <p:sp>
        <p:nvSpPr>
          <p:cNvPr id="398345" name="Text Box 16"/>
          <p:cNvSpPr txBox="1">
            <a:spLocks noChangeArrowheads="1"/>
          </p:cNvSpPr>
          <p:nvPr>
            <p:custDataLst>
              <p:tags r:id="rId12"/>
            </p:custDataLst>
          </p:nvPr>
        </p:nvSpPr>
        <p:spPr bwMode="auto">
          <a:xfrm>
            <a:off x="4094111" y="3431201"/>
            <a:ext cx="3656770" cy="300082"/>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350" b="1" dirty="0">
                <a:solidFill>
                  <a:srgbClr val="000000"/>
                </a:solidFill>
                <a:latin typeface="Arial" charset="0"/>
                <a:cs typeface="Arial" charset="0"/>
              </a:rPr>
              <a:t>¿</a:t>
            </a:r>
            <a:r>
              <a:rPr lang="es-ES" sz="1350" b="1" dirty="0">
                <a:solidFill>
                  <a:srgbClr val="000000"/>
                </a:solidFill>
                <a:latin typeface="Bosch Office Sans"/>
                <a:cs typeface="Arial" charset="0"/>
              </a:rPr>
              <a:t> Que ventajas ofrece 6 pistones bomba ?</a:t>
            </a:r>
          </a:p>
        </p:txBody>
      </p:sp>
      <p:sp>
        <p:nvSpPr>
          <p:cNvPr id="398346" name="Text Box 17"/>
          <p:cNvSpPr txBox="1">
            <a:spLocks noChangeArrowheads="1"/>
          </p:cNvSpPr>
          <p:nvPr>
            <p:custDataLst>
              <p:tags r:id="rId13"/>
            </p:custDataLst>
          </p:nvPr>
        </p:nvSpPr>
        <p:spPr bwMode="auto">
          <a:xfrm>
            <a:off x="3853820" y="3697509"/>
            <a:ext cx="4374193" cy="504436"/>
          </a:xfrm>
          <a:prstGeom prst="rect">
            <a:avLst/>
          </a:prstGeom>
          <a:noFill/>
          <a:ln w="9525">
            <a:noFill/>
            <a:miter lim="800000"/>
            <a:headEnd/>
            <a:tailEnd/>
          </a:ln>
        </p:spPr>
        <p:txBody>
          <a:bodyPr>
            <a:spAutoFit/>
          </a:bodyPr>
          <a:lstStyle/>
          <a:p>
            <a:pPr eaLnBrk="0" fontAlgn="base" hangingPunct="0">
              <a:spcBef>
                <a:spcPct val="0"/>
              </a:spcBef>
              <a:spcAft>
                <a:spcPct val="0"/>
              </a:spcAft>
            </a:pPr>
            <a:r>
              <a:rPr lang="es-ES" sz="1350" dirty="0">
                <a:solidFill>
                  <a:srgbClr val="DF0024"/>
                </a:solidFill>
                <a:latin typeface="Bosch Office Sans"/>
                <a:cs typeface="Arial" charset="0"/>
              </a:rPr>
              <a:t>Alta velocidad, alto incremento de suministro, bajo nivel de ruido, bajas pulsaciones del pedal </a:t>
            </a:r>
          </a:p>
        </p:txBody>
      </p:sp>
      <p:sp>
        <p:nvSpPr>
          <p:cNvPr id="398347" name="Text Box 18"/>
          <p:cNvSpPr txBox="1">
            <a:spLocks noChangeArrowheads="1"/>
          </p:cNvSpPr>
          <p:nvPr>
            <p:custDataLst>
              <p:tags r:id="rId14"/>
            </p:custDataLst>
          </p:nvPr>
        </p:nvSpPr>
        <p:spPr bwMode="auto">
          <a:xfrm>
            <a:off x="2744202" y="4334201"/>
            <a:ext cx="5628464" cy="300082"/>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350" b="1" dirty="0">
                <a:solidFill>
                  <a:srgbClr val="000000"/>
                </a:solidFill>
                <a:latin typeface="Arial" charset="0"/>
                <a:cs typeface="Arial" charset="0"/>
              </a:rPr>
              <a:t>¿</a:t>
            </a:r>
            <a:r>
              <a:rPr lang="es-ES" sz="1350" b="1" dirty="0">
                <a:solidFill>
                  <a:srgbClr val="000000"/>
                </a:solidFill>
                <a:latin typeface="Bosch Office Sans"/>
                <a:cs typeface="Arial" charset="0"/>
              </a:rPr>
              <a:t> Que es esencial para incrementar la vida de servicio del motor ?</a:t>
            </a:r>
          </a:p>
        </p:txBody>
      </p:sp>
      <p:sp>
        <p:nvSpPr>
          <p:cNvPr id="398348" name="Text Box 19"/>
          <p:cNvSpPr txBox="1">
            <a:spLocks noChangeArrowheads="1"/>
          </p:cNvSpPr>
          <p:nvPr>
            <p:custDataLst>
              <p:tags r:id="rId15"/>
            </p:custDataLst>
          </p:nvPr>
        </p:nvSpPr>
        <p:spPr bwMode="auto">
          <a:xfrm>
            <a:off x="2865111" y="4612753"/>
            <a:ext cx="5087410" cy="712146"/>
          </a:xfrm>
          <a:prstGeom prst="rect">
            <a:avLst/>
          </a:prstGeom>
          <a:noFill/>
          <a:ln w="9525">
            <a:noFill/>
            <a:miter lim="800000"/>
            <a:headEnd/>
            <a:tailEnd/>
          </a:ln>
        </p:spPr>
        <p:txBody>
          <a:bodyPr>
            <a:spAutoFit/>
          </a:bodyPr>
          <a:lstStyle/>
          <a:p>
            <a:pPr eaLnBrk="0" fontAlgn="base" hangingPunct="0">
              <a:spcBef>
                <a:spcPct val="0"/>
              </a:spcBef>
              <a:spcAft>
                <a:spcPct val="0"/>
              </a:spcAft>
            </a:pPr>
            <a:r>
              <a:rPr lang="es-ES" sz="1350" dirty="0">
                <a:solidFill>
                  <a:srgbClr val="DF0024"/>
                </a:solidFill>
                <a:latin typeface="Bosch Office Sans"/>
                <a:cs typeface="Arial" charset="0"/>
              </a:rPr>
              <a:t>El pico de corriente durante una situaci</a:t>
            </a:r>
            <a:r>
              <a:rPr lang="es-ES" sz="1350" dirty="0">
                <a:solidFill>
                  <a:srgbClr val="DF0024"/>
                </a:solidFill>
                <a:latin typeface="Arial" charset="0"/>
                <a:cs typeface="Arial" charset="0"/>
              </a:rPr>
              <a:t>ó</a:t>
            </a:r>
            <a:r>
              <a:rPr lang="es-ES" sz="1350" dirty="0">
                <a:solidFill>
                  <a:srgbClr val="DF0024"/>
                </a:solidFill>
                <a:latin typeface="Bosch Office Sans"/>
                <a:cs typeface="Arial" charset="0"/>
              </a:rPr>
              <a:t>n no critica es reducido a través de control de la corriente del motor. Como resultado el desgaste y el da</a:t>
            </a:r>
            <a:r>
              <a:rPr lang="es-ES" sz="1350" dirty="0">
                <a:solidFill>
                  <a:srgbClr val="DF0024"/>
                </a:solidFill>
                <a:latin typeface="Arial" charset="0"/>
                <a:cs typeface="Arial" charset="0"/>
              </a:rPr>
              <a:t>ñ</a:t>
            </a:r>
            <a:r>
              <a:rPr lang="es-ES" sz="1350" dirty="0">
                <a:solidFill>
                  <a:srgbClr val="DF0024"/>
                </a:solidFill>
                <a:latin typeface="Bosch Office Sans"/>
                <a:cs typeface="Arial" charset="0"/>
              </a:rPr>
              <a:t>o es reducido.</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8346"/>
                                        </p:tgtEl>
                                        <p:attrNameLst>
                                          <p:attrName>style.visibility</p:attrName>
                                        </p:attrNameLst>
                                      </p:cBhvr>
                                      <p:to>
                                        <p:strVal val="visible"/>
                                      </p:to>
                                    </p:set>
                                    <p:animEffect transition="in" filter="wipe(left)">
                                      <p:cBhvr>
                                        <p:cTn id="7" dur="500"/>
                                        <p:tgtEl>
                                          <p:spTgt spid="3983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8348"/>
                                        </p:tgtEl>
                                        <p:attrNameLst>
                                          <p:attrName>style.visibility</p:attrName>
                                        </p:attrNameLst>
                                      </p:cBhvr>
                                      <p:to>
                                        <p:strVal val="visible"/>
                                      </p:to>
                                    </p:set>
                                    <p:animEffect transition="in" filter="wipe(left)">
                                      <p:cBhvr>
                                        <p:cTn id="12" dur="500"/>
                                        <p:tgtEl>
                                          <p:spTgt spid="398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6" grpId="0"/>
      <p:bldP spid="39834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6" name="Rectángulo 5"/>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5" name="Rectángulo 4"/>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4" name="Rectángulo 3"/>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59</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sp>
        <p:nvSpPr>
          <p:cNvPr id="3" name="Rectángulo 2"/>
          <p:cNvSpPr>
            <a:spLocks/>
          </p:cNvSpPr>
          <p:nvPr>
            <p:custDataLst>
              <p:tags r:id="rId6"/>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7"/>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400389" name="Text Box 5"/>
          <p:cNvSpPr txBox="1">
            <a:spLocks noChangeArrowheads="1"/>
          </p:cNvSpPr>
          <p:nvPr>
            <p:custDataLst>
              <p:tags r:id="rId8"/>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sp>
        <p:nvSpPr>
          <p:cNvPr id="400390" name="Text Box 6"/>
          <p:cNvSpPr txBox="1">
            <a:spLocks noChangeArrowheads="1"/>
          </p:cNvSpPr>
          <p:nvPr>
            <p:custDataLst>
              <p:tags r:id="rId9"/>
            </p:custDataLst>
          </p:nvPr>
        </p:nvSpPr>
        <p:spPr bwMode="auto">
          <a:xfrm>
            <a:off x="2378410" y="203360"/>
            <a:ext cx="4374193" cy="389017"/>
          </a:xfrm>
          <a:prstGeom prst="rect">
            <a:avLst/>
          </a:prstGeom>
          <a:noFill/>
          <a:ln w="9525">
            <a:noFill/>
            <a:miter lim="800000"/>
            <a:headEnd/>
            <a:tailEnd/>
          </a:ln>
        </p:spPr>
        <p:txBody>
          <a:bodyPr>
            <a:spAutoFit/>
          </a:bodyPr>
          <a:lstStyle/>
          <a:p>
            <a:pPr eaLnBrk="0" fontAlgn="base" hangingPunct="0">
              <a:spcBef>
                <a:spcPct val="0"/>
              </a:spcBef>
              <a:spcAft>
                <a:spcPct val="0"/>
              </a:spcAft>
            </a:pPr>
            <a:r>
              <a:rPr lang="es-ES" sz="1928" b="1" dirty="0">
                <a:solidFill>
                  <a:srgbClr val="FFFFFF"/>
                </a:solidFill>
                <a:latin typeface="Bosch Office Sans"/>
                <a:cs typeface="Arial" charset="0"/>
              </a:rPr>
              <a:t>ESP PREMIUM  Grupo hidr</a:t>
            </a:r>
            <a:r>
              <a:rPr lang="es-ES" sz="1928" b="1" dirty="0">
                <a:solidFill>
                  <a:srgbClr val="FFFFFF"/>
                </a:solidFill>
                <a:latin typeface="Arial" charset="0"/>
                <a:cs typeface="Arial" charset="0"/>
              </a:rPr>
              <a:t>á</a:t>
            </a:r>
            <a:r>
              <a:rPr lang="es-ES" sz="1928" b="1" dirty="0">
                <a:solidFill>
                  <a:srgbClr val="FFFFFF"/>
                </a:solidFill>
                <a:latin typeface="Bosch Office Sans"/>
                <a:cs typeface="Arial" charset="0"/>
              </a:rPr>
              <a:t>ulico</a:t>
            </a:r>
          </a:p>
        </p:txBody>
      </p:sp>
      <p:pic>
        <p:nvPicPr>
          <p:cNvPr id="400391" name="Picture 13" descr="ESPpremiumHydraulikplan"/>
          <p:cNvPicPr>
            <a:picLocks noChangeAspect="1" noChangeArrowheads="1"/>
          </p:cNvPicPr>
          <p:nvPr>
            <p:custDataLst>
              <p:tags r:id="rId10"/>
            </p:custDataLst>
          </p:nvPr>
        </p:nvPicPr>
        <p:blipFill>
          <a:blip r:embed="rId19" cstate="print"/>
          <a:srcRect/>
          <a:stretch>
            <a:fillRect/>
          </a:stretch>
        </p:blipFill>
        <p:spPr bwMode="auto">
          <a:xfrm>
            <a:off x="157643" y="1003578"/>
            <a:ext cx="4859363" cy="4197129"/>
          </a:xfrm>
          <a:prstGeom prst="rect">
            <a:avLst/>
          </a:prstGeom>
          <a:noFill/>
          <a:ln w="9525">
            <a:noFill/>
            <a:miter lim="800000"/>
            <a:headEnd/>
            <a:tailEnd/>
          </a:ln>
        </p:spPr>
      </p:pic>
      <p:pic>
        <p:nvPicPr>
          <p:cNvPr id="400392" name="Picture 14" descr="hus2bh_ESPpremium_Messe"/>
          <p:cNvPicPr>
            <a:picLocks noChangeAspect="1" noChangeArrowheads="1"/>
          </p:cNvPicPr>
          <p:nvPr>
            <p:custDataLst>
              <p:tags r:id="rId11"/>
            </p:custDataLst>
          </p:nvPr>
        </p:nvPicPr>
        <p:blipFill>
          <a:blip r:embed="rId20" cstate="print"/>
          <a:srcRect/>
          <a:stretch>
            <a:fillRect/>
          </a:stretch>
        </p:blipFill>
        <p:spPr bwMode="auto">
          <a:xfrm>
            <a:off x="5225155" y="902602"/>
            <a:ext cx="2568193" cy="1953327"/>
          </a:xfrm>
          <a:prstGeom prst="rect">
            <a:avLst/>
          </a:prstGeom>
          <a:noFill/>
          <a:ln w="9525">
            <a:noFill/>
            <a:miter lim="800000"/>
            <a:headEnd/>
            <a:tailEnd/>
          </a:ln>
        </p:spPr>
      </p:pic>
      <p:sp>
        <p:nvSpPr>
          <p:cNvPr id="400393" name="Text Box 16"/>
          <p:cNvSpPr txBox="1">
            <a:spLocks noChangeArrowheads="1"/>
          </p:cNvSpPr>
          <p:nvPr>
            <p:custDataLst>
              <p:tags r:id="rId12"/>
            </p:custDataLst>
          </p:nvPr>
        </p:nvSpPr>
        <p:spPr bwMode="auto">
          <a:xfrm>
            <a:off x="3073261" y="3432732"/>
            <a:ext cx="4498347"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350" b="1" dirty="0">
                <a:solidFill>
                  <a:srgbClr val="000000"/>
                </a:solidFill>
                <a:latin typeface="Arial" charset="0"/>
                <a:cs typeface="Arial" charset="0"/>
              </a:rPr>
              <a:t>¿</a:t>
            </a:r>
            <a:r>
              <a:rPr lang="es-ES" sz="1350" b="1" dirty="0">
                <a:solidFill>
                  <a:srgbClr val="000000"/>
                </a:solidFill>
                <a:latin typeface="Bosch Office Sans"/>
                <a:cs typeface="Arial" charset="0"/>
              </a:rPr>
              <a:t> Donde están montados los sensores de presi</a:t>
            </a:r>
            <a:r>
              <a:rPr lang="es-ES" sz="1350" b="1" dirty="0">
                <a:solidFill>
                  <a:srgbClr val="000000"/>
                </a:solidFill>
                <a:latin typeface="Arial" charset="0"/>
                <a:cs typeface="Arial" charset="0"/>
              </a:rPr>
              <a:t>ó</a:t>
            </a:r>
            <a:r>
              <a:rPr lang="es-ES" sz="1350" b="1" dirty="0">
                <a:solidFill>
                  <a:srgbClr val="000000"/>
                </a:solidFill>
                <a:latin typeface="Bosch Office Sans"/>
                <a:cs typeface="Arial" charset="0"/>
              </a:rPr>
              <a:t>n ?</a:t>
            </a:r>
            <a:r>
              <a:rPr lang="es-ES" sz="1735" b="1" dirty="0">
                <a:solidFill>
                  <a:srgbClr val="000000"/>
                </a:solidFill>
                <a:latin typeface="Bosch Office Sans"/>
                <a:cs typeface="Arial" charset="0"/>
              </a:rPr>
              <a:t> </a:t>
            </a:r>
          </a:p>
        </p:txBody>
      </p:sp>
      <p:sp>
        <p:nvSpPr>
          <p:cNvPr id="400394" name="Text Box 17"/>
          <p:cNvSpPr txBox="1">
            <a:spLocks noChangeArrowheads="1"/>
          </p:cNvSpPr>
          <p:nvPr>
            <p:custDataLst>
              <p:tags r:id="rId13"/>
            </p:custDataLst>
          </p:nvPr>
        </p:nvSpPr>
        <p:spPr bwMode="auto">
          <a:xfrm>
            <a:off x="3419155" y="3849030"/>
            <a:ext cx="3489559" cy="504436"/>
          </a:xfrm>
          <a:prstGeom prst="rect">
            <a:avLst/>
          </a:prstGeom>
          <a:noFill/>
          <a:ln w="9525">
            <a:noFill/>
            <a:miter lim="800000"/>
            <a:headEnd/>
            <a:tailEnd/>
          </a:ln>
        </p:spPr>
        <p:txBody>
          <a:bodyPr>
            <a:spAutoFit/>
          </a:bodyPr>
          <a:lstStyle/>
          <a:p>
            <a:pPr eaLnBrk="0" fontAlgn="base" hangingPunct="0">
              <a:spcBef>
                <a:spcPct val="0"/>
              </a:spcBef>
              <a:spcAft>
                <a:spcPct val="0"/>
              </a:spcAft>
            </a:pPr>
            <a:r>
              <a:rPr lang="es-ES" sz="1350" dirty="0">
                <a:solidFill>
                  <a:srgbClr val="DF0024"/>
                </a:solidFill>
                <a:latin typeface="Bosch Office Sans"/>
                <a:cs typeface="Arial" charset="0"/>
              </a:rPr>
              <a:t>Uno en el circuito principal y opcionalmente otros en cada uno de los circuitos.</a:t>
            </a:r>
          </a:p>
        </p:txBody>
      </p:sp>
      <p:sp>
        <p:nvSpPr>
          <p:cNvPr id="400395" name="Text Box 18"/>
          <p:cNvSpPr txBox="1">
            <a:spLocks noChangeArrowheads="1"/>
          </p:cNvSpPr>
          <p:nvPr>
            <p:custDataLst>
              <p:tags r:id="rId14"/>
            </p:custDataLst>
          </p:nvPr>
        </p:nvSpPr>
        <p:spPr bwMode="auto">
          <a:xfrm>
            <a:off x="3211007" y="4404604"/>
            <a:ext cx="4827223" cy="504436"/>
          </a:xfrm>
          <a:prstGeom prst="rect">
            <a:avLst/>
          </a:prstGeom>
          <a:noFill/>
          <a:ln w="9525">
            <a:noFill/>
            <a:miter lim="800000"/>
            <a:headEnd/>
            <a:tailEnd/>
          </a:ln>
        </p:spPr>
        <p:txBody>
          <a:bodyPr>
            <a:spAutoFit/>
          </a:bodyPr>
          <a:lstStyle/>
          <a:p>
            <a:pPr eaLnBrk="0" fontAlgn="base" hangingPunct="0">
              <a:spcBef>
                <a:spcPct val="0"/>
              </a:spcBef>
              <a:spcAft>
                <a:spcPct val="0"/>
              </a:spcAft>
            </a:pPr>
            <a:r>
              <a:rPr lang="es-ES" sz="1350" b="1" dirty="0">
                <a:solidFill>
                  <a:srgbClr val="000000"/>
                </a:solidFill>
                <a:latin typeface="Arial" charset="0"/>
                <a:cs typeface="Arial" charset="0"/>
              </a:rPr>
              <a:t>¿</a:t>
            </a:r>
            <a:r>
              <a:rPr lang="es-ES" sz="1350" b="1" dirty="0">
                <a:solidFill>
                  <a:srgbClr val="000000"/>
                </a:solidFill>
                <a:latin typeface="Bosch Office Sans"/>
                <a:cs typeface="Arial" charset="0"/>
              </a:rPr>
              <a:t> Cual es la ventaja de la funci</a:t>
            </a:r>
            <a:r>
              <a:rPr lang="es-ES" sz="1350" b="1" dirty="0">
                <a:solidFill>
                  <a:srgbClr val="000000"/>
                </a:solidFill>
                <a:latin typeface="Arial" charset="0"/>
                <a:cs typeface="Arial" charset="0"/>
              </a:rPr>
              <a:t>ó</a:t>
            </a:r>
            <a:r>
              <a:rPr lang="es-ES" sz="1350" b="1" dirty="0">
                <a:solidFill>
                  <a:srgbClr val="000000"/>
                </a:solidFill>
                <a:latin typeface="Bosch Office Sans"/>
                <a:cs typeface="Arial" charset="0"/>
              </a:rPr>
              <a:t>n de amplificaci</a:t>
            </a:r>
            <a:r>
              <a:rPr lang="es-ES" sz="1350" b="1" dirty="0">
                <a:solidFill>
                  <a:srgbClr val="000000"/>
                </a:solidFill>
                <a:latin typeface="Arial" charset="0"/>
                <a:cs typeface="Arial" charset="0"/>
              </a:rPr>
              <a:t>ó</a:t>
            </a:r>
            <a:r>
              <a:rPr lang="es-ES" sz="1350" b="1" dirty="0">
                <a:solidFill>
                  <a:srgbClr val="000000"/>
                </a:solidFill>
                <a:latin typeface="Bosch Office Sans"/>
                <a:cs typeface="Arial" charset="0"/>
              </a:rPr>
              <a:t>n de la fuerza de frenado ?</a:t>
            </a:r>
          </a:p>
        </p:txBody>
      </p:sp>
      <p:sp>
        <p:nvSpPr>
          <p:cNvPr id="400396" name="Text Box 19"/>
          <p:cNvSpPr txBox="1">
            <a:spLocks noChangeArrowheads="1"/>
          </p:cNvSpPr>
          <p:nvPr>
            <p:custDataLst>
              <p:tags r:id="rId15"/>
            </p:custDataLst>
          </p:nvPr>
        </p:nvSpPr>
        <p:spPr bwMode="auto">
          <a:xfrm>
            <a:off x="3281409" y="4877532"/>
            <a:ext cx="4966500" cy="507831"/>
          </a:xfrm>
          <a:prstGeom prst="rect">
            <a:avLst/>
          </a:prstGeom>
          <a:noFill/>
          <a:ln w="9525">
            <a:noFill/>
            <a:miter lim="800000"/>
            <a:headEnd/>
            <a:tailEnd/>
          </a:ln>
        </p:spPr>
        <p:txBody>
          <a:bodyPr>
            <a:spAutoFit/>
          </a:bodyPr>
          <a:lstStyle/>
          <a:p>
            <a:pPr eaLnBrk="0" fontAlgn="base" hangingPunct="0">
              <a:spcBef>
                <a:spcPct val="0"/>
              </a:spcBef>
              <a:spcAft>
                <a:spcPct val="0"/>
              </a:spcAft>
            </a:pPr>
            <a:r>
              <a:rPr lang="es-ES" sz="1350" dirty="0">
                <a:solidFill>
                  <a:srgbClr val="DF0024"/>
                </a:solidFill>
                <a:latin typeface="Bosch Office Sans"/>
                <a:cs typeface="Arial" charset="0"/>
              </a:rPr>
              <a:t>Se puede instalar un amplificador simple en lugar de uno doble.</a:t>
            </a:r>
          </a:p>
        </p:txBody>
      </p:sp>
      <p:sp>
        <p:nvSpPr>
          <p:cNvPr id="16" name="CuadroTexto 15"/>
          <p:cNvSpPr txBox="1"/>
          <p:nvPr>
            <p:custDataLst>
              <p:tags r:id="rId16"/>
            </p:custDataLst>
          </p:nvPr>
        </p:nvSpPr>
        <p:spPr>
          <a:xfrm>
            <a:off x="432533" y="369646"/>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6" name="Rectángulo 5"/>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5" name="Rectángulo 4"/>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4" name="Rectángulo 3"/>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6</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sp>
        <p:nvSpPr>
          <p:cNvPr id="3" name="Rectángulo 2"/>
          <p:cNvSpPr>
            <a:spLocks/>
          </p:cNvSpPr>
          <p:nvPr>
            <p:custDataLst>
              <p:tags r:id="rId6"/>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7"/>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23560" name="Rectangle 3_"/>
          <p:cNvSpPr>
            <a:spLocks noGrp="1" noChangeArrowheads="1"/>
          </p:cNvSpPr>
          <p:nvPr>
            <p:ph type="title"/>
            <p:custDataLst>
              <p:tags r:id="rId8"/>
            </p:custDataLst>
          </p:nvPr>
        </p:nvSpPr>
        <p:spPr>
          <a:xfrm>
            <a:off x="2597273" y="169688"/>
            <a:ext cx="3391606" cy="514251"/>
          </a:xfrm>
        </p:spPr>
        <p:txBody>
          <a:bodyPr/>
          <a:lstStyle/>
          <a:p>
            <a:r>
              <a:rPr lang="es-ES" sz="1928" dirty="0">
                <a:solidFill>
                  <a:schemeClr val="bg1"/>
                </a:solidFill>
              </a:rPr>
              <a:t>Circuito de regulación</a:t>
            </a:r>
          </a:p>
        </p:txBody>
      </p:sp>
      <p:sp>
        <p:nvSpPr>
          <p:cNvPr id="23556" name="Rectangle 9"/>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23558" name="Rectangle 7"/>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pic>
        <p:nvPicPr>
          <p:cNvPr id="60418" name="Picture 2" descr="CIR_REG"/>
          <p:cNvPicPr>
            <a:picLocks noChangeAspect="1" noChangeArrowheads="1"/>
          </p:cNvPicPr>
          <p:nvPr>
            <p:custDataLst>
              <p:tags r:id="rId9"/>
            </p:custDataLst>
          </p:nvPr>
        </p:nvPicPr>
        <p:blipFill>
          <a:blip r:embed="rId18" cstate="print"/>
          <a:srcRect/>
          <a:stretch>
            <a:fillRect/>
          </a:stretch>
        </p:blipFill>
        <p:spPr bwMode="auto">
          <a:xfrm>
            <a:off x="434664" y="1418583"/>
            <a:ext cx="3070200" cy="2497043"/>
          </a:xfrm>
          <a:prstGeom prst="rect">
            <a:avLst/>
          </a:prstGeom>
          <a:noFill/>
          <a:ln w="9525">
            <a:solidFill>
              <a:schemeClr val="tx1"/>
            </a:solidFill>
            <a:miter lim="800000"/>
            <a:headEnd/>
            <a:tailEnd/>
          </a:ln>
          <a:effectLst>
            <a:prstShdw prst="shdw13" dist="53882" dir="13500000">
              <a:srgbClr val="808080"/>
            </a:prstShdw>
          </a:effectLst>
        </p:spPr>
      </p:pic>
      <p:sp>
        <p:nvSpPr>
          <p:cNvPr id="60420" name="Text Box 4"/>
          <p:cNvSpPr txBox="1">
            <a:spLocks noChangeArrowheads="1"/>
          </p:cNvSpPr>
          <p:nvPr>
            <p:custDataLst>
              <p:tags r:id="rId10"/>
            </p:custDataLst>
          </p:nvPr>
        </p:nvSpPr>
        <p:spPr bwMode="auto">
          <a:xfrm>
            <a:off x="434664" y="4265328"/>
            <a:ext cx="2689104" cy="893817"/>
          </a:xfrm>
          <a:prstGeom prst="rect">
            <a:avLst/>
          </a:prstGeom>
          <a:noFill/>
          <a:ln w="12700">
            <a:noFill/>
            <a:miter lim="800000"/>
            <a:headEnd/>
            <a:tailEnd/>
          </a:ln>
          <a:effectLst>
            <a:prstShdw prst="shdw13" dist="53882" dir="13500000">
              <a:schemeClr val="bg2"/>
            </a:prstShdw>
          </a:effectLst>
        </p:spPr>
        <p:txBody>
          <a:bodyPr wrap="none" lIns="77336" tIns="38668" rIns="77336" bIns="38668">
            <a:spAutoFit/>
          </a:bodyPr>
          <a:lstStyle/>
          <a:p>
            <a:pPr defTabSz="644345" eaLnBrk="0" fontAlgn="base" hangingPunct="0">
              <a:spcBef>
                <a:spcPct val="0"/>
              </a:spcBef>
              <a:spcAft>
                <a:spcPct val="0"/>
              </a:spcAft>
              <a:defRPr/>
            </a:pPr>
            <a:r>
              <a:rPr lang="es-ES" sz="1061" dirty="0">
                <a:solidFill>
                  <a:srgbClr val="000000"/>
                </a:solidFill>
                <a:latin typeface="Bosch Office Sans"/>
                <a:cs typeface="Arial" pitchFamily="34" charset="0"/>
              </a:rPr>
              <a:t>1: Cilindro principal HZ</a:t>
            </a:r>
          </a:p>
          <a:p>
            <a:pPr defTabSz="644345" eaLnBrk="0" fontAlgn="base" hangingPunct="0">
              <a:spcBef>
                <a:spcPct val="0"/>
              </a:spcBef>
              <a:spcAft>
                <a:spcPct val="0"/>
              </a:spcAft>
              <a:defRPr/>
            </a:pPr>
            <a:r>
              <a:rPr lang="es-ES" sz="1061" dirty="0">
                <a:solidFill>
                  <a:srgbClr val="000000"/>
                </a:solidFill>
                <a:latin typeface="Bosch Office Sans"/>
                <a:cs typeface="Arial" pitchFamily="34" charset="0"/>
              </a:rPr>
              <a:t>2: Electroválvulas del grupo hidráulico MV</a:t>
            </a:r>
          </a:p>
          <a:p>
            <a:pPr defTabSz="644345" eaLnBrk="0" fontAlgn="base" hangingPunct="0">
              <a:spcBef>
                <a:spcPct val="0"/>
              </a:spcBef>
              <a:spcAft>
                <a:spcPct val="0"/>
              </a:spcAft>
              <a:defRPr/>
            </a:pPr>
            <a:r>
              <a:rPr lang="es-ES" sz="1061" dirty="0">
                <a:solidFill>
                  <a:srgbClr val="000000"/>
                </a:solidFill>
                <a:latin typeface="Bosch Office Sans"/>
                <a:cs typeface="Arial" pitchFamily="34" charset="0"/>
              </a:rPr>
              <a:t>3: Cilindro de rueda RZ</a:t>
            </a:r>
          </a:p>
          <a:p>
            <a:pPr defTabSz="644345" eaLnBrk="0" fontAlgn="base" hangingPunct="0">
              <a:spcBef>
                <a:spcPct val="0"/>
              </a:spcBef>
              <a:spcAft>
                <a:spcPct val="0"/>
              </a:spcAft>
              <a:defRPr/>
            </a:pPr>
            <a:r>
              <a:rPr lang="es-ES" sz="1061" dirty="0">
                <a:solidFill>
                  <a:srgbClr val="000000"/>
                </a:solidFill>
                <a:latin typeface="Bosch Office Sans"/>
                <a:cs typeface="Arial" pitchFamily="34" charset="0"/>
              </a:rPr>
              <a:t>4: Sensor para el número de revoluciones</a:t>
            </a:r>
          </a:p>
          <a:p>
            <a:pPr defTabSz="644345" eaLnBrk="0" fontAlgn="base" hangingPunct="0">
              <a:spcBef>
                <a:spcPct val="0"/>
              </a:spcBef>
              <a:spcAft>
                <a:spcPct val="0"/>
              </a:spcAft>
              <a:defRPr/>
            </a:pPr>
            <a:r>
              <a:rPr lang="es-ES" sz="1061" dirty="0">
                <a:solidFill>
                  <a:srgbClr val="000000"/>
                </a:solidFill>
                <a:latin typeface="Bosch Office Sans"/>
                <a:cs typeface="Arial" pitchFamily="34" charset="0"/>
              </a:rPr>
              <a:t>5: Unidad de control</a:t>
            </a:r>
          </a:p>
        </p:txBody>
      </p:sp>
      <p:sp>
        <p:nvSpPr>
          <p:cNvPr id="60421" name="Text Box 5"/>
          <p:cNvSpPr txBox="1">
            <a:spLocks noChangeArrowheads="1"/>
          </p:cNvSpPr>
          <p:nvPr>
            <p:custDataLst>
              <p:tags r:id="rId11"/>
            </p:custDataLst>
          </p:nvPr>
        </p:nvSpPr>
        <p:spPr bwMode="auto">
          <a:xfrm>
            <a:off x="3836985" y="1210434"/>
            <a:ext cx="3846167" cy="2778831"/>
          </a:xfrm>
          <a:prstGeom prst="rect">
            <a:avLst/>
          </a:prstGeom>
          <a:noFill/>
          <a:ln w="12700">
            <a:noFill/>
            <a:miter lim="800000"/>
            <a:headEnd/>
            <a:tailEnd/>
          </a:ln>
          <a:effectLst/>
        </p:spPr>
        <p:txBody>
          <a:bodyPr lIns="77336" tIns="38668" rIns="77336" bIns="38668">
            <a:spAutoFit/>
          </a:bodyPr>
          <a:lstStyle/>
          <a:p>
            <a:pPr defTabSz="644345" eaLnBrk="0" fontAlgn="base" hangingPunct="0">
              <a:spcBef>
                <a:spcPct val="0"/>
              </a:spcBef>
              <a:spcAft>
                <a:spcPct val="0"/>
              </a:spcAft>
              <a:buSzPct val="130000"/>
              <a:defRPr/>
            </a:pPr>
            <a:endParaRPr lang="es-ES" sz="1350" dirty="0">
              <a:solidFill>
                <a:srgbClr val="000000"/>
              </a:solidFill>
              <a:latin typeface="Bosch Office Sans"/>
              <a:cs typeface="Arial" pitchFamily="34" charset="0"/>
            </a:endParaRPr>
          </a:p>
          <a:p>
            <a:pPr defTabSz="644345" eaLnBrk="0" fontAlgn="base" hangingPunct="0">
              <a:spcBef>
                <a:spcPct val="0"/>
              </a:spcBef>
              <a:spcAft>
                <a:spcPct val="0"/>
              </a:spcAft>
              <a:buSzPct val="130000"/>
              <a:defRPr/>
            </a:pPr>
            <a:r>
              <a:rPr lang="es-ES" sz="1350" dirty="0" smtClean="0">
                <a:latin typeface="Bosch Office Sans"/>
                <a:cs typeface="Arial" pitchFamily="34" charset="0"/>
              </a:rPr>
              <a:t>En un sistema de ABS el </a:t>
            </a:r>
            <a:r>
              <a:rPr lang="es-ES" sz="1350" dirty="0">
                <a:latin typeface="Bosch Office Sans"/>
                <a:cs typeface="Arial" pitchFamily="34" charset="0"/>
              </a:rPr>
              <a:t>conductor </a:t>
            </a:r>
            <a:r>
              <a:rPr lang="es-ES" sz="1350" dirty="0" smtClean="0">
                <a:latin typeface="Bosch Office Sans"/>
                <a:cs typeface="Arial" pitchFamily="34" charset="0"/>
              </a:rPr>
              <a:t>se encarga de establecer la presión mediante </a:t>
            </a:r>
            <a:r>
              <a:rPr lang="es-ES" sz="1350" dirty="0">
                <a:latin typeface="Bosch Office Sans"/>
                <a:cs typeface="Arial" pitchFamily="34" charset="0"/>
              </a:rPr>
              <a:t>el pedal de </a:t>
            </a:r>
            <a:r>
              <a:rPr lang="es-ES" sz="1350" dirty="0" smtClean="0">
                <a:latin typeface="Bosch Office Sans"/>
                <a:cs typeface="Arial" pitchFamily="34" charset="0"/>
              </a:rPr>
              <a:t>freno</a:t>
            </a:r>
            <a:endParaRPr lang="es-ES" sz="1350" dirty="0">
              <a:latin typeface="Bosch Office Sans"/>
              <a:cs typeface="Arial" pitchFamily="34" charset="0"/>
            </a:endParaRPr>
          </a:p>
          <a:p>
            <a:pPr defTabSz="644345" eaLnBrk="0" fontAlgn="base" hangingPunct="0">
              <a:spcBef>
                <a:spcPct val="0"/>
              </a:spcBef>
              <a:spcAft>
                <a:spcPct val="0"/>
              </a:spcAft>
              <a:buSzPct val="130000"/>
              <a:defRPr/>
            </a:pPr>
            <a:endParaRPr lang="es-ES" sz="1350" dirty="0">
              <a:solidFill>
                <a:srgbClr val="707070"/>
              </a:solidFill>
              <a:latin typeface="Bosch Office Sans"/>
              <a:cs typeface="Arial" pitchFamily="34" charset="0"/>
            </a:endParaRPr>
          </a:p>
          <a:p>
            <a:pPr defTabSz="644345" eaLnBrk="0" fontAlgn="base" hangingPunct="0">
              <a:spcBef>
                <a:spcPct val="0"/>
              </a:spcBef>
              <a:spcAft>
                <a:spcPct val="0"/>
              </a:spcAft>
              <a:buSzPct val="130000"/>
              <a:defRPr/>
            </a:pPr>
            <a:r>
              <a:rPr lang="es-ES" sz="1350" dirty="0">
                <a:solidFill>
                  <a:srgbClr val="000000"/>
                </a:solidFill>
                <a:latin typeface="Bosch Office Sans"/>
                <a:cs typeface="Arial" pitchFamily="34" charset="0"/>
              </a:rPr>
              <a:t>En caso de </a:t>
            </a:r>
            <a:r>
              <a:rPr lang="es-ES" sz="1350" dirty="0" smtClean="0">
                <a:solidFill>
                  <a:srgbClr val="000000"/>
                </a:solidFill>
                <a:latin typeface="Bosch Office Sans"/>
                <a:cs typeface="Arial" pitchFamily="34" charset="0"/>
              </a:rPr>
              <a:t>regulación el grupo hidráulico  </a:t>
            </a:r>
            <a:r>
              <a:rPr lang="es-ES" sz="1350" dirty="0">
                <a:solidFill>
                  <a:srgbClr val="000000"/>
                </a:solidFill>
                <a:latin typeface="Bosch Office Sans"/>
                <a:cs typeface="Arial" pitchFamily="34" charset="0"/>
              </a:rPr>
              <a:t>influye sobre la presión de </a:t>
            </a:r>
            <a:r>
              <a:rPr lang="es-ES" sz="1350" dirty="0" smtClean="0">
                <a:solidFill>
                  <a:srgbClr val="000000"/>
                </a:solidFill>
                <a:latin typeface="Bosch Office Sans"/>
                <a:cs typeface="Arial" pitchFamily="34" charset="0"/>
              </a:rPr>
              <a:t>frenado</a:t>
            </a:r>
            <a:endParaRPr lang="es-ES" sz="1350" dirty="0">
              <a:solidFill>
                <a:srgbClr val="000000"/>
              </a:solidFill>
              <a:latin typeface="Bosch Office Sans"/>
              <a:cs typeface="Arial" pitchFamily="34" charset="0"/>
            </a:endParaRPr>
          </a:p>
          <a:p>
            <a:pPr defTabSz="644345" eaLnBrk="0" fontAlgn="base" hangingPunct="0">
              <a:spcBef>
                <a:spcPct val="0"/>
              </a:spcBef>
              <a:spcAft>
                <a:spcPct val="0"/>
              </a:spcAft>
              <a:buSzPct val="130000"/>
              <a:defRPr/>
            </a:pPr>
            <a:r>
              <a:rPr lang="es-ES" sz="1350" dirty="0">
                <a:solidFill>
                  <a:srgbClr val="707070"/>
                </a:solidFill>
                <a:latin typeface="Bosch Office Sans"/>
                <a:cs typeface="Arial" pitchFamily="34" charset="0"/>
              </a:rPr>
              <a:t>	</a:t>
            </a:r>
            <a:endParaRPr lang="es-ES" sz="1350" dirty="0">
              <a:solidFill>
                <a:srgbClr val="FF0000"/>
              </a:solidFill>
              <a:latin typeface="Bosch Office Sans"/>
              <a:cs typeface="Arial" pitchFamily="34" charset="0"/>
            </a:endParaRPr>
          </a:p>
          <a:p>
            <a:pPr defTabSz="644345" eaLnBrk="0" fontAlgn="base" hangingPunct="0">
              <a:spcBef>
                <a:spcPct val="0"/>
              </a:spcBef>
              <a:spcAft>
                <a:spcPct val="0"/>
              </a:spcAft>
              <a:buSzPct val="130000"/>
              <a:defRPr/>
            </a:pPr>
            <a:r>
              <a:rPr lang="es-ES" sz="1350" dirty="0" smtClean="0">
                <a:solidFill>
                  <a:srgbClr val="000000"/>
                </a:solidFill>
                <a:latin typeface="Bosch Office Sans"/>
                <a:cs typeface="Arial" pitchFamily="34" charset="0"/>
              </a:rPr>
              <a:t>La unidad de control </a:t>
            </a:r>
            <a:r>
              <a:rPr lang="es-ES" sz="1350" dirty="0">
                <a:solidFill>
                  <a:srgbClr val="000000"/>
                </a:solidFill>
                <a:latin typeface="Bosch Office Sans"/>
                <a:cs typeface="Arial" pitchFamily="34" charset="0"/>
              </a:rPr>
              <a:t>controla al grupo </a:t>
            </a:r>
            <a:r>
              <a:rPr lang="es-ES" sz="1350" dirty="0" smtClean="0">
                <a:solidFill>
                  <a:srgbClr val="000000"/>
                </a:solidFill>
                <a:latin typeface="Bosch Office Sans"/>
                <a:cs typeface="Arial" pitchFamily="34" charset="0"/>
              </a:rPr>
              <a:t>hidráulico</a:t>
            </a:r>
            <a:endParaRPr lang="es-ES" sz="1350" dirty="0">
              <a:solidFill>
                <a:srgbClr val="000000"/>
              </a:solidFill>
              <a:latin typeface="Bosch Office Sans"/>
              <a:cs typeface="Arial" pitchFamily="34" charset="0"/>
            </a:endParaRPr>
          </a:p>
          <a:p>
            <a:pPr defTabSz="644345" eaLnBrk="0" fontAlgn="base" hangingPunct="0">
              <a:spcBef>
                <a:spcPct val="0"/>
              </a:spcBef>
              <a:spcAft>
                <a:spcPct val="0"/>
              </a:spcAft>
              <a:buSzPct val="130000"/>
              <a:defRPr/>
            </a:pPr>
            <a:r>
              <a:rPr lang="es-ES" sz="1350" dirty="0">
                <a:solidFill>
                  <a:srgbClr val="707070"/>
                </a:solidFill>
                <a:latin typeface="Bosch Office Sans"/>
                <a:cs typeface="Arial" pitchFamily="34" charset="0"/>
              </a:rPr>
              <a:t>	</a:t>
            </a:r>
            <a:endParaRPr lang="es-ES" sz="1350" dirty="0">
              <a:solidFill>
                <a:srgbClr val="FF0000"/>
              </a:solidFill>
              <a:latin typeface="Bosch Office Sans"/>
              <a:cs typeface="Arial" pitchFamily="34" charset="0"/>
            </a:endParaRPr>
          </a:p>
          <a:p>
            <a:pPr defTabSz="644345" eaLnBrk="0" fontAlgn="base" hangingPunct="0">
              <a:spcBef>
                <a:spcPct val="0"/>
              </a:spcBef>
              <a:spcAft>
                <a:spcPct val="0"/>
              </a:spcAft>
              <a:buSzPct val="130000"/>
              <a:defRPr/>
            </a:pPr>
            <a:r>
              <a:rPr lang="es-ES" sz="1350" dirty="0" smtClean="0">
                <a:solidFill>
                  <a:srgbClr val="000000"/>
                </a:solidFill>
                <a:latin typeface="Bosch Office Sans"/>
                <a:cs typeface="Arial" pitchFamily="34" charset="0"/>
              </a:rPr>
              <a:t>Los sensores de ruedas informan </a:t>
            </a:r>
            <a:r>
              <a:rPr lang="es-ES" sz="1350" dirty="0">
                <a:solidFill>
                  <a:srgbClr val="000000"/>
                </a:solidFill>
                <a:latin typeface="Bosch Office Sans"/>
                <a:cs typeface="Arial" pitchFamily="34" charset="0"/>
              </a:rPr>
              <a:t>sobre el comportamiento de las </a:t>
            </a:r>
            <a:r>
              <a:rPr lang="es-ES" sz="1350" dirty="0" smtClean="0">
                <a:solidFill>
                  <a:srgbClr val="000000"/>
                </a:solidFill>
                <a:latin typeface="Bosch Office Sans"/>
                <a:cs typeface="Arial" pitchFamily="34" charset="0"/>
              </a:rPr>
              <a:t>ruedas</a:t>
            </a:r>
            <a:endParaRPr lang="es-ES" sz="1350" dirty="0">
              <a:solidFill>
                <a:srgbClr val="000000"/>
              </a:solidFill>
              <a:latin typeface="Bosch Office Sans"/>
              <a:cs typeface="Arial" pitchFamily="34" charset="0"/>
            </a:endParaRPr>
          </a:p>
          <a:p>
            <a:pPr defTabSz="644345" eaLnBrk="0" fontAlgn="base" hangingPunct="0">
              <a:spcBef>
                <a:spcPct val="0"/>
              </a:spcBef>
              <a:spcAft>
                <a:spcPct val="0"/>
              </a:spcAft>
              <a:buSzPct val="130000"/>
              <a:defRPr/>
            </a:pPr>
            <a:endParaRPr lang="es-ES" sz="1350" dirty="0">
              <a:solidFill>
                <a:srgbClr val="000000"/>
              </a:solidFill>
              <a:latin typeface="Bosch Office Sans"/>
              <a:cs typeface="Arial" pitchFamily="34" charset="0"/>
            </a:endParaRPr>
          </a:p>
        </p:txBody>
      </p:sp>
      <p:sp>
        <p:nvSpPr>
          <p:cNvPr id="23563" name="Text Box 13"/>
          <p:cNvSpPr txBox="1">
            <a:spLocks noChangeArrowheads="1"/>
          </p:cNvSpPr>
          <p:nvPr>
            <p:custDataLst>
              <p:tags r:id="rId12"/>
            </p:custDataLst>
          </p:nvPr>
        </p:nvSpPr>
        <p:spPr bwMode="auto">
          <a:xfrm>
            <a:off x="303040"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de-DE" sz="1735">
                <a:solidFill>
                  <a:srgbClr val="FFFFFF"/>
                </a:solidFill>
                <a:latin typeface="Bosch Office Sans"/>
                <a:cs typeface="Arial" charset="0"/>
              </a:rPr>
              <a:t>ABS / ESP</a:t>
            </a:r>
          </a:p>
        </p:txBody>
      </p:sp>
      <p:sp>
        <p:nvSpPr>
          <p:cNvPr id="15" name="CuadroTexto 14"/>
          <p:cNvSpPr txBox="1">
            <a:spLocks/>
          </p:cNvSpPr>
          <p:nvPr>
            <p:custDataLst>
              <p:tags r:id="rId13"/>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16" name="CuadroTexto 15"/>
          <p:cNvSpPr txBox="1"/>
          <p:nvPr>
            <p:custDataLst>
              <p:tags r:id="rId14"/>
            </p:custDataLst>
          </p:nvPr>
        </p:nvSpPr>
        <p:spPr>
          <a:xfrm>
            <a:off x="421218" y="349352"/>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
        <p:nvSpPr>
          <p:cNvPr id="9" name="CuadroTexto 8"/>
          <p:cNvSpPr txBox="1"/>
          <p:nvPr>
            <p:custDataLst>
              <p:tags r:id="rId15"/>
            </p:custDataLst>
          </p:nvPr>
        </p:nvSpPr>
        <p:spPr>
          <a:xfrm>
            <a:off x="3836985" y="867508"/>
            <a:ext cx="914400"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lang="en-GB" kern="0" dirty="0" err="1" smtClean="0">
                <a:solidFill>
                  <a:srgbClr val="000000"/>
                </a:solidFill>
              </a:rPr>
              <a:t>Asignación</a:t>
            </a:r>
            <a:r>
              <a:rPr lang="en-GB" kern="0" dirty="0" smtClean="0">
                <a:solidFill>
                  <a:srgbClr val="000000"/>
                </a:solidFill>
              </a:rPr>
              <a:t> de </a:t>
            </a:r>
            <a:r>
              <a:rPr lang="en-GB" kern="0" dirty="0" err="1" smtClean="0">
                <a:solidFill>
                  <a:srgbClr val="000000"/>
                </a:solidFill>
              </a:rPr>
              <a:t>funciones</a:t>
            </a:r>
            <a:endParaRPr kumimoji="0" lang="en-GB" sz="1800" b="0" i="0" u="none" strike="noStrike" kern="0" cap="none" spc="0" normalizeH="0" baseline="0" noProof="0" dirty="0" smtClean="0">
              <a:ln>
                <a:noFill/>
              </a:ln>
              <a:solidFill>
                <a:srgbClr val="000000"/>
              </a:solidFill>
              <a:effectLst/>
              <a:uLnTx/>
              <a:uFillTx/>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0421">
                                            <p:txEl>
                                              <p:pRg st="1" end="1"/>
                                            </p:txEl>
                                          </p:spTgt>
                                        </p:tgtEl>
                                        <p:attrNameLst>
                                          <p:attrName>style.visibility</p:attrName>
                                        </p:attrNameLst>
                                      </p:cBhvr>
                                      <p:to>
                                        <p:strVal val="visible"/>
                                      </p:to>
                                    </p:set>
                                    <p:animEffect transition="in" filter="wipe(left)">
                                      <p:cBhvr>
                                        <p:cTn id="7" dur="500"/>
                                        <p:tgtEl>
                                          <p:spTgt spid="6042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0421">
                                            <p:txEl>
                                              <p:pRg st="4" end="4"/>
                                            </p:txEl>
                                          </p:spTgt>
                                        </p:tgtEl>
                                        <p:attrNameLst>
                                          <p:attrName>style.visibility</p:attrName>
                                        </p:attrNameLst>
                                      </p:cBhvr>
                                      <p:to>
                                        <p:strVal val="visible"/>
                                      </p:to>
                                    </p:set>
                                    <p:animEffect transition="in" filter="wipe(left)">
                                      <p:cBhvr>
                                        <p:cTn id="12" dur="500"/>
                                        <p:tgtEl>
                                          <p:spTgt spid="60421">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0421">
                                            <p:txEl>
                                              <p:pRg st="6" end="6"/>
                                            </p:txEl>
                                          </p:spTgt>
                                        </p:tgtEl>
                                        <p:attrNameLst>
                                          <p:attrName>style.visibility</p:attrName>
                                        </p:attrNameLst>
                                      </p:cBhvr>
                                      <p:to>
                                        <p:strVal val="visible"/>
                                      </p:to>
                                    </p:set>
                                    <p:animEffect transition="in" filter="wipe(left)">
                                      <p:cBhvr>
                                        <p:cTn id="17" dur="500"/>
                                        <p:tgtEl>
                                          <p:spTgt spid="6042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a:spLocks/>
          </p:cNvSpPr>
          <p:nvPr>
            <p:custDataLst>
              <p:tags r:id="rId2"/>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5" name="Rectángulo 4"/>
          <p:cNvSpPr>
            <a:spLocks/>
          </p:cNvSpPr>
          <p:nvPr>
            <p:custDataLst>
              <p:tags r:id="rId3"/>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4" name="Rectángulo 3"/>
          <p:cNvSpPr>
            <a:spLocks/>
          </p:cNvSpPr>
          <p:nvPr>
            <p:custDataLst>
              <p:tags r:id="rId4"/>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60</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sp>
        <p:nvSpPr>
          <p:cNvPr id="3" name="Rectángulo 2"/>
          <p:cNvSpPr>
            <a:spLocks/>
          </p:cNvSpPr>
          <p:nvPr>
            <p:custDataLst>
              <p:tags r:id="rId5"/>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6"/>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418818" name="3 Marcador de número de diapositiva"/>
          <p:cNvSpPr txBox="1">
            <a:spLocks noGrp="1"/>
          </p:cNvSpPr>
          <p:nvPr/>
        </p:nvSpPr>
        <p:spPr bwMode="auto">
          <a:xfrm>
            <a:off x="73464" y="5751451"/>
            <a:ext cx="367322" cy="183661"/>
          </a:xfrm>
          <a:prstGeom prst="rect">
            <a:avLst/>
          </a:prstGeom>
          <a:noFill/>
          <a:ln w="0">
            <a:noFill/>
            <a:miter lim="800000"/>
            <a:headEnd/>
            <a:tailEnd/>
          </a:ln>
        </p:spPr>
        <p:txBody>
          <a:bodyPr wrap="none" lIns="0" tIns="0" rIns="0" bIns="0"/>
          <a:lstStyle/>
          <a:p>
            <a:pPr eaLnBrk="0" fontAlgn="base" hangingPunct="0">
              <a:lnSpc>
                <a:spcPct val="111000"/>
              </a:lnSpc>
              <a:spcBef>
                <a:spcPct val="0"/>
              </a:spcBef>
              <a:spcAft>
                <a:spcPct val="0"/>
              </a:spcAft>
            </a:pPr>
            <a:fld id="{B15C73DB-B429-40C7-B743-6B6C7F1AA858}" type="slidenum">
              <a:rPr lang="de-DE" sz="1446">
                <a:solidFill>
                  <a:srgbClr val="747474"/>
                </a:solidFill>
                <a:latin typeface="Bosch Office Sans"/>
                <a:cs typeface="Arial" charset="0"/>
              </a:rPr>
              <a:pPr eaLnBrk="0" fontAlgn="base" hangingPunct="0">
                <a:lnSpc>
                  <a:spcPct val="111000"/>
                </a:lnSpc>
                <a:spcBef>
                  <a:spcPct val="0"/>
                </a:spcBef>
                <a:spcAft>
                  <a:spcPct val="0"/>
                </a:spcAft>
              </a:pPr>
              <a:t>60</a:t>
            </a:fld>
            <a:endParaRPr lang="de-DE" sz="1446">
              <a:solidFill>
                <a:srgbClr val="747474"/>
              </a:solidFill>
              <a:latin typeface="Bosch Office Sans"/>
              <a:cs typeface="Arial" charset="0"/>
            </a:endParaRPr>
          </a:p>
        </p:txBody>
      </p:sp>
      <p:sp>
        <p:nvSpPr>
          <p:cNvPr id="418821" name="Rectangle 4_"/>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418823" name="Rectangle 6"/>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418824" name="Text Box 7"/>
          <p:cNvSpPr txBox="1">
            <a:spLocks noChangeArrowheads="1"/>
          </p:cNvSpPr>
          <p:nvPr>
            <p:custDataLst>
              <p:tags r:id="rId7"/>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de-DE" sz="1735">
                <a:solidFill>
                  <a:srgbClr val="FFFFFF"/>
                </a:solidFill>
                <a:latin typeface="Bosch Office Sans"/>
                <a:cs typeface="Arial" charset="0"/>
              </a:rPr>
              <a:t>ABS / ESP</a:t>
            </a:r>
          </a:p>
        </p:txBody>
      </p:sp>
      <p:sp>
        <p:nvSpPr>
          <p:cNvPr id="418825" name="Text Box 8"/>
          <p:cNvSpPr txBox="1">
            <a:spLocks noChangeArrowheads="1"/>
          </p:cNvSpPr>
          <p:nvPr>
            <p:custDataLst>
              <p:tags r:id="rId8"/>
            </p:custDataLst>
          </p:nvPr>
        </p:nvSpPr>
        <p:spPr bwMode="auto">
          <a:xfrm>
            <a:off x="2030985" y="169689"/>
            <a:ext cx="3982244" cy="389017"/>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350" dirty="0">
                <a:solidFill>
                  <a:srgbClr val="FFFFFF"/>
                </a:solidFill>
                <a:latin typeface="Bosch Office Sans"/>
                <a:cs typeface="Arial" charset="0"/>
              </a:rPr>
              <a:t>Funciones adicionales ESP  Descripción general</a:t>
            </a:r>
            <a:r>
              <a:rPr lang="es-ES_tradnl" sz="1928" dirty="0">
                <a:solidFill>
                  <a:srgbClr val="FFFFFF"/>
                </a:solidFill>
                <a:latin typeface="Bosch Office Sans"/>
                <a:cs typeface="Arial" charset="0"/>
              </a:rPr>
              <a:t>.</a:t>
            </a:r>
          </a:p>
        </p:txBody>
      </p:sp>
      <p:sp>
        <p:nvSpPr>
          <p:cNvPr id="418827" name="Text Box 24"/>
          <p:cNvSpPr txBox="1">
            <a:spLocks noChangeArrowheads="1"/>
          </p:cNvSpPr>
          <p:nvPr/>
        </p:nvSpPr>
        <p:spPr bwMode="auto">
          <a:xfrm>
            <a:off x="514250" y="109998"/>
            <a:ext cx="5509830" cy="502007"/>
          </a:xfrm>
          <a:prstGeom prst="rect">
            <a:avLst/>
          </a:prstGeom>
          <a:noFill/>
          <a:ln w="0">
            <a:noFill/>
            <a:miter lim="800000"/>
            <a:headEnd/>
            <a:tailEnd/>
          </a:ln>
        </p:spPr>
        <p:txBody>
          <a:bodyPr lIns="0" tIns="55098" rIns="0" bIns="0" anchor="ctr"/>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418829" name="Rectangle 29"/>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418830" name="Rectangle 30"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418832" name="Text Box 35"/>
          <p:cNvSpPr txBox="1">
            <a:spLocks noChangeArrowheads="1"/>
          </p:cNvSpPr>
          <p:nvPr>
            <p:custDataLst>
              <p:tags r:id="rId9"/>
            </p:custDataLst>
          </p:nvPr>
        </p:nvSpPr>
        <p:spPr bwMode="auto">
          <a:xfrm>
            <a:off x="1317768" y="1508883"/>
            <a:ext cx="184731" cy="270395"/>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s-ES" sz="1157" b="1" i="1" dirty="0">
              <a:solidFill>
                <a:srgbClr val="000000"/>
              </a:solidFill>
              <a:latin typeface="Bosch Office Sans"/>
              <a:cs typeface="Arial" charset="0"/>
            </a:endParaRPr>
          </a:p>
        </p:txBody>
      </p:sp>
      <p:sp>
        <p:nvSpPr>
          <p:cNvPr id="418834" name="Text Box 39"/>
          <p:cNvSpPr txBox="1">
            <a:spLocks noChangeArrowheads="1"/>
          </p:cNvSpPr>
          <p:nvPr>
            <p:custDataLst>
              <p:tags r:id="rId10"/>
            </p:custDataLst>
          </p:nvPr>
        </p:nvSpPr>
        <p:spPr bwMode="auto">
          <a:xfrm>
            <a:off x="414768" y="3986776"/>
            <a:ext cx="184731" cy="300082"/>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s-ES" sz="1350" b="1" i="1" dirty="0">
              <a:solidFill>
                <a:srgbClr val="000000"/>
              </a:solidFill>
              <a:latin typeface="Bosch Office Sans"/>
              <a:cs typeface="Arial" charset="0"/>
            </a:endParaRPr>
          </a:p>
        </p:txBody>
      </p:sp>
      <p:pic>
        <p:nvPicPr>
          <p:cNvPr id="418836" name="Picture 20"/>
          <p:cNvPicPr>
            <a:picLocks noChangeAspect="1" noChangeArrowheads="1"/>
          </p:cNvPicPr>
          <p:nvPr>
            <p:custDataLst>
              <p:tags r:id="rId11"/>
            </p:custDataLst>
          </p:nvPr>
        </p:nvPicPr>
        <p:blipFill>
          <a:blip r:embed="rId15" cstate="print"/>
          <a:srcRect/>
          <a:stretch>
            <a:fillRect/>
          </a:stretch>
        </p:blipFill>
        <p:spPr bwMode="auto">
          <a:xfrm>
            <a:off x="114788" y="761995"/>
            <a:ext cx="8079554" cy="4672262"/>
          </a:xfrm>
          <a:prstGeom prst="rect">
            <a:avLst/>
          </a:prstGeom>
          <a:noFill/>
          <a:ln w="9525">
            <a:noFill/>
            <a:miter lim="800000"/>
            <a:headEnd/>
            <a:tailEnd/>
          </a:ln>
          <a:effectLst/>
        </p:spPr>
      </p:pic>
      <p:sp>
        <p:nvSpPr>
          <p:cNvPr id="418837" name="Rectangle 21"/>
          <p:cNvSpPr>
            <a:spLocks noChangeArrowheads="1"/>
          </p:cNvSpPr>
          <p:nvPr/>
        </p:nvSpPr>
        <p:spPr bwMode="auto">
          <a:xfrm>
            <a:off x="114788" y="1091055"/>
            <a:ext cx="5595538" cy="981055"/>
          </a:xfrm>
          <a:prstGeom prst="rect">
            <a:avLst/>
          </a:prstGeom>
          <a:solidFill>
            <a:srgbClr val="99BBDD">
              <a:alpha val="50999"/>
            </a:srgbClr>
          </a:solidFill>
          <a:ln w="9525" algn="ctr">
            <a:noFill/>
            <a:miter lim="800000"/>
            <a:headEnd/>
            <a:tailEnd/>
          </a:ln>
          <a:effectLst/>
        </p:spPr>
        <p:txBody>
          <a:bodyPr wrap="none" lIns="86769" tIns="45120" rIns="86769" bIns="45120" anchor="ct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418838" name="Rectangle 22"/>
          <p:cNvSpPr>
            <a:spLocks noChangeArrowheads="1"/>
          </p:cNvSpPr>
          <p:nvPr/>
        </p:nvSpPr>
        <p:spPr bwMode="auto">
          <a:xfrm>
            <a:off x="114788" y="2061397"/>
            <a:ext cx="5595538" cy="699442"/>
          </a:xfrm>
          <a:prstGeom prst="rect">
            <a:avLst/>
          </a:prstGeom>
          <a:solidFill>
            <a:srgbClr val="92A0B9">
              <a:alpha val="50999"/>
            </a:srgbClr>
          </a:solidFill>
          <a:ln w="9525" algn="ctr">
            <a:noFill/>
            <a:miter lim="800000"/>
            <a:headEnd/>
            <a:tailEnd/>
          </a:ln>
          <a:effectLst/>
        </p:spPr>
        <p:txBody>
          <a:bodyPr wrap="none" lIns="86769" tIns="45120" rIns="86769" bIns="45120" anchor="ct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418839" name="Rectangle 23"/>
          <p:cNvSpPr>
            <a:spLocks noChangeArrowheads="1"/>
          </p:cNvSpPr>
          <p:nvPr/>
        </p:nvSpPr>
        <p:spPr bwMode="auto">
          <a:xfrm>
            <a:off x="114788" y="2770022"/>
            <a:ext cx="5595538" cy="1253487"/>
          </a:xfrm>
          <a:prstGeom prst="rect">
            <a:avLst/>
          </a:prstGeom>
          <a:solidFill>
            <a:srgbClr val="A7A7A7">
              <a:alpha val="50999"/>
            </a:srgbClr>
          </a:solidFill>
          <a:ln w="9525" algn="ctr">
            <a:noFill/>
            <a:miter lim="800000"/>
            <a:headEnd/>
            <a:tailEnd/>
          </a:ln>
          <a:effectLst/>
        </p:spPr>
        <p:txBody>
          <a:bodyPr wrap="none" lIns="86769" tIns="45120" rIns="86769" bIns="45120" anchor="ct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418840" name="Rectangle 24"/>
          <p:cNvSpPr>
            <a:spLocks noChangeArrowheads="1"/>
          </p:cNvSpPr>
          <p:nvPr/>
        </p:nvSpPr>
        <p:spPr bwMode="auto">
          <a:xfrm>
            <a:off x="114788" y="4034221"/>
            <a:ext cx="5595538" cy="981056"/>
          </a:xfrm>
          <a:prstGeom prst="rect">
            <a:avLst/>
          </a:prstGeom>
          <a:solidFill>
            <a:srgbClr val="EECC44">
              <a:alpha val="50999"/>
            </a:srgbClr>
          </a:solidFill>
          <a:ln w="9525" algn="ctr">
            <a:noFill/>
            <a:miter lim="800000"/>
            <a:headEnd/>
            <a:tailEnd/>
          </a:ln>
          <a:effectLst/>
        </p:spPr>
        <p:txBody>
          <a:bodyPr wrap="none" lIns="86769" tIns="45120" rIns="86769" bIns="45120" anchor="ct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418841" name="Rectangle 25"/>
          <p:cNvSpPr>
            <a:spLocks noChangeArrowheads="1"/>
          </p:cNvSpPr>
          <p:nvPr/>
        </p:nvSpPr>
        <p:spPr bwMode="auto">
          <a:xfrm>
            <a:off x="114788" y="5006094"/>
            <a:ext cx="5595538" cy="280083"/>
          </a:xfrm>
          <a:prstGeom prst="rect">
            <a:avLst/>
          </a:prstGeom>
          <a:solidFill>
            <a:srgbClr val="EF2614">
              <a:alpha val="50999"/>
            </a:srgbClr>
          </a:solidFill>
          <a:ln w="9525" algn="ctr">
            <a:noFill/>
            <a:miter lim="800000"/>
            <a:headEnd/>
            <a:tailEnd/>
          </a:ln>
          <a:effectLst/>
        </p:spPr>
        <p:txBody>
          <a:bodyPr wrap="none" lIns="86769" tIns="45120" rIns="86769" bIns="45120" anchor="ct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418842" name="Rectangle 26"/>
          <p:cNvSpPr>
            <a:spLocks noChangeArrowheads="1"/>
          </p:cNvSpPr>
          <p:nvPr/>
        </p:nvSpPr>
        <p:spPr bwMode="auto">
          <a:xfrm>
            <a:off x="114788" y="5303013"/>
            <a:ext cx="5595538" cy="134685"/>
          </a:xfrm>
          <a:prstGeom prst="rect">
            <a:avLst/>
          </a:prstGeom>
          <a:solidFill>
            <a:srgbClr val="CC4444">
              <a:alpha val="50999"/>
            </a:srgbClr>
          </a:solidFill>
          <a:ln w="9525" algn="ctr">
            <a:noFill/>
            <a:miter lim="800000"/>
            <a:headEnd/>
            <a:tailEnd/>
          </a:ln>
          <a:effectLst/>
        </p:spPr>
        <p:txBody>
          <a:bodyPr wrap="none" lIns="86769" tIns="45120" rIns="86769" bIns="45120" anchor="ctr"/>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24" name="CuadroTexto 23"/>
          <p:cNvSpPr txBox="1"/>
          <p:nvPr>
            <p:custDataLst>
              <p:tags r:id="rId12"/>
            </p:custDataLst>
          </p:nvPr>
        </p:nvSpPr>
        <p:spPr>
          <a:xfrm>
            <a:off x="293857" y="228694"/>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a:spLocks/>
          </p:cNvSpPr>
          <p:nvPr>
            <p:custDataLst>
              <p:tags r:id="rId2"/>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5" name="Rectángulo 4"/>
          <p:cNvSpPr>
            <a:spLocks/>
          </p:cNvSpPr>
          <p:nvPr>
            <p:custDataLst>
              <p:tags r:id="rId3"/>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4" name="Rectángulo 3"/>
          <p:cNvSpPr>
            <a:spLocks/>
          </p:cNvSpPr>
          <p:nvPr>
            <p:custDataLst>
              <p:tags r:id="rId4"/>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61</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sp>
        <p:nvSpPr>
          <p:cNvPr id="3" name="Rectángulo 2"/>
          <p:cNvSpPr>
            <a:spLocks/>
          </p:cNvSpPr>
          <p:nvPr>
            <p:custDataLst>
              <p:tags r:id="rId5"/>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6"/>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418818" name="3 Marcador de número de diapositiva"/>
          <p:cNvSpPr txBox="1">
            <a:spLocks noGrp="1"/>
          </p:cNvSpPr>
          <p:nvPr>
            <p:custDataLst>
              <p:tags r:id="rId7"/>
            </p:custDataLst>
          </p:nvPr>
        </p:nvSpPr>
        <p:spPr bwMode="auto">
          <a:xfrm>
            <a:off x="73464" y="5751451"/>
            <a:ext cx="367322" cy="183661"/>
          </a:xfrm>
          <a:prstGeom prst="rect">
            <a:avLst/>
          </a:prstGeom>
          <a:noFill/>
          <a:ln w="0">
            <a:noFill/>
            <a:miter lim="800000"/>
            <a:headEnd/>
            <a:tailEnd/>
          </a:ln>
        </p:spPr>
        <p:txBody>
          <a:bodyPr wrap="none" lIns="0" tIns="0" rIns="0" bIns="0"/>
          <a:lstStyle/>
          <a:p>
            <a:pPr eaLnBrk="0" fontAlgn="base" hangingPunct="0">
              <a:lnSpc>
                <a:spcPct val="111000"/>
              </a:lnSpc>
              <a:spcBef>
                <a:spcPct val="0"/>
              </a:spcBef>
              <a:spcAft>
                <a:spcPct val="0"/>
              </a:spcAft>
            </a:pPr>
            <a:fld id="{B15C73DB-B429-40C7-B743-6B6C7F1AA858}" type="slidenum">
              <a:rPr lang="es-ES" sz="1446">
                <a:solidFill>
                  <a:srgbClr val="747474"/>
                </a:solidFill>
                <a:latin typeface="Bosch Office Sans"/>
                <a:cs typeface="Arial" charset="0"/>
              </a:rPr>
              <a:pPr eaLnBrk="0" fontAlgn="base" hangingPunct="0">
                <a:lnSpc>
                  <a:spcPct val="111000"/>
                </a:lnSpc>
                <a:spcBef>
                  <a:spcPct val="0"/>
                </a:spcBef>
                <a:spcAft>
                  <a:spcPct val="0"/>
                </a:spcAft>
              </a:pPr>
              <a:t>61</a:t>
            </a:fld>
            <a:endParaRPr lang="es-ES" sz="1446" dirty="0">
              <a:solidFill>
                <a:srgbClr val="747474"/>
              </a:solidFill>
              <a:latin typeface="Bosch Office Sans"/>
              <a:cs typeface="Arial" charset="0"/>
            </a:endParaRPr>
          </a:p>
        </p:txBody>
      </p:sp>
      <p:sp>
        <p:nvSpPr>
          <p:cNvPr id="418821" name="Rectangle 4_"/>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418823" name="Rectangle 6"/>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418824" name="Text Box 7"/>
          <p:cNvSpPr txBox="1">
            <a:spLocks noChangeArrowheads="1"/>
          </p:cNvSpPr>
          <p:nvPr>
            <p:custDataLst>
              <p:tags r:id="rId8"/>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sp>
        <p:nvSpPr>
          <p:cNvPr id="418825" name="Text Box 8"/>
          <p:cNvSpPr txBox="1">
            <a:spLocks noChangeArrowheads="1"/>
          </p:cNvSpPr>
          <p:nvPr>
            <p:custDataLst>
              <p:tags r:id="rId9"/>
            </p:custDataLst>
          </p:nvPr>
        </p:nvSpPr>
        <p:spPr bwMode="auto">
          <a:xfrm>
            <a:off x="2030985" y="169689"/>
            <a:ext cx="3982244" cy="389017"/>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350" dirty="0">
                <a:solidFill>
                  <a:srgbClr val="FFFFFF"/>
                </a:solidFill>
                <a:latin typeface="Bosch Office Sans"/>
                <a:cs typeface="Arial" charset="0"/>
              </a:rPr>
              <a:t>Funciones adicionales ESP  Descripción general</a:t>
            </a:r>
            <a:r>
              <a:rPr lang="es-ES" sz="1928" dirty="0">
                <a:solidFill>
                  <a:srgbClr val="FFFFFF"/>
                </a:solidFill>
                <a:latin typeface="Bosch Office Sans"/>
                <a:cs typeface="Arial" charset="0"/>
              </a:rPr>
              <a:t>.</a:t>
            </a:r>
          </a:p>
        </p:txBody>
      </p:sp>
      <p:sp>
        <p:nvSpPr>
          <p:cNvPr id="418827" name="Text Box 24"/>
          <p:cNvSpPr txBox="1">
            <a:spLocks noChangeArrowheads="1"/>
          </p:cNvSpPr>
          <p:nvPr/>
        </p:nvSpPr>
        <p:spPr bwMode="auto">
          <a:xfrm>
            <a:off x="514250" y="109998"/>
            <a:ext cx="5509830" cy="502007"/>
          </a:xfrm>
          <a:prstGeom prst="rect">
            <a:avLst/>
          </a:prstGeom>
          <a:noFill/>
          <a:ln w="0">
            <a:noFill/>
            <a:miter lim="800000"/>
            <a:headEnd/>
            <a:tailEnd/>
          </a:ln>
        </p:spPr>
        <p:txBody>
          <a:bodyPr lIns="0" tIns="55098"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418829" name="Rectangle 29"/>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418830" name="Rectangle 30"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418832" name="Text Box 35"/>
          <p:cNvSpPr txBox="1">
            <a:spLocks noChangeArrowheads="1"/>
          </p:cNvSpPr>
          <p:nvPr>
            <p:custDataLst>
              <p:tags r:id="rId10"/>
            </p:custDataLst>
          </p:nvPr>
        </p:nvSpPr>
        <p:spPr bwMode="auto">
          <a:xfrm>
            <a:off x="1317768" y="1508883"/>
            <a:ext cx="184731" cy="270395"/>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s-ES" sz="1157" b="1" i="1" dirty="0">
              <a:solidFill>
                <a:srgbClr val="000000"/>
              </a:solidFill>
              <a:latin typeface="Bosch Office Sans"/>
              <a:cs typeface="Arial" charset="0"/>
            </a:endParaRPr>
          </a:p>
        </p:txBody>
      </p:sp>
      <p:sp>
        <p:nvSpPr>
          <p:cNvPr id="418834" name="Text Box 39"/>
          <p:cNvSpPr txBox="1">
            <a:spLocks noChangeArrowheads="1"/>
          </p:cNvSpPr>
          <p:nvPr>
            <p:custDataLst>
              <p:tags r:id="rId11"/>
            </p:custDataLst>
          </p:nvPr>
        </p:nvSpPr>
        <p:spPr bwMode="auto">
          <a:xfrm>
            <a:off x="414768" y="3986776"/>
            <a:ext cx="184731" cy="300082"/>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s-ES" sz="1350" b="1" i="1" dirty="0">
              <a:solidFill>
                <a:srgbClr val="000000"/>
              </a:solidFill>
              <a:latin typeface="Bosch Office Sans"/>
              <a:cs typeface="Arial" charset="0"/>
            </a:endParaRPr>
          </a:p>
        </p:txBody>
      </p:sp>
      <p:sp>
        <p:nvSpPr>
          <p:cNvPr id="24" name="Rectangle 2_"/>
          <p:cNvSpPr txBox="1">
            <a:spLocks noChangeArrowheads="1"/>
          </p:cNvSpPr>
          <p:nvPr>
            <p:custDataLst>
              <p:tags r:id="rId12"/>
            </p:custDataLst>
          </p:nvPr>
        </p:nvSpPr>
        <p:spPr>
          <a:xfrm>
            <a:off x="173618" y="725262"/>
            <a:ext cx="7967826" cy="479050"/>
          </a:xfrm>
          <a:prstGeom prst="rect">
            <a:avLst/>
          </a:prstGeom>
        </p:spPr>
        <p:txBody>
          <a:bodyPr/>
          <a:lstStyle/>
          <a:p>
            <a:pPr defTabSz="809640" eaLnBrk="0" fontAlgn="base" hangingPunct="0">
              <a:lnSpc>
                <a:spcPct val="111000"/>
              </a:lnSpc>
              <a:spcBef>
                <a:spcPct val="0"/>
              </a:spcBef>
              <a:spcAft>
                <a:spcPct val="0"/>
              </a:spcAft>
            </a:pPr>
            <a:r>
              <a:rPr lang="es-ES" sz="1928" b="1" dirty="0">
                <a:solidFill>
                  <a:srgbClr val="000000"/>
                </a:solidFill>
                <a:latin typeface="Bosch Office Sans"/>
                <a:cs typeface="Arial" charset="0"/>
              </a:rPr>
              <a:t>Limpieza de disco freno (BDW)</a:t>
            </a:r>
            <a:endParaRPr lang="es-ES" sz="1928" kern="0" dirty="0">
              <a:solidFill>
                <a:srgbClr val="000000"/>
              </a:solidFill>
              <a:latin typeface="Bosch Office Sans"/>
              <a:cs typeface="Arial" charset="0"/>
            </a:endParaRPr>
          </a:p>
        </p:txBody>
      </p:sp>
      <p:sp>
        <p:nvSpPr>
          <p:cNvPr id="25" name="Text Box 3"/>
          <p:cNvSpPr txBox="1">
            <a:spLocks noChangeArrowheads="1"/>
          </p:cNvSpPr>
          <p:nvPr>
            <p:custDataLst>
              <p:tags r:id="rId13"/>
            </p:custDataLst>
          </p:nvPr>
        </p:nvSpPr>
        <p:spPr bwMode="auto">
          <a:xfrm>
            <a:off x="164435" y="1418583"/>
            <a:ext cx="1180021" cy="1023910"/>
          </a:xfrm>
          <a:prstGeom prst="rect">
            <a:avLst/>
          </a:prstGeom>
          <a:solidFill>
            <a:srgbClr val="99BBDD"/>
          </a:solidFill>
          <a:ln w="9525" algn="ctr">
            <a:noFill/>
            <a:miter lim="800000"/>
            <a:headEnd/>
            <a:tailEnd/>
          </a:ln>
          <a:effectLst/>
        </p:spPr>
        <p:txBody>
          <a:bodyPr lIns="86769" tIns="45120" rIns="86769" bIns="45120"/>
          <a:lstStyle/>
          <a:p>
            <a:pPr fontAlgn="base">
              <a:spcBef>
                <a:spcPct val="50000"/>
              </a:spcBef>
              <a:spcAft>
                <a:spcPct val="0"/>
              </a:spcAft>
            </a:pPr>
            <a:r>
              <a:rPr lang="es-ES" sz="1350" b="1" dirty="0">
                <a:solidFill>
                  <a:srgbClr val="000000"/>
                </a:solidFill>
                <a:latin typeface="Bosch Office Sans"/>
                <a:cs typeface="Arial" charset="0"/>
              </a:rPr>
              <a:t> </a:t>
            </a:r>
          </a:p>
        </p:txBody>
      </p:sp>
      <p:pic>
        <p:nvPicPr>
          <p:cNvPr id="26" name="Picture 4" descr="bild_12_Brake disk wiping"/>
          <p:cNvPicPr preferRelativeResize="0">
            <a:picLocks noChangeAspect="1" noChangeArrowheads="1"/>
          </p:cNvPicPr>
          <p:nvPr>
            <p:custDataLst>
              <p:tags r:id="rId14"/>
            </p:custDataLst>
          </p:nvPr>
        </p:nvPicPr>
        <p:blipFill>
          <a:blip r:embed="rId29" cstate="print"/>
          <a:srcRect/>
          <a:stretch>
            <a:fillRect/>
          </a:stretch>
        </p:blipFill>
        <p:spPr bwMode="auto">
          <a:xfrm>
            <a:off x="5016504" y="1102479"/>
            <a:ext cx="2852867" cy="1633163"/>
          </a:xfrm>
          <a:prstGeom prst="rect">
            <a:avLst/>
          </a:prstGeom>
          <a:solidFill>
            <a:srgbClr val="C7CFDC"/>
          </a:solidFill>
          <a:ln w="3175" algn="ctr">
            <a:noFill/>
            <a:miter lim="800000"/>
            <a:headEnd/>
            <a:tailEnd/>
          </a:ln>
          <a:effectLst/>
        </p:spPr>
      </p:pic>
      <p:sp>
        <p:nvSpPr>
          <p:cNvPr id="27" name="Text Box 5"/>
          <p:cNvSpPr txBox="1">
            <a:spLocks noChangeArrowheads="1"/>
          </p:cNvSpPr>
          <p:nvPr>
            <p:custDataLst>
              <p:tags r:id="rId15"/>
            </p:custDataLst>
          </p:nvPr>
        </p:nvSpPr>
        <p:spPr bwMode="auto">
          <a:xfrm>
            <a:off x="4671781" y="3495482"/>
            <a:ext cx="3451297" cy="1337376"/>
          </a:xfrm>
          <a:prstGeom prst="rect">
            <a:avLst/>
          </a:prstGeom>
          <a:noFill/>
          <a:ln w="9525" algn="ctr">
            <a:noFill/>
            <a:miter lim="800000"/>
            <a:headEnd/>
            <a:tailEnd/>
          </a:ln>
          <a:effectLst/>
        </p:spPr>
        <p:txBody>
          <a:bodyPr lIns="86769" tIns="45120" rIns="86769" bIns="45120">
            <a:spAutoFit/>
          </a:bodyPr>
          <a:lstStyle/>
          <a:p>
            <a:pPr fontAlgn="base">
              <a:spcBef>
                <a:spcPct val="0"/>
              </a:spcBef>
              <a:spcAft>
                <a:spcPct val="0"/>
              </a:spcAft>
            </a:pPr>
            <a:r>
              <a:rPr lang="es-ES" sz="1157" dirty="0">
                <a:solidFill>
                  <a:srgbClr val="000000"/>
                </a:solidFill>
                <a:latin typeface="Bosch Office Sans"/>
                <a:cs typeface="Arial" charset="0"/>
              </a:rPr>
              <a:t>Las señales de entrada</a:t>
            </a:r>
            <a:br>
              <a:rPr lang="es-ES" sz="1157" dirty="0">
                <a:solidFill>
                  <a:srgbClr val="000000"/>
                </a:solidFill>
                <a:latin typeface="Bosch Office Sans"/>
                <a:cs typeface="Arial" charset="0"/>
              </a:rPr>
            </a:br>
            <a:r>
              <a:rPr lang="es-ES" sz="1157" dirty="0">
                <a:solidFill>
                  <a:srgbClr val="000000"/>
                </a:solidFill>
                <a:latin typeface="Bosch Office Sans"/>
                <a:cs typeface="Arial" charset="0"/>
              </a:rPr>
              <a:t>Señal de limpiaparabrisas, sensor de lluvia, el par motor, aceleración lateral</a:t>
            </a:r>
            <a:br>
              <a:rPr lang="es-ES" sz="1157" dirty="0">
                <a:solidFill>
                  <a:srgbClr val="000000"/>
                </a:solidFill>
                <a:latin typeface="Bosch Office Sans"/>
                <a:cs typeface="Arial" charset="0"/>
              </a:rPr>
            </a:br>
            <a:r>
              <a:rPr lang="es-ES" sz="1157" dirty="0">
                <a:solidFill>
                  <a:srgbClr val="000000"/>
                </a:solidFill>
                <a:latin typeface="Bosch Office Sans"/>
                <a:cs typeface="Arial" charset="0"/>
              </a:rPr>
              <a:t>Las señales de salida</a:t>
            </a:r>
            <a:br>
              <a:rPr lang="es-ES" sz="1157" dirty="0">
                <a:solidFill>
                  <a:srgbClr val="000000"/>
                </a:solidFill>
                <a:latin typeface="Bosch Office Sans"/>
                <a:cs typeface="Arial" charset="0"/>
              </a:rPr>
            </a:br>
            <a:r>
              <a:rPr lang="es-ES" sz="1157" dirty="0">
                <a:solidFill>
                  <a:srgbClr val="000000"/>
                </a:solidFill>
                <a:latin typeface="Bosch Office Sans"/>
                <a:cs typeface="Arial" charset="0"/>
              </a:rPr>
              <a:t>Freno de presión (bar -1,5)</a:t>
            </a:r>
            <a:br>
              <a:rPr lang="es-ES" sz="1157" dirty="0">
                <a:solidFill>
                  <a:srgbClr val="000000"/>
                </a:solidFill>
                <a:latin typeface="Bosch Office Sans"/>
                <a:cs typeface="Arial" charset="0"/>
              </a:rPr>
            </a:br>
            <a:r>
              <a:rPr lang="es-ES" sz="1157" dirty="0">
                <a:solidFill>
                  <a:srgbClr val="000000"/>
                </a:solidFill>
                <a:latin typeface="Bosch Office Sans"/>
                <a:cs typeface="Arial" charset="0"/>
              </a:rPr>
              <a:t>Tiempo de frenado (~ 3 s)</a:t>
            </a:r>
            <a:br>
              <a:rPr lang="es-ES" sz="1157" dirty="0">
                <a:solidFill>
                  <a:srgbClr val="000000"/>
                </a:solidFill>
                <a:latin typeface="Bosch Office Sans"/>
                <a:cs typeface="Arial" charset="0"/>
              </a:rPr>
            </a:br>
            <a:r>
              <a:rPr lang="es-ES" sz="1157" dirty="0">
                <a:solidFill>
                  <a:srgbClr val="000000"/>
                </a:solidFill>
                <a:latin typeface="Bosch Office Sans"/>
                <a:cs typeface="Arial" charset="0"/>
              </a:rPr>
              <a:t>Intervalo de frenado (~ 3 min)</a:t>
            </a:r>
          </a:p>
        </p:txBody>
      </p:sp>
      <p:sp>
        <p:nvSpPr>
          <p:cNvPr id="28" name="Text Box 6"/>
          <p:cNvSpPr txBox="1">
            <a:spLocks noChangeArrowheads="1"/>
          </p:cNvSpPr>
          <p:nvPr>
            <p:custDataLst>
              <p:tags r:id="rId16"/>
            </p:custDataLst>
          </p:nvPr>
        </p:nvSpPr>
        <p:spPr bwMode="auto">
          <a:xfrm>
            <a:off x="1687290" y="1241044"/>
            <a:ext cx="3478846" cy="1025812"/>
          </a:xfrm>
          <a:prstGeom prst="rect">
            <a:avLst/>
          </a:prstGeom>
          <a:noFill/>
          <a:ln w="9525" algn="ctr">
            <a:noFill/>
            <a:miter lim="800000"/>
            <a:headEnd/>
            <a:tailEnd/>
          </a:ln>
          <a:effectLst/>
        </p:spPr>
        <p:txBody>
          <a:bodyPr lIns="86769" tIns="45120" rIns="86769" bIns="45120">
            <a:spAutoFit/>
          </a:bodyPr>
          <a:lstStyle/>
          <a:p>
            <a:pPr fontAlgn="base">
              <a:spcBef>
                <a:spcPct val="0"/>
              </a:spcBef>
              <a:spcAft>
                <a:spcPct val="0"/>
              </a:spcAft>
            </a:pPr>
            <a:r>
              <a:rPr lang="es-ES" sz="1350" b="1" dirty="0">
                <a:solidFill>
                  <a:srgbClr val="000000"/>
                </a:solidFill>
                <a:latin typeface="Bosch Office Sans"/>
                <a:cs typeface="Arial" charset="0"/>
              </a:rPr>
              <a:t>Limpieza de disco freno (BDW)</a:t>
            </a:r>
            <a:br>
              <a:rPr lang="es-ES" sz="1350" b="1" dirty="0">
                <a:solidFill>
                  <a:srgbClr val="000000"/>
                </a:solidFill>
                <a:latin typeface="Bosch Office Sans"/>
                <a:cs typeface="Arial" charset="0"/>
              </a:rPr>
            </a:br>
            <a:r>
              <a:rPr lang="es-ES" sz="1350" b="1" dirty="0">
                <a:solidFill>
                  <a:srgbClr val="000000"/>
                </a:solidFill>
                <a:latin typeface="Bosch Office Sans"/>
                <a:cs typeface="Arial" charset="0"/>
              </a:rPr>
              <a:t>Elimina el agua y la humedad de los discos de freno. </a:t>
            </a:r>
          </a:p>
          <a:p>
            <a:pPr fontAlgn="base">
              <a:spcBef>
                <a:spcPct val="50000"/>
              </a:spcBef>
              <a:spcAft>
                <a:spcPct val="0"/>
              </a:spcAft>
            </a:pPr>
            <a:r>
              <a:rPr lang="es-ES" sz="1350" b="1" dirty="0">
                <a:solidFill>
                  <a:srgbClr val="000000"/>
                </a:solidFill>
                <a:latin typeface="Bosch Office Sans"/>
                <a:cs typeface="Arial" charset="0"/>
              </a:rPr>
              <a:t>Pre-requisito</a:t>
            </a:r>
            <a:r>
              <a:rPr lang="es-ES" sz="1350" dirty="0">
                <a:solidFill>
                  <a:srgbClr val="000000"/>
                </a:solidFill>
                <a:latin typeface="Bosch Office Sans"/>
                <a:cs typeface="Arial" charset="0"/>
              </a:rPr>
              <a:t>: ESPplus</a:t>
            </a:r>
          </a:p>
        </p:txBody>
      </p:sp>
      <p:pic>
        <p:nvPicPr>
          <p:cNvPr id="29" name="Picture 7" descr="BDW_Bremsbild"/>
          <p:cNvPicPr>
            <a:picLocks noChangeAspect="1" noChangeArrowheads="1"/>
          </p:cNvPicPr>
          <p:nvPr>
            <p:custDataLst>
              <p:tags r:id="rId17"/>
            </p:custDataLst>
          </p:nvPr>
        </p:nvPicPr>
        <p:blipFill>
          <a:blip r:embed="rId30" cstate="print"/>
          <a:srcRect/>
          <a:stretch>
            <a:fillRect/>
          </a:stretch>
        </p:blipFill>
        <p:spPr bwMode="auto">
          <a:xfrm>
            <a:off x="100701" y="3073062"/>
            <a:ext cx="4360419" cy="1913432"/>
          </a:xfrm>
          <a:prstGeom prst="rect">
            <a:avLst/>
          </a:prstGeom>
          <a:solidFill>
            <a:srgbClr val="0000FF"/>
          </a:solidFill>
        </p:spPr>
      </p:pic>
      <p:sp>
        <p:nvSpPr>
          <p:cNvPr id="30" name="Rectangle 8"/>
          <p:cNvSpPr>
            <a:spLocks noChangeArrowheads="1"/>
          </p:cNvSpPr>
          <p:nvPr>
            <p:custDataLst>
              <p:tags r:id="rId18"/>
            </p:custDataLst>
          </p:nvPr>
        </p:nvSpPr>
        <p:spPr bwMode="auto">
          <a:xfrm>
            <a:off x="3837654" y="4784171"/>
            <a:ext cx="471397" cy="162234"/>
          </a:xfrm>
          <a:prstGeom prst="rect">
            <a:avLst/>
          </a:prstGeom>
          <a:solidFill>
            <a:schemeClr val="bg1"/>
          </a:solidFill>
          <a:ln w="9525">
            <a:noFill/>
            <a:miter lim="800000"/>
            <a:headEnd/>
            <a:tailEnd/>
          </a:ln>
          <a:effectLst/>
        </p:spPr>
        <p:txBody>
          <a:bodyPr wrap="none" lIns="94954" tIns="47477" rIns="94954" bIns="47477" anchor="ctr"/>
          <a:lstStyle/>
          <a:p>
            <a:pPr algn="ctr" defTabSz="948915" eaLnBrk="0" fontAlgn="base" hangingPunct="0">
              <a:spcBef>
                <a:spcPct val="0"/>
              </a:spcBef>
              <a:spcAft>
                <a:spcPct val="0"/>
              </a:spcAft>
            </a:pPr>
            <a:endParaRPr lang="es-ES" sz="1832" b="1" dirty="0">
              <a:solidFill>
                <a:srgbClr val="000000"/>
              </a:solidFill>
              <a:latin typeface="Arial" pitchFamily="34" charset="0"/>
              <a:cs typeface="Arial" charset="0"/>
            </a:endParaRPr>
          </a:p>
        </p:txBody>
      </p:sp>
      <p:sp>
        <p:nvSpPr>
          <p:cNvPr id="31" name="Rectangle 9"/>
          <p:cNvSpPr>
            <a:spLocks noChangeArrowheads="1"/>
          </p:cNvSpPr>
          <p:nvPr>
            <p:custDataLst>
              <p:tags r:id="rId19"/>
            </p:custDataLst>
          </p:nvPr>
        </p:nvSpPr>
        <p:spPr bwMode="auto">
          <a:xfrm>
            <a:off x="3609608" y="4744377"/>
            <a:ext cx="791273" cy="367322"/>
          </a:xfrm>
          <a:prstGeom prst="rect">
            <a:avLst/>
          </a:prstGeom>
          <a:noFill/>
          <a:ln w="9525">
            <a:noFill/>
            <a:miter lim="800000"/>
            <a:headEnd/>
            <a:tailEnd/>
          </a:ln>
          <a:effectLst/>
        </p:spPr>
        <p:txBody>
          <a:bodyPr wrap="none" lIns="94954" tIns="47477" rIns="94954" bIns="47477"/>
          <a:lstStyle/>
          <a:p>
            <a:pPr algn="ctr" defTabSz="948915" eaLnBrk="0" fontAlgn="base" hangingPunct="0">
              <a:spcBef>
                <a:spcPct val="50000"/>
              </a:spcBef>
              <a:spcAft>
                <a:spcPct val="0"/>
              </a:spcAft>
            </a:pPr>
            <a:r>
              <a:rPr lang="es-ES" sz="1061" b="1" dirty="0">
                <a:solidFill>
                  <a:srgbClr val="153B63"/>
                </a:solidFill>
                <a:latin typeface="Arial" pitchFamily="34" charset="0"/>
                <a:cs typeface="Arial" charset="0"/>
              </a:rPr>
              <a:t>137 m</a:t>
            </a:r>
          </a:p>
        </p:txBody>
      </p:sp>
      <p:sp>
        <p:nvSpPr>
          <p:cNvPr id="32" name="Text Box 10"/>
          <p:cNvSpPr txBox="1">
            <a:spLocks noChangeArrowheads="1"/>
          </p:cNvSpPr>
          <p:nvPr>
            <p:custDataLst>
              <p:tags r:id="rId20"/>
            </p:custDataLst>
          </p:nvPr>
        </p:nvSpPr>
        <p:spPr bwMode="auto">
          <a:xfrm>
            <a:off x="3052503" y="3806176"/>
            <a:ext cx="705565" cy="376505"/>
          </a:xfrm>
          <a:prstGeom prst="rect">
            <a:avLst/>
          </a:prstGeom>
          <a:noFill/>
          <a:ln w="9525">
            <a:noFill/>
            <a:miter lim="800000"/>
            <a:headEnd/>
            <a:tailEnd/>
          </a:ln>
          <a:effectLst/>
        </p:spPr>
        <p:txBody>
          <a:bodyPr lIns="94954" tIns="47477" rIns="94954" bIns="47477"/>
          <a:lstStyle/>
          <a:p>
            <a:pPr defTabSz="948915" eaLnBrk="0" fontAlgn="base" hangingPunct="0">
              <a:spcBef>
                <a:spcPct val="50000"/>
              </a:spcBef>
              <a:spcAft>
                <a:spcPct val="0"/>
              </a:spcAft>
            </a:pPr>
            <a:r>
              <a:rPr lang="es-ES" sz="1061" b="1" dirty="0">
                <a:solidFill>
                  <a:srgbClr val="92A0B9"/>
                </a:solidFill>
                <a:latin typeface="Arial" pitchFamily="34" charset="0"/>
                <a:cs typeface="Arial" charset="0"/>
              </a:rPr>
              <a:t>153 m</a:t>
            </a:r>
          </a:p>
        </p:txBody>
      </p:sp>
      <p:sp>
        <p:nvSpPr>
          <p:cNvPr id="33" name="Rectangle 11"/>
          <p:cNvSpPr>
            <a:spLocks noChangeArrowheads="1"/>
          </p:cNvSpPr>
          <p:nvPr>
            <p:custDataLst>
              <p:tags r:id="rId21"/>
            </p:custDataLst>
          </p:nvPr>
        </p:nvSpPr>
        <p:spPr bwMode="auto">
          <a:xfrm>
            <a:off x="461354" y="4069424"/>
            <a:ext cx="3694647" cy="172947"/>
          </a:xfrm>
          <a:prstGeom prst="rect">
            <a:avLst/>
          </a:prstGeom>
          <a:solidFill>
            <a:srgbClr val="C7CFDC"/>
          </a:solidFill>
          <a:ln w="9525">
            <a:solidFill>
              <a:schemeClr val="tx1"/>
            </a:solidFill>
            <a:miter lim="800000"/>
            <a:headEnd/>
            <a:tailEnd/>
          </a:ln>
          <a:effectLst/>
        </p:spPr>
        <p:txBody>
          <a:bodyPr wrap="none" lIns="94954" tIns="47477" rIns="94954" bIns="47477" anchor="ctr"/>
          <a:lstStyle/>
          <a:p>
            <a:pPr algn="ctr" defTabSz="948915" eaLnBrk="0" fontAlgn="base" hangingPunct="0">
              <a:spcBef>
                <a:spcPct val="0"/>
              </a:spcBef>
              <a:spcAft>
                <a:spcPct val="0"/>
              </a:spcAft>
            </a:pPr>
            <a:endParaRPr lang="es-ES" sz="1832" b="1" dirty="0">
              <a:solidFill>
                <a:srgbClr val="000000"/>
              </a:solidFill>
              <a:latin typeface="Arial" pitchFamily="34" charset="0"/>
              <a:cs typeface="Arial" charset="0"/>
            </a:endParaRPr>
          </a:p>
        </p:txBody>
      </p:sp>
      <p:sp>
        <p:nvSpPr>
          <p:cNvPr id="34" name="Rectangle 12"/>
          <p:cNvSpPr>
            <a:spLocks noChangeArrowheads="1"/>
          </p:cNvSpPr>
          <p:nvPr>
            <p:custDataLst>
              <p:tags r:id="rId22"/>
            </p:custDataLst>
          </p:nvPr>
        </p:nvSpPr>
        <p:spPr bwMode="auto">
          <a:xfrm>
            <a:off x="464414" y="4756621"/>
            <a:ext cx="3322733" cy="172948"/>
          </a:xfrm>
          <a:prstGeom prst="rect">
            <a:avLst/>
          </a:prstGeom>
          <a:solidFill>
            <a:schemeClr val="accent1"/>
          </a:solidFill>
          <a:ln w="9525">
            <a:solidFill>
              <a:schemeClr val="tx1"/>
            </a:solidFill>
            <a:miter lim="800000"/>
            <a:headEnd/>
            <a:tailEnd/>
          </a:ln>
          <a:effectLst/>
        </p:spPr>
        <p:txBody>
          <a:bodyPr wrap="none" lIns="94954" tIns="47477" rIns="94954" bIns="47477" anchor="ctr"/>
          <a:lstStyle/>
          <a:p>
            <a:pPr algn="ctr" defTabSz="948915" eaLnBrk="0" fontAlgn="base" hangingPunct="0">
              <a:spcBef>
                <a:spcPct val="0"/>
              </a:spcBef>
              <a:spcAft>
                <a:spcPct val="0"/>
              </a:spcAft>
            </a:pPr>
            <a:endParaRPr lang="es-ES" sz="1832" b="1" dirty="0">
              <a:solidFill>
                <a:srgbClr val="000000"/>
              </a:solidFill>
              <a:latin typeface="Arial" pitchFamily="34" charset="0"/>
              <a:cs typeface="Arial" charset="0"/>
            </a:endParaRPr>
          </a:p>
        </p:txBody>
      </p:sp>
      <p:sp>
        <p:nvSpPr>
          <p:cNvPr id="35" name="AutoShape 13"/>
          <p:cNvSpPr>
            <a:spLocks noChangeArrowheads="1"/>
          </p:cNvSpPr>
          <p:nvPr>
            <p:custDataLst>
              <p:tags r:id="rId23"/>
            </p:custDataLst>
          </p:nvPr>
        </p:nvSpPr>
        <p:spPr bwMode="auto">
          <a:xfrm>
            <a:off x="3791739" y="4461233"/>
            <a:ext cx="365791" cy="157642"/>
          </a:xfrm>
          <a:prstGeom prst="leftArrow">
            <a:avLst>
              <a:gd name="adj1" fmla="val 55556"/>
              <a:gd name="adj2" fmla="val 104267"/>
            </a:avLst>
          </a:prstGeom>
          <a:solidFill>
            <a:schemeClr val="accent1"/>
          </a:solidFill>
          <a:ln w="9525">
            <a:solidFill>
              <a:schemeClr val="tx1"/>
            </a:solidFill>
            <a:miter lim="800000"/>
            <a:headEnd/>
            <a:tailEnd/>
          </a:ln>
          <a:effectLst/>
        </p:spPr>
        <p:txBody>
          <a:bodyPr wrap="none" lIns="94954" tIns="47477" rIns="94954" bIns="47477" anchor="ctr"/>
          <a:lstStyle/>
          <a:p>
            <a:pPr algn="ctr" defTabSz="948915" eaLnBrk="0" fontAlgn="base" hangingPunct="0">
              <a:spcBef>
                <a:spcPct val="0"/>
              </a:spcBef>
              <a:spcAft>
                <a:spcPct val="0"/>
              </a:spcAft>
            </a:pPr>
            <a:endParaRPr lang="es-ES" sz="1832" b="1" dirty="0">
              <a:solidFill>
                <a:srgbClr val="000000"/>
              </a:solidFill>
              <a:latin typeface="Arial" pitchFamily="34" charset="0"/>
              <a:cs typeface="Arial" charset="0"/>
            </a:endParaRPr>
          </a:p>
        </p:txBody>
      </p:sp>
      <p:pic>
        <p:nvPicPr>
          <p:cNvPr id="36" name="Picture 14"/>
          <p:cNvPicPr>
            <a:picLocks noChangeAspect="1" noChangeArrowheads="1"/>
          </p:cNvPicPr>
          <p:nvPr>
            <p:custDataLst>
              <p:tags r:id="rId24"/>
            </p:custDataLst>
          </p:nvPr>
        </p:nvPicPr>
        <p:blipFill>
          <a:blip r:embed="rId31" cstate="print"/>
          <a:srcRect/>
          <a:stretch>
            <a:fillRect/>
          </a:stretch>
        </p:blipFill>
        <p:spPr bwMode="auto">
          <a:xfrm>
            <a:off x="3096889" y="4486967"/>
            <a:ext cx="616794" cy="230147"/>
          </a:xfrm>
          <a:prstGeom prst="rect">
            <a:avLst/>
          </a:prstGeom>
          <a:noFill/>
        </p:spPr>
      </p:pic>
      <p:sp>
        <p:nvSpPr>
          <p:cNvPr id="37" name="AutoShape 15"/>
          <p:cNvSpPr>
            <a:spLocks noChangeArrowheads="1"/>
          </p:cNvSpPr>
          <p:nvPr>
            <p:custDataLst>
              <p:tags r:id="rId25"/>
            </p:custDataLst>
          </p:nvPr>
        </p:nvSpPr>
        <p:spPr bwMode="auto">
          <a:xfrm>
            <a:off x="3722867" y="3383756"/>
            <a:ext cx="223454" cy="73464"/>
          </a:xfrm>
          <a:prstGeom prst="rightArrow">
            <a:avLst>
              <a:gd name="adj1" fmla="val 50000"/>
              <a:gd name="adj2" fmla="val 76042"/>
            </a:avLst>
          </a:prstGeom>
          <a:solidFill>
            <a:schemeClr val="accent1"/>
          </a:solidFill>
          <a:ln w="9525">
            <a:solidFill>
              <a:schemeClr val="tx1"/>
            </a:solidFill>
            <a:miter lim="800000"/>
            <a:headEnd/>
            <a:tailEnd/>
          </a:ln>
          <a:effectLst/>
        </p:spPr>
        <p:txBody>
          <a:bodyPr wrap="none" lIns="94954" tIns="47477" rIns="94954" bIns="47477" anchor="ctr"/>
          <a:lstStyle/>
          <a:p>
            <a:pPr algn="ctr" defTabSz="948915" eaLnBrk="0" fontAlgn="base" hangingPunct="0">
              <a:spcBef>
                <a:spcPct val="0"/>
              </a:spcBef>
              <a:spcAft>
                <a:spcPct val="0"/>
              </a:spcAft>
            </a:pPr>
            <a:endParaRPr lang="es-ES" sz="1832" b="1" dirty="0">
              <a:solidFill>
                <a:srgbClr val="000000"/>
              </a:solidFill>
              <a:latin typeface="Arial" pitchFamily="34" charset="0"/>
              <a:cs typeface="Arial" charset="0"/>
            </a:endParaRPr>
          </a:p>
        </p:txBody>
      </p:sp>
      <p:sp>
        <p:nvSpPr>
          <p:cNvPr id="38" name="CuadroTexto 37"/>
          <p:cNvSpPr txBox="1"/>
          <p:nvPr>
            <p:custDataLst>
              <p:tags r:id="rId26"/>
            </p:custDataLst>
          </p:nvPr>
        </p:nvSpPr>
        <p:spPr>
          <a:xfrm>
            <a:off x="432533" y="369646"/>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a:spLocks/>
          </p:cNvSpPr>
          <p:nvPr>
            <p:custDataLst>
              <p:tags r:id="rId2"/>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5" name="Rectángulo 4"/>
          <p:cNvSpPr>
            <a:spLocks/>
          </p:cNvSpPr>
          <p:nvPr>
            <p:custDataLst>
              <p:tags r:id="rId3"/>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4" name="Rectángulo 3"/>
          <p:cNvSpPr>
            <a:spLocks/>
          </p:cNvSpPr>
          <p:nvPr>
            <p:custDataLst>
              <p:tags r:id="rId4"/>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62</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sp>
        <p:nvSpPr>
          <p:cNvPr id="3" name="Rectángulo 2"/>
          <p:cNvSpPr>
            <a:spLocks/>
          </p:cNvSpPr>
          <p:nvPr>
            <p:custDataLst>
              <p:tags r:id="rId5"/>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6"/>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418818" name="3 Marcador de número de diapositiva"/>
          <p:cNvSpPr txBox="1">
            <a:spLocks noGrp="1"/>
          </p:cNvSpPr>
          <p:nvPr>
            <p:custDataLst>
              <p:tags r:id="rId7"/>
            </p:custDataLst>
          </p:nvPr>
        </p:nvSpPr>
        <p:spPr bwMode="auto">
          <a:xfrm>
            <a:off x="73464" y="5751451"/>
            <a:ext cx="367322" cy="183661"/>
          </a:xfrm>
          <a:prstGeom prst="rect">
            <a:avLst/>
          </a:prstGeom>
          <a:noFill/>
          <a:ln w="0">
            <a:noFill/>
            <a:miter lim="800000"/>
            <a:headEnd/>
            <a:tailEnd/>
          </a:ln>
        </p:spPr>
        <p:txBody>
          <a:bodyPr wrap="none" lIns="0" tIns="0" rIns="0" bIns="0"/>
          <a:lstStyle/>
          <a:p>
            <a:pPr eaLnBrk="0" fontAlgn="base" hangingPunct="0">
              <a:lnSpc>
                <a:spcPct val="111000"/>
              </a:lnSpc>
              <a:spcBef>
                <a:spcPct val="0"/>
              </a:spcBef>
              <a:spcAft>
                <a:spcPct val="0"/>
              </a:spcAft>
            </a:pPr>
            <a:fld id="{B15C73DB-B429-40C7-B743-6B6C7F1AA858}" type="slidenum">
              <a:rPr lang="es-ES" sz="1446">
                <a:solidFill>
                  <a:srgbClr val="747474"/>
                </a:solidFill>
                <a:latin typeface="Bosch Office Sans"/>
                <a:cs typeface="Arial" charset="0"/>
              </a:rPr>
              <a:pPr eaLnBrk="0" fontAlgn="base" hangingPunct="0">
                <a:lnSpc>
                  <a:spcPct val="111000"/>
                </a:lnSpc>
                <a:spcBef>
                  <a:spcPct val="0"/>
                </a:spcBef>
                <a:spcAft>
                  <a:spcPct val="0"/>
                </a:spcAft>
              </a:pPr>
              <a:t>62</a:t>
            </a:fld>
            <a:endParaRPr lang="es-ES" sz="1446" dirty="0">
              <a:solidFill>
                <a:srgbClr val="747474"/>
              </a:solidFill>
              <a:latin typeface="Bosch Office Sans"/>
              <a:cs typeface="Arial" charset="0"/>
            </a:endParaRPr>
          </a:p>
        </p:txBody>
      </p:sp>
      <p:sp>
        <p:nvSpPr>
          <p:cNvPr id="418821" name="Rectangle 4_"/>
          <p:cNvSpPr>
            <a:spLocks noChangeArrowheads="1"/>
          </p:cNvSpPr>
          <p:nvPr>
            <p:custDataLst>
              <p:tags r:id="rId8"/>
            </p:custDataLst>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418823" name="Rectangle 6"/>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418824" name="Text Box 7"/>
          <p:cNvSpPr txBox="1">
            <a:spLocks noChangeArrowheads="1"/>
          </p:cNvSpPr>
          <p:nvPr>
            <p:custDataLst>
              <p:tags r:id="rId9"/>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sp>
        <p:nvSpPr>
          <p:cNvPr id="418825" name="Text Box 8"/>
          <p:cNvSpPr txBox="1">
            <a:spLocks noChangeArrowheads="1"/>
          </p:cNvSpPr>
          <p:nvPr>
            <p:custDataLst>
              <p:tags r:id="rId10"/>
            </p:custDataLst>
          </p:nvPr>
        </p:nvSpPr>
        <p:spPr bwMode="auto">
          <a:xfrm>
            <a:off x="2030985" y="169689"/>
            <a:ext cx="3982244" cy="389017"/>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350" dirty="0">
                <a:solidFill>
                  <a:srgbClr val="FFFFFF"/>
                </a:solidFill>
                <a:latin typeface="Bosch Office Sans"/>
                <a:cs typeface="Arial" charset="0"/>
              </a:rPr>
              <a:t>Funciones adicionales ESP  Descripción general</a:t>
            </a:r>
            <a:r>
              <a:rPr lang="es-ES" sz="1928" dirty="0">
                <a:solidFill>
                  <a:srgbClr val="FFFFFF"/>
                </a:solidFill>
                <a:latin typeface="Bosch Office Sans"/>
                <a:cs typeface="Arial" charset="0"/>
              </a:rPr>
              <a:t>.</a:t>
            </a:r>
          </a:p>
        </p:txBody>
      </p:sp>
      <p:sp>
        <p:nvSpPr>
          <p:cNvPr id="418827" name="Text Box 24"/>
          <p:cNvSpPr txBox="1">
            <a:spLocks noChangeArrowheads="1"/>
          </p:cNvSpPr>
          <p:nvPr/>
        </p:nvSpPr>
        <p:spPr bwMode="auto">
          <a:xfrm>
            <a:off x="514250" y="109998"/>
            <a:ext cx="5509830" cy="502007"/>
          </a:xfrm>
          <a:prstGeom prst="rect">
            <a:avLst/>
          </a:prstGeom>
          <a:noFill/>
          <a:ln w="0">
            <a:noFill/>
            <a:miter lim="800000"/>
            <a:headEnd/>
            <a:tailEnd/>
          </a:ln>
        </p:spPr>
        <p:txBody>
          <a:bodyPr lIns="0" tIns="55098"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418829" name="Rectangle 29"/>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418830" name="Rectangle 30"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32" name="Rectangle 2_"/>
          <p:cNvSpPr txBox="1">
            <a:spLocks noChangeArrowheads="1"/>
          </p:cNvSpPr>
          <p:nvPr>
            <p:custDataLst>
              <p:tags r:id="rId11"/>
            </p:custDataLst>
          </p:nvPr>
        </p:nvSpPr>
        <p:spPr>
          <a:xfrm>
            <a:off x="112038" y="592992"/>
            <a:ext cx="7967826" cy="479050"/>
          </a:xfrm>
          <a:prstGeom prst="rect">
            <a:avLst/>
          </a:prstGeom>
        </p:spPr>
        <p:txBody>
          <a:bodyPr/>
          <a:lstStyle/>
          <a:p>
            <a:pPr defTabSz="809640" eaLnBrk="0" fontAlgn="base" hangingPunct="0">
              <a:lnSpc>
                <a:spcPct val="111000"/>
              </a:lnSpc>
              <a:spcBef>
                <a:spcPct val="0"/>
              </a:spcBef>
              <a:spcAft>
                <a:spcPct val="0"/>
              </a:spcAft>
              <a:defRPr/>
            </a:pPr>
            <a:r>
              <a:rPr lang="es-ES" sz="1928" kern="0" dirty="0">
                <a:solidFill>
                  <a:srgbClr val="000000"/>
                </a:solidFill>
                <a:latin typeface="Bosch Office Sans"/>
                <a:cs typeface="Arial" charset="0"/>
              </a:rPr>
              <a:t>HBB – </a:t>
            </a:r>
            <a:r>
              <a:rPr lang="es-ES" sz="1928" dirty="0">
                <a:solidFill>
                  <a:srgbClr val="000000"/>
                </a:solidFill>
                <a:latin typeface="Bosch Office Sans"/>
                <a:cs typeface="Arial" charset="0"/>
              </a:rPr>
              <a:t>Refuerzo hidráulicos de frenos</a:t>
            </a:r>
          </a:p>
          <a:p>
            <a:pPr defTabSz="809640" eaLnBrk="0" fontAlgn="base" hangingPunct="0">
              <a:lnSpc>
                <a:spcPct val="111000"/>
              </a:lnSpc>
              <a:spcBef>
                <a:spcPct val="0"/>
              </a:spcBef>
              <a:spcAft>
                <a:spcPct val="0"/>
              </a:spcAft>
              <a:defRPr/>
            </a:pPr>
            <a:endParaRPr lang="es-ES" sz="1928" kern="0" dirty="0">
              <a:solidFill>
                <a:srgbClr val="000000"/>
              </a:solidFill>
              <a:latin typeface="Bosch Office Sans"/>
              <a:cs typeface="Arial" charset="0"/>
            </a:endParaRPr>
          </a:p>
        </p:txBody>
      </p:sp>
      <p:pic>
        <p:nvPicPr>
          <p:cNvPr id="33" name="Picture 3"/>
          <p:cNvPicPr>
            <a:picLocks noChangeAspect="1" noChangeArrowheads="1"/>
          </p:cNvPicPr>
          <p:nvPr>
            <p:custDataLst>
              <p:tags r:id="rId12"/>
            </p:custDataLst>
          </p:nvPr>
        </p:nvPicPr>
        <p:blipFill>
          <a:blip r:embed="rId25" cstate="print"/>
          <a:srcRect/>
          <a:stretch>
            <a:fillRect/>
          </a:stretch>
        </p:blipFill>
        <p:spPr bwMode="auto">
          <a:xfrm>
            <a:off x="5323419" y="1053245"/>
            <a:ext cx="2886539" cy="1955777"/>
          </a:xfrm>
          <a:prstGeom prst="rect">
            <a:avLst/>
          </a:prstGeom>
          <a:noFill/>
        </p:spPr>
      </p:pic>
      <p:sp>
        <p:nvSpPr>
          <p:cNvPr id="34" name="Text Box 4"/>
          <p:cNvSpPr txBox="1">
            <a:spLocks noChangeArrowheads="1"/>
          </p:cNvSpPr>
          <p:nvPr>
            <p:custDataLst>
              <p:tags r:id="rId13"/>
            </p:custDataLst>
          </p:nvPr>
        </p:nvSpPr>
        <p:spPr bwMode="auto">
          <a:xfrm>
            <a:off x="102855" y="1239967"/>
            <a:ext cx="1180021" cy="1023910"/>
          </a:xfrm>
          <a:prstGeom prst="rect">
            <a:avLst/>
          </a:prstGeom>
          <a:solidFill>
            <a:srgbClr val="99BBDD"/>
          </a:solidFill>
          <a:ln w="9525" algn="ctr">
            <a:noFill/>
            <a:miter lim="800000"/>
            <a:headEnd/>
            <a:tailEnd/>
          </a:ln>
          <a:effectLst/>
        </p:spPr>
        <p:txBody>
          <a:bodyPr lIns="86769" tIns="45120" rIns="86769" bIns="45120"/>
          <a:lstStyle/>
          <a:p>
            <a:pPr fontAlgn="base">
              <a:spcBef>
                <a:spcPct val="50000"/>
              </a:spcBef>
              <a:spcAft>
                <a:spcPct val="0"/>
              </a:spcAft>
            </a:pPr>
            <a:r>
              <a:rPr lang="es-ES" sz="1350" b="1" dirty="0">
                <a:solidFill>
                  <a:srgbClr val="000000"/>
                </a:solidFill>
                <a:latin typeface="Bosch Office Sans"/>
                <a:cs typeface="Arial" charset="0"/>
              </a:rPr>
              <a:t> </a:t>
            </a:r>
          </a:p>
        </p:txBody>
      </p:sp>
      <p:sp>
        <p:nvSpPr>
          <p:cNvPr id="35" name="Text Box 5"/>
          <p:cNvSpPr txBox="1">
            <a:spLocks noChangeArrowheads="1"/>
          </p:cNvSpPr>
          <p:nvPr>
            <p:custDataLst>
              <p:tags r:id="rId14"/>
            </p:custDataLst>
          </p:nvPr>
        </p:nvSpPr>
        <p:spPr bwMode="auto">
          <a:xfrm>
            <a:off x="1593570" y="1062428"/>
            <a:ext cx="3700769" cy="1246255"/>
          </a:xfrm>
          <a:prstGeom prst="rect">
            <a:avLst/>
          </a:prstGeom>
          <a:noFill/>
          <a:ln w="9525" algn="ctr">
            <a:noFill/>
            <a:miter lim="800000"/>
            <a:headEnd/>
            <a:tailEnd/>
          </a:ln>
          <a:effectLst/>
        </p:spPr>
        <p:txBody>
          <a:bodyPr lIns="0" tIns="0" rIns="0" bIns="0">
            <a:spAutoFit/>
          </a:bodyPr>
          <a:lstStyle/>
          <a:p>
            <a:pPr fontAlgn="base">
              <a:spcBef>
                <a:spcPct val="50000"/>
              </a:spcBef>
              <a:spcAft>
                <a:spcPct val="0"/>
              </a:spcAft>
            </a:pPr>
            <a:r>
              <a:rPr lang="es-ES" sz="1350" dirty="0">
                <a:solidFill>
                  <a:srgbClr val="000000"/>
                </a:solidFill>
                <a:latin typeface="Bosch Office Sans"/>
                <a:cs typeface="Arial" charset="0"/>
              </a:rPr>
              <a:t>Hidráulica Brake Boost (HBB)</a:t>
            </a:r>
          </a:p>
          <a:p>
            <a:pPr fontAlgn="base">
              <a:spcBef>
                <a:spcPct val="50000"/>
              </a:spcBef>
              <a:spcAft>
                <a:spcPct val="0"/>
              </a:spcAft>
            </a:pPr>
            <a:r>
              <a:rPr lang="es-ES" sz="1350" dirty="0">
                <a:solidFill>
                  <a:srgbClr val="000000"/>
                </a:solidFill>
                <a:latin typeface="Bosch Office Sans"/>
                <a:cs typeface="Arial" charset="0"/>
              </a:rPr>
              <a:t>Compensación hidráulica en los frenos para compensa la perdida temporal de vacio en el servofreno.</a:t>
            </a:r>
          </a:p>
          <a:p>
            <a:pPr fontAlgn="base">
              <a:spcBef>
                <a:spcPct val="50000"/>
              </a:spcBef>
              <a:spcAft>
                <a:spcPct val="0"/>
              </a:spcAft>
            </a:pPr>
            <a:r>
              <a:rPr lang="es-ES" sz="1350" dirty="0">
                <a:solidFill>
                  <a:srgbClr val="000000"/>
                </a:solidFill>
                <a:latin typeface="Bosch Office Sans"/>
                <a:cs typeface="Arial" charset="0"/>
              </a:rPr>
              <a:t>Pre-requisitos: ESPplus</a:t>
            </a:r>
          </a:p>
        </p:txBody>
      </p:sp>
      <p:sp>
        <p:nvSpPr>
          <p:cNvPr id="36" name="Text Box 6"/>
          <p:cNvSpPr txBox="1">
            <a:spLocks noChangeArrowheads="1"/>
          </p:cNvSpPr>
          <p:nvPr>
            <p:custDataLst>
              <p:tags r:id="rId15"/>
            </p:custDataLst>
          </p:nvPr>
        </p:nvSpPr>
        <p:spPr bwMode="auto">
          <a:xfrm>
            <a:off x="4527554" y="3779535"/>
            <a:ext cx="3451297" cy="1248358"/>
          </a:xfrm>
          <a:prstGeom prst="rect">
            <a:avLst/>
          </a:prstGeom>
          <a:noFill/>
          <a:ln w="9525" algn="ctr">
            <a:noFill/>
            <a:miter lim="800000"/>
            <a:headEnd/>
            <a:tailEnd/>
          </a:ln>
          <a:effectLst/>
        </p:spPr>
        <p:txBody>
          <a:bodyPr lIns="86769" tIns="45120" rIns="86769" bIns="45120">
            <a:spAutoFit/>
          </a:bodyPr>
          <a:lstStyle/>
          <a:p>
            <a:pPr fontAlgn="base">
              <a:spcBef>
                <a:spcPct val="50000"/>
              </a:spcBef>
              <a:spcAft>
                <a:spcPct val="0"/>
              </a:spcAft>
            </a:pPr>
            <a:r>
              <a:rPr lang="es-ES" sz="1157" dirty="0">
                <a:solidFill>
                  <a:srgbClr val="000000"/>
                </a:solidFill>
                <a:latin typeface="Bosch Office Sans"/>
                <a:cs typeface="Arial" charset="0"/>
              </a:rPr>
              <a:t>Señales de entrada:</a:t>
            </a:r>
          </a:p>
          <a:p>
            <a:pPr fontAlgn="base">
              <a:spcBef>
                <a:spcPct val="50000"/>
              </a:spcBef>
              <a:spcAft>
                <a:spcPct val="0"/>
              </a:spcAft>
            </a:pPr>
            <a:r>
              <a:rPr lang="es-ES" sz="1157" dirty="0">
                <a:solidFill>
                  <a:srgbClr val="000000"/>
                </a:solidFill>
                <a:latin typeface="Bosch Office Sans"/>
                <a:cs typeface="Arial" charset="0"/>
              </a:rPr>
              <a:t>Presión de cilindro de freno, la presión en la cámara de vacío del servofreno.</a:t>
            </a:r>
          </a:p>
          <a:p>
            <a:pPr fontAlgn="base">
              <a:spcBef>
                <a:spcPct val="50000"/>
              </a:spcBef>
              <a:spcAft>
                <a:spcPct val="0"/>
              </a:spcAft>
            </a:pPr>
            <a:r>
              <a:rPr lang="es-ES" sz="1157" dirty="0">
                <a:solidFill>
                  <a:srgbClr val="000000"/>
                </a:solidFill>
                <a:latin typeface="Bosch Office Sans"/>
                <a:cs typeface="Arial" charset="0"/>
              </a:rPr>
              <a:t>Señales de salida:</a:t>
            </a:r>
          </a:p>
          <a:p>
            <a:pPr fontAlgn="base">
              <a:spcBef>
                <a:spcPct val="50000"/>
              </a:spcBef>
              <a:spcAft>
                <a:spcPct val="0"/>
              </a:spcAft>
            </a:pPr>
            <a:r>
              <a:rPr lang="es-ES" sz="1157" dirty="0">
                <a:solidFill>
                  <a:srgbClr val="000000"/>
                </a:solidFill>
                <a:latin typeface="Bosch Office Sans"/>
                <a:cs typeface="Arial" charset="0"/>
              </a:rPr>
              <a:t>Aumento de la presión de freno</a:t>
            </a:r>
          </a:p>
        </p:txBody>
      </p:sp>
      <p:pic>
        <p:nvPicPr>
          <p:cNvPr id="37" name="Picture 7" descr="HBB_RunOut"/>
          <p:cNvPicPr>
            <a:picLocks noChangeAspect="1" noChangeArrowheads="1"/>
          </p:cNvPicPr>
          <p:nvPr>
            <p:custDataLst>
              <p:tags r:id="rId16"/>
            </p:custDataLst>
          </p:nvPr>
        </p:nvPicPr>
        <p:blipFill>
          <a:blip r:embed="rId26" cstate="print"/>
          <a:srcRect/>
          <a:stretch>
            <a:fillRect/>
          </a:stretch>
        </p:blipFill>
        <p:spPr bwMode="auto">
          <a:xfrm>
            <a:off x="87479" y="2529922"/>
            <a:ext cx="3761989" cy="2437242"/>
          </a:xfrm>
          <a:prstGeom prst="rect">
            <a:avLst/>
          </a:prstGeom>
          <a:noFill/>
        </p:spPr>
      </p:pic>
      <p:sp>
        <p:nvSpPr>
          <p:cNvPr id="43" name="Text Box 8_"/>
          <p:cNvSpPr txBox="1">
            <a:spLocks noChangeArrowheads="1"/>
          </p:cNvSpPr>
          <p:nvPr>
            <p:custDataLst>
              <p:tags r:id="rId17"/>
            </p:custDataLst>
          </p:nvPr>
        </p:nvSpPr>
        <p:spPr bwMode="auto">
          <a:xfrm>
            <a:off x="-54788" y="2614364"/>
            <a:ext cx="313755" cy="269157"/>
          </a:xfrm>
          <a:prstGeom prst="rect">
            <a:avLst/>
          </a:prstGeom>
          <a:noFill/>
          <a:ln w="9525" algn="ctr">
            <a:noFill/>
            <a:miter lim="800000"/>
            <a:headEnd/>
            <a:tailEnd/>
          </a:ln>
          <a:effectLst/>
        </p:spPr>
        <p:txBody>
          <a:bodyPr lIns="86769" tIns="45120" rIns="86769" bIns="45120">
            <a:spAutoFit/>
          </a:bodyPr>
          <a:lstStyle/>
          <a:p>
            <a:pPr fontAlgn="base">
              <a:spcBef>
                <a:spcPct val="50000"/>
              </a:spcBef>
              <a:spcAft>
                <a:spcPct val="0"/>
              </a:spcAft>
            </a:pPr>
            <a:r>
              <a:rPr lang="es-ES" sz="1157" b="1" dirty="0">
                <a:solidFill>
                  <a:srgbClr val="000000"/>
                </a:solidFill>
                <a:latin typeface="Bosch Office Sans"/>
                <a:cs typeface="Arial" charset="0"/>
              </a:rPr>
              <a:t>p</a:t>
            </a:r>
          </a:p>
        </p:txBody>
      </p:sp>
      <p:sp>
        <p:nvSpPr>
          <p:cNvPr id="46" name="Text Box 9"/>
          <p:cNvSpPr txBox="1">
            <a:spLocks noChangeArrowheads="1"/>
          </p:cNvSpPr>
          <p:nvPr>
            <p:custDataLst>
              <p:tags r:id="rId18"/>
            </p:custDataLst>
          </p:nvPr>
        </p:nvSpPr>
        <p:spPr bwMode="auto">
          <a:xfrm>
            <a:off x="3082754" y="4503011"/>
            <a:ext cx="889226" cy="178036"/>
          </a:xfrm>
          <a:prstGeom prst="rect">
            <a:avLst/>
          </a:prstGeom>
          <a:noFill/>
          <a:ln w="9525" algn="ctr">
            <a:noFill/>
            <a:miter lim="800000"/>
            <a:headEnd/>
            <a:tailEnd/>
          </a:ln>
          <a:effectLst/>
        </p:spPr>
        <p:txBody>
          <a:bodyPr lIns="0" tIns="0" rIns="0" bIns="0">
            <a:spAutoFit/>
          </a:bodyPr>
          <a:lstStyle/>
          <a:p>
            <a:pPr fontAlgn="base">
              <a:spcBef>
                <a:spcPct val="50000"/>
              </a:spcBef>
              <a:spcAft>
                <a:spcPct val="0"/>
              </a:spcAft>
            </a:pPr>
            <a:r>
              <a:rPr lang="es-ES" sz="1157" b="1" dirty="0">
                <a:solidFill>
                  <a:srgbClr val="000000"/>
                </a:solidFill>
                <a:latin typeface="Bosch Office Sans"/>
                <a:cs typeface="Arial" charset="0"/>
              </a:rPr>
              <a:t>Pedal force</a:t>
            </a:r>
          </a:p>
        </p:txBody>
      </p:sp>
      <p:sp>
        <p:nvSpPr>
          <p:cNvPr id="54" name="Line 10"/>
          <p:cNvSpPr>
            <a:spLocks noChangeShapeType="1"/>
          </p:cNvSpPr>
          <p:nvPr>
            <p:custDataLst>
              <p:tags r:id="rId19"/>
            </p:custDataLst>
          </p:nvPr>
        </p:nvSpPr>
        <p:spPr bwMode="auto">
          <a:xfrm flipH="1" flipV="1">
            <a:off x="1142070" y="3815813"/>
            <a:ext cx="206619" cy="371914"/>
          </a:xfrm>
          <a:prstGeom prst="line">
            <a:avLst/>
          </a:prstGeom>
          <a:noFill/>
          <a:ln w="9525">
            <a:solidFill>
              <a:schemeClr val="tx1"/>
            </a:solidFill>
            <a:round/>
            <a:headEnd/>
            <a:tailEnd type="triangle" w="med" len="med"/>
          </a:ln>
          <a:effectLst/>
        </p:spPr>
        <p:txBody>
          <a:bodyPr lIns="86769" tIns="45120" rIns="86769" bIns="45120"/>
          <a:lstStyle/>
          <a:p>
            <a:pPr fontAlgn="base">
              <a:spcBef>
                <a:spcPct val="0"/>
              </a:spcBef>
              <a:spcAft>
                <a:spcPct val="0"/>
              </a:spcAft>
            </a:pPr>
            <a:endParaRPr lang="es-ES" sz="1350" b="1" dirty="0">
              <a:solidFill>
                <a:srgbClr val="000000"/>
              </a:solidFill>
              <a:latin typeface="Bosch Office Sans"/>
              <a:cs typeface="Arial" charset="0"/>
            </a:endParaRPr>
          </a:p>
        </p:txBody>
      </p:sp>
      <p:sp>
        <p:nvSpPr>
          <p:cNvPr id="55" name="Text Box 11"/>
          <p:cNvSpPr txBox="1">
            <a:spLocks noChangeArrowheads="1"/>
          </p:cNvSpPr>
          <p:nvPr>
            <p:custDataLst>
              <p:tags r:id="rId20"/>
            </p:custDataLst>
          </p:nvPr>
        </p:nvSpPr>
        <p:spPr bwMode="auto">
          <a:xfrm>
            <a:off x="1429805" y="4033144"/>
            <a:ext cx="1371335" cy="269157"/>
          </a:xfrm>
          <a:prstGeom prst="rect">
            <a:avLst/>
          </a:prstGeom>
          <a:noFill/>
          <a:ln w="9525" algn="ctr">
            <a:noFill/>
            <a:miter lim="800000"/>
            <a:headEnd/>
            <a:tailEnd/>
          </a:ln>
          <a:effectLst/>
        </p:spPr>
        <p:txBody>
          <a:bodyPr lIns="86769" tIns="45120" rIns="86769" bIns="45120">
            <a:spAutoFit/>
          </a:bodyPr>
          <a:lstStyle/>
          <a:p>
            <a:pPr fontAlgn="base">
              <a:spcBef>
                <a:spcPct val="50000"/>
              </a:spcBef>
              <a:spcAft>
                <a:spcPct val="0"/>
              </a:spcAft>
            </a:pPr>
            <a:r>
              <a:rPr lang="es-ES" sz="1157" b="1" dirty="0">
                <a:solidFill>
                  <a:srgbClr val="000000"/>
                </a:solidFill>
                <a:latin typeface="Bosch Office Sans"/>
                <a:cs typeface="Arial" charset="0"/>
              </a:rPr>
              <a:t>Run out point</a:t>
            </a:r>
          </a:p>
        </p:txBody>
      </p:sp>
      <p:sp>
        <p:nvSpPr>
          <p:cNvPr id="56" name="Text Box 12"/>
          <p:cNvSpPr txBox="1">
            <a:spLocks noChangeArrowheads="1"/>
          </p:cNvSpPr>
          <p:nvPr>
            <p:custDataLst>
              <p:tags r:id="rId21"/>
            </p:custDataLst>
          </p:nvPr>
        </p:nvSpPr>
        <p:spPr bwMode="auto">
          <a:xfrm>
            <a:off x="102855" y="4948388"/>
            <a:ext cx="3699238" cy="625230"/>
          </a:xfrm>
          <a:prstGeom prst="rect">
            <a:avLst/>
          </a:prstGeom>
          <a:noFill/>
          <a:ln w="9525" algn="ctr">
            <a:noFill/>
            <a:miter lim="800000"/>
            <a:headEnd/>
            <a:tailEnd/>
          </a:ln>
          <a:effectLst/>
        </p:spPr>
        <p:txBody>
          <a:bodyPr lIns="86769" tIns="45120" rIns="86769" bIns="45120">
            <a:spAutoFit/>
          </a:bodyPr>
          <a:lstStyle/>
          <a:p>
            <a:pPr fontAlgn="base">
              <a:spcBef>
                <a:spcPct val="0"/>
              </a:spcBef>
              <a:spcAft>
                <a:spcPct val="0"/>
              </a:spcAft>
            </a:pPr>
            <a:r>
              <a:rPr lang="es-ES" sz="1157" dirty="0">
                <a:solidFill>
                  <a:srgbClr val="000000"/>
                </a:solidFill>
                <a:latin typeface="Bosch Office Sans"/>
                <a:cs typeface="Arial" charset="0"/>
              </a:rPr>
              <a:t>El HBB detecta el punto de la presión de vacío, en el que el que la asistencia de frenado termina, y el HBB aumenta la presión hidráulica.</a:t>
            </a:r>
          </a:p>
        </p:txBody>
      </p:sp>
      <p:sp>
        <p:nvSpPr>
          <p:cNvPr id="26" name="CuadroTexto 25"/>
          <p:cNvSpPr txBox="1"/>
          <p:nvPr>
            <p:custDataLst>
              <p:tags r:id="rId22"/>
            </p:custDataLst>
          </p:nvPr>
        </p:nvSpPr>
        <p:spPr>
          <a:xfrm>
            <a:off x="293857" y="171778"/>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a:spLocks/>
          </p:cNvSpPr>
          <p:nvPr>
            <p:custDataLst>
              <p:tags r:id="rId2"/>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5" name="Rectángulo 4"/>
          <p:cNvSpPr>
            <a:spLocks/>
          </p:cNvSpPr>
          <p:nvPr>
            <p:custDataLst>
              <p:tags r:id="rId3"/>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4" name="Rectángulo 3"/>
          <p:cNvSpPr>
            <a:spLocks/>
          </p:cNvSpPr>
          <p:nvPr>
            <p:custDataLst>
              <p:tags r:id="rId4"/>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63</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sp>
        <p:nvSpPr>
          <p:cNvPr id="3" name="Rectángulo 2"/>
          <p:cNvSpPr>
            <a:spLocks/>
          </p:cNvSpPr>
          <p:nvPr>
            <p:custDataLst>
              <p:tags r:id="rId5"/>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6"/>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418818" name="3 Marcador de número de diapositiva"/>
          <p:cNvSpPr txBox="1">
            <a:spLocks noGrp="1"/>
          </p:cNvSpPr>
          <p:nvPr>
            <p:custDataLst>
              <p:tags r:id="rId7"/>
            </p:custDataLst>
          </p:nvPr>
        </p:nvSpPr>
        <p:spPr bwMode="auto">
          <a:xfrm>
            <a:off x="73464" y="5751451"/>
            <a:ext cx="367322" cy="183661"/>
          </a:xfrm>
          <a:prstGeom prst="rect">
            <a:avLst/>
          </a:prstGeom>
          <a:noFill/>
          <a:ln w="0">
            <a:noFill/>
            <a:miter lim="800000"/>
            <a:headEnd/>
            <a:tailEnd/>
          </a:ln>
        </p:spPr>
        <p:txBody>
          <a:bodyPr wrap="none" lIns="0" tIns="0" rIns="0" bIns="0"/>
          <a:lstStyle/>
          <a:p>
            <a:pPr eaLnBrk="0" fontAlgn="base" hangingPunct="0">
              <a:lnSpc>
                <a:spcPct val="111000"/>
              </a:lnSpc>
              <a:spcBef>
                <a:spcPct val="0"/>
              </a:spcBef>
              <a:spcAft>
                <a:spcPct val="0"/>
              </a:spcAft>
            </a:pPr>
            <a:fld id="{B15C73DB-B429-40C7-B743-6B6C7F1AA858}" type="slidenum">
              <a:rPr lang="es-ES" sz="1446">
                <a:solidFill>
                  <a:srgbClr val="747474"/>
                </a:solidFill>
                <a:latin typeface="Bosch Office Sans"/>
                <a:cs typeface="Arial" charset="0"/>
              </a:rPr>
              <a:pPr eaLnBrk="0" fontAlgn="base" hangingPunct="0">
                <a:lnSpc>
                  <a:spcPct val="111000"/>
                </a:lnSpc>
                <a:spcBef>
                  <a:spcPct val="0"/>
                </a:spcBef>
                <a:spcAft>
                  <a:spcPct val="0"/>
                </a:spcAft>
              </a:pPr>
              <a:t>63</a:t>
            </a:fld>
            <a:endParaRPr lang="es-ES" sz="1446" dirty="0">
              <a:solidFill>
                <a:srgbClr val="747474"/>
              </a:solidFill>
              <a:latin typeface="Bosch Office Sans"/>
              <a:cs typeface="Arial" charset="0"/>
            </a:endParaRPr>
          </a:p>
        </p:txBody>
      </p:sp>
      <p:sp>
        <p:nvSpPr>
          <p:cNvPr id="418821" name="Rectangle 4_"/>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418823" name="Rectangle 6"/>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418824" name="Text Box 7"/>
          <p:cNvSpPr txBox="1">
            <a:spLocks noChangeArrowheads="1"/>
          </p:cNvSpPr>
          <p:nvPr>
            <p:custDataLst>
              <p:tags r:id="rId8"/>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sp>
        <p:nvSpPr>
          <p:cNvPr id="418825" name="Text Box 8"/>
          <p:cNvSpPr txBox="1">
            <a:spLocks noChangeArrowheads="1"/>
          </p:cNvSpPr>
          <p:nvPr>
            <p:custDataLst>
              <p:tags r:id="rId9"/>
            </p:custDataLst>
          </p:nvPr>
        </p:nvSpPr>
        <p:spPr bwMode="auto">
          <a:xfrm>
            <a:off x="2030985" y="169689"/>
            <a:ext cx="3982244" cy="389017"/>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350" dirty="0">
                <a:solidFill>
                  <a:srgbClr val="FFFFFF"/>
                </a:solidFill>
                <a:latin typeface="Bosch Office Sans"/>
                <a:cs typeface="Arial" charset="0"/>
              </a:rPr>
              <a:t>Funciones adicionales ESP  Descripción general</a:t>
            </a:r>
            <a:r>
              <a:rPr lang="es-ES" sz="1928" dirty="0">
                <a:solidFill>
                  <a:srgbClr val="FFFFFF"/>
                </a:solidFill>
                <a:latin typeface="Bosch Office Sans"/>
                <a:cs typeface="Arial" charset="0"/>
              </a:rPr>
              <a:t>.</a:t>
            </a:r>
          </a:p>
        </p:txBody>
      </p:sp>
      <p:sp>
        <p:nvSpPr>
          <p:cNvPr id="418827" name="Text Box 24"/>
          <p:cNvSpPr txBox="1">
            <a:spLocks noChangeArrowheads="1"/>
          </p:cNvSpPr>
          <p:nvPr/>
        </p:nvSpPr>
        <p:spPr bwMode="auto">
          <a:xfrm>
            <a:off x="514250" y="109998"/>
            <a:ext cx="5509830" cy="502007"/>
          </a:xfrm>
          <a:prstGeom prst="rect">
            <a:avLst/>
          </a:prstGeom>
          <a:noFill/>
          <a:ln w="0">
            <a:noFill/>
            <a:miter lim="800000"/>
            <a:headEnd/>
            <a:tailEnd/>
          </a:ln>
        </p:spPr>
        <p:txBody>
          <a:bodyPr lIns="0" tIns="55098"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418829" name="Rectangle 29"/>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418830" name="Rectangle 30"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26" name="Text Box 3"/>
          <p:cNvSpPr txBox="1">
            <a:spLocks noChangeArrowheads="1"/>
          </p:cNvSpPr>
          <p:nvPr>
            <p:custDataLst>
              <p:tags r:id="rId10"/>
            </p:custDataLst>
          </p:nvPr>
        </p:nvSpPr>
        <p:spPr bwMode="auto">
          <a:xfrm>
            <a:off x="156901" y="1418583"/>
            <a:ext cx="1180021" cy="1023910"/>
          </a:xfrm>
          <a:prstGeom prst="rect">
            <a:avLst/>
          </a:prstGeom>
          <a:solidFill>
            <a:srgbClr val="A7A7A7"/>
          </a:solidFill>
          <a:ln w="9525" algn="ctr">
            <a:noFill/>
            <a:miter lim="800000"/>
            <a:headEnd/>
            <a:tailEnd/>
          </a:ln>
          <a:effectLst/>
        </p:spPr>
        <p:txBody>
          <a:bodyPr lIns="86769" tIns="45120" rIns="86769" bIns="45120"/>
          <a:lstStyle/>
          <a:p>
            <a:pPr fontAlgn="base">
              <a:spcBef>
                <a:spcPct val="50000"/>
              </a:spcBef>
              <a:spcAft>
                <a:spcPct val="0"/>
              </a:spcAft>
            </a:pPr>
            <a:r>
              <a:rPr lang="es-ES" sz="1350" b="1" dirty="0">
                <a:solidFill>
                  <a:srgbClr val="000000"/>
                </a:solidFill>
                <a:latin typeface="Bosch Office Sans"/>
                <a:cs typeface="Arial" charset="0"/>
              </a:rPr>
              <a:t> </a:t>
            </a:r>
          </a:p>
        </p:txBody>
      </p:sp>
      <p:pic>
        <p:nvPicPr>
          <p:cNvPr id="27" name="Picture 4" descr="2006-05-15_HDC_01"/>
          <p:cNvPicPr>
            <a:picLocks noChangeAspect="1" noChangeArrowheads="1"/>
          </p:cNvPicPr>
          <p:nvPr>
            <p:custDataLst>
              <p:tags r:id="rId11"/>
            </p:custDataLst>
          </p:nvPr>
        </p:nvPicPr>
        <p:blipFill>
          <a:blip r:embed="rId19" cstate="print"/>
          <a:srcRect/>
          <a:stretch>
            <a:fillRect/>
          </a:stretch>
        </p:blipFill>
        <p:spPr bwMode="auto">
          <a:xfrm>
            <a:off x="156902" y="3519971"/>
            <a:ext cx="3996157" cy="2076164"/>
          </a:xfrm>
          <a:prstGeom prst="rect">
            <a:avLst/>
          </a:prstGeom>
          <a:noFill/>
        </p:spPr>
      </p:pic>
      <p:sp>
        <p:nvSpPr>
          <p:cNvPr id="28" name="Text Box 5"/>
          <p:cNvSpPr txBox="1">
            <a:spLocks noChangeArrowheads="1"/>
          </p:cNvSpPr>
          <p:nvPr>
            <p:custDataLst>
              <p:tags r:id="rId12"/>
            </p:custDataLst>
          </p:nvPr>
        </p:nvSpPr>
        <p:spPr bwMode="auto">
          <a:xfrm>
            <a:off x="1614782" y="1488579"/>
            <a:ext cx="5393511" cy="921957"/>
          </a:xfrm>
          <a:prstGeom prst="rect">
            <a:avLst/>
          </a:prstGeom>
          <a:noFill/>
          <a:ln w="9525" algn="ctr">
            <a:noFill/>
            <a:miter lim="800000"/>
            <a:headEnd/>
            <a:tailEnd/>
          </a:ln>
          <a:effectLst/>
        </p:spPr>
        <p:txBody>
          <a:bodyPr lIns="86769" tIns="45120" rIns="86769" bIns="45120">
            <a:spAutoFit/>
          </a:bodyPr>
          <a:lstStyle/>
          <a:p>
            <a:pPr fontAlgn="base">
              <a:spcBef>
                <a:spcPct val="50000"/>
              </a:spcBef>
              <a:spcAft>
                <a:spcPct val="0"/>
              </a:spcAft>
            </a:pPr>
            <a:r>
              <a:rPr lang="es-ES" sz="1350" dirty="0">
                <a:solidFill>
                  <a:srgbClr val="000000"/>
                </a:solidFill>
                <a:latin typeface="Bosch Office Sans"/>
                <a:cs typeface="Arial" charset="0"/>
              </a:rPr>
              <a:t>Control de descenso (HDC):</a:t>
            </a:r>
          </a:p>
          <a:p>
            <a:pPr fontAlgn="base">
              <a:spcBef>
                <a:spcPct val="0"/>
              </a:spcBef>
              <a:spcAft>
                <a:spcPct val="0"/>
              </a:spcAft>
            </a:pPr>
            <a:r>
              <a:rPr lang="es-ES" sz="1350" dirty="0">
                <a:solidFill>
                  <a:srgbClr val="000000"/>
                </a:solidFill>
                <a:latin typeface="Bosch Office Sans"/>
                <a:cs typeface="Arial" charset="0"/>
              </a:rPr>
              <a:t>Función Tempomat para conducir cuesta abajo a baja velocidad</a:t>
            </a:r>
            <a:br>
              <a:rPr lang="es-ES" sz="1350" dirty="0">
                <a:solidFill>
                  <a:srgbClr val="000000"/>
                </a:solidFill>
                <a:latin typeface="Bosch Office Sans"/>
                <a:cs typeface="Arial" charset="0"/>
              </a:rPr>
            </a:br>
            <a:r>
              <a:rPr lang="es-ES" sz="1350" dirty="0">
                <a:solidFill>
                  <a:srgbClr val="000000"/>
                </a:solidFill>
                <a:latin typeface="Bosch Office Sans"/>
                <a:cs typeface="Arial" charset="0"/>
              </a:rPr>
              <a:t>  Permite una segura y conveniente marcha cuesta abajo</a:t>
            </a:r>
            <a:br>
              <a:rPr lang="es-ES" sz="1350" dirty="0">
                <a:solidFill>
                  <a:srgbClr val="000000"/>
                </a:solidFill>
                <a:latin typeface="Bosch Office Sans"/>
                <a:cs typeface="Arial" charset="0"/>
              </a:rPr>
            </a:br>
            <a:r>
              <a:rPr lang="es-ES" sz="1350" dirty="0">
                <a:solidFill>
                  <a:srgbClr val="000000"/>
                </a:solidFill>
                <a:latin typeface="Bosch Office Sans"/>
                <a:cs typeface="Arial" charset="0"/>
              </a:rPr>
              <a:t>Pre-requisito: ESP, BTM, DFai</a:t>
            </a:r>
          </a:p>
        </p:txBody>
      </p:sp>
      <p:sp>
        <p:nvSpPr>
          <p:cNvPr id="29" name="Text Box 6"/>
          <p:cNvSpPr txBox="1">
            <a:spLocks noChangeArrowheads="1"/>
          </p:cNvSpPr>
          <p:nvPr>
            <p:custDataLst>
              <p:tags r:id="rId13"/>
            </p:custDataLst>
          </p:nvPr>
        </p:nvSpPr>
        <p:spPr bwMode="auto">
          <a:xfrm>
            <a:off x="4183429" y="2807614"/>
            <a:ext cx="3836315" cy="1159340"/>
          </a:xfrm>
          <a:prstGeom prst="rect">
            <a:avLst/>
          </a:prstGeom>
          <a:noFill/>
          <a:ln w="9525" algn="ctr">
            <a:noFill/>
            <a:miter lim="800000"/>
            <a:headEnd/>
            <a:tailEnd/>
          </a:ln>
          <a:effectLst/>
        </p:spPr>
        <p:txBody>
          <a:bodyPr wrap="square" lIns="86769" tIns="45120" rIns="86769" bIns="45120">
            <a:spAutoFit/>
          </a:bodyPr>
          <a:lstStyle/>
          <a:p>
            <a:pPr fontAlgn="base">
              <a:spcBef>
                <a:spcPct val="0"/>
              </a:spcBef>
              <a:spcAft>
                <a:spcPct val="0"/>
              </a:spcAft>
            </a:pPr>
            <a:r>
              <a:rPr lang="es-ES" sz="1157" dirty="0">
                <a:solidFill>
                  <a:srgbClr val="000000"/>
                </a:solidFill>
                <a:latin typeface="Bosch Office Sans"/>
                <a:cs typeface="Arial" charset="0"/>
              </a:rPr>
              <a:t>Las señales de entrada</a:t>
            </a:r>
            <a:br>
              <a:rPr lang="es-ES" sz="1157" dirty="0">
                <a:solidFill>
                  <a:srgbClr val="000000"/>
                </a:solidFill>
                <a:latin typeface="Bosch Office Sans"/>
                <a:cs typeface="Arial" charset="0"/>
              </a:rPr>
            </a:br>
            <a:r>
              <a:rPr lang="es-ES" sz="1157" dirty="0">
                <a:solidFill>
                  <a:srgbClr val="000000"/>
                </a:solidFill>
                <a:latin typeface="Bosch Office Sans"/>
                <a:cs typeface="Arial" charset="0"/>
              </a:rPr>
              <a:t>Señal Tempomat, pedal del acelerador, revoluciones del motor, par motor,  transmisión y el estado del embrague, HDC-switch.</a:t>
            </a:r>
            <a:br>
              <a:rPr lang="es-ES" sz="1157" dirty="0">
                <a:solidFill>
                  <a:srgbClr val="000000"/>
                </a:solidFill>
                <a:latin typeface="Bosch Office Sans"/>
                <a:cs typeface="Arial" charset="0"/>
              </a:rPr>
            </a:br>
            <a:r>
              <a:rPr lang="es-ES" sz="1157" dirty="0">
                <a:solidFill>
                  <a:srgbClr val="000000"/>
                </a:solidFill>
                <a:latin typeface="Bosch Office Sans"/>
                <a:cs typeface="Arial" charset="0"/>
              </a:rPr>
              <a:t>Las señales de salida</a:t>
            </a:r>
            <a:br>
              <a:rPr lang="es-ES" sz="1157" dirty="0">
                <a:solidFill>
                  <a:srgbClr val="000000"/>
                </a:solidFill>
                <a:latin typeface="Bosch Office Sans"/>
                <a:cs typeface="Arial" charset="0"/>
              </a:rPr>
            </a:br>
            <a:r>
              <a:rPr lang="es-ES" sz="1157" dirty="0">
                <a:solidFill>
                  <a:srgbClr val="000000"/>
                </a:solidFill>
                <a:latin typeface="Bosch Office Sans"/>
                <a:cs typeface="Arial" charset="0"/>
              </a:rPr>
              <a:t>Control de presión de freno, luz de freno, velocidad</a:t>
            </a:r>
          </a:p>
        </p:txBody>
      </p:sp>
      <p:sp>
        <p:nvSpPr>
          <p:cNvPr id="30" name="Text Box 7_"/>
          <p:cNvSpPr txBox="1">
            <a:spLocks noChangeArrowheads="1"/>
          </p:cNvSpPr>
          <p:nvPr>
            <p:custDataLst>
              <p:tags r:id="rId14"/>
            </p:custDataLst>
          </p:nvPr>
        </p:nvSpPr>
        <p:spPr bwMode="auto">
          <a:xfrm>
            <a:off x="4272700" y="4334918"/>
            <a:ext cx="3451297" cy="534109"/>
          </a:xfrm>
          <a:prstGeom prst="rect">
            <a:avLst/>
          </a:prstGeom>
          <a:noFill/>
          <a:ln w="9525" algn="ctr">
            <a:noFill/>
            <a:miter lim="800000"/>
            <a:headEnd/>
            <a:tailEnd/>
          </a:ln>
          <a:effectLst/>
        </p:spPr>
        <p:txBody>
          <a:bodyPr lIns="0" tIns="0" rIns="0" bIns="0">
            <a:spAutoFit/>
          </a:bodyPr>
          <a:lstStyle/>
          <a:p>
            <a:pPr fontAlgn="base">
              <a:spcBef>
                <a:spcPct val="0"/>
              </a:spcBef>
              <a:spcAft>
                <a:spcPct val="0"/>
              </a:spcAft>
            </a:pPr>
            <a:r>
              <a:rPr lang="es-ES" sz="1157" dirty="0">
                <a:solidFill>
                  <a:srgbClr val="000000"/>
                </a:solidFill>
                <a:latin typeface="Bosch Office Sans"/>
                <a:cs typeface="Arial" charset="0"/>
              </a:rPr>
              <a:t>La función se activa con un interruptor. Un indicador muestra la intervención de control por medio del parpadeo.</a:t>
            </a:r>
          </a:p>
        </p:txBody>
      </p:sp>
      <p:sp>
        <p:nvSpPr>
          <p:cNvPr id="31" name="30 Rectángulo"/>
          <p:cNvSpPr/>
          <p:nvPr>
            <p:custDataLst>
              <p:tags r:id="rId15"/>
            </p:custDataLst>
          </p:nvPr>
        </p:nvSpPr>
        <p:spPr>
          <a:xfrm>
            <a:off x="434593" y="794351"/>
            <a:ext cx="3220753" cy="389017"/>
          </a:xfrm>
          <a:prstGeom prst="rect">
            <a:avLst/>
          </a:prstGeom>
        </p:spPr>
        <p:txBody>
          <a:bodyPr wrap="none">
            <a:spAutoFit/>
          </a:bodyPr>
          <a:lstStyle/>
          <a:p>
            <a:pPr fontAlgn="base">
              <a:spcBef>
                <a:spcPct val="50000"/>
              </a:spcBef>
              <a:spcAft>
                <a:spcPct val="0"/>
              </a:spcAft>
            </a:pPr>
            <a:r>
              <a:rPr lang="es-ES" sz="1928" dirty="0">
                <a:solidFill>
                  <a:srgbClr val="000000"/>
                </a:solidFill>
                <a:latin typeface="Bosch Office Sans"/>
                <a:cs typeface="Arial" charset="0"/>
              </a:rPr>
              <a:t>Control de descenso (HDC)</a:t>
            </a:r>
          </a:p>
        </p:txBody>
      </p:sp>
      <p:sp>
        <p:nvSpPr>
          <p:cNvPr id="21" name="CuadroTexto 20"/>
          <p:cNvSpPr txBox="1"/>
          <p:nvPr>
            <p:custDataLst>
              <p:tags r:id="rId16"/>
            </p:custDataLst>
          </p:nvPr>
        </p:nvSpPr>
        <p:spPr>
          <a:xfrm>
            <a:off x="434593" y="305644"/>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a:spLocks/>
          </p:cNvSpPr>
          <p:nvPr>
            <p:custDataLst>
              <p:tags r:id="rId2"/>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5" name="Rectángulo 4"/>
          <p:cNvSpPr>
            <a:spLocks/>
          </p:cNvSpPr>
          <p:nvPr>
            <p:custDataLst>
              <p:tags r:id="rId3"/>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4" name="Rectángulo 3"/>
          <p:cNvSpPr>
            <a:spLocks/>
          </p:cNvSpPr>
          <p:nvPr>
            <p:custDataLst>
              <p:tags r:id="rId4"/>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64</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sp>
        <p:nvSpPr>
          <p:cNvPr id="3" name="Rectángulo 2"/>
          <p:cNvSpPr>
            <a:spLocks/>
          </p:cNvSpPr>
          <p:nvPr>
            <p:custDataLst>
              <p:tags r:id="rId5"/>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6"/>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418818" name="3 Marcador de número de diapositiva"/>
          <p:cNvSpPr txBox="1">
            <a:spLocks noGrp="1"/>
          </p:cNvSpPr>
          <p:nvPr>
            <p:custDataLst>
              <p:tags r:id="rId7"/>
            </p:custDataLst>
          </p:nvPr>
        </p:nvSpPr>
        <p:spPr bwMode="auto">
          <a:xfrm>
            <a:off x="73464" y="5751451"/>
            <a:ext cx="367322" cy="183661"/>
          </a:xfrm>
          <a:prstGeom prst="rect">
            <a:avLst/>
          </a:prstGeom>
          <a:noFill/>
          <a:ln w="0">
            <a:noFill/>
            <a:miter lim="800000"/>
            <a:headEnd/>
            <a:tailEnd/>
          </a:ln>
        </p:spPr>
        <p:txBody>
          <a:bodyPr wrap="none" lIns="0" tIns="0" rIns="0" bIns="0"/>
          <a:lstStyle/>
          <a:p>
            <a:pPr eaLnBrk="0" fontAlgn="base" hangingPunct="0">
              <a:lnSpc>
                <a:spcPct val="111000"/>
              </a:lnSpc>
              <a:spcBef>
                <a:spcPct val="0"/>
              </a:spcBef>
              <a:spcAft>
                <a:spcPct val="0"/>
              </a:spcAft>
            </a:pPr>
            <a:fld id="{B15C73DB-B429-40C7-B743-6B6C7F1AA858}" type="slidenum">
              <a:rPr lang="es-ES" sz="1446">
                <a:solidFill>
                  <a:srgbClr val="747474"/>
                </a:solidFill>
                <a:latin typeface="Bosch Office Sans"/>
                <a:cs typeface="Arial" charset="0"/>
              </a:rPr>
              <a:pPr eaLnBrk="0" fontAlgn="base" hangingPunct="0">
                <a:lnSpc>
                  <a:spcPct val="111000"/>
                </a:lnSpc>
                <a:spcBef>
                  <a:spcPct val="0"/>
                </a:spcBef>
                <a:spcAft>
                  <a:spcPct val="0"/>
                </a:spcAft>
              </a:pPr>
              <a:t>64</a:t>
            </a:fld>
            <a:endParaRPr lang="es-ES" sz="1446" dirty="0">
              <a:solidFill>
                <a:srgbClr val="747474"/>
              </a:solidFill>
              <a:latin typeface="Bosch Office Sans"/>
              <a:cs typeface="Arial" charset="0"/>
            </a:endParaRPr>
          </a:p>
        </p:txBody>
      </p:sp>
      <p:sp>
        <p:nvSpPr>
          <p:cNvPr id="418821" name="Rectangle 4_"/>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418823" name="Rectangle 6"/>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418824" name="Text Box 7"/>
          <p:cNvSpPr txBox="1">
            <a:spLocks noChangeArrowheads="1"/>
          </p:cNvSpPr>
          <p:nvPr>
            <p:custDataLst>
              <p:tags r:id="rId8"/>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sp>
        <p:nvSpPr>
          <p:cNvPr id="418825" name="Text Box 8"/>
          <p:cNvSpPr txBox="1">
            <a:spLocks noChangeArrowheads="1"/>
          </p:cNvSpPr>
          <p:nvPr>
            <p:custDataLst>
              <p:tags r:id="rId9"/>
            </p:custDataLst>
          </p:nvPr>
        </p:nvSpPr>
        <p:spPr bwMode="auto">
          <a:xfrm>
            <a:off x="2030985" y="169689"/>
            <a:ext cx="3982244" cy="389017"/>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350" dirty="0">
                <a:solidFill>
                  <a:srgbClr val="FFFFFF"/>
                </a:solidFill>
                <a:latin typeface="Bosch Office Sans"/>
                <a:cs typeface="Arial" charset="0"/>
              </a:rPr>
              <a:t>Funciones adicionales ESP  Descripción general</a:t>
            </a:r>
            <a:r>
              <a:rPr lang="es-ES" sz="1928" dirty="0">
                <a:solidFill>
                  <a:srgbClr val="FFFFFF"/>
                </a:solidFill>
                <a:latin typeface="Bosch Office Sans"/>
                <a:cs typeface="Arial" charset="0"/>
              </a:rPr>
              <a:t>.</a:t>
            </a:r>
          </a:p>
        </p:txBody>
      </p:sp>
      <p:sp>
        <p:nvSpPr>
          <p:cNvPr id="418827" name="Text Box 24"/>
          <p:cNvSpPr txBox="1">
            <a:spLocks noChangeArrowheads="1"/>
          </p:cNvSpPr>
          <p:nvPr/>
        </p:nvSpPr>
        <p:spPr bwMode="auto">
          <a:xfrm>
            <a:off x="514250" y="109998"/>
            <a:ext cx="5509830" cy="502007"/>
          </a:xfrm>
          <a:prstGeom prst="rect">
            <a:avLst/>
          </a:prstGeom>
          <a:noFill/>
          <a:ln w="0">
            <a:noFill/>
            <a:miter lim="800000"/>
            <a:headEnd/>
            <a:tailEnd/>
          </a:ln>
        </p:spPr>
        <p:txBody>
          <a:bodyPr lIns="0" tIns="55098"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418829" name="Rectangle 29"/>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418830" name="Rectangle 30"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418832" name="Text Box 35"/>
          <p:cNvSpPr txBox="1">
            <a:spLocks noChangeArrowheads="1"/>
          </p:cNvSpPr>
          <p:nvPr>
            <p:custDataLst>
              <p:tags r:id="rId10"/>
            </p:custDataLst>
          </p:nvPr>
        </p:nvSpPr>
        <p:spPr bwMode="auto">
          <a:xfrm>
            <a:off x="1317768" y="1508883"/>
            <a:ext cx="184731" cy="270395"/>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s-ES" sz="1157" b="1" i="1" dirty="0">
              <a:solidFill>
                <a:srgbClr val="000000"/>
              </a:solidFill>
              <a:latin typeface="Bosch Office Sans"/>
              <a:cs typeface="Arial" charset="0"/>
            </a:endParaRPr>
          </a:p>
        </p:txBody>
      </p:sp>
      <p:sp>
        <p:nvSpPr>
          <p:cNvPr id="38" name="Rectangle 2_"/>
          <p:cNvSpPr txBox="1">
            <a:spLocks noChangeArrowheads="1"/>
          </p:cNvSpPr>
          <p:nvPr>
            <p:custDataLst>
              <p:tags r:id="rId11"/>
            </p:custDataLst>
          </p:nvPr>
        </p:nvSpPr>
        <p:spPr>
          <a:xfrm>
            <a:off x="9184" y="725262"/>
            <a:ext cx="7967826" cy="479050"/>
          </a:xfrm>
          <a:prstGeom prst="rect">
            <a:avLst/>
          </a:prstGeom>
        </p:spPr>
        <p:txBody>
          <a:bodyPr/>
          <a:lstStyle/>
          <a:p>
            <a:pPr defTabSz="809640" eaLnBrk="0" fontAlgn="base" hangingPunct="0">
              <a:lnSpc>
                <a:spcPct val="111000"/>
              </a:lnSpc>
              <a:spcBef>
                <a:spcPct val="0"/>
              </a:spcBef>
              <a:spcAft>
                <a:spcPct val="0"/>
              </a:spcAft>
            </a:pPr>
            <a:r>
              <a:rPr lang="es-ES" sz="1543" kern="0" dirty="0">
                <a:solidFill>
                  <a:srgbClr val="000000"/>
                </a:solidFill>
                <a:latin typeface="Bosch Office Sans"/>
                <a:cs typeface="Arial" charset="0"/>
              </a:rPr>
              <a:t>AWB – </a:t>
            </a:r>
            <a:r>
              <a:rPr lang="es-ES" sz="1543" dirty="0">
                <a:solidFill>
                  <a:srgbClr val="000000"/>
                </a:solidFill>
                <a:latin typeface="Bosch Office Sans"/>
                <a:cs typeface="Arial" charset="0"/>
              </a:rPr>
              <a:t>Advertencia de freno automática </a:t>
            </a:r>
            <a:endParaRPr lang="es-ES" sz="1543" kern="0" dirty="0">
              <a:solidFill>
                <a:srgbClr val="000000"/>
              </a:solidFill>
              <a:latin typeface="Bosch Office Sans"/>
              <a:cs typeface="Arial" charset="0"/>
            </a:endParaRPr>
          </a:p>
        </p:txBody>
      </p:sp>
      <p:sp>
        <p:nvSpPr>
          <p:cNvPr id="39" name="Text Box 3"/>
          <p:cNvSpPr txBox="1">
            <a:spLocks noChangeArrowheads="1"/>
          </p:cNvSpPr>
          <p:nvPr>
            <p:custDataLst>
              <p:tags r:id="rId12"/>
            </p:custDataLst>
          </p:nvPr>
        </p:nvSpPr>
        <p:spPr bwMode="auto">
          <a:xfrm>
            <a:off x="226492" y="1418583"/>
            <a:ext cx="1180021" cy="1023910"/>
          </a:xfrm>
          <a:prstGeom prst="rect">
            <a:avLst/>
          </a:prstGeom>
          <a:solidFill>
            <a:srgbClr val="EECC44"/>
          </a:solidFill>
          <a:ln w="9525" algn="ctr">
            <a:noFill/>
            <a:miter lim="800000"/>
            <a:headEnd/>
            <a:tailEnd/>
          </a:ln>
          <a:effectLst/>
        </p:spPr>
        <p:txBody>
          <a:bodyPr lIns="86769" tIns="45120" rIns="86769" bIns="45120"/>
          <a:lstStyle/>
          <a:p>
            <a:pPr fontAlgn="base">
              <a:spcBef>
                <a:spcPct val="50000"/>
              </a:spcBef>
              <a:spcAft>
                <a:spcPct val="0"/>
              </a:spcAft>
            </a:pPr>
            <a:r>
              <a:rPr lang="es-ES" sz="1157" b="1" dirty="0">
                <a:solidFill>
                  <a:srgbClr val="000000"/>
                </a:solidFill>
                <a:latin typeface="Bosch Office Sans"/>
                <a:cs typeface="Arial" charset="0"/>
              </a:rPr>
              <a:t> </a:t>
            </a:r>
          </a:p>
        </p:txBody>
      </p:sp>
      <p:sp>
        <p:nvSpPr>
          <p:cNvPr id="40" name="Text Box 4"/>
          <p:cNvSpPr txBox="1">
            <a:spLocks noChangeArrowheads="1"/>
          </p:cNvSpPr>
          <p:nvPr>
            <p:custDataLst>
              <p:tags r:id="rId13"/>
            </p:custDataLst>
          </p:nvPr>
        </p:nvSpPr>
        <p:spPr bwMode="auto">
          <a:xfrm>
            <a:off x="1522857" y="1241044"/>
            <a:ext cx="4112476" cy="1159340"/>
          </a:xfrm>
          <a:prstGeom prst="rect">
            <a:avLst/>
          </a:prstGeom>
          <a:noFill/>
          <a:ln w="9525" algn="ctr">
            <a:noFill/>
            <a:miter lim="800000"/>
            <a:headEnd/>
            <a:tailEnd/>
          </a:ln>
          <a:effectLst/>
        </p:spPr>
        <p:txBody>
          <a:bodyPr lIns="86769" tIns="45120" rIns="86769" bIns="45120">
            <a:spAutoFit/>
          </a:bodyPr>
          <a:lstStyle/>
          <a:p>
            <a:pPr fontAlgn="base">
              <a:spcBef>
                <a:spcPct val="0"/>
              </a:spcBef>
              <a:spcAft>
                <a:spcPct val="0"/>
              </a:spcAft>
            </a:pPr>
            <a:r>
              <a:rPr lang="es-ES" sz="1157" dirty="0">
                <a:solidFill>
                  <a:srgbClr val="000000"/>
                </a:solidFill>
                <a:latin typeface="Bosch Office Sans"/>
                <a:cs typeface="Arial" charset="0"/>
              </a:rPr>
              <a:t> Advertencia de freno automática (AWB)</a:t>
            </a:r>
            <a:br>
              <a:rPr lang="es-ES" sz="1157" dirty="0">
                <a:solidFill>
                  <a:srgbClr val="000000"/>
                </a:solidFill>
                <a:latin typeface="Bosch Office Sans"/>
                <a:cs typeface="Arial" charset="0"/>
              </a:rPr>
            </a:br>
            <a:r>
              <a:rPr lang="es-ES" sz="1157" dirty="0">
                <a:solidFill>
                  <a:srgbClr val="000000"/>
                </a:solidFill>
                <a:latin typeface="Bosch Office Sans"/>
                <a:cs typeface="Arial" charset="0"/>
              </a:rPr>
              <a:t>Advirtiendo al conductor sobre el peligro con impulsos de frenado automático (es posible hasta 3 impulsos)</a:t>
            </a:r>
            <a:br>
              <a:rPr lang="es-ES" sz="1157" dirty="0">
                <a:solidFill>
                  <a:srgbClr val="000000"/>
                </a:solidFill>
                <a:latin typeface="Bosch Office Sans"/>
                <a:cs typeface="Arial" charset="0"/>
              </a:rPr>
            </a:br>
            <a:r>
              <a:rPr lang="es-ES" sz="1157" dirty="0">
                <a:solidFill>
                  <a:srgbClr val="000000"/>
                </a:solidFill>
                <a:latin typeface="Bosch Office Sans"/>
                <a:cs typeface="Arial" charset="0"/>
              </a:rPr>
              <a:t>Reducción de la velocidad en aproximadamente 5 km / h. Frenado activado por el DAS (por ejemplo, ACC)</a:t>
            </a:r>
            <a:br>
              <a:rPr lang="es-ES" sz="1157" dirty="0">
                <a:solidFill>
                  <a:srgbClr val="000000"/>
                </a:solidFill>
                <a:latin typeface="Bosch Office Sans"/>
                <a:cs typeface="Arial" charset="0"/>
              </a:rPr>
            </a:br>
            <a:r>
              <a:rPr lang="es-ES" sz="1157" dirty="0">
                <a:solidFill>
                  <a:srgbClr val="000000"/>
                </a:solidFill>
                <a:latin typeface="Bosch Office Sans"/>
                <a:cs typeface="Arial" charset="0"/>
              </a:rPr>
              <a:t>Pre-requisito: ESP, PSS</a:t>
            </a:r>
          </a:p>
        </p:txBody>
      </p:sp>
      <p:sp>
        <p:nvSpPr>
          <p:cNvPr id="41" name="Text Box 5"/>
          <p:cNvSpPr txBox="1">
            <a:spLocks noChangeArrowheads="1"/>
          </p:cNvSpPr>
          <p:nvPr>
            <p:custDataLst>
              <p:tags r:id="rId14"/>
            </p:custDataLst>
          </p:nvPr>
        </p:nvSpPr>
        <p:spPr bwMode="auto">
          <a:xfrm>
            <a:off x="4947080" y="4057227"/>
            <a:ext cx="3280932" cy="1233521"/>
          </a:xfrm>
          <a:prstGeom prst="rect">
            <a:avLst/>
          </a:prstGeom>
          <a:noFill/>
          <a:ln w="9525" algn="ctr">
            <a:noFill/>
            <a:miter lim="800000"/>
            <a:headEnd/>
            <a:tailEnd/>
          </a:ln>
          <a:effectLst/>
        </p:spPr>
        <p:txBody>
          <a:bodyPr wrap="square" lIns="86769" tIns="45120" rIns="86769" bIns="45120">
            <a:spAutoFit/>
          </a:bodyPr>
          <a:lstStyle/>
          <a:p>
            <a:pPr fontAlgn="base">
              <a:spcBef>
                <a:spcPct val="0"/>
              </a:spcBef>
              <a:spcAft>
                <a:spcPct val="0"/>
              </a:spcAft>
            </a:pPr>
            <a:r>
              <a:rPr lang="es-ES" sz="1061" dirty="0">
                <a:solidFill>
                  <a:srgbClr val="000000"/>
                </a:solidFill>
                <a:latin typeface="Bosch Office Sans"/>
                <a:cs typeface="Arial" charset="0"/>
              </a:rPr>
              <a:t>Las señales de entrada</a:t>
            </a:r>
            <a:br>
              <a:rPr lang="es-ES" sz="1061" dirty="0">
                <a:solidFill>
                  <a:srgbClr val="000000"/>
                </a:solidFill>
                <a:latin typeface="Bosch Office Sans"/>
                <a:cs typeface="Arial" charset="0"/>
              </a:rPr>
            </a:br>
            <a:r>
              <a:rPr lang="es-ES" sz="1061" dirty="0">
                <a:solidFill>
                  <a:srgbClr val="000000"/>
                </a:solidFill>
                <a:latin typeface="Bosch Office Sans"/>
                <a:cs typeface="Arial" charset="0"/>
              </a:rPr>
              <a:t>Señal-DAS, velocidad de las ruedas, la presión del cilindro maestro</a:t>
            </a:r>
            <a:br>
              <a:rPr lang="es-ES" sz="1061" dirty="0">
                <a:solidFill>
                  <a:srgbClr val="000000"/>
                </a:solidFill>
                <a:latin typeface="Bosch Office Sans"/>
                <a:cs typeface="Arial" charset="0"/>
              </a:rPr>
            </a:br>
            <a:r>
              <a:rPr lang="es-ES" sz="1061" dirty="0">
                <a:solidFill>
                  <a:srgbClr val="000000"/>
                </a:solidFill>
                <a:latin typeface="Bosch Office Sans"/>
                <a:cs typeface="Arial" charset="0"/>
              </a:rPr>
              <a:t>Las señales de salida</a:t>
            </a:r>
            <a:br>
              <a:rPr lang="es-ES" sz="1061" dirty="0">
                <a:solidFill>
                  <a:srgbClr val="000000"/>
                </a:solidFill>
                <a:latin typeface="Bosch Office Sans"/>
                <a:cs typeface="Arial" charset="0"/>
              </a:rPr>
            </a:br>
            <a:r>
              <a:rPr lang="es-ES" sz="1061" dirty="0">
                <a:solidFill>
                  <a:srgbClr val="000000"/>
                </a:solidFill>
                <a:latin typeface="Bosch Office Sans"/>
                <a:cs typeface="Arial" charset="0"/>
              </a:rPr>
              <a:t>impulso de frenado</a:t>
            </a:r>
            <a:br>
              <a:rPr lang="es-ES" sz="1061" dirty="0">
                <a:solidFill>
                  <a:srgbClr val="000000"/>
                </a:solidFill>
                <a:latin typeface="Bosch Office Sans"/>
                <a:cs typeface="Arial" charset="0"/>
              </a:rPr>
            </a:br>
            <a:r>
              <a:rPr lang="es-ES" sz="1061" dirty="0">
                <a:solidFill>
                  <a:srgbClr val="000000"/>
                </a:solidFill>
                <a:latin typeface="Bosch Office Sans"/>
                <a:cs typeface="Arial" charset="0"/>
              </a:rPr>
              <a:t> accionamiento de la freno de luz durante la intervención AWB.</a:t>
            </a:r>
          </a:p>
        </p:txBody>
      </p:sp>
      <p:pic>
        <p:nvPicPr>
          <p:cNvPr id="42" name="Picture 6" descr="AWB"/>
          <p:cNvPicPr>
            <a:picLocks noChangeAspect="1" noChangeArrowheads="1"/>
          </p:cNvPicPr>
          <p:nvPr>
            <p:custDataLst>
              <p:tags r:id="rId15"/>
            </p:custDataLst>
          </p:nvPr>
        </p:nvPicPr>
        <p:blipFill>
          <a:blip r:embed="rId28" cstate="print"/>
          <a:srcRect l="5321" t="6694" b="25592"/>
          <a:stretch>
            <a:fillRect/>
          </a:stretch>
        </p:blipFill>
        <p:spPr bwMode="auto">
          <a:xfrm>
            <a:off x="5597069" y="1687952"/>
            <a:ext cx="2490137" cy="1292263"/>
          </a:xfrm>
          <a:prstGeom prst="rect">
            <a:avLst/>
          </a:prstGeom>
          <a:noFill/>
        </p:spPr>
      </p:pic>
      <p:grpSp>
        <p:nvGrpSpPr>
          <p:cNvPr id="43" name="Group 7"/>
          <p:cNvGrpSpPr>
            <a:grpSpLocks/>
          </p:cNvGrpSpPr>
          <p:nvPr/>
        </p:nvGrpSpPr>
        <p:grpSpPr bwMode="auto">
          <a:xfrm>
            <a:off x="143413" y="3470205"/>
            <a:ext cx="1401947" cy="1420096"/>
            <a:chOff x="2733" y="719"/>
            <a:chExt cx="324" cy="318"/>
          </a:xfrm>
        </p:grpSpPr>
        <p:sp>
          <p:nvSpPr>
            <p:cNvPr id="44" name="Oval 8"/>
            <p:cNvSpPr>
              <a:spLocks noChangeArrowheads="1"/>
            </p:cNvSpPr>
            <p:nvPr>
              <p:custDataLst>
                <p:tags r:id="rId24"/>
              </p:custDataLst>
            </p:nvPr>
          </p:nvSpPr>
          <p:spPr bwMode="auto">
            <a:xfrm>
              <a:off x="2733" y="719"/>
              <a:ext cx="324" cy="318"/>
            </a:xfrm>
            <a:prstGeom prst="ellipse">
              <a:avLst/>
            </a:prstGeom>
            <a:solidFill>
              <a:schemeClr val="bg1"/>
            </a:solidFill>
            <a:ln w="12700">
              <a:solidFill>
                <a:schemeClr val="tx1"/>
              </a:solidFill>
              <a:round/>
              <a:headEnd/>
              <a:tailEnd/>
            </a:ln>
            <a:effectLst/>
          </p:spPr>
          <p:txBody>
            <a:bodyPr wrap="none" lIns="94954" tIns="47477" rIns="94954" bIns="47477" anchor="ctr"/>
            <a:lstStyle/>
            <a:p>
              <a:pPr algn="ctr" defTabSz="948915" eaLnBrk="0" fontAlgn="base" hangingPunct="0">
                <a:spcBef>
                  <a:spcPct val="0"/>
                </a:spcBef>
                <a:spcAft>
                  <a:spcPct val="0"/>
                </a:spcAft>
              </a:pPr>
              <a:endParaRPr lang="es-ES" sz="1157" b="1" dirty="0">
                <a:solidFill>
                  <a:srgbClr val="000000"/>
                </a:solidFill>
                <a:latin typeface="Arial" pitchFamily="34" charset="0"/>
                <a:cs typeface="Arial" charset="0"/>
              </a:endParaRPr>
            </a:p>
          </p:txBody>
        </p:sp>
        <p:pic>
          <p:nvPicPr>
            <p:cNvPr id="45" name="Picture 90" descr="ACC2_3"/>
            <p:cNvPicPr>
              <a:picLocks noChangeAspect="1" noChangeArrowheads="1"/>
            </p:cNvPicPr>
            <p:nvPr>
              <p:custDataLst>
                <p:tags r:id="rId25"/>
              </p:custDataLst>
            </p:nvPr>
          </p:nvPicPr>
          <p:blipFill>
            <a:blip r:embed="rId29" cstate="print"/>
            <a:srcRect/>
            <a:stretch>
              <a:fillRect/>
            </a:stretch>
          </p:blipFill>
          <p:spPr bwMode="auto">
            <a:xfrm>
              <a:off x="2780" y="767"/>
              <a:ext cx="237" cy="234"/>
            </a:xfrm>
            <a:prstGeom prst="rect">
              <a:avLst/>
            </a:prstGeom>
            <a:noFill/>
          </p:spPr>
        </p:pic>
      </p:grpSp>
      <p:grpSp>
        <p:nvGrpSpPr>
          <p:cNvPr id="46" name="Group 10"/>
          <p:cNvGrpSpPr>
            <a:grpSpLocks/>
          </p:cNvGrpSpPr>
          <p:nvPr/>
        </p:nvGrpSpPr>
        <p:grpSpPr bwMode="auto">
          <a:xfrm>
            <a:off x="1761391" y="3329973"/>
            <a:ext cx="2554379" cy="1838020"/>
            <a:chOff x="1781" y="1820"/>
            <a:chExt cx="1812" cy="1665"/>
          </a:xfrm>
        </p:grpSpPr>
        <p:pic>
          <p:nvPicPr>
            <p:cNvPr id="47" name="Picture 11"/>
            <p:cNvPicPr preferRelativeResize="0">
              <a:picLocks noChangeAspect="1" noChangeArrowheads="1"/>
            </p:cNvPicPr>
            <p:nvPr>
              <p:custDataLst>
                <p:tags r:id="rId17"/>
              </p:custDataLst>
            </p:nvPr>
          </p:nvPicPr>
          <p:blipFill>
            <a:blip r:embed="rId30" cstate="print"/>
            <a:srcRect/>
            <a:stretch>
              <a:fillRect/>
            </a:stretch>
          </p:blipFill>
          <p:spPr bwMode="auto">
            <a:xfrm>
              <a:off x="1781" y="1843"/>
              <a:ext cx="750" cy="1440"/>
            </a:xfrm>
            <a:prstGeom prst="rect">
              <a:avLst/>
            </a:prstGeom>
            <a:noFill/>
            <a:ln w="6350">
              <a:solidFill>
                <a:srgbClr val="000000"/>
              </a:solidFill>
              <a:miter lim="800000"/>
              <a:headEnd/>
              <a:tailEnd/>
            </a:ln>
            <a:effectLst/>
          </p:spPr>
        </p:pic>
        <p:sp>
          <p:nvSpPr>
            <p:cNvPr id="48" name="Line 12"/>
            <p:cNvSpPr>
              <a:spLocks noChangeShapeType="1"/>
            </p:cNvSpPr>
            <p:nvPr>
              <p:custDataLst>
                <p:tags r:id="rId18"/>
              </p:custDataLst>
            </p:nvPr>
          </p:nvSpPr>
          <p:spPr bwMode="auto">
            <a:xfrm>
              <a:off x="2072" y="1913"/>
              <a:ext cx="1" cy="1440"/>
            </a:xfrm>
            <a:prstGeom prst="line">
              <a:avLst/>
            </a:prstGeom>
            <a:noFill/>
            <a:ln w="19050">
              <a:solidFill>
                <a:srgbClr val="FF0000"/>
              </a:solidFill>
              <a:prstDash val="sysDot"/>
              <a:round/>
              <a:headEnd/>
              <a:tailEnd/>
            </a:ln>
            <a:effectLst/>
          </p:spPr>
          <p:txBody>
            <a:bodyPr wrap="none" anchor="ctr"/>
            <a:lstStyle/>
            <a:p>
              <a:pPr fontAlgn="base">
                <a:spcBef>
                  <a:spcPct val="0"/>
                </a:spcBef>
                <a:spcAft>
                  <a:spcPct val="0"/>
                </a:spcAft>
              </a:pPr>
              <a:endParaRPr lang="es-ES" sz="1157" b="1" dirty="0">
                <a:solidFill>
                  <a:srgbClr val="000000"/>
                </a:solidFill>
                <a:latin typeface="Bosch Office Sans"/>
                <a:cs typeface="Arial" charset="0"/>
              </a:endParaRPr>
            </a:p>
          </p:txBody>
        </p:sp>
        <p:sp>
          <p:nvSpPr>
            <p:cNvPr id="49" name="Text Box 13"/>
            <p:cNvSpPr txBox="1">
              <a:spLocks noChangeArrowheads="1"/>
            </p:cNvSpPr>
            <p:nvPr>
              <p:custDataLst>
                <p:tags r:id="rId19"/>
              </p:custDataLst>
            </p:nvPr>
          </p:nvSpPr>
          <p:spPr bwMode="auto">
            <a:xfrm>
              <a:off x="1869" y="3331"/>
              <a:ext cx="390" cy="154"/>
            </a:xfrm>
            <a:prstGeom prst="rect">
              <a:avLst/>
            </a:prstGeom>
            <a:noFill/>
            <a:ln w="9525">
              <a:noFill/>
              <a:miter lim="800000"/>
              <a:headEnd/>
              <a:tailEnd/>
            </a:ln>
            <a:effectLst/>
          </p:spPr>
          <p:txBody>
            <a:bodyPr wrap="none" lIns="94954" tIns="47477" rIns="94954" bIns="47477"/>
            <a:lstStyle/>
            <a:p>
              <a:pPr defTabSz="948915" eaLnBrk="0" fontAlgn="base" hangingPunct="0">
                <a:spcBef>
                  <a:spcPct val="0"/>
                </a:spcBef>
                <a:spcAft>
                  <a:spcPct val="0"/>
                </a:spcAft>
              </a:pPr>
              <a:r>
                <a:rPr lang="es-ES" sz="1157" b="1" dirty="0">
                  <a:solidFill>
                    <a:srgbClr val="FF0000"/>
                  </a:solidFill>
                  <a:latin typeface="Arial" pitchFamily="34" charset="0"/>
                  <a:cs typeface="Arial" charset="0"/>
                </a:rPr>
                <a:t>Trigger</a:t>
              </a:r>
            </a:p>
          </p:txBody>
        </p:sp>
        <p:sp>
          <p:nvSpPr>
            <p:cNvPr id="50" name="Text Box 14"/>
            <p:cNvSpPr txBox="1">
              <a:spLocks noChangeArrowheads="1"/>
            </p:cNvSpPr>
            <p:nvPr>
              <p:custDataLst>
                <p:tags r:id="rId20"/>
              </p:custDataLst>
            </p:nvPr>
          </p:nvSpPr>
          <p:spPr bwMode="auto">
            <a:xfrm>
              <a:off x="2637" y="1820"/>
              <a:ext cx="554" cy="154"/>
            </a:xfrm>
            <a:prstGeom prst="rect">
              <a:avLst/>
            </a:prstGeom>
            <a:noFill/>
            <a:ln w="9525">
              <a:noFill/>
              <a:miter lim="800000"/>
              <a:headEnd/>
              <a:tailEnd/>
            </a:ln>
            <a:effectLst/>
          </p:spPr>
          <p:txBody>
            <a:bodyPr wrap="none" lIns="94954" tIns="47477" rIns="94954" bIns="47477"/>
            <a:lstStyle/>
            <a:p>
              <a:pPr defTabSz="948915" eaLnBrk="0" fontAlgn="base" hangingPunct="0">
                <a:spcBef>
                  <a:spcPct val="0"/>
                </a:spcBef>
                <a:spcAft>
                  <a:spcPct val="0"/>
                </a:spcAft>
              </a:pPr>
              <a:r>
                <a:rPr lang="es-ES" sz="1157" b="1" dirty="0">
                  <a:solidFill>
                    <a:srgbClr val="FF0000"/>
                  </a:solidFill>
                  <a:latin typeface="Arial" pitchFamily="34" charset="0"/>
                  <a:cs typeface="Arial" charset="0"/>
                </a:rPr>
                <a:t>AWB activo</a:t>
              </a:r>
            </a:p>
          </p:txBody>
        </p:sp>
        <p:sp>
          <p:nvSpPr>
            <p:cNvPr id="51" name="Text Box 15"/>
            <p:cNvSpPr txBox="1">
              <a:spLocks noChangeArrowheads="1"/>
            </p:cNvSpPr>
            <p:nvPr>
              <p:custDataLst>
                <p:tags r:id="rId21"/>
              </p:custDataLst>
            </p:nvPr>
          </p:nvSpPr>
          <p:spPr bwMode="auto">
            <a:xfrm>
              <a:off x="2637" y="2179"/>
              <a:ext cx="956" cy="677"/>
            </a:xfrm>
            <a:prstGeom prst="rect">
              <a:avLst/>
            </a:prstGeom>
            <a:noFill/>
            <a:ln w="9525">
              <a:noFill/>
              <a:miter lim="800000"/>
              <a:headEnd/>
              <a:tailEnd/>
            </a:ln>
            <a:effectLst/>
          </p:spPr>
          <p:txBody>
            <a:bodyPr wrap="none" lIns="94954" tIns="47477" rIns="94954" bIns="47477"/>
            <a:lstStyle/>
            <a:p>
              <a:pPr fontAlgn="base">
                <a:spcBef>
                  <a:spcPct val="0"/>
                </a:spcBef>
                <a:spcAft>
                  <a:spcPct val="0"/>
                </a:spcAft>
              </a:pPr>
              <a:r>
                <a:rPr lang="es-ES" sz="1012" b="1" dirty="0">
                  <a:solidFill>
                    <a:srgbClr val="0070C0"/>
                  </a:solidFill>
                  <a:latin typeface="Bosch Office Sans"/>
                  <a:cs typeface="Arial" charset="0"/>
                </a:rPr>
                <a:t>La fuerza de frenado activa aplicada por el AWB</a:t>
              </a:r>
            </a:p>
          </p:txBody>
        </p:sp>
        <p:sp>
          <p:nvSpPr>
            <p:cNvPr id="52" name="Text Box 16"/>
            <p:cNvSpPr txBox="1">
              <a:spLocks noChangeArrowheads="1"/>
            </p:cNvSpPr>
            <p:nvPr>
              <p:custDataLst>
                <p:tags r:id="rId22"/>
              </p:custDataLst>
            </p:nvPr>
          </p:nvSpPr>
          <p:spPr bwMode="auto">
            <a:xfrm>
              <a:off x="2637" y="2563"/>
              <a:ext cx="616" cy="154"/>
            </a:xfrm>
            <a:prstGeom prst="rect">
              <a:avLst/>
            </a:prstGeom>
            <a:noFill/>
            <a:ln w="9525">
              <a:noFill/>
              <a:miter lim="800000"/>
              <a:headEnd/>
              <a:tailEnd/>
            </a:ln>
            <a:effectLst/>
          </p:spPr>
          <p:txBody>
            <a:bodyPr wrap="none" lIns="94954" tIns="47477" rIns="94954" bIns="47477"/>
            <a:lstStyle/>
            <a:p>
              <a:pPr defTabSz="948915" eaLnBrk="0" fontAlgn="base" hangingPunct="0">
                <a:spcBef>
                  <a:spcPct val="0"/>
                </a:spcBef>
                <a:spcAft>
                  <a:spcPct val="0"/>
                </a:spcAft>
              </a:pPr>
              <a:r>
                <a:rPr lang="es-ES" sz="1157" b="1" dirty="0">
                  <a:solidFill>
                    <a:srgbClr val="CC0000"/>
                  </a:solidFill>
                  <a:latin typeface="Arial" pitchFamily="34" charset="0"/>
                  <a:cs typeface="Arial" charset="0"/>
                </a:rPr>
                <a:t>Deceleración </a:t>
              </a:r>
            </a:p>
          </p:txBody>
        </p:sp>
        <p:sp>
          <p:nvSpPr>
            <p:cNvPr id="53" name="Text Box 17"/>
            <p:cNvSpPr txBox="1">
              <a:spLocks noChangeArrowheads="1"/>
            </p:cNvSpPr>
            <p:nvPr>
              <p:custDataLst>
                <p:tags r:id="rId23"/>
              </p:custDataLst>
            </p:nvPr>
          </p:nvSpPr>
          <p:spPr bwMode="auto">
            <a:xfrm>
              <a:off x="2637" y="3043"/>
              <a:ext cx="646" cy="154"/>
            </a:xfrm>
            <a:prstGeom prst="rect">
              <a:avLst/>
            </a:prstGeom>
            <a:noFill/>
            <a:ln w="9525">
              <a:noFill/>
              <a:miter lim="800000"/>
              <a:headEnd/>
              <a:tailEnd/>
            </a:ln>
            <a:effectLst/>
          </p:spPr>
          <p:txBody>
            <a:bodyPr wrap="none" lIns="94954" tIns="47477" rIns="94954" bIns="47477"/>
            <a:lstStyle/>
            <a:p>
              <a:pPr defTabSz="948915" eaLnBrk="0" fontAlgn="base" hangingPunct="0">
                <a:spcBef>
                  <a:spcPct val="0"/>
                </a:spcBef>
                <a:spcAft>
                  <a:spcPct val="0"/>
                </a:spcAft>
              </a:pPr>
              <a:r>
                <a:rPr lang="es-ES" sz="1157" b="1" dirty="0">
                  <a:solidFill>
                    <a:srgbClr val="009C80"/>
                  </a:solidFill>
                  <a:latin typeface="Arial" pitchFamily="34" charset="0"/>
                  <a:cs typeface="Arial" charset="0"/>
                </a:rPr>
                <a:t>Velocidad del vehículo</a:t>
              </a:r>
            </a:p>
          </p:txBody>
        </p:sp>
      </p:grpSp>
      <p:sp>
        <p:nvSpPr>
          <p:cNvPr id="32" name="CuadroTexto 31"/>
          <p:cNvSpPr txBox="1"/>
          <p:nvPr>
            <p:custDataLst>
              <p:tags r:id="rId16"/>
            </p:custDataLst>
          </p:nvPr>
        </p:nvSpPr>
        <p:spPr>
          <a:xfrm>
            <a:off x="226492" y="211461"/>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a:spLocks/>
          </p:cNvSpPr>
          <p:nvPr>
            <p:custDataLst>
              <p:tags r:id="rId2"/>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5" name="Rectángulo 4"/>
          <p:cNvSpPr>
            <a:spLocks/>
          </p:cNvSpPr>
          <p:nvPr>
            <p:custDataLst>
              <p:tags r:id="rId3"/>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4" name="Rectángulo 3"/>
          <p:cNvSpPr>
            <a:spLocks/>
          </p:cNvSpPr>
          <p:nvPr>
            <p:custDataLst>
              <p:tags r:id="rId4"/>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65</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sp>
        <p:nvSpPr>
          <p:cNvPr id="3" name="Rectángulo 2"/>
          <p:cNvSpPr>
            <a:spLocks/>
          </p:cNvSpPr>
          <p:nvPr>
            <p:custDataLst>
              <p:tags r:id="rId5"/>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6"/>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418818" name="3 Marcador de número de diapositiva"/>
          <p:cNvSpPr txBox="1">
            <a:spLocks noGrp="1"/>
          </p:cNvSpPr>
          <p:nvPr>
            <p:custDataLst>
              <p:tags r:id="rId7"/>
            </p:custDataLst>
          </p:nvPr>
        </p:nvSpPr>
        <p:spPr bwMode="auto">
          <a:xfrm>
            <a:off x="73464" y="5751451"/>
            <a:ext cx="367322" cy="183661"/>
          </a:xfrm>
          <a:prstGeom prst="rect">
            <a:avLst/>
          </a:prstGeom>
          <a:noFill/>
          <a:ln w="0">
            <a:noFill/>
            <a:miter lim="800000"/>
            <a:headEnd/>
            <a:tailEnd/>
          </a:ln>
        </p:spPr>
        <p:txBody>
          <a:bodyPr wrap="none" lIns="0" tIns="0" rIns="0" bIns="0"/>
          <a:lstStyle/>
          <a:p>
            <a:pPr eaLnBrk="0" fontAlgn="base" hangingPunct="0">
              <a:lnSpc>
                <a:spcPct val="111000"/>
              </a:lnSpc>
              <a:spcBef>
                <a:spcPct val="0"/>
              </a:spcBef>
              <a:spcAft>
                <a:spcPct val="0"/>
              </a:spcAft>
            </a:pPr>
            <a:fld id="{B15C73DB-B429-40C7-B743-6B6C7F1AA858}" type="slidenum">
              <a:rPr lang="es-ES" sz="1446">
                <a:solidFill>
                  <a:srgbClr val="747474"/>
                </a:solidFill>
                <a:latin typeface="Bosch Office Sans"/>
                <a:cs typeface="Arial" charset="0"/>
              </a:rPr>
              <a:pPr eaLnBrk="0" fontAlgn="base" hangingPunct="0">
                <a:lnSpc>
                  <a:spcPct val="111000"/>
                </a:lnSpc>
                <a:spcBef>
                  <a:spcPct val="0"/>
                </a:spcBef>
                <a:spcAft>
                  <a:spcPct val="0"/>
                </a:spcAft>
              </a:pPr>
              <a:t>65</a:t>
            </a:fld>
            <a:endParaRPr lang="es-ES" sz="1446" dirty="0">
              <a:solidFill>
                <a:srgbClr val="747474"/>
              </a:solidFill>
              <a:latin typeface="Bosch Office Sans"/>
              <a:cs typeface="Arial" charset="0"/>
            </a:endParaRPr>
          </a:p>
        </p:txBody>
      </p:sp>
      <p:sp>
        <p:nvSpPr>
          <p:cNvPr id="418823" name="Rectangle 6"/>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418827" name="Text Box 24"/>
          <p:cNvSpPr txBox="1">
            <a:spLocks noChangeArrowheads="1"/>
          </p:cNvSpPr>
          <p:nvPr>
            <p:custDataLst>
              <p:tags r:id="rId8"/>
            </p:custDataLst>
          </p:nvPr>
        </p:nvSpPr>
        <p:spPr bwMode="auto">
          <a:xfrm>
            <a:off x="514250" y="109998"/>
            <a:ext cx="5509830" cy="502007"/>
          </a:xfrm>
          <a:prstGeom prst="rect">
            <a:avLst/>
          </a:prstGeom>
          <a:noFill/>
          <a:ln w="0">
            <a:noFill/>
            <a:miter lim="800000"/>
            <a:headEnd/>
            <a:tailEnd/>
          </a:ln>
        </p:spPr>
        <p:txBody>
          <a:bodyPr lIns="0" tIns="55098"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418830" name="Rectangle 30"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pic>
        <p:nvPicPr>
          <p:cNvPr id="33" name="Picture 3" descr="SBC_BOU_HU_Brake_rough"/>
          <p:cNvPicPr>
            <a:picLocks noChangeAspect="1" noChangeArrowheads="1"/>
          </p:cNvPicPr>
          <p:nvPr>
            <p:custDataLst>
              <p:tags r:id="rId9"/>
            </p:custDataLst>
          </p:nvPr>
        </p:nvPicPr>
        <p:blipFill>
          <a:blip r:embed="rId14" cstate="print"/>
          <a:srcRect t="4506" b="11116"/>
          <a:stretch>
            <a:fillRect/>
          </a:stretch>
        </p:blipFill>
        <p:spPr bwMode="auto">
          <a:xfrm>
            <a:off x="410845" y="654141"/>
            <a:ext cx="7240588" cy="4932362"/>
          </a:xfrm>
          <a:prstGeom prst="rect">
            <a:avLst/>
          </a:prstGeom>
          <a:noFill/>
          <a:ln w="9525">
            <a:noFill/>
            <a:miter lim="800000"/>
            <a:headEnd/>
            <a:tailEnd/>
          </a:ln>
        </p:spPr>
      </p:pic>
      <p:sp>
        <p:nvSpPr>
          <p:cNvPr id="34" name="Rectangle 2_"/>
          <p:cNvSpPr txBox="1">
            <a:spLocks noChangeArrowheads="1"/>
          </p:cNvSpPr>
          <p:nvPr>
            <p:custDataLst>
              <p:tags r:id="rId10"/>
            </p:custDataLst>
          </p:nvPr>
        </p:nvSpPr>
        <p:spPr>
          <a:xfrm>
            <a:off x="593090" y="790575"/>
            <a:ext cx="4813300" cy="533400"/>
          </a:xfrm>
          <a:prstGeom prst="rect">
            <a:avLst/>
          </a:prstGeom>
        </p:spPr>
        <p:txBody>
          <a:bodyPr/>
          <a:lstStyle>
            <a:lvl1pPr algn="l" defTabSz="617152" rtl="0" eaLnBrk="1" latinLnBrk="0" hangingPunct="1">
              <a:lnSpc>
                <a:spcPct val="90000"/>
              </a:lnSpc>
              <a:spcBef>
                <a:spcPct val="0"/>
              </a:spcBef>
              <a:buFontTx/>
              <a:buNone/>
              <a:defRPr sz="1800" b="0" i="0" u="none" kern="1200">
                <a:solidFill>
                  <a:schemeClr val="tx1"/>
                </a:solidFill>
                <a:latin typeface="Bosch Office Sans" panose="020B0604020202020204" pitchFamily="34" charset="0"/>
                <a:ea typeface="+mj-ea"/>
                <a:cs typeface="+mj-cs"/>
              </a:defRPr>
            </a:lvl1pPr>
          </a:lstStyle>
          <a:p>
            <a:r>
              <a:rPr lang="es-ES" sz="2000" dirty="0" smtClean="0"/>
              <a:t>Freno electro hidráulico  ( SBC )</a:t>
            </a:r>
            <a:endParaRPr lang="es-ES" sz="2000" dirty="0" smtClean="0"/>
          </a:p>
        </p:txBody>
      </p:sp>
      <p:sp>
        <p:nvSpPr>
          <p:cNvPr id="35" name="CuadroTexto 34"/>
          <p:cNvSpPr txBox="1"/>
          <p:nvPr>
            <p:custDataLst>
              <p:tags r:id="rId11"/>
            </p:custDataLst>
          </p:nvPr>
        </p:nvSpPr>
        <p:spPr>
          <a:xfrm>
            <a:off x="293857" y="171778"/>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extLst>
      <p:ext uri="{BB962C8B-B14F-4D97-AF65-F5344CB8AC3E}">
        <p14:creationId xmlns:p14="http://schemas.microsoft.com/office/powerpoint/2010/main" val="3703827548"/>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a:spLocks/>
          </p:cNvSpPr>
          <p:nvPr>
            <p:custDataLst>
              <p:tags r:id="rId2"/>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3"/>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b="0" i="0" u="none" strike="noStrike" kern="0" cap="none" normalizeH="0" baseline="0" noProof="0" smtClean="0">
                <a:ln>
                  <a:noFill/>
                </a:ln>
                <a:solidFill>
                  <a:srgbClr val="B2B3B5"/>
                </a:solidFill>
                <a:effectLst/>
                <a:uLnTx/>
                <a:uFillTx/>
                <a:latin typeface="Bosch Office Sans"/>
                <a:ea typeface="+mn-ea"/>
                <a:cs typeface="+mn-cs"/>
              </a:rPr>
              <a:t>© Robert Bosch GmbH 2016. All rights reserved, also regarding any disposal, exploitation, reproduction, editing, distribution, as well as in the event of applications for industrial property rights.</a:t>
            </a:r>
            <a:endParaRPr kumimoji="0" lang="en-GB" sz="600" b="0" i="0" u="none" strike="noStrike" kern="0" cap="none" normalizeH="0" baseline="0" noProof="0" dirty="0" smtClean="0">
              <a:ln>
                <a:noFill/>
              </a:ln>
              <a:solidFill>
                <a:srgbClr val="B2B3B5"/>
              </a:solidFill>
              <a:effectLst/>
              <a:uLnTx/>
              <a:uFillTx/>
              <a:latin typeface="Bosch Office Sans"/>
              <a:ea typeface="+mn-ea"/>
              <a:cs typeface="+mn-cs"/>
            </a:endParaRPr>
          </a:p>
        </p:txBody>
      </p:sp>
      <p:sp>
        <p:nvSpPr>
          <p:cNvPr id="6" name="Rectángulo 5"/>
          <p:cNvSpPr>
            <a:spLocks/>
          </p:cNvSpPr>
          <p:nvPr>
            <p:custDataLst>
              <p:tags r:id="rId4"/>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66</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5"/>
            </p:custDataLst>
          </p:nvPr>
        </p:nvPicPr>
        <p:blipFill>
          <a:blip r:embed="rId30"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6"/>
            </p:custDataLst>
          </p:nvPr>
        </p:nvPicPr>
        <p:blipFill>
          <a:blip r:embed="rId31">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7"/>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effectLst/>
              <a:uLnTx/>
              <a:uFillTx/>
              <a:latin typeface="Bosch Office Sans"/>
              <a:ea typeface="+mn-ea"/>
              <a:cs typeface="+mn-cs"/>
            </a:endParaRPr>
          </a:p>
        </p:txBody>
      </p:sp>
      <p:sp>
        <p:nvSpPr>
          <p:cNvPr id="2" name="CuadroTexto 1" hidden="1"/>
          <p:cNvSpPr txBox="1"/>
          <p:nvPr>
            <p:custDataLst>
              <p:tags r:id="rId8"/>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effectLst/>
              <a:uLnTx/>
              <a:uFillTx/>
            </a:endParaRPr>
          </a:p>
        </p:txBody>
      </p:sp>
      <p:sp>
        <p:nvSpPr>
          <p:cNvPr id="375812" name="Rectangle 9"/>
          <p:cNvSpPr>
            <a:spLocks noChangeArrowheads="1"/>
          </p:cNvSpPr>
          <p:nvPr>
            <p:custDataLst>
              <p:tags r:id="rId9"/>
            </p:custDataLst>
          </p:nvPr>
        </p:nvSpPr>
        <p:spPr bwMode="auto">
          <a:xfrm>
            <a:off x="6244791" y="271895"/>
            <a:ext cx="1763146" cy="146929"/>
          </a:xfrm>
          <a:prstGeom prst="rect">
            <a:avLst/>
          </a:prstGeom>
          <a:noFill/>
          <a:ln w="0">
            <a:noFill/>
            <a:miter lim="800000"/>
            <a:headEnd/>
            <a:tailEnd/>
          </a:ln>
        </p:spPr>
        <p:txBody>
          <a:bodyPr lIns="0" tIns="0" rIns="0" bIns="0" anchor="ctr"/>
          <a:lstStyle/>
          <a:p>
            <a:pPr eaLnBrk="0" hangingPunct="0"/>
            <a:endParaRPr lang="es-ES" sz="771" dirty="0">
              <a:solidFill>
                <a:srgbClr val="FFFFFF"/>
              </a:solidFill>
            </a:endParaRPr>
          </a:p>
        </p:txBody>
      </p:sp>
      <p:sp>
        <p:nvSpPr>
          <p:cNvPr id="375814" name="Rectangle 7_"/>
          <p:cNvSpPr>
            <a:spLocks noChangeArrowheads="1"/>
          </p:cNvSpPr>
          <p:nvPr>
            <p:custDataLst>
              <p:tags r:id="rId10"/>
            </p:custDataLst>
          </p:nvPr>
        </p:nvSpPr>
        <p:spPr bwMode="auto">
          <a:xfrm>
            <a:off x="8203842" y="5891921"/>
            <a:ext cx="24488" cy="146929"/>
          </a:xfrm>
          <a:prstGeom prst="rect">
            <a:avLst/>
          </a:prstGeom>
          <a:noFill/>
          <a:ln w="0">
            <a:noFill/>
            <a:miter lim="800000"/>
            <a:headEnd/>
            <a:tailEnd/>
          </a:ln>
        </p:spPr>
        <p:txBody>
          <a:bodyPr lIns="0" tIns="0" rIns="0" bIns="0"/>
          <a:lstStyle/>
          <a:p>
            <a:pPr algn="r" eaLnBrk="0" hangingPunct="0">
              <a:lnSpc>
                <a:spcPct val="107000"/>
              </a:lnSpc>
            </a:pPr>
            <a:endParaRPr lang="es-ES" sz="675" dirty="0"/>
          </a:p>
        </p:txBody>
      </p:sp>
      <p:sp>
        <p:nvSpPr>
          <p:cNvPr id="375815" name="Rectangle 13"/>
          <p:cNvSpPr>
            <a:spLocks noChangeArrowheads="1"/>
          </p:cNvSpPr>
          <p:nvPr>
            <p:custDataLst>
              <p:tags r:id="rId11"/>
            </p:custDataLst>
          </p:nvPr>
        </p:nvSpPr>
        <p:spPr bwMode="auto">
          <a:xfrm>
            <a:off x="2518004" y="189247"/>
            <a:ext cx="4640501" cy="514251"/>
          </a:xfrm>
          <a:prstGeom prst="rect">
            <a:avLst/>
          </a:prstGeom>
          <a:noFill/>
          <a:ln w="0">
            <a:noFill/>
            <a:miter lim="800000"/>
            <a:headEnd/>
            <a:tailEnd/>
          </a:ln>
        </p:spPr>
        <p:txBody>
          <a:bodyPr lIns="0" tIns="12244" rIns="0" bIns="0"/>
          <a:lstStyle/>
          <a:p>
            <a:pPr defTabSz="809640" eaLnBrk="0" hangingPunct="0">
              <a:lnSpc>
                <a:spcPct val="111000"/>
              </a:lnSpc>
            </a:pPr>
            <a:r>
              <a:rPr lang="es-ES" sz="1928" dirty="0">
                <a:solidFill>
                  <a:schemeClr val="bg1"/>
                </a:solidFill>
              </a:rPr>
              <a:t>Freno electro hidráulico  ( SBC )</a:t>
            </a:r>
          </a:p>
        </p:txBody>
      </p:sp>
      <p:sp>
        <p:nvSpPr>
          <p:cNvPr id="375816" name="Text Box 14"/>
          <p:cNvSpPr txBox="1">
            <a:spLocks noChangeArrowheads="1"/>
          </p:cNvSpPr>
          <p:nvPr>
            <p:custDataLst>
              <p:tags r:id="rId12"/>
            </p:custDataLst>
          </p:nvPr>
        </p:nvSpPr>
        <p:spPr bwMode="auto">
          <a:xfrm>
            <a:off x="295706" y="147924"/>
            <a:ext cx="1266693" cy="359329"/>
          </a:xfrm>
          <a:prstGeom prst="rect">
            <a:avLst/>
          </a:prstGeom>
          <a:noFill/>
          <a:ln w="9525">
            <a:noFill/>
            <a:miter lim="800000"/>
            <a:headEnd/>
            <a:tailEnd/>
          </a:ln>
        </p:spPr>
        <p:txBody>
          <a:bodyPr wrap="none">
            <a:spAutoFit/>
          </a:bodyPr>
          <a:lstStyle/>
          <a:p>
            <a:pPr eaLnBrk="0" hangingPunct="0"/>
            <a:r>
              <a:rPr lang="es-ES" sz="1735" dirty="0">
                <a:solidFill>
                  <a:schemeClr val="bg1"/>
                </a:solidFill>
              </a:rPr>
              <a:t>ABS / ESP</a:t>
            </a:r>
            <a:endParaRPr lang="es-ES" sz="1735" dirty="0">
              <a:solidFill>
                <a:schemeClr val="bg1"/>
              </a:solidFill>
            </a:endParaRPr>
          </a:p>
        </p:txBody>
      </p:sp>
      <p:sp>
        <p:nvSpPr>
          <p:cNvPr id="375817" name="Rectangle 16"/>
          <p:cNvSpPr>
            <a:spLocks noChangeArrowheads="1"/>
          </p:cNvSpPr>
          <p:nvPr>
            <p:custDataLst>
              <p:tags r:id="rId13"/>
            </p:custDataLst>
          </p:nvPr>
        </p:nvSpPr>
        <p:spPr bwMode="auto">
          <a:xfrm>
            <a:off x="3003175" y="2411546"/>
            <a:ext cx="4592" cy="15305"/>
          </a:xfrm>
          <a:prstGeom prst="rect">
            <a:avLst/>
          </a:prstGeom>
          <a:blipFill dpi="0" rotWithShape="0">
            <a:blip r:embed="rId32" cstate="print"/>
            <a:srcRect/>
            <a:tile tx="0" ty="0" sx="100000" sy="100000" flip="none" algn="tl"/>
          </a:blipFill>
          <a:ln w="9525">
            <a:noFill/>
            <a:miter lim="800000"/>
            <a:headEnd/>
            <a:tailEnd/>
          </a:ln>
        </p:spPr>
        <p:txBody>
          <a:bodyPr/>
          <a:lstStyle/>
          <a:p>
            <a:pPr eaLnBrk="0" hangingPunct="0"/>
            <a:endParaRPr lang="es-ES" sz="1735" i="1" dirty="0">
              <a:latin typeface="Arial" charset="0"/>
            </a:endParaRPr>
          </a:p>
        </p:txBody>
      </p:sp>
      <p:sp>
        <p:nvSpPr>
          <p:cNvPr id="375818" name="Rectangle 17"/>
          <p:cNvSpPr>
            <a:spLocks noChangeArrowheads="1"/>
          </p:cNvSpPr>
          <p:nvPr>
            <p:custDataLst>
              <p:tags r:id="rId14"/>
            </p:custDataLst>
          </p:nvPr>
        </p:nvSpPr>
        <p:spPr bwMode="auto">
          <a:xfrm>
            <a:off x="3561811" y="2540108"/>
            <a:ext cx="4591" cy="12244"/>
          </a:xfrm>
          <a:prstGeom prst="rect">
            <a:avLst/>
          </a:prstGeom>
          <a:blipFill dpi="0" rotWithShape="0">
            <a:blip r:embed="rId32" cstate="print"/>
            <a:srcRect/>
            <a:tile tx="0" ty="0" sx="100000" sy="100000" flip="none" algn="tl"/>
          </a:blipFill>
          <a:ln w="9525">
            <a:noFill/>
            <a:miter lim="800000"/>
            <a:headEnd/>
            <a:tailEnd/>
          </a:ln>
        </p:spPr>
        <p:txBody>
          <a:bodyPr/>
          <a:lstStyle/>
          <a:p>
            <a:pPr eaLnBrk="0" hangingPunct="0"/>
            <a:endParaRPr lang="es-ES" sz="1735" i="1" dirty="0">
              <a:latin typeface="Arial" charset="0"/>
            </a:endParaRPr>
          </a:p>
        </p:txBody>
      </p:sp>
      <p:sp>
        <p:nvSpPr>
          <p:cNvPr id="375819" name="Rectangle 18"/>
          <p:cNvSpPr>
            <a:spLocks noChangeArrowheads="1"/>
          </p:cNvSpPr>
          <p:nvPr>
            <p:custDataLst>
              <p:tags r:id="rId15"/>
            </p:custDataLst>
          </p:nvPr>
        </p:nvSpPr>
        <p:spPr bwMode="auto">
          <a:xfrm>
            <a:off x="3208264" y="1836074"/>
            <a:ext cx="4592" cy="12244"/>
          </a:xfrm>
          <a:prstGeom prst="rect">
            <a:avLst/>
          </a:prstGeom>
          <a:blipFill dpi="0" rotWithShape="0">
            <a:blip r:embed="rId32" cstate="print"/>
            <a:srcRect/>
            <a:tile tx="0" ty="0" sx="100000" sy="100000" flip="none" algn="tl"/>
          </a:blipFill>
          <a:ln w="9525">
            <a:noFill/>
            <a:miter lim="800000"/>
            <a:headEnd/>
            <a:tailEnd/>
          </a:ln>
        </p:spPr>
        <p:txBody>
          <a:bodyPr/>
          <a:lstStyle/>
          <a:p>
            <a:pPr eaLnBrk="0" hangingPunct="0"/>
            <a:endParaRPr lang="es-ES" sz="1735" i="1" dirty="0">
              <a:latin typeface="Arial" charset="0"/>
            </a:endParaRPr>
          </a:p>
        </p:txBody>
      </p:sp>
      <p:sp>
        <p:nvSpPr>
          <p:cNvPr id="375820" name="Rectangle 19"/>
          <p:cNvSpPr>
            <a:spLocks noChangeArrowheads="1"/>
          </p:cNvSpPr>
          <p:nvPr>
            <p:custDataLst>
              <p:tags r:id="rId16"/>
            </p:custDataLst>
          </p:nvPr>
        </p:nvSpPr>
        <p:spPr bwMode="auto">
          <a:xfrm>
            <a:off x="3460797" y="1836074"/>
            <a:ext cx="6122" cy="12244"/>
          </a:xfrm>
          <a:prstGeom prst="rect">
            <a:avLst/>
          </a:prstGeom>
          <a:blipFill dpi="0" rotWithShape="0">
            <a:blip r:embed="rId32" cstate="print"/>
            <a:srcRect/>
            <a:tile tx="0" ty="0" sx="100000" sy="100000" flip="none" algn="tl"/>
          </a:blipFill>
          <a:ln w="9525">
            <a:noFill/>
            <a:miter lim="800000"/>
            <a:headEnd/>
            <a:tailEnd/>
          </a:ln>
        </p:spPr>
        <p:txBody>
          <a:bodyPr/>
          <a:lstStyle/>
          <a:p>
            <a:pPr eaLnBrk="0" hangingPunct="0"/>
            <a:endParaRPr lang="es-ES" sz="1735" i="1" dirty="0">
              <a:latin typeface="Arial" charset="0"/>
            </a:endParaRPr>
          </a:p>
        </p:txBody>
      </p:sp>
      <p:sp>
        <p:nvSpPr>
          <p:cNvPr id="375821" name="Rectangle 20"/>
          <p:cNvSpPr>
            <a:spLocks noChangeArrowheads="1"/>
          </p:cNvSpPr>
          <p:nvPr>
            <p:custDataLst>
              <p:tags r:id="rId17"/>
            </p:custDataLst>
          </p:nvPr>
        </p:nvSpPr>
        <p:spPr bwMode="auto">
          <a:xfrm>
            <a:off x="1246152" y="1912600"/>
            <a:ext cx="4592" cy="0"/>
          </a:xfrm>
          <a:prstGeom prst="rect">
            <a:avLst/>
          </a:prstGeom>
          <a:blipFill dpi="0" rotWithShape="0">
            <a:blip r:embed="rId33" cstate="print"/>
            <a:srcRect/>
            <a:tile tx="0" ty="0" sx="100000" sy="100000" flip="none" algn="tl"/>
          </a:blipFill>
          <a:ln w="9525">
            <a:noFill/>
            <a:miter lim="800000"/>
            <a:headEnd/>
            <a:tailEnd/>
          </a:ln>
        </p:spPr>
        <p:txBody>
          <a:bodyPr/>
          <a:lstStyle/>
          <a:p>
            <a:pPr eaLnBrk="0" hangingPunct="0"/>
            <a:endParaRPr lang="es-ES" sz="1735" i="1" dirty="0">
              <a:latin typeface="Arial" charset="0"/>
            </a:endParaRPr>
          </a:p>
        </p:txBody>
      </p:sp>
      <p:sp>
        <p:nvSpPr>
          <p:cNvPr id="375822" name="Rectangle 21"/>
          <p:cNvSpPr>
            <a:spLocks noChangeArrowheads="1"/>
          </p:cNvSpPr>
          <p:nvPr>
            <p:custDataLst>
              <p:tags r:id="rId18"/>
            </p:custDataLst>
          </p:nvPr>
        </p:nvSpPr>
        <p:spPr bwMode="auto">
          <a:xfrm>
            <a:off x="1246152" y="1586602"/>
            <a:ext cx="4592" cy="0"/>
          </a:xfrm>
          <a:prstGeom prst="rect">
            <a:avLst/>
          </a:prstGeom>
          <a:blipFill dpi="0" rotWithShape="0">
            <a:blip r:embed="rId33" cstate="print"/>
            <a:srcRect/>
            <a:tile tx="0" ty="0" sx="100000" sy="100000" flip="none" algn="tl"/>
          </a:blipFill>
          <a:ln w="9525">
            <a:noFill/>
            <a:miter lim="800000"/>
            <a:headEnd/>
            <a:tailEnd/>
          </a:ln>
        </p:spPr>
        <p:txBody>
          <a:bodyPr/>
          <a:lstStyle/>
          <a:p>
            <a:pPr eaLnBrk="0" hangingPunct="0"/>
            <a:endParaRPr lang="es-ES" sz="1735" i="1" dirty="0">
              <a:latin typeface="Arial" charset="0"/>
            </a:endParaRPr>
          </a:p>
        </p:txBody>
      </p:sp>
      <p:sp>
        <p:nvSpPr>
          <p:cNvPr id="375823" name="Rectangle 22"/>
          <p:cNvSpPr>
            <a:spLocks noChangeArrowheads="1"/>
          </p:cNvSpPr>
          <p:nvPr>
            <p:custDataLst>
              <p:tags r:id="rId19"/>
            </p:custDataLst>
          </p:nvPr>
        </p:nvSpPr>
        <p:spPr bwMode="auto">
          <a:xfrm>
            <a:off x="1246151" y="1912600"/>
            <a:ext cx="0" cy="6122"/>
          </a:xfrm>
          <a:prstGeom prst="rect">
            <a:avLst/>
          </a:prstGeom>
          <a:blipFill dpi="0" rotWithShape="0">
            <a:blip r:embed="rId33" cstate="print"/>
            <a:srcRect/>
            <a:tile tx="0" ty="0" sx="100000" sy="100000" flip="none" algn="tl"/>
          </a:blipFill>
          <a:ln w="9525">
            <a:noFill/>
            <a:miter lim="800000"/>
            <a:headEnd/>
            <a:tailEnd/>
          </a:ln>
        </p:spPr>
        <p:txBody>
          <a:bodyPr/>
          <a:lstStyle/>
          <a:p>
            <a:pPr eaLnBrk="0" hangingPunct="0"/>
            <a:endParaRPr lang="es-ES" sz="1735" i="1" dirty="0">
              <a:latin typeface="Arial" charset="0"/>
            </a:endParaRPr>
          </a:p>
        </p:txBody>
      </p:sp>
      <p:sp>
        <p:nvSpPr>
          <p:cNvPr id="375824" name="Rectangle 23"/>
          <p:cNvSpPr>
            <a:spLocks noChangeArrowheads="1"/>
          </p:cNvSpPr>
          <p:nvPr>
            <p:custDataLst>
              <p:tags r:id="rId20"/>
            </p:custDataLst>
          </p:nvPr>
        </p:nvSpPr>
        <p:spPr bwMode="auto">
          <a:xfrm>
            <a:off x="1608882" y="1912600"/>
            <a:ext cx="0" cy="6122"/>
          </a:xfrm>
          <a:prstGeom prst="rect">
            <a:avLst/>
          </a:prstGeom>
          <a:blipFill dpi="0" rotWithShape="0">
            <a:blip r:embed="rId33" cstate="print"/>
            <a:srcRect/>
            <a:tile tx="0" ty="0" sx="100000" sy="100000" flip="none" algn="tl"/>
          </a:blipFill>
          <a:ln w="9525">
            <a:noFill/>
            <a:miter lim="800000"/>
            <a:headEnd/>
            <a:tailEnd/>
          </a:ln>
        </p:spPr>
        <p:txBody>
          <a:bodyPr/>
          <a:lstStyle/>
          <a:p>
            <a:pPr eaLnBrk="0" hangingPunct="0"/>
            <a:endParaRPr lang="es-ES" sz="1735" i="1" dirty="0">
              <a:latin typeface="Arial" charset="0"/>
            </a:endParaRPr>
          </a:p>
        </p:txBody>
      </p:sp>
      <p:sp>
        <p:nvSpPr>
          <p:cNvPr id="375825" name="Rectangle 24"/>
          <p:cNvSpPr>
            <a:spLocks noChangeArrowheads="1"/>
          </p:cNvSpPr>
          <p:nvPr>
            <p:custDataLst>
              <p:tags r:id="rId21"/>
            </p:custDataLst>
          </p:nvPr>
        </p:nvSpPr>
        <p:spPr bwMode="auto">
          <a:xfrm>
            <a:off x="2908284" y="1505485"/>
            <a:ext cx="4592" cy="0"/>
          </a:xfrm>
          <a:prstGeom prst="rect">
            <a:avLst/>
          </a:prstGeom>
          <a:blipFill dpi="0" rotWithShape="0">
            <a:blip r:embed="rId33" cstate="print"/>
            <a:srcRect/>
            <a:tile tx="0" ty="0" sx="100000" sy="100000" flip="none" algn="tl"/>
          </a:blipFill>
          <a:ln w="9525">
            <a:noFill/>
            <a:miter lim="800000"/>
            <a:headEnd/>
            <a:tailEnd/>
          </a:ln>
        </p:spPr>
        <p:txBody>
          <a:bodyPr/>
          <a:lstStyle/>
          <a:p>
            <a:pPr eaLnBrk="0" hangingPunct="0"/>
            <a:endParaRPr lang="es-ES" sz="1735" i="1" dirty="0">
              <a:latin typeface="Arial" charset="0"/>
            </a:endParaRPr>
          </a:p>
        </p:txBody>
      </p:sp>
      <p:sp>
        <p:nvSpPr>
          <p:cNvPr id="375826" name="Rectangle 25"/>
          <p:cNvSpPr>
            <a:spLocks noChangeArrowheads="1"/>
          </p:cNvSpPr>
          <p:nvPr>
            <p:custDataLst>
              <p:tags r:id="rId22"/>
            </p:custDataLst>
          </p:nvPr>
        </p:nvSpPr>
        <p:spPr bwMode="auto">
          <a:xfrm>
            <a:off x="3056743" y="2074834"/>
            <a:ext cx="4591" cy="0"/>
          </a:xfrm>
          <a:prstGeom prst="rect">
            <a:avLst/>
          </a:prstGeom>
          <a:blipFill dpi="0" rotWithShape="0">
            <a:blip r:embed="rId33" cstate="print"/>
            <a:srcRect/>
            <a:tile tx="0" ty="0" sx="100000" sy="100000" flip="none" algn="tl"/>
          </a:blipFill>
          <a:ln w="9525">
            <a:noFill/>
            <a:miter lim="800000"/>
            <a:headEnd/>
            <a:tailEnd/>
          </a:ln>
        </p:spPr>
        <p:txBody>
          <a:bodyPr/>
          <a:lstStyle/>
          <a:p>
            <a:pPr eaLnBrk="0" hangingPunct="0"/>
            <a:endParaRPr lang="es-ES" sz="1735" i="1" dirty="0">
              <a:latin typeface="Arial" charset="0"/>
            </a:endParaRPr>
          </a:p>
        </p:txBody>
      </p:sp>
      <p:sp>
        <p:nvSpPr>
          <p:cNvPr id="375827" name="Text Box 27"/>
          <p:cNvSpPr txBox="1">
            <a:spLocks noChangeArrowheads="1"/>
          </p:cNvSpPr>
          <p:nvPr>
            <p:custDataLst>
              <p:tags r:id="rId23"/>
            </p:custDataLst>
          </p:nvPr>
        </p:nvSpPr>
        <p:spPr bwMode="auto">
          <a:xfrm>
            <a:off x="575789" y="2936511"/>
            <a:ext cx="289552" cy="350055"/>
          </a:xfrm>
          <a:prstGeom prst="rect">
            <a:avLst/>
          </a:prstGeom>
          <a:noFill/>
          <a:ln w="12700">
            <a:noFill/>
            <a:miter lim="800000"/>
            <a:headEnd type="none" w="sm" len="sm"/>
            <a:tailEnd type="none" w="sm" len="sm"/>
          </a:ln>
        </p:spPr>
        <p:txBody>
          <a:bodyPr wrap="none" lIns="82257" tIns="41128" rIns="82257" bIns="41128">
            <a:spAutoFit/>
          </a:bodyPr>
          <a:lstStyle/>
          <a:p>
            <a:pPr defTabSz="685668" eaLnBrk="0" hangingPunct="0"/>
            <a:r>
              <a:rPr lang="es-ES" sz="1735" i="1" dirty="0">
                <a:latin typeface="Arial" charset="0"/>
              </a:rPr>
              <a:t>4</a:t>
            </a:r>
            <a:endParaRPr lang="es-ES" sz="1735" i="1" dirty="0">
              <a:latin typeface="Arial" charset="0"/>
            </a:endParaRPr>
          </a:p>
        </p:txBody>
      </p:sp>
      <p:pic>
        <p:nvPicPr>
          <p:cNvPr id="375828" name="Picture 28" descr="HU_electronics_800x600"/>
          <p:cNvPicPr>
            <a:picLocks noChangeAspect="1" noChangeArrowheads="1"/>
          </p:cNvPicPr>
          <p:nvPr>
            <p:custDataLst>
              <p:tags r:id="rId24"/>
            </p:custDataLst>
          </p:nvPr>
        </p:nvPicPr>
        <p:blipFill>
          <a:blip r:embed="rId34" cstate="print"/>
          <a:srcRect/>
          <a:stretch>
            <a:fillRect/>
          </a:stretch>
        </p:blipFill>
        <p:spPr bwMode="auto">
          <a:xfrm>
            <a:off x="3906175" y="911648"/>
            <a:ext cx="3679342" cy="2886539"/>
          </a:xfrm>
          <a:prstGeom prst="rect">
            <a:avLst/>
          </a:prstGeom>
          <a:noFill/>
          <a:ln w="9525">
            <a:noFill/>
            <a:miter lim="800000"/>
            <a:headEnd/>
            <a:tailEnd/>
          </a:ln>
        </p:spPr>
      </p:pic>
      <p:pic>
        <p:nvPicPr>
          <p:cNvPr id="375829" name="Picture 29" descr="HU_hydraulics_0023a"/>
          <p:cNvPicPr>
            <a:picLocks noChangeAspect="1" noChangeArrowheads="1"/>
          </p:cNvPicPr>
          <p:nvPr>
            <p:custDataLst>
              <p:tags r:id="rId25"/>
            </p:custDataLst>
          </p:nvPr>
        </p:nvPicPr>
        <p:blipFill>
          <a:blip r:embed="rId35" cstate="print">
            <a:lum bright="12000"/>
          </a:blip>
          <a:srcRect/>
          <a:stretch>
            <a:fillRect/>
          </a:stretch>
        </p:blipFill>
        <p:spPr bwMode="auto">
          <a:xfrm>
            <a:off x="434983" y="911647"/>
            <a:ext cx="2929393" cy="3054895"/>
          </a:xfrm>
          <a:prstGeom prst="rect">
            <a:avLst/>
          </a:prstGeom>
          <a:noFill/>
          <a:ln w="9525">
            <a:noFill/>
            <a:miter lim="800000"/>
            <a:headEnd/>
            <a:tailEnd/>
          </a:ln>
        </p:spPr>
      </p:pic>
      <p:sp>
        <p:nvSpPr>
          <p:cNvPr id="155691" name="Text Box 43"/>
          <p:cNvSpPr txBox="1">
            <a:spLocks noChangeArrowheads="1"/>
          </p:cNvSpPr>
          <p:nvPr>
            <p:custDataLst>
              <p:tags r:id="rId26"/>
            </p:custDataLst>
          </p:nvPr>
        </p:nvSpPr>
        <p:spPr bwMode="auto">
          <a:xfrm>
            <a:off x="365488" y="4660269"/>
            <a:ext cx="6500068" cy="893321"/>
          </a:xfrm>
          <a:prstGeom prst="rect">
            <a:avLst/>
          </a:prstGeom>
          <a:noFill/>
          <a:ln w="9525">
            <a:noFill/>
            <a:miter lim="800000"/>
            <a:headEnd/>
            <a:tailEnd/>
          </a:ln>
        </p:spPr>
        <p:txBody>
          <a:bodyPr>
            <a:spAutoFit/>
          </a:bodyPr>
          <a:lstStyle/>
          <a:p>
            <a:pPr eaLnBrk="0" hangingPunct="0"/>
            <a:r>
              <a:rPr lang="es-ES" sz="1735" dirty="0">
                <a:latin typeface="Arial" charset="0"/>
              </a:rPr>
              <a:t>¿</a:t>
            </a:r>
            <a:r>
              <a:rPr lang="es-ES" sz="1735" dirty="0"/>
              <a:t> Cual es la misi</a:t>
            </a:r>
            <a:r>
              <a:rPr lang="es-ES" sz="1735" dirty="0">
                <a:latin typeface="Arial" charset="0"/>
              </a:rPr>
              <a:t>ó</a:t>
            </a:r>
            <a:r>
              <a:rPr lang="es-ES" sz="1735" dirty="0"/>
              <a:t>n de Grupo Hidr</a:t>
            </a:r>
            <a:r>
              <a:rPr lang="es-ES" sz="1735" dirty="0">
                <a:latin typeface="Arial" charset="0"/>
              </a:rPr>
              <a:t>á</a:t>
            </a:r>
            <a:r>
              <a:rPr lang="es-ES" sz="1735" dirty="0"/>
              <a:t>ulico ?</a:t>
            </a:r>
          </a:p>
          <a:p>
            <a:pPr eaLnBrk="0" hangingPunct="0"/>
            <a:r>
              <a:rPr lang="es-ES" sz="1735" dirty="0">
                <a:solidFill>
                  <a:srgbClr val="DF0024"/>
                </a:solidFill>
              </a:rPr>
              <a:t>Generar y acumular la presi</a:t>
            </a:r>
            <a:r>
              <a:rPr lang="es-ES" sz="1735" dirty="0">
                <a:solidFill>
                  <a:srgbClr val="DF0024"/>
                </a:solidFill>
                <a:latin typeface="Arial" charset="0"/>
              </a:rPr>
              <a:t>ó</a:t>
            </a:r>
            <a:r>
              <a:rPr lang="es-ES" sz="1735" dirty="0">
                <a:solidFill>
                  <a:srgbClr val="DF0024"/>
                </a:solidFill>
              </a:rPr>
              <a:t>n de frenado y distribuirla individualmente a cada una de las ruedas.</a:t>
            </a:r>
            <a:endParaRPr lang="es-ES" sz="1735" dirty="0">
              <a:solidFill>
                <a:srgbClr val="DF0024"/>
              </a:solidFill>
            </a:endParaRPr>
          </a:p>
        </p:txBody>
      </p:sp>
      <p:sp>
        <p:nvSpPr>
          <p:cNvPr id="32" name="CuadroTexto 31"/>
          <p:cNvSpPr txBox="1"/>
          <p:nvPr>
            <p:custDataLst>
              <p:tags r:id="rId27"/>
            </p:custDataLst>
          </p:nvPr>
        </p:nvSpPr>
        <p:spPr>
          <a:xfrm>
            <a:off x="294175" y="150014"/>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extLst>
      <p:ext uri="{BB962C8B-B14F-4D97-AF65-F5344CB8AC3E}">
        <p14:creationId xmlns:p14="http://schemas.microsoft.com/office/powerpoint/2010/main" val="32058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5691">
                                            <p:txEl>
                                              <p:pRg st="1" end="1"/>
                                            </p:txEl>
                                          </p:spTgt>
                                        </p:tgtEl>
                                        <p:attrNameLst>
                                          <p:attrName>style.visibility</p:attrName>
                                        </p:attrNameLst>
                                      </p:cBhvr>
                                      <p:to>
                                        <p:strVal val="visible"/>
                                      </p:to>
                                    </p:set>
                                    <p:animEffect transition="in" filter="wipe(left)">
                                      <p:cBhvr>
                                        <p:cTn id="7" dur="500"/>
                                        <p:tgtEl>
                                          <p:spTgt spid="1556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a:spLocks/>
          </p:cNvSpPr>
          <p:nvPr>
            <p:custDataLst>
              <p:tags r:id="rId2"/>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5" name="Rectángulo 4"/>
          <p:cNvSpPr>
            <a:spLocks/>
          </p:cNvSpPr>
          <p:nvPr>
            <p:custDataLst>
              <p:tags r:id="rId3"/>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4" name="Rectángulo 3"/>
          <p:cNvSpPr>
            <a:spLocks/>
          </p:cNvSpPr>
          <p:nvPr>
            <p:custDataLst>
              <p:tags r:id="rId4"/>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67</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sp>
        <p:nvSpPr>
          <p:cNvPr id="3" name="Rectángulo 2"/>
          <p:cNvSpPr>
            <a:spLocks/>
          </p:cNvSpPr>
          <p:nvPr>
            <p:custDataLst>
              <p:tags r:id="rId5"/>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6"/>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418818" name="3 Marcador de número de diapositiva"/>
          <p:cNvSpPr txBox="1">
            <a:spLocks noGrp="1"/>
          </p:cNvSpPr>
          <p:nvPr>
            <p:custDataLst>
              <p:tags r:id="rId7"/>
            </p:custDataLst>
          </p:nvPr>
        </p:nvSpPr>
        <p:spPr bwMode="auto">
          <a:xfrm>
            <a:off x="73464" y="5751451"/>
            <a:ext cx="367322" cy="183661"/>
          </a:xfrm>
          <a:prstGeom prst="rect">
            <a:avLst/>
          </a:prstGeom>
          <a:noFill/>
          <a:ln w="0">
            <a:noFill/>
            <a:miter lim="800000"/>
            <a:headEnd/>
            <a:tailEnd/>
          </a:ln>
        </p:spPr>
        <p:txBody>
          <a:bodyPr wrap="none" lIns="0" tIns="0" rIns="0" bIns="0"/>
          <a:lstStyle/>
          <a:p>
            <a:pPr eaLnBrk="0" fontAlgn="base" hangingPunct="0">
              <a:lnSpc>
                <a:spcPct val="111000"/>
              </a:lnSpc>
              <a:spcBef>
                <a:spcPct val="0"/>
              </a:spcBef>
              <a:spcAft>
                <a:spcPct val="0"/>
              </a:spcAft>
            </a:pPr>
            <a:fld id="{B15C73DB-B429-40C7-B743-6B6C7F1AA858}" type="slidenum">
              <a:rPr lang="es-ES" sz="1446">
                <a:solidFill>
                  <a:srgbClr val="747474"/>
                </a:solidFill>
                <a:latin typeface="Bosch Office Sans"/>
                <a:cs typeface="Arial" charset="0"/>
              </a:rPr>
              <a:pPr eaLnBrk="0" fontAlgn="base" hangingPunct="0">
                <a:lnSpc>
                  <a:spcPct val="111000"/>
                </a:lnSpc>
                <a:spcBef>
                  <a:spcPct val="0"/>
                </a:spcBef>
                <a:spcAft>
                  <a:spcPct val="0"/>
                </a:spcAft>
              </a:pPr>
              <a:t>67</a:t>
            </a:fld>
            <a:endParaRPr lang="es-ES" sz="1446" dirty="0">
              <a:solidFill>
                <a:srgbClr val="747474"/>
              </a:solidFill>
              <a:latin typeface="Bosch Office Sans"/>
              <a:cs typeface="Arial" charset="0"/>
            </a:endParaRPr>
          </a:p>
        </p:txBody>
      </p:sp>
      <p:sp>
        <p:nvSpPr>
          <p:cNvPr id="418823" name="Rectangle 6"/>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418827" name="Text Box 24"/>
          <p:cNvSpPr txBox="1">
            <a:spLocks noChangeArrowheads="1"/>
          </p:cNvSpPr>
          <p:nvPr/>
        </p:nvSpPr>
        <p:spPr bwMode="auto">
          <a:xfrm>
            <a:off x="514250" y="109998"/>
            <a:ext cx="5509830" cy="502007"/>
          </a:xfrm>
          <a:prstGeom prst="rect">
            <a:avLst/>
          </a:prstGeom>
          <a:noFill/>
          <a:ln w="0">
            <a:noFill/>
            <a:miter lim="800000"/>
            <a:headEnd/>
            <a:tailEnd/>
          </a:ln>
        </p:spPr>
        <p:txBody>
          <a:bodyPr lIns="0" tIns="55098"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418830" name="Rectangle 30"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35" name="CuadroTexto 34"/>
          <p:cNvSpPr txBox="1"/>
          <p:nvPr>
            <p:custDataLst>
              <p:tags r:id="rId8"/>
            </p:custDataLst>
          </p:nvPr>
        </p:nvSpPr>
        <p:spPr>
          <a:xfrm>
            <a:off x="293857" y="171778"/>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
        <p:nvSpPr>
          <p:cNvPr id="15" name="Rectangle 412"/>
          <p:cNvSpPr>
            <a:spLocks noChangeArrowheads="1"/>
          </p:cNvSpPr>
          <p:nvPr>
            <p:custDataLst>
              <p:tags r:id="rId9"/>
            </p:custDataLst>
          </p:nvPr>
        </p:nvSpPr>
        <p:spPr bwMode="auto">
          <a:xfrm>
            <a:off x="6477000" y="190500"/>
            <a:ext cx="1828800" cy="152400"/>
          </a:xfrm>
          <a:prstGeom prst="rect">
            <a:avLst/>
          </a:prstGeom>
          <a:noFill/>
          <a:ln w="0">
            <a:noFill/>
            <a:miter lim="800000"/>
            <a:headEnd/>
            <a:tailEnd/>
          </a:ln>
        </p:spPr>
        <p:txBody>
          <a:bodyPr lIns="0" tIns="0" rIns="0" bIns="0" anchor="ctr"/>
          <a:lstStyle/>
          <a:p>
            <a:pPr eaLnBrk="0" hangingPunct="0"/>
            <a:endParaRPr lang="es-ES" sz="800" b="0" dirty="0">
              <a:solidFill>
                <a:srgbClr val="FFFFFF"/>
              </a:solidFill>
            </a:endParaRPr>
          </a:p>
        </p:txBody>
      </p:sp>
      <p:sp>
        <p:nvSpPr>
          <p:cNvPr id="16" name="Rectangle 410"/>
          <p:cNvSpPr>
            <a:spLocks noChangeArrowheads="1"/>
          </p:cNvSpPr>
          <p:nvPr>
            <p:custDataLst>
              <p:tags r:id="rId10"/>
            </p:custDataLst>
          </p:nvPr>
        </p:nvSpPr>
        <p:spPr bwMode="auto">
          <a:xfrm>
            <a:off x="8509000" y="6019800"/>
            <a:ext cx="25400" cy="152400"/>
          </a:xfrm>
          <a:prstGeom prst="rect">
            <a:avLst/>
          </a:prstGeom>
          <a:noFill/>
          <a:ln w="0">
            <a:noFill/>
            <a:miter lim="800000"/>
            <a:headEnd/>
            <a:tailEnd/>
          </a:ln>
        </p:spPr>
        <p:txBody>
          <a:bodyPr lIns="0" tIns="0" rIns="0" bIns="0"/>
          <a:lstStyle/>
          <a:p>
            <a:pPr algn="r" eaLnBrk="0" hangingPunct="0">
              <a:lnSpc>
                <a:spcPct val="107000"/>
              </a:lnSpc>
            </a:pPr>
            <a:endParaRPr lang="es-ES" sz="700" b="0" dirty="0"/>
          </a:p>
        </p:txBody>
      </p:sp>
      <p:grpSp>
        <p:nvGrpSpPr>
          <p:cNvPr id="17" name="Group 2"/>
          <p:cNvGrpSpPr>
            <a:grpSpLocks/>
          </p:cNvGrpSpPr>
          <p:nvPr/>
        </p:nvGrpSpPr>
        <p:grpSpPr bwMode="auto">
          <a:xfrm>
            <a:off x="425450" y="2401888"/>
            <a:ext cx="4557713" cy="2276475"/>
            <a:chOff x="311" y="1681"/>
            <a:chExt cx="3332" cy="1594"/>
          </a:xfrm>
        </p:grpSpPr>
        <p:sp>
          <p:nvSpPr>
            <p:cNvPr id="18" name="Rectangle 300"/>
            <p:cNvSpPr>
              <a:spLocks noChangeArrowheads="1"/>
            </p:cNvSpPr>
            <p:nvPr/>
          </p:nvSpPr>
          <p:spPr bwMode="auto">
            <a:xfrm>
              <a:off x="311" y="1681"/>
              <a:ext cx="3332" cy="1594"/>
            </a:xfrm>
            <a:prstGeom prst="rect">
              <a:avLst/>
            </a:prstGeom>
            <a:solidFill>
              <a:srgbClr val="D5F5AF"/>
            </a:solidFill>
            <a:ln w="9525">
              <a:noFill/>
              <a:miter lim="800000"/>
              <a:headEnd/>
              <a:tailEnd/>
            </a:ln>
          </p:spPr>
          <p:txBody>
            <a:bodyPr wrap="none" lIns="0" tIns="0" rIns="0" bIns="0">
              <a:spAutoFit/>
            </a:bodyPr>
            <a:lstStyle/>
            <a:p>
              <a:pPr eaLnBrk="0" hangingPunct="0"/>
              <a:endParaRPr lang="es-ES" dirty="0"/>
            </a:p>
          </p:txBody>
        </p:sp>
        <p:sp>
          <p:nvSpPr>
            <p:cNvPr id="19" name="Rectangle 40"/>
            <p:cNvSpPr>
              <a:spLocks noChangeArrowheads="1"/>
            </p:cNvSpPr>
            <p:nvPr/>
          </p:nvSpPr>
          <p:spPr bwMode="auto">
            <a:xfrm>
              <a:off x="1511" y="2549"/>
              <a:ext cx="1505" cy="367"/>
            </a:xfrm>
            <a:prstGeom prst="rect">
              <a:avLst/>
            </a:prstGeom>
            <a:noFill/>
            <a:ln w="9525">
              <a:noFill/>
              <a:miter lim="800000"/>
              <a:headEnd/>
              <a:tailEnd/>
            </a:ln>
          </p:spPr>
          <p:txBody>
            <a:bodyPr wrap="none" lIns="0" tIns="0" rIns="0" bIns="0">
              <a:spAutoFit/>
            </a:bodyPr>
            <a:lstStyle/>
            <a:p>
              <a:pPr defTabSz="801688" eaLnBrk="0" hangingPunct="0"/>
              <a:r>
                <a:rPr lang="en-US" sz="3500" dirty="0">
                  <a:solidFill>
                    <a:srgbClr val="FF0000"/>
                  </a:solidFill>
                  <a:latin typeface="Arial" charset="0"/>
                </a:rPr>
                <a:t>Hydraulic</a:t>
              </a:r>
            </a:p>
          </p:txBody>
        </p:sp>
      </p:grpSp>
      <p:sp>
        <p:nvSpPr>
          <p:cNvPr id="20" name="Rectangle 5_"/>
          <p:cNvSpPr>
            <a:spLocks noChangeArrowheads="1"/>
          </p:cNvSpPr>
          <p:nvPr>
            <p:custDataLst>
              <p:tags r:id="rId11"/>
            </p:custDataLst>
          </p:nvPr>
        </p:nvSpPr>
        <p:spPr bwMode="auto">
          <a:xfrm>
            <a:off x="5014913" y="2403475"/>
            <a:ext cx="1163637" cy="2265363"/>
          </a:xfrm>
          <a:prstGeom prst="rect">
            <a:avLst/>
          </a:prstGeom>
          <a:solidFill>
            <a:srgbClr val="FFBE91"/>
          </a:solidFill>
          <a:ln w="9525">
            <a:noFill/>
            <a:miter lim="800000"/>
            <a:headEnd/>
            <a:tailEnd/>
          </a:ln>
        </p:spPr>
        <p:txBody>
          <a:bodyPr wrap="none" anchor="ctr"/>
          <a:lstStyle/>
          <a:p>
            <a:pPr eaLnBrk="0" hangingPunct="0"/>
            <a:endParaRPr lang="es-ES" dirty="0"/>
          </a:p>
        </p:txBody>
      </p:sp>
      <p:sp>
        <p:nvSpPr>
          <p:cNvPr id="21" name="Rectangle 6_"/>
          <p:cNvSpPr>
            <a:spLocks noChangeArrowheads="1"/>
          </p:cNvSpPr>
          <p:nvPr>
            <p:custDataLst>
              <p:tags r:id="rId12"/>
            </p:custDataLst>
          </p:nvPr>
        </p:nvSpPr>
        <p:spPr bwMode="auto">
          <a:xfrm>
            <a:off x="5186363" y="3641725"/>
            <a:ext cx="952500" cy="522288"/>
          </a:xfrm>
          <a:prstGeom prst="rect">
            <a:avLst/>
          </a:prstGeom>
          <a:noFill/>
          <a:ln w="9525">
            <a:noFill/>
            <a:miter lim="800000"/>
            <a:headEnd/>
            <a:tailEnd/>
          </a:ln>
        </p:spPr>
        <p:txBody>
          <a:bodyPr wrap="none" lIns="0" tIns="0" rIns="0" bIns="0">
            <a:spAutoFit/>
          </a:bodyPr>
          <a:lstStyle/>
          <a:p>
            <a:pPr defTabSz="801688" eaLnBrk="0" hangingPunct="0"/>
            <a:r>
              <a:rPr lang="en-US" sz="3500" dirty="0">
                <a:solidFill>
                  <a:srgbClr val="FF0000"/>
                </a:solidFill>
                <a:latin typeface="Arial" charset="0"/>
              </a:rPr>
              <a:t>ECU</a:t>
            </a:r>
          </a:p>
        </p:txBody>
      </p:sp>
      <p:grpSp>
        <p:nvGrpSpPr>
          <p:cNvPr id="22" name="Group 7"/>
          <p:cNvGrpSpPr>
            <a:grpSpLocks/>
          </p:cNvGrpSpPr>
          <p:nvPr/>
        </p:nvGrpSpPr>
        <p:grpSpPr bwMode="auto">
          <a:xfrm>
            <a:off x="501650" y="4740275"/>
            <a:ext cx="623888" cy="758825"/>
            <a:chOff x="391" y="3357"/>
            <a:chExt cx="457" cy="532"/>
          </a:xfrm>
        </p:grpSpPr>
        <p:sp>
          <p:nvSpPr>
            <p:cNvPr id="23" name="Oval 8"/>
            <p:cNvSpPr>
              <a:spLocks noChangeArrowheads="1"/>
            </p:cNvSpPr>
            <p:nvPr/>
          </p:nvSpPr>
          <p:spPr bwMode="auto">
            <a:xfrm rot="16200000" flipH="1">
              <a:off x="391" y="3432"/>
              <a:ext cx="457" cy="457"/>
            </a:xfrm>
            <a:prstGeom prst="ellipse">
              <a:avLst/>
            </a:prstGeom>
            <a:solidFill>
              <a:schemeClr val="accent1"/>
            </a:solidFill>
            <a:ln w="12700">
              <a:solidFill>
                <a:schemeClr val="tx1"/>
              </a:solidFill>
              <a:round/>
              <a:headEnd/>
              <a:tailEnd/>
            </a:ln>
          </p:spPr>
          <p:txBody>
            <a:bodyPr wrap="none" anchor="ctr"/>
            <a:lstStyle/>
            <a:p>
              <a:pPr eaLnBrk="0" hangingPunct="0"/>
              <a:endParaRPr lang="es-ES" dirty="0"/>
            </a:p>
          </p:txBody>
        </p:sp>
        <p:sp>
          <p:nvSpPr>
            <p:cNvPr id="24" name="Oval 9"/>
            <p:cNvSpPr>
              <a:spLocks noChangeArrowheads="1"/>
            </p:cNvSpPr>
            <p:nvPr/>
          </p:nvSpPr>
          <p:spPr bwMode="auto">
            <a:xfrm rot="16200000" flipH="1">
              <a:off x="543" y="3585"/>
              <a:ext cx="150" cy="150"/>
            </a:xfrm>
            <a:prstGeom prst="ellipse">
              <a:avLst/>
            </a:prstGeom>
            <a:solidFill>
              <a:schemeClr val="accent1"/>
            </a:solidFill>
            <a:ln w="12700">
              <a:solidFill>
                <a:schemeClr val="tx1"/>
              </a:solidFill>
              <a:round/>
              <a:headEnd/>
              <a:tailEnd/>
            </a:ln>
          </p:spPr>
          <p:txBody>
            <a:bodyPr wrap="none" anchor="ctr"/>
            <a:lstStyle/>
            <a:p>
              <a:pPr eaLnBrk="0" hangingPunct="0"/>
              <a:endParaRPr lang="es-ES" dirty="0"/>
            </a:p>
          </p:txBody>
        </p:sp>
        <p:grpSp>
          <p:nvGrpSpPr>
            <p:cNvPr id="25" name="Group 10"/>
            <p:cNvGrpSpPr>
              <a:grpSpLocks/>
            </p:cNvGrpSpPr>
            <p:nvPr/>
          </p:nvGrpSpPr>
          <p:grpSpPr bwMode="auto">
            <a:xfrm>
              <a:off x="434" y="3357"/>
              <a:ext cx="371" cy="210"/>
              <a:chOff x="434" y="3357"/>
              <a:chExt cx="371" cy="189"/>
            </a:xfrm>
          </p:grpSpPr>
          <p:grpSp>
            <p:nvGrpSpPr>
              <p:cNvPr id="29" name="Group 11"/>
              <p:cNvGrpSpPr>
                <a:grpSpLocks/>
              </p:cNvGrpSpPr>
              <p:nvPr/>
            </p:nvGrpSpPr>
            <p:grpSpPr bwMode="auto">
              <a:xfrm>
                <a:off x="619" y="3357"/>
                <a:ext cx="186" cy="189"/>
                <a:chOff x="605" y="3399"/>
                <a:chExt cx="171" cy="174"/>
              </a:xfrm>
            </p:grpSpPr>
            <p:sp>
              <p:nvSpPr>
                <p:cNvPr id="36" name="Freeform 12"/>
                <p:cNvSpPr>
                  <a:spLocks/>
                </p:cNvSpPr>
                <p:nvPr/>
              </p:nvSpPr>
              <p:spPr bwMode="auto">
                <a:xfrm flipH="1">
                  <a:off x="605" y="3399"/>
                  <a:ext cx="171" cy="174"/>
                </a:xfrm>
                <a:custGeom>
                  <a:avLst/>
                  <a:gdLst>
                    <a:gd name="T0" fmla="*/ 170 w 171"/>
                    <a:gd name="T1" fmla="*/ 0 h 174"/>
                    <a:gd name="T2" fmla="*/ 136 w 171"/>
                    <a:gd name="T3" fmla="*/ 0 h 174"/>
                    <a:gd name="T4" fmla="*/ 129 w 171"/>
                    <a:gd name="T5" fmla="*/ 23 h 174"/>
                    <a:gd name="T6" fmla="*/ 78 w 171"/>
                    <a:gd name="T7" fmla="*/ 30 h 174"/>
                    <a:gd name="T8" fmla="*/ 49 w 171"/>
                    <a:gd name="T9" fmla="*/ 12 h 174"/>
                    <a:gd name="T10" fmla="*/ 9 w 171"/>
                    <a:gd name="T11" fmla="*/ 30 h 174"/>
                    <a:gd name="T12" fmla="*/ 0 w 171"/>
                    <a:gd name="T13" fmla="*/ 67 h 174"/>
                    <a:gd name="T14" fmla="*/ 23 w 171"/>
                    <a:gd name="T15" fmla="*/ 104 h 174"/>
                    <a:gd name="T16" fmla="*/ 65 w 171"/>
                    <a:gd name="T17" fmla="*/ 173 h 174"/>
                    <a:gd name="T18" fmla="*/ 170 w 171"/>
                    <a:gd name="T19" fmla="*/ 173 h 174"/>
                    <a:gd name="T20" fmla="*/ 17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170" y="0"/>
                      </a:moveTo>
                      <a:lnTo>
                        <a:pt x="136" y="0"/>
                      </a:lnTo>
                      <a:lnTo>
                        <a:pt x="129" y="23"/>
                      </a:lnTo>
                      <a:lnTo>
                        <a:pt x="78" y="30"/>
                      </a:lnTo>
                      <a:lnTo>
                        <a:pt x="49" y="12"/>
                      </a:lnTo>
                      <a:lnTo>
                        <a:pt x="9" y="30"/>
                      </a:lnTo>
                      <a:lnTo>
                        <a:pt x="0" y="67"/>
                      </a:lnTo>
                      <a:lnTo>
                        <a:pt x="23" y="104"/>
                      </a:lnTo>
                      <a:lnTo>
                        <a:pt x="65" y="173"/>
                      </a:lnTo>
                      <a:lnTo>
                        <a:pt x="170" y="173"/>
                      </a:lnTo>
                      <a:lnTo>
                        <a:pt x="170" y="0"/>
                      </a:lnTo>
                    </a:path>
                  </a:pathLst>
                </a:custGeom>
                <a:solidFill>
                  <a:srgbClr val="009900"/>
                </a:solidFill>
                <a:ln w="9525" cap="rnd">
                  <a:noFill/>
                  <a:round/>
                  <a:headEnd/>
                  <a:tailEnd/>
                </a:ln>
              </p:spPr>
              <p:txBody>
                <a:bodyPr/>
                <a:lstStyle/>
                <a:p>
                  <a:endParaRPr lang="es-ES" dirty="0"/>
                </a:p>
              </p:txBody>
            </p:sp>
            <p:sp>
              <p:nvSpPr>
                <p:cNvPr id="37" name="Oval 13"/>
                <p:cNvSpPr>
                  <a:spLocks noChangeArrowheads="1"/>
                </p:cNvSpPr>
                <p:nvPr/>
              </p:nvSpPr>
              <p:spPr bwMode="auto">
                <a:xfrm flipH="1">
                  <a:off x="709" y="3438"/>
                  <a:ext cx="38" cy="38"/>
                </a:xfrm>
                <a:prstGeom prst="ellipse">
                  <a:avLst/>
                </a:prstGeom>
                <a:solidFill>
                  <a:schemeClr val="tx1"/>
                </a:solidFill>
                <a:ln w="9525">
                  <a:noFill/>
                  <a:round/>
                  <a:headEnd/>
                  <a:tailEnd/>
                </a:ln>
              </p:spPr>
              <p:txBody>
                <a:bodyPr wrap="none" anchor="ctr"/>
                <a:lstStyle/>
                <a:p>
                  <a:pPr eaLnBrk="0" hangingPunct="0"/>
                  <a:endParaRPr lang="es-ES" dirty="0"/>
                </a:p>
              </p:txBody>
            </p:sp>
          </p:grpSp>
          <p:grpSp>
            <p:nvGrpSpPr>
              <p:cNvPr id="30" name="Group 14"/>
              <p:cNvGrpSpPr>
                <a:grpSpLocks/>
              </p:cNvGrpSpPr>
              <p:nvPr/>
            </p:nvGrpSpPr>
            <p:grpSpPr bwMode="auto">
              <a:xfrm>
                <a:off x="434" y="3357"/>
                <a:ext cx="186" cy="189"/>
                <a:chOff x="435" y="3399"/>
                <a:chExt cx="171" cy="174"/>
              </a:xfrm>
            </p:grpSpPr>
            <p:sp>
              <p:nvSpPr>
                <p:cNvPr id="31" name="Freeform 15"/>
                <p:cNvSpPr>
                  <a:spLocks/>
                </p:cNvSpPr>
                <p:nvPr/>
              </p:nvSpPr>
              <p:spPr bwMode="auto">
                <a:xfrm flipH="1">
                  <a:off x="435" y="3399"/>
                  <a:ext cx="171" cy="174"/>
                </a:xfrm>
                <a:custGeom>
                  <a:avLst/>
                  <a:gdLst>
                    <a:gd name="T0" fmla="*/ 0 w 171"/>
                    <a:gd name="T1" fmla="*/ 0 h 174"/>
                    <a:gd name="T2" fmla="*/ 34 w 171"/>
                    <a:gd name="T3" fmla="*/ 0 h 174"/>
                    <a:gd name="T4" fmla="*/ 41 w 171"/>
                    <a:gd name="T5" fmla="*/ 23 h 174"/>
                    <a:gd name="T6" fmla="*/ 92 w 171"/>
                    <a:gd name="T7" fmla="*/ 30 h 174"/>
                    <a:gd name="T8" fmla="*/ 121 w 171"/>
                    <a:gd name="T9" fmla="*/ 12 h 174"/>
                    <a:gd name="T10" fmla="*/ 161 w 171"/>
                    <a:gd name="T11" fmla="*/ 30 h 174"/>
                    <a:gd name="T12" fmla="*/ 170 w 171"/>
                    <a:gd name="T13" fmla="*/ 67 h 174"/>
                    <a:gd name="T14" fmla="*/ 147 w 171"/>
                    <a:gd name="T15" fmla="*/ 104 h 174"/>
                    <a:gd name="T16" fmla="*/ 105 w 171"/>
                    <a:gd name="T17" fmla="*/ 173 h 174"/>
                    <a:gd name="T18" fmla="*/ 0 w 171"/>
                    <a:gd name="T19" fmla="*/ 173 h 174"/>
                    <a:gd name="T20" fmla="*/ 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0" y="0"/>
                      </a:moveTo>
                      <a:lnTo>
                        <a:pt x="34" y="0"/>
                      </a:lnTo>
                      <a:lnTo>
                        <a:pt x="41" y="23"/>
                      </a:lnTo>
                      <a:lnTo>
                        <a:pt x="92" y="30"/>
                      </a:lnTo>
                      <a:lnTo>
                        <a:pt x="121" y="12"/>
                      </a:lnTo>
                      <a:lnTo>
                        <a:pt x="161" y="30"/>
                      </a:lnTo>
                      <a:lnTo>
                        <a:pt x="170" y="67"/>
                      </a:lnTo>
                      <a:lnTo>
                        <a:pt x="147" y="104"/>
                      </a:lnTo>
                      <a:lnTo>
                        <a:pt x="105" y="173"/>
                      </a:lnTo>
                      <a:lnTo>
                        <a:pt x="0" y="173"/>
                      </a:lnTo>
                      <a:lnTo>
                        <a:pt x="0" y="0"/>
                      </a:lnTo>
                    </a:path>
                  </a:pathLst>
                </a:custGeom>
                <a:solidFill>
                  <a:srgbClr val="009900"/>
                </a:solidFill>
                <a:ln w="9525" cap="rnd">
                  <a:noFill/>
                  <a:round/>
                  <a:headEnd/>
                  <a:tailEnd/>
                </a:ln>
              </p:spPr>
              <p:txBody>
                <a:bodyPr/>
                <a:lstStyle/>
                <a:p>
                  <a:endParaRPr lang="es-ES" dirty="0"/>
                </a:p>
              </p:txBody>
            </p:sp>
            <p:sp>
              <p:nvSpPr>
                <p:cNvPr id="32" name="Oval 16"/>
                <p:cNvSpPr>
                  <a:spLocks noChangeArrowheads="1"/>
                </p:cNvSpPr>
                <p:nvPr/>
              </p:nvSpPr>
              <p:spPr bwMode="auto">
                <a:xfrm flipH="1">
                  <a:off x="465" y="3438"/>
                  <a:ext cx="38" cy="38"/>
                </a:xfrm>
                <a:prstGeom prst="ellipse">
                  <a:avLst/>
                </a:prstGeom>
                <a:solidFill>
                  <a:schemeClr val="tx1"/>
                </a:solidFill>
                <a:ln w="9525">
                  <a:noFill/>
                  <a:round/>
                  <a:headEnd/>
                  <a:tailEnd/>
                </a:ln>
              </p:spPr>
              <p:txBody>
                <a:bodyPr wrap="none" anchor="ctr"/>
                <a:lstStyle/>
                <a:p>
                  <a:pPr eaLnBrk="0" hangingPunct="0"/>
                  <a:endParaRPr lang="es-ES" dirty="0"/>
                </a:p>
              </p:txBody>
            </p:sp>
          </p:grpSp>
        </p:grpSp>
        <p:sp>
          <p:nvSpPr>
            <p:cNvPr id="26" name="Oval 17"/>
            <p:cNvSpPr>
              <a:spLocks noChangeArrowheads="1"/>
            </p:cNvSpPr>
            <p:nvPr/>
          </p:nvSpPr>
          <p:spPr bwMode="auto">
            <a:xfrm>
              <a:off x="547" y="3411"/>
              <a:ext cx="144" cy="144"/>
            </a:xfrm>
            <a:prstGeom prst="ellipse">
              <a:avLst/>
            </a:prstGeom>
            <a:solidFill>
              <a:srgbClr val="D292FE"/>
            </a:solidFill>
            <a:ln w="12700">
              <a:solidFill>
                <a:schemeClr val="tx1"/>
              </a:solidFill>
              <a:round/>
              <a:headEnd type="none" w="sm" len="sm"/>
              <a:tailEnd type="none" w="sm" len="sm"/>
            </a:ln>
          </p:spPr>
          <p:txBody>
            <a:bodyPr wrap="none" anchor="ctr"/>
            <a:lstStyle/>
            <a:p>
              <a:pPr eaLnBrk="0" hangingPunct="0"/>
              <a:endParaRPr lang="es-ES" dirty="0"/>
            </a:p>
          </p:txBody>
        </p:sp>
        <p:sp>
          <p:nvSpPr>
            <p:cNvPr id="27" name="Arc 18"/>
            <p:cNvSpPr>
              <a:spLocks/>
            </p:cNvSpPr>
            <p:nvPr/>
          </p:nvSpPr>
          <p:spPr bwMode="auto">
            <a:xfrm>
              <a:off x="618" y="3586"/>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anchor="ctr"/>
            <a:lstStyle/>
            <a:p>
              <a:endParaRPr lang="es-ES" dirty="0"/>
            </a:p>
          </p:txBody>
        </p:sp>
        <p:sp>
          <p:nvSpPr>
            <p:cNvPr id="28" name="Arc 19"/>
            <p:cNvSpPr>
              <a:spLocks/>
            </p:cNvSpPr>
            <p:nvPr/>
          </p:nvSpPr>
          <p:spPr bwMode="auto">
            <a:xfrm flipH="1" flipV="1">
              <a:off x="544" y="3660"/>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anchor="ctr"/>
            <a:lstStyle/>
            <a:p>
              <a:endParaRPr lang="es-ES" dirty="0"/>
            </a:p>
          </p:txBody>
        </p:sp>
      </p:grpSp>
      <p:grpSp>
        <p:nvGrpSpPr>
          <p:cNvPr id="38" name="Group 20"/>
          <p:cNvGrpSpPr>
            <a:grpSpLocks/>
          </p:cNvGrpSpPr>
          <p:nvPr/>
        </p:nvGrpSpPr>
        <p:grpSpPr bwMode="auto">
          <a:xfrm>
            <a:off x="1417638" y="4762500"/>
            <a:ext cx="625475" cy="758825"/>
            <a:chOff x="391" y="3357"/>
            <a:chExt cx="457" cy="532"/>
          </a:xfrm>
        </p:grpSpPr>
        <p:sp>
          <p:nvSpPr>
            <p:cNvPr id="39" name="Oval 21"/>
            <p:cNvSpPr>
              <a:spLocks noChangeArrowheads="1"/>
            </p:cNvSpPr>
            <p:nvPr/>
          </p:nvSpPr>
          <p:spPr bwMode="auto">
            <a:xfrm rot="16200000" flipH="1">
              <a:off x="391" y="3432"/>
              <a:ext cx="457" cy="457"/>
            </a:xfrm>
            <a:prstGeom prst="ellipse">
              <a:avLst/>
            </a:prstGeom>
            <a:solidFill>
              <a:schemeClr val="accent1"/>
            </a:solidFill>
            <a:ln w="12700">
              <a:solidFill>
                <a:schemeClr val="tx1"/>
              </a:solidFill>
              <a:round/>
              <a:headEnd/>
              <a:tailEnd/>
            </a:ln>
          </p:spPr>
          <p:txBody>
            <a:bodyPr wrap="none" anchor="ctr"/>
            <a:lstStyle/>
            <a:p>
              <a:pPr eaLnBrk="0" hangingPunct="0"/>
              <a:endParaRPr lang="es-ES" dirty="0"/>
            </a:p>
          </p:txBody>
        </p:sp>
        <p:sp>
          <p:nvSpPr>
            <p:cNvPr id="40" name="Oval 22"/>
            <p:cNvSpPr>
              <a:spLocks noChangeArrowheads="1"/>
            </p:cNvSpPr>
            <p:nvPr/>
          </p:nvSpPr>
          <p:spPr bwMode="auto">
            <a:xfrm rot="16200000" flipH="1">
              <a:off x="543" y="3585"/>
              <a:ext cx="150" cy="150"/>
            </a:xfrm>
            <a:prstGeom prst="ellipse">
              <a:avLst/>
            </a:prstGeom>
            <a:solidFill>
              <a:schemeClr val="accent1"/>
            </a:solidFill>
            <a:ln w="12700">
              <a:solidFill>
                <a:schemeClr val="tx1"/>
              </a:solidFill>
              <a:round/>
              <a:headEnd/>
              <a:tailEnd/>
            </a:ln>
          </p:spPr>
          <p:txBody>
            <a:bodyPr wrap="none" anchor="ctr"/>
            <a:lstStyle/>
            <a:p>
              <a:pPr eaLnBrk="0" hangingPunct="0"/>
              <a:endParaRPr lang="es-ES" dirty="0"/>
            </a:p>
          </p:txBody>
        </p:sp>
        <p:grpSp>
          <p:nvGrpSpPr>
            <p:cNvPr id="41" name="Group 23"/>
            <p:cNvGrpSpPr>
              <a:grpSpLocks/>
            </p:cNvGrpSpPr>
            <p:nvPr/>
          </p:nvGrpSpPr>
          <p:grpSpPr bwMode="auto">
            <a:xfrm>
              <a:off x="434" y="3357"/>
              <a:ext cx="371" cy="210"/>
              <a:chOff x="434" y="3357"/>
              <a:chExt cx="371" cy="189"/>
            </a:xfrm>
          </p:grpSpPr>
          <p:grpSp>
            <p:nvGrpSpPr>
              <p:cNvPr id="45" name="Group 24"/>
              <p:cNvGrpSpPr>
                <a:grpSpLocks/>
              </p:cNvGrpSpPr>
              <p:nvPr/>
            </p:nvGrpSpPr>
            <p:grpSpPr bwMode="auto">
              <a:xfrm>
                <a:off x="619" y="3357"/>
                <a:ext cx="186" cy="189"/>
                <a:chOff x="605" y="3399"/>
                <a:chExt cx="171" cy="174"/>
              </a:xfrm>
            </p:grpSpPr>
            <p:sp>
              <p:nvSpPr>
                <p:cNvPr id="49" name="Freeform 25"/>
                <p:cNvSpPr>
                  <a:spLocks/>
                </p:cNvSpPr>
                <p:nvPr/>
              </p:nvSpPr>
              <p:spPr bwMode="auto">
                <a:xfrm flipH="1">
                  <a:off x="605" y="3399"/>
                  <a:ext cx="171" cy="174"/>
                </a:xfrm>
                <a:custGeom>
                  <a:avLst/>
                  <a:gdLst>
                    <a:gd name="T0" fmla="*/ 170 w 171"/>
                    <a:gd name="T1" fmla="*/ 0 h 174"/>
                    <a:gd name="T2" fmla="*/ 136 w 171"/>
                    <a:gd name="T3" fmla="*/ 0 h 174"/>
                    <a:gd name="T4" fmla="*/ 129 w 171"/>
                    <a:gd name="T5" fmla="*/ 23 h 174"/>
                    <a:gd name="T6" fmla="*/ 78 w 171"/>
                    <a:gd name="T7" fmla="*/ 30 h 174"/>
                    <a:gd name="T8" fmla="*/ 49 w 171"/>
                    <a:gd name="T9" fmla="*/ 12 h 174"/>
                    <a:gd name="T10" fmla="*/ 9 w 171"/>
                    <a:gd name="T11" fmla="*/ 30 h 174"/>
                    <a:gd name="T12" fmla="*/ 0 w 171"/>
                    <a:gd name="T13" fmla="*/ 67 h 174"/>
                    <a:gd name="T14" fmla="*/ 23 w 171"/>
                    <a:gd name="T15" fmla="*/ 104 h 174"/>
                    <a:gd name="T16" fmla="*/ 65 w 171"/>
                    <a:gd name="T17" fmla="*/ 173 h 174"/>
                    <a:gd name="T18" fmla="*/ 170 w 171"/>
                    <a:gd name="T19" fmla="*/ 173 h 174"/>
                    <a:gd name="T20" fmla="*/ 17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170" y="0"/>
                      </a:moveTo>
                      <a:lnTo>
                        <a:pt x="136" y="0"/>
                      </a:lnTo>
                      <a:lnTo>
                        <a:pt x="129" y="23"/>
                      </a:lnTo>
                      <a:lnTo>
                        <a:pt x="78" y="30"/>
                      </a:lnTo>
                      <a:lnTo>
                        <a:pt x="49" y="12"/>
                      </a:lnTo>
                      <a:lnTo>
                        <a:pt x="9" y="30"/>
                      </a:lnTo>
                      <a:lnTo>
                        <a:pt x="0" y="67"/>
                      </a:lnTo>
                      <a:lnTo>
                        <a:pt x="23" y="104"/>
                      </a:lnTo>
                      <a:lnTo>
                        <a:pt x="65" y="173"/>
                      </a:lnTo>
                      <a:lnTo>
                        <a:pt x="170" y="173"/>
                      </a:lnTo>
                      <a:lnTo>
                        <a:pt x="170" y="0"/>
                      </a:lnTo>
                    </a:path>
                  </a:pathLst>
                </a:custGeom>
                <a:solidFill>
                  <a:srgbClr val="009900"/>
                </a:solidFill>
                <a:ln w="9525" cap="rnd">
                  <a:noFill/>
                  <a:round/>
                  <a:headEnd/>
                  <a:tailEnd/>
                </a:ln>
              </p:spPr>
              <p:txBody>
                <a:bodyPr/>
                <a:lstStyle/>
                <a:p>
                  <a:endParaRPr lang="es-ES" dirty="0"/>
                </a:p>
              </p:txBody>
            </p:sp>
            <p:sp>
              <p:nvSpPr>
                <p:cNvPr id="50" name="Oval 26"/>
                <p:cNvSpPr>
                  <a:spLocks noChangeArrowheads="1"/>
                </p:cNvSpPr>
                <p:nvPr/>
              </p:nvSpPr>
              <p:spPr bwMode="auto">
                <a:xfrm flipH="1">
                  <a:off x="709" y="3438"/>
                  <a:ext cx="38" cy="38"/>
                </a:xfrm>
                <a:prstGeom prst="ellipse">
                  <a:avLst/>
                </a:prstGeom>
                <a:solidFill>
                  <a:schemeClr val="tx1"/>
                </a:solidFill>
                <a:ln w="9525">
                  <a:noFill/>
                  <a:round/>
                  <a:headEnd/>
                  <a:tailEnd/>
                </a:ln>
              </p:spPr>
              <p:txBody>
                <a:bodyPr wrap="none" anchor="ctr"/>
                <a:lstStyle/>
                <a:p>
                  <a:pPr eaLnBrk="0" hangingPunct="0"/>
                  <a:endParaRPr lang="es-ES" dirty="0"/>
                </a:p>
              </p:txBody>
            </p:sp>
          </p:grpSp>
          <p:grpSp>
            <p:nvGrpSpPr>
              <p:cNvPr id="46" name="Group 27"/>
              <p:cNvGrpSpPr>
                <a:grpSpLocks/>
              </p:cNvGrpSpPr>
              <p:nvPr/>
            </p:nvGrpSpPr>
            <p:grpSpPr bwMode="auto">
              <a:xfrm>
                <a:off x="434" y="3357"/>
                <a:ext cx="186" cy="189"/>
                <a:chOff x="435" y="3399"/>
                <a:chExt cx="171" cy="174"/>
              </a:xfrm>
            </p:grpSpPr>
            <p:sp>
              <p:nvSpPr>
                <p:cNvPr id="47" name="Freeform 28"/>
                <p:cNvSpPr>
                  <a:spLocks/>
                </p:cNvSpPr>
                <p:nvPr/>
              </p:nvSpPr>
              <p:spPr bwMode="auto">
                <a:xfrm flipH="1">
                  <a:off x="435" y="3399"/>
                  <a:ext cx="171" cy="174"/>
                </a:xfrm>
                <a:custGeom>
                  <a:avLst/>
                  <a:gdLst>
                    <a:gd name="T0" fmla="*/ 0 w 171"/>
                    <a:gd name="T1" fmla="*/ 0 h 174"/>
                    <a:gd name="T2" fmla="*/ 34 w 171"/>
                    <a:gd name="T3" fmla="*/ 0 h 174"/>
                    <a:gd name="T4" fmla="*/ 41 w 171"/>
                    <a:gd name="T5" fmla="*/ 23 h 174"/>
                    <a:gd name="T6" fmla="*/ 92 w 171"/>
                    <a:gd name="T7" fmla="*/ 30 h 174"/>
                    <a:gd name="T8" fmla="*/ 121 w 171"/>
                    <a:gd name="T9" fmla="*/ 12 h 174"/>
                    <a:gd name="T10" fmla="*/ 161 w 171"/>
                    <a:gd name="T11" fmla="*/ 30 h 174"/>
                    <a:gd name="T12" fmla="*/ 170 w 171"/>
                    <a:gd name="T13" fmla="*/ 67 h 174"/>
                    <a:gd name="T14" fmla="*/ 147 w 171"/>
                    <a:gd name="T15" fmla="*/ 104 h 174"/>
                    <a:gd name="T16" fmla="*/ 105 w 171"/>
                    <a:gd name="T17" fmla="*/ 173 h 174"/>
                    <a:gd name="T18" fmla="*/ 0 w 171"/>
                    <a:gd name="T19" fmla="*/ 173 h 174"/>
                    <a:gd name="T20" fmla="*/ 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0" y="0"/>
                      </a:moveTo>
                      <a:lnTo>
                        <a:pt x="34" y="0"/>
                      </a:lnTo>
                      <a:lnTo>
                        <a:pt x="41" y="23"/>
                      </a:lnTo>
                      <a:lnTo>
                        <a:pt x="92" y="30"/>
                      </a:lnTo>
                      <a:lnTo>
                        <a:pt x="121" y="12"/>
                      </a:lnTo>
                      <a:lnTo>
                        <a:pt x="161" y="30"/>
                      </a:lnTo>
                      <a:lnTo>
                        <a:pt x="170" y="67"/>
                      </a:lnTo>
                      <a:lnTo>
                        <a:pt x="147" y="104"/>
                      </a:lnTo>
                      <a:lnTo>
                        <a:pt x="105" y="173"/>
                      </a:lnTo>
                      <a:lnTo>
                        <a:pt x="0" y="173"/>
                      </a:lnTo>
                      <a:lnTo>
                        <a:pt x="0" y="0"/>
                      </a:lnTo>
                    </a:path>
                  </a:pathLst>
                </a:custGeom>
                <a:solidFill>
                  <a:srgbClr val="009900"/>
                </a:solidFill>
                <a:ln w="9525" cap="rnd">
                  <a:noFill/>
                  <a:round/>
                  <a:headEnd/>
                  <a:tailEnd/>
                </a:ln>
              </p:spPr>
              <p:txBody>
                <a:bodyPr/>
                <a:lstStyle/>
                <a:p>
                  <a:endParaRPr lang="es-ES" dirty="0"/>
                </a:p>
              </p:txBody>
            </p:sp>
            <p:sp>
              <p:nvSpPr>
                <p:cNvPr id="48" name="Oval 29"/>
                <p:cNvSpPr>
                  <a:spLocks noChangeArrowheads="1"/>
                </p:cNvSpPr>
                <p:nvPr/>
              </p:nvSpPr>
              <p:spPr bwMode="auto">
                <a:xfrm flipH="1">
                  <a:off x="465" y="3438"/>
                  <a:ext cx="38" cy="38"/>
                </a:xfrm>
                <a:prstGeom prst="ellipse">
                  <a:avLst/>
                </a:prstGeom>
                <a:solidFill>
                  <a:schemeClr val="tx1"/>
                </a:solidFill>
                <a:ln w="9525">
                  <a:noFill/>
                  <a:round/>
                  <a:headEnd/>
                  <a:tailEnd/>
                </a:ln>
              </p:spPr>
              <p:txBody>
                <a:bodyPr wrap="none" anchor="ctr"/>
                <a:lstStyle/>
                <a:p>
                  <a:pPr eaLnBrk="0" hangingPunct="0"/>
                  <a:endParaRPr lang="es-ES" dirty="0"/>
                </a:p>
              </p:txBody>
            </p:sp>
          </p:grpSp>
        </p:grpSp>
        <p:sp>
          <p:nvSpPr>
            <p:cNvPr id="42" name="Oval 30"/>
            <p:cNvSpPr>
              <a:spLocks noChangeArrowheads="1"/>
            </p:cNvSpPr>
            <p:nvPr/>
          </p:nvSpPr>
          <p:spPr bwMode="auto">
            <a:xfrm>
              <a:off x="547" y="3411"/>
              <a:ext cx="144" cy="144"/>
            </a:xfrm>
            <a:prstGeom prst="ellipse">
              <a:avLst/>
            </a:prstGeom>
            <a:solidFill>
              <a:srgbClr val="D292FE"/>
            </a:solidFill>
            <a:ln w="12700">
              <a:solidFill>
                <a:schemeClr val="tx1"/>
              </a:solidFill>
              <a:round/>
              <a:headEnd type="none" w="sm" len="sm"/>
              <a:tailEnd type="none" w="sm" len="sm"/>
            </a:ln>
          </p:spPr>
          <p:txBody>
            <a:bodyPr wrap="none" anchor="ctr"/>
            <a:lstStyle/>
            <a:p>
              <a:pPr eaLnBrk="0" hangingPunct="0"/>
              <a:endParaRPr lang="es-ES" dirty="0"/>
            </a:p>
          </p:txBody>
        </p:sp>
        <p:sp>
          <p:nvSpPr>
            <p:cNvPr id="43" name="Arc 31"/>
            <p:cNvSpPr>
              <a:spLocks/>
            </p:cNvSpPr>
            <p:nvPr/>
          </p:nvSpPr>
          <p:spPr bwMode="auto">
            <a:xfrm>
              <a:off x="618" y="3586"/>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anchor="ctr"/>
            <a:lstStyle/>
            <a:p>
              <a:endParaRPr lang="es-ES" dirty="0"/>
            </a:p>
          </p:txBody>
        </p:sp>
        <p:sp>
          <p:nvSpPr>
            <p:cNvPr id="44" name="Arc 32"/>
            <p:cNvSpPr>
              <a:spLocks/>
            </p:cNvSpPr>
            <p:nvPr/>
          </p:nvSpPr>
          <p:spPr bwMode="auto">
            <a:xfrm flipH="1" flipV="1">
              <a:off x="544" y="3660"/>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anchor="ctr"/>
            <a:lstStyle/>
            <a:p>
              <a:endParaRPr lang="es-ES" dirty="0"/>
            </a:p>
          </p:txBody>
        </p:sp>
      </p:grpSp>
      <p:sp>
        <p:nvSpPr>
          <p:cNvPr id="51" name="Rectangle 33"/>
          <p:cNvSpPr>
            <a:spLocks noChangeArrowheads="1"/>
          </p:cNvSpPr>
          <p:nvPr>
            <p:custDataLst>
              <p:tags r:id="rId13"/>
            </p:custDataLst>
          </p:nvPr>
        </p:nvSpPr>
        <p:spPr bwMode="auto">
          <a:xfrm>
            <a:off x="966788" y="5191125"/>
            <a:ext cx="961462" cy="310747"/>
          </a:xfrm>
          <a:prstGeom prst="rect">
            <a:avLst/>
          </a:prstGeom>
          <a:solidFill>
            <a:schemeClr val="bg1"/>
          </a:solidFill>
          <a:ln w="9525">
            <a:noFill/>
            <a:miter lim="800000"/>
            <a:headEnd/>
            <a:tailEnd/>
          </a:ln>
        </p:spPr>
        <p:txBody>
          <a:bodyPr wrap="none" lIns="31582" tIns="16711" rIns="31582" bIns="16711">
            <a:spAutoFit/>
          </a:bodyPr>
          <a:lstStyle/>
          <a:p>
            <a:pPr defTabSz="801688" eaLnBrk="0" hangingPunct="0"/>
            <a:r>
              <a:rPr lang="en-US" sz="1800" dirty="0">
                <a:solidFill>
                  <a:srgbClr val="FF0000"/>
                </a:solidFill>
                <a:latin typeface="Arial" charset="0"/>
              </a:rPr>
              <a:t>Delante</a:t>
            </a:r>
            <a:r>
              <a:rPr lang="en-US" sz="1800" b="0" dirty="0">
                <a:latin typeface="Arial" charset="0"/>
              </a:rPr>
              <a:t> </a:t>
            </a:r>
          </a:p>
        </p:txBody>
      </p:sp>
      <p:grpSp>
        <p:nvGrpSpPr>
          <p:cNvPr id="52" name="Group 34"/>
          <p:cNvGrpSpPr>
            <a:grpSpLocks/>
          </p:cNvGrpSpPr>
          <p:nvPr/>
        </p:nvGrpSpPr>
        <p:grpSpPr bwMode="auto">
          <a:xfrm>
            <a:off x="2813050" y="4762500"/>
            <a:ext cx="623888" cy="758825"/>
            <a:chOff x="2053" y="3333"/>
            <a:chExt cx="457" cy="532"/>
          </a:xfrm>
        </p:grpSpPr>
        <p:sp>
          <p:nvSpPr>
            <p:cNvPr id="53" name="Oval 35"/>
            <p:cNvSpPr>
              <a:spLocks noChangeArrowheads="1"/>
            </p:cNvSpPr>
            <p:nvPr/>
          </p:nvSpPr>
          <p:spPr bwMode="auto">
            <a:xfrm rot="16200000" flipH="1">
              <a:off x="2053" y="3408"/>
              <a:ext cx="457" cy="457"/>
            </a:xfrm>
            <a:prstGeom prst="ellipse">
              <a:avLst/>
            </a:prstGeom>
            <a:solidFill>
              <a:schemeClr val="accent1"/>
            </a:solidFill>
            <a:ln w="12700">
              <a:solidFill>
                <a:schemeClr val="tx1"/>
              </a:solidFill>
              <a:round/>
              <a:headEnd/>
              <a:tailEnd/>
            </a:ln>
          </p:spPr>
          <p:txBody>
            <a:bodyPr wrap="none" anchor="ctr"/>
            <a:lstStyle/>
            <a:p>
              <a:pPr eaLnBrk="0" hangingPunct="0"/>
              <a:endParaRPr lang="es-ES" dirty="0"/>
            </a:p>
          </p:txBody>
        </p:sp>
        <p:sp>
          <p:nvSpPr>
            <p:cNvPr id="54" name="Oval 36"/>
            <p:cNvSpPr>
              <a:spLocks noChangeArrowheads="1"/>
            </p:cNvSpPr>
            <p:nvPr/>
          </p:nvSpPr>
          <p:spPr bwMode="auto">
            <a:xfrm rot="16200000" flipH="1">
              <a:off x="2205" y="3561"/>
              <a:ext cx="150" cy="150"/>
            </a:xfrm>
            <a:prstGeom prst="ellipse">
              <a:avLst/>
            </a:prstGeom>
            <a:solidFill>
              <a:schemeClr val="accent1"/>
            </a:solidFill>
            <a:ln w="12700">
              <a:solidFill>
                <a:schemeClr val="tx1"/>
              </a:solidFill>
              <a:round/>
              <a:headEnd/>
              <a:tailEnd/>
            </a:ln>
          </p:spPr>
          <p:txBody>
            <a:bodyPr wrap="none" anchor="ctr"/>
            <a:lstStyle/>
            <a:p>
              <a:pPr eaLnBrk="0" hangingPunct="0"/>
              <a:endParaRPr lang="es-ES" dirty="0"/>
            </a:p>
          </p:txBody>
        </p:sp>
        <p:grpSp>
          <p:nvGrpSpPr>
            <p:cNvPr id="55" name="Group 37"/>
            <p:cNvGrpSpPr>
              <a:grpSpLocks/>
            </p:cNvGrpSpPr>
            <p:nvPr/>
          </p:nvGrpSpPr>
          <p:grpSpPr bwMode="auto">
            <a:xfrm>
              <a:off x="2096" y="3333"/>
              <a:ext cx="371" cy="210"/>
              <a:chOff x="434" y="3357"/>
              <a:chExt cx="371" cy="189"/>
            </a:xfrm>
          </p:grpSpPr>
          <p:grpSp>
            <p:nvGrpSpPr>
              <p:cNvPr id="59" name="Group 38"/>
              <p:cNvGrpSpPr>
                <a:grpSpLocks/>
              </p:cNvGrpSpPr>
              <p:nvPr/>
            </p:nvGrpSpPr>
            <p:grpSpPr bwMode="auto">
              <a:xfrm>
                <a:off x="619" y="3357"/>
                <a:ext cx="186" cy="189"/>
                <a:chOff x="605" y="3399"/>
                <a:chExt cx="171" cy="174"/>
              </a:xfrm>
            </p:grpSpPr>
            <p:sp>
              <p:nvSpPr>
                <p:cNvPr id="63" name="Freeform 39"/>
                <p:cNvSpPr>
                  <a:spLocks/>
                </p:cNvSpPr>
                <p:nvPr/>
              </p:nvSpPr>
              <p:spPr bwMode="auto">
                <a:xfrm flipH="1">
                  <a:off x="605" y="3399"/>
                  <a:ext cx="171" cy="174"/>
                </a:xfrm>
                <a:custGeom>
                  <a:avLst/>
                  <a:gdLst>
                    <a:gd name="T0" fmla="*/ 170 w 171"/>
                    <a:gd name="T1" fmla="*/ 0 h 174"/>
                    <a:gd name="T2" fmla="*/ 136 w 171"/>
                    <a:gd name="T3" fmla="*/ 0 h 174"/>
                    <a:gd name="T4" fmla="*/ 129 w 171"/>
                    <a:gd name="T5" fmla="*/ 23 h 174"/>
                    <a:gd name="T6" fmla="*/ 78 w 171"/>
                    <a:gd name="T7" fmla="*/ 30 h 174"/>
                    <a:gd name="T8" fmla="*/ 49 w 171"/>
                    <a:gd name="T9" fmla="*/ 12 h 174"/>
                    <a:gd name="T10" fmla="*/ 9 w 171"/>
                    <a:gd name="T11" fmla="*/ 30 h 174"/>
                    <a:gd name="T12" fmla="*/ 0 w 171"/>
                    <a:gd name="T13" fmla="*/ 67 h 174"/>
                    <a:gd name="T14" fmla="*/ 23 w 171"/>
                    <a:gd name="T15" fmla="*/ 104 h 174"/>
                    <a:gd name="T16" fmla="*/ 65 w 171"/>
                    <a:gd name="T17" fmla="*/ 173 h 174"/>
                    <a:gd name="T18" fmla="*/ 170 w 171"/>
                    <a:gd name="T19" fmla="*/ 173 h 174"/>
                    <a:gd name="T20" fmla="*/ 17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170" y="0"/>
                      </a:moveTo>
                      <a:lnTo>
                        <a:pt x="136" y="0"/>
                      </a:lnTo>
                      <a:lnTo>
                        <a:pt x="129" y="23"/>
                      </a:lnTo>
                      <a:lnTo>
                        <a:pt x="78" y="30"/>
                      </a:lnTo>
                      <a:lnTo>
                        <a:pt x="49" y="12"/>
                      </a:lnTo>
                      <a:lnTo>
                        <a:pt x="9" y="30"/>
                      </a:lnTo>
                      <a:lnTo>
                        <a:pt x="0" y="67"/>
                      </a:lnTo>
                      <a:lnTo>
                        <a:pt x="23" y="104"/>
                      </a:lnTo>
                      <a:lnTo>
                        <a:pt x="65" y="173"/>
                      </a:lnTo>
                      <a:lnTo>
                        <a:pt x="170" y="173"/>
                      </a:lnTo>
                      <a:lnTo>
                        <a:pt x="170" y="0"/>
                      </a:lnTo>
                    </a:path>
                  </a:pathLst>
                </a:custGeom>
                <a:solidFill>
                  <a:srgbClr val="009900"/>
                </a:solidFill>
                <a:ln w="9525" cap="rnd">
                  <a:noFill/>
                  <a:round/>
                  <a:headEnd/>
                  <a:tailEnd/>
                </a:ln>
              </p:spPr>
              <p:txBody>
                <a:bodyPr/>
                <a:lstStyle/>
                <a:p>
                  <a:endParaRPr lang="es-ES" dirty="0"/>
                </a:p>
              </p:txBody>
            </p:sp>
            <p:sp>
              <p:nvSpPr>
                <p:cNvPr id="64" name="Oval 40"/>
                <p:cNvSpPr>
                  <a:spLocks noChangeArrowheads="1"/>
                </p:cNvSpPr>
                <p:nvPr/>
              </p:nvSpPr>
              <p:spPr bwMode="auto">
                <a:xfrm flipH="1">
                  <a:off x="709" y="3438"/>
                  <a:ext cx="38" cy="38"/>
                </a:xfrm>
                <a:prstGeom prst="ellipse">
                  <a:avLst/>
                </a:prstGeom>
                <a:solidFill>
                  <a:schemeClr val="tx1"/>
                </a:solidFill>
                <a:ln w="9525">
                  <a:noFill/>
                  <a:round/>
                  <a:headEnd/>
                  <a:tailEnd/>
                </a:ln>
              </p:spPr>
              <p:txBody>
                <a:bodyPr wrap="none" anchor="ctr"/>
                <a:lstStyle/>
                <a:p>
                  <a:pPr eaLnBrk="0" hangingPunct="0"/>
                  <a:endParaRPr lang="es-ES" dirty="0"/>
                </a:p>
              </p:txBody>
            </p:sp>
          </p:grpSp>
          <p:grpSp>
            <p:nvGrpSpPr>
              <p:cNvPr id="60" name="Group 41"/>
              <p:cNvGrpSpPr>
                <a:grpSpLocks/>
              </p:cNvGrpSpPr>
              <p:nvPr/>
            </p:nvGrpSpPr>
            <p:grpSpPr bwMode="auto">
              <a:xfrm>
                <a:off x="434" y="3357"/>
                <a:ext cx="186" cy="189"/>
                <a:chOff x="435" y="3399"/>
                <a:chExt cx="171" cy="174"/>
              </a:xfrm>
            </p:grpSpPr>
            <p:sp>
              <p:nvSpPr>
                <p:cNvPr id="61" name="Freeform 42"/>
                <p:cNvSpPr>
                  <a:spLocks/>
                </p:cNvSpPr>
                <p:nvPr/>
              </p:nvSpPr>
              <p:spPr bwMode="auto">
                <a:xfrm flipH="1">
                  <a:off x="435" y="3399"/>
                  <a:ext cx="171" cy="174"/>
                </a:xfrm>
                <a:custGeom>
                  <a:avLst/>
                  <a:gdLst>
                    <a:gd name="T0" fmla="*/ 0 w 171"/>
                    <a:gd name="T1" fmla="*/ 0 h 174"/>
                    <a:gd name="T2" fmla="*/ 34 w 171"/>
                    <a:gd name="T3" fmla="*/ 0 h 174"/>
                    <a:gd name="T4" fmla="*/ 41 w 171"/>
                    <a:gd name="T5" fmla="*/ 23 h 174"/>
                    <a:gd name="T6" fmla="*/ 92 w 171"/>
                    <a:gd name="T7" fmla="*/ 30 h 174"/>
                    <a:gd name="T8" fmla="*/ 121 w 171"/>
                    <a:gd name="T9" fmla="*/ 12 h 174"/>
                    <a:gd name="T10" fmla="*/ 161 w 171"/>
                    <a:gd name="T11" fmla="*/ 30 h 174"/>
                    <a:gd name="T12" fmla="*/ 170 w 171"/>
                    <a:gd name="T13" fmla="*/ 67 h 174"/>
                    <a:gd name="T14" fmla="*/ 147 w 171"/>
                    <a:gd name="T15" fmla="*/ 104 h 174"/>
                    <a:gd name="T16" fmla="*/ 105 w 171"/>
                    <a:gd name="T17" fmla="*/ 173 h 174"/>
                    <a:gd name="T18" fmla="*/ 0 w 171"/>
                    <a:gd name="T19" fmla="*/ 173 h 174"/>
                    <a:gd name="T20" fmla="*/ 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0" y="0"/>
                      </a:moveTo>
                      <a:lnTo>
                        <a:pt x="34" y="0"/>
                      </a:lnTo>
                      <a:lnTo>
                        <a:pt x="41" y="23"/>
                      </a:lnTo>
                      <a:lnTo>
                        <a:pt x="92" y="30"/>
                      </a:lnTo>
                      <a:lnTo>
                        <a:pt x="121" y="12"/>
                      </a:lnTo>
                      <a:lnTo>
                        <a:pt x="161" y="30"/>
                      </a:lnTo>
                      <a:lnTo>
                        <a:pt x="170" y="67"/>
                      </a:lnTo>
                      <a:lnTo>
                        <a:pt x="147" y="104"/>
                      </a:lnTo>
                      <a:lnTo>
                        <a:pt x="105" y="173"/>
                      </a:lnTo>
                      <a:lnTo>
                        <a:pt x="0" y="173"/>
                      </a:lnTo>
                      <a:lnTo>
                        <a:pt x="0" y="0"/>
                      </a:lnTo>
                    </a:path>
                  </a:pathLst>
                </a:custGeom>
                <a:solidFill>
                  <a:srgbClr val="009900"/>
                </a:solidFill>
                <a:ln w="9525" cap="rnd">
                  <a:noFill/>
                  <a:round/>
                  <a:headEnd/>
                  <a:tailEnd/>
                </a:ln>
              </p:spPr>
              <p:txBody>
                <a:bodyPr/>
                <a:lstStyle/>
                <a:p>
                  <a:endParaRPr lang="es-ES" dirty="0"/>
                </a:p>
              </p:txBody>
            </p:sp>
            <p:sp>
              <p:nvSpPr>
                <p:cNvPr id="62" name="Oval 43"/>
                <p:cNvSpPr>
                  <a:spLocks noChangeArrowheads="1"/>
                </p:cNvSpPr>
                <p:nvPr/>
              </p:nvSpPr>
              <p:spPr bwMode="auto">
                <a:xfrm flipH="1">
                  <a:off x="465" y="3438"/>
                  <a:ext cx="38" cy="38"/>
                </a:xfrm>
                <a:prstGeom prst="ellipse">
                  <a:avLst/>
                </a:prstGeom>
                <a:solidFill>
                  <a:schemeClr val="tx1"/>
                </a:solidFill>
                <a:ln w="9525">
                  <a:noFill/>
                  <a:round/>
                  <a:headEnd/>
                  <a:tailEnd/>
                </a:ln>
              </p:spPr>
              <p:txBody>
                <a:bodyPr wrap="none" anchor="ctr"/>
                <a:lstStyle/>
                <a:p>
                  <a:pPr eaLnBrk="0" hangingPunct="0"/>
                  <a:endParaRPr lang="es-ES" dirty="0"/>
                </a:p>
              </p:txBody>
            </p:sp>
          </p:grpSp>
        </p:grpSp>
        <p:sp>
          <p:nvSpPr>
            <p:cNvPr id="56" name="Oval 44"/>
            <p:cNvSpPr>
              <a:spLocks noChangeArrowheads="1"/>
            </p:cNvSpPr>
            <p:nvPr/>
          </p:nvSpPr>
          <p:spPr bwMode="auto">
            <a:xfrm>
              <a:off x="2209" y="3387"/>
              <a:ext cx="144" cy="144"/>
            </a:xfrm>
            <a:prstGeom prst="ellipse">
              <a:avLst/>
            </a:prstGeom>
            <a:solidFill>
              <a:srgbClr val="3366FF"/>
            </a:solidFill>
            <a:ln w="12700">
              <a:solidFill>
                <a:schemeClr val="tx1"/>
              </a:solidFill>
              <a:round/>
              <a:headEnd type="none" w="sm" len="sm"/>
              <a:tailEnd type="none" w="sm" len="sm"/>
            </a:ln>
          </p:spPr>
          <p:txBody>
            <a:bodyPr wrap="none" anchor="ctr"/>
            <a:lstStyle/>
            <a:p>
              <a:pPr eaLnBrk="0" hangingPunct="0"/>
              <a:endParaRPr lang="es-ES" dirty="0"/>
            </a:p>
          </p:txBody>
        </p:sp>
        <p:sp>
          <p:nvSpPr>
            <p:cNvPr id="57" name="Arc 45"/>
            <p:cNvSpPr>
              <a:spLocks/>
            </p:cNvSpPr>
            <p:nvPr/>
          </p:nvSpPr>
          <p:spPr bwMode="auto">
            <a:xfrm>
              <a:off x="2280" y="3562"/>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anchor="ctr"/>
            <a:lstStyle/>
            <a:p>
              <a:endParaRPr lang="es-ES" dirty="0"/>
            </a:p>
          </p:txBody>
        </p:sp>
        <p:sp>
          <p:nvSpPr>
            <p:cNvPr id="58" name="Arc 46"/>
            <p:cNvSpPr>
              <a:spLocks/>
            </p:cNvSpPr>
            <p:nvPr/>
          </p:nvSpPr>
          <p:spPr bwMode="auto">
            <a:xfrm flipH="1" flipV="1">
              <a:off x="2206" y="3636"/>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anchor="ctr"/>
            <a:lstStyle/>
            <a:p>
              <a:endParaRPr lang="es-ES" dirty="0"/>
            </a:p>
          </p:txBody>
        </p:sp>
      </p:grpSp>
      <p:grpSp>
        <p:nvGrpSpPr>
          <p:cNvPr id="65" name="Group 47"/>
          <p:cNvGrpSpPr>
            <a:grpSpLocks/>
          </p:cNvGrpSpPr>
          <p:nvPr/>
        </p:nvGrpSpPr>
        <p:grpSpPr bwMode="auto">
          <a:xfrm>
            <a:off x="3727450" y="4773613"/>
            <a:ext cx="625475" cy="762000"/>
            <a:chOff x="2053" y="3333"/>
            <a:chExt cx="457" cy="532"/>
          </a:xfrm>
        </p:grpSpPr>
        <p:sp>
          <p:nvSpPr>
            <p:cNvPr id="66" name="Oval 48"/>
            <p:cNvSpPr>
              <a:spLocks noChangeArrowheads="1"/>
            </p:cNvSpPr>
            <p:nvPr/>
          </p:nvSpPr>
          <p:spPr bwMode="auto">
            <a:xfrm rot="16200000" flipH="1">
              <a:off x="2053" y="3408"/>
              <a:ext cx="457" cy="457"/>
            </a:xfrm>
            <a:prstGeom prst="ellipse">
              <a:avLst/>
            </a:prstGeom>
            <a:solidFill>
              <a:schemeClr val="accent1"/>
            </a:solidFill>
            <a:ln w="12700">
              <a:solidFill>
                <a:schemeClr val="tx1"/>
              </a:solidFill>
              <a:round/>
              <a:headEnd/>
              <a:tailEnd/>
            </a:ln>
          </p:spPr>
          <p:txBody>
            <a:bodyPr wrap="none" anchor="ctr"/>
            <a:lstStyle/>
            <a:p>
              <a:pPr eaLnBrk="0" hangingPunct="0"/>
              <a:endParaRPr lang="es-ES" dirty="0"/>
            </a:p>
          </p:txBody>
        </p:sp>
        <p:sp>
          <p:nvSpPr>
            <p:cNvPr id="67" name="Oval 49"/>
            <p:cNvSpPr>
              <a:spLocks noChangeArrowheads="1"/>
            </p:cNvSpPr>
            <p:nvPr/>
          </p:nvSpPr>
          <p:spPr bwMode="auto">
            <a:xfrm rot="16200000" flipH="1">
              <a:off x="2205" y="3561"/>
              <a:ext cx="150" cy="150"/>
            </a:xfrm>
            <a:prstGeom prst="ellipse">
              <a:avLst/>
            </a:prstGeom>
            <a:solidFill>
              <a:schemeClr val="accent1"/>
            </a:solidFill>
            <a:ln w="12700">
              <a:solidFill>
                <a:schemeClr val="tx1"/>
              </a:solidFill>
              <a:round/>
              <a:headEnd/>
              <a:tailEnd/>
            </a:ln>
          </p:spPr>
          <p:txBody>
            <a:bodyPr wrap="none" anchor="ctr"/>
            <a:lstStyle/>
            <a:p>
              <a:pPr eaLnBrk="0" hangingPunct="0"/>
              <a:endParaRPr lang="es-ES" dirty="0"/>
            </a:p>
          </p:txBody>
        </p:sp>
        <p:grpSp>
          <p:nvGrpSpPr>
            <p:cNvPr id="68" name="Group 50"/>
            <p:cNvGrpSpPr>
              <a:grpSpLocks/>
            </p:cNvGrpSpPr>
            <p:nvPr/>
          </p:nvGrpSpPr>
          <p:grpSpPr bwMode="auto">
            <a:xfrm>
              <a:off x="2096" y="3333"/>
              <a:ext cx="371" cy="210"/>
              <a:chOff x="434" y="3357"/>
              <a:chExt cx="371" cy="189"/>
            </a:xfrm>
          </p:grpSpPr>
          <p:grpSp>
            <p:nvGrpSpPr>
              <p:cNvPr id="72" name="Group 51"/>
              <p:cNvGrpSpPr>
                <a:grpSpLocks/>
              </p:cNvGrpSpPr>
              <p:nvPr/>
            </p:nvGrpSpPr>
            <p:grpSpPr bwMode="auto">
              <a:xfrm>
                <a:off x="619" y="3357"/>
                <a:ext cx="186" cy="189"/>
                <a:chOff x="605" y="3399"/>
                <a:chExt cx="171" cy="174"/>
              </a:xfrm>
            </p:grpSpPr>
            <p:sp>
              <p:nvSpPr>
                <p:cNvPr id="76" name="Freeform 52"/>
                <p:cNvSpPr>
                  <a:spLocks/>
                </p:cNvSpPr>
                <p:nvPr/>
              </p:nvSpPr>
              <p:spPr bwMode="auto">
                <a:xfrm flipH="1">
                  <a:off x="605" y="3399"/>
                  <a:ext cx="171" cy="174"/>
                </a:xfrm>
                <a:custGeom>
                  <a:avLst/>
                  <a:gdLst>
                    <a:gd name="T0" fmla="*/ 170 w 171"/>
                    <a:gd name="T1" fmla="*/ 0 h 174"/>
                    <a:gd name="T2" fmla="*/ 136 w 171"/>
                    <a:gd name="T3" fmla="*/ 0 h 174"/>
                    <a:gd name="T4" fmla="*/ 129 w 171"/>
                    <a:gd name="T5" fmla="*/ 23 h 174"/>
                    <a:gd name="T6" fmla="*/ 78 w 171"/>
                    <a:gd name="T7" fmla="*/ 30 h 174"/>
                    <a:gd name="T8" fmla="*/ 49 w 171"/>
                    <a:gd name="T9" fmla="*/ 12 h 174"/>
                    <a:gd name="T10" fmla="*/ 9 w 171"/>
                    <a:gd name="T11" fmla="*/ 30 h 174"/>
                    <a:gd name="T12" fmla="*/ 0 w 171"/>
                    <a:gd name="T13" fmla="*/ 67 h 174"/>
                    <a:gd name="T14" fmla="*/ 23 w 171"/>
                    <a:gd name="T15" fmla="*/ 104 h 174"/>
                    <a:gd name="T16" fmla="*/ 65 w 171"/>
                    <a:gd name="T17" fmla="*/ 173 h 174"/>
                    <a:gd name="T18" fmla="*/ 170 w 171"/>
                    <a:gd name="T19" fmla="*/ 173 h 174"/>
                    <a:gd name="T20" fmla="*/ 17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170" y="0"/>
                      </a:moveTo>
                      <a:lnTo>
                        <a:pt x="136" y="0"/>
                      </a:lnTo>
                      <a:lnTo>
                        <a:pt x="129" y="23"/>
                      </a:lnTo>
                      <a:lnTo>
                        <a:pt x="78" y="30"/>
                      </a:lnTo>
                      <a:lnTo>
                        <a:pt x="49" y="12"/>
                      </a:lnTo>
                      <a:lnTo>
                        <a:pt x="9" y="30"/>
                      </a:lnTo>
                      <a:lnTo>
                        <a:pt x="0" y="67"/>
                      </a:lnTo>
                      <a:lnTo>
                        <a:pt x="23" y="104"/>
                      </a:lnTo>
                      <a:lnTo>
                        <a:pt x="65" y="173"/>
                      </a:lnTo>
                      <a:lnTo>
                        <a:pt x="170" y="173"/>
                      </a:lnTo>
                      <a:lnTo>
                        <a:pt x="170" y="0"/>
                      </a:lnTo>
                    </a:path>
                  </a:pathLst>
                </a:custGeom>
                <a:solidFill>
                  <a:srgbClr val="009900"/>
                </a:solidFill>
                <a:ln w="9525" cap="rnd">
                  <a:noFill/>
                  <a:round/>
                  <a:headEnd/>
                  <a:tailEnd/>
                </a:ln>
              </p:spPr>
              <p:txBody>
                <a:bodyPr/>
                <a:lstStyle/>
                <a:p>
                  <a:endParaRPr lang="es-ES" dirty="0"/>
                </a:p>
              </p:txBody>
            </p:sp>
            <p:sp>
              <p:nvSpPr>
                <p:cNvPr id="77" name="Oval 53"/>
                <p:cNvSpPr>
                  <a:spLocks noChangeArrowheads="1"/>
                </p:cNvSpPr>
                <p:nvPr/>
              </p:nvSpPr>
              <p:spPr bwMode="auto">
                <a:xfrm flipH="1">
                  <a:off x="709" y="3438"/>
                  <a:ext cx="38" cy="38"/>
                </a:xfrm>
                <a:prstGeom prst="ellipse">
                  <a:avLst/>
                </a:prstGeom>
                <a:solidFill>
                  <a:schemeClr val="tx1"/>
                </a:solidFill>
                <a:ln w="9525">
                  <a:noFill/>
                  <a:round/>
                  <a:headEnd/>
                  <a:tailEnd/>
                </a:ln>
              </p:spPr>
              <p:txBody>
                <a:bodyPr wrap="none" anchor="ctr"/>
                <a:lstStyle/>
                <a:p>
                  <a:pPr eaLnBrk="0" hangingPunct="0"/>
                  <a:endParaRPr lang="es-ES" dirty="0"/>
                </a:p>
              </p:txBody>
            </p:sp>
          </p:grpSp>
          <p:grpSp>
            <p:nvGrpSpPr>
              <p:cNvPr id="73" name="Group 54"/>
              <p:cNvGrpSpPr>
                <a:grpSpLocks/>
              </p:cNvGrpSpPr>
              <p:nvPr/>
            </p:nvGrpSpPr>
            <p:grpSpPr bwMode="auto">
              <a:xfrm>
                <a:off x="434" y="3357"/>
                <a:ext cx="186" cy="189"/>
                <a:chOff x="435" y="3399"/>
                <a:chExt cx="171" cy="174"/>
              </a:xfrm>
            </p:grpSpPr>
            <p:sp>
              <p:nvSpPr>
                <p:cNvPr id="74" name="Freeform 55"/>
                <p:cNvSpPr>
                  <a:spLocks/>
                </p:cNvSpPr>
                <p:nvPr/>
              </p:nvSpPr>
              <p:spPr bwMode="auto">
                <a:xfrm flipH="1">
                  <a:off x="435" y="3399"/>
                  <a:ext cx="171" cy="174"/>
                </a:xfrm>
                <a:custGeom>
                  <a:avLst/>
                  <a:gdLst>
                    <a:gd name="T0" fmla="*/ 0 w 171"/>
                    <a:gd name="T1" fmla="*/ 0 h 174"/>
                    <a:gd name="T2" fmla="*/ 34 w 171"/>
                    <a:gd name="T3" fmla="*/ 0 h 174"/>
                    <a:gd name="T4" fmla="*/ 41 w 171"/>
                    <a:gd name="T5" fmla="*/ 23 h 174"/>
                    <a:gd name="T6" fmla="*/ 92 w 171"/>
                    <a:gd name="T7" fmla="*/ 30 h 174"/>
                    <a:gd name="T8" fmla="*/ 121 w 171"/>
                    <a:gd name="T9" fmla="*/ 12 h 174"/>
                    <a:gd name="T10" fmla="*/ 161 w 171"/>
                    <a:gd name="T11" fmla="*/ 30 h 174"/>
                    <a:gd name="T12" fmla="*/ 170 w 171"/>
                    <a:gd name="T13" fmla="*/ 67 h 174"/>
                    <a:gd name="T14" fmla="*/ 147 w 171"/>
                    <a:gd name="T15" fmla="*/ 104 h 174"/>
                    <a:gd name="T16" fmla="*/ 105 w 171"/>
                    <a:gd name="T17" fmla="*/ 173 h 174"/>
                    <a:gd name="T18" fmla="*/ 0 w 171"/>
                    <a:gd name="T19" fmla="*/ 173 h 174"/>
                    <a:gd name="T20" fmla="*/ 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0" y="0"/>
                      </a:moveTo>
                      <a:lnTo>
                        <a:pt x="34" y="0"/>
                      </a:lnTo>
                      <a:lnTo>
                        <a:pt x="41" y="23"/>
                      </a:lnTo>
                      <a:lnTo>
                        <a:pt x="92" y="30"/>
                      </a:lnTo>
                      <a:lnTo>
                        <a:pt x="121" y="12"/>
                      </a:lnTo>
                      <a:lnTo>
                        <a:pt x="161" y="30"/>
                      </a:lnTo>
                      <a:lnTo>
                        <a:pt x="170" y="67"/>
                      </a:lnTo>
                      <a:lnTo>
                        <a:pt x="147" y="104"/>
                      </a:lnTo>
                      <a:lnTo>
                        <a:pt x="105" y="173"/>
                      </a:lnTo>
                      <a:lnTo>
                        <a:pt x="0" y="173"/>
                      </a:lnTo>
                      <a:lnTo>
                        <a:pt x="0" y="0"/>
                      </a:lnTo>
                    </a:path>
                  </a:pathLst>
                </a:custGeom>
                <a:solidFill>
                  <a:srgbClr val="009900"/>
                </a:solidFill>
                <a:ln w="9525" cap="rnd">
                  <a:noFill/>
                  <a:round/>
                  <a:headEnd/>
                  <a:tailEnd/>
                </a:ln>
              </p:spPr>
              <p:txBody>
                <a:bodyPr/>
                <a:lstStyle/>
                <a:p>
                  <a:endParaRPr lang="es-ES" dirty="0"/>
                </a:p>
              </p:txBody>
            </p:sp>
            <p:sp>
              <p:nvSpPr>
                <p:cNvPr id="75" name="Oval 56"/>
                <p:cNvSpPr>
                  <a:spLocks noChangeArrowheads="1"/>
                </p:cNvSpPr>
                <p:nvPr/>
              </p:nvSpPr>
              <p:spPr bwMode="auto">
                <a:xfrm flipH="1">
                  <a:off x="465" y="3438"/>
                  <a:ext cx="38" cy="38"/>
                </a:xfrm>
                <a:prstGeom prst="ellipse">
                  <a:avLst/>
                </a:prstGeom>
                <a:solidFill>
                  <a:schemeClr val="tx1"/>
                </a:solidFill>
                <a:ln w="9525">
                  <a:noFill/>
                  <a:round/>
                  <a:headEnd/>
                  <a:tailEnd/>
                </a:ln>
              </p:spPr>
              <p:txBody>
                <a:bodyPr wrap="none" anchor="ctr"/>
                <a:lstStyle/>
                <a:p>
                  <a:pPr eaLnBrk="0" hangingPunct="0"/>
                  <a:endParaRPr lang="es-ES" dirty="0"/>
                </a:p>
              </p:txBody>
            </p:sp>
          </p:grpSp>
        </p:grpSp>
        <p:sp>
          <p:nvSpPr>
            <p:cNvPr id="69" name="Oval 57"/>
            <p:cNvSpPr>
              <a:spLocks noChangeArrowheads="1"/>
            </p:cNvSpPr>
            <p:nvPr/>
          </p:nvSpPr>
          <p:spPr bwMode="auto">
            <a:xfrm>
              <a:off x="2209" y="3387"/>
              <a:ext cx="144" cy="144"/>
            </a:xfrm>
            <a:prstGeom prst="ellipse">
              <a:avLst/>
            </a:prstGeom>
            <a:solidFill>
              <a:srgbClr val="3366FF"/>
            </a:solidFill>
            <a:ln w="12700">
              <a:solidFill>
                <a:schemeClr val="tx1"/>
              </a:solidFill>
              <a:round/>
              <a:headEnd type="none" w="sm" len="sm"/>
              <a:tailEnd type="none" w="sm" len="sm"/>
            </a:ln>
          </p:spPr>
          <p:txBody>
            <a:bodyPr wrap="none" anchor="ctr"/>
            <a:lstStyle/>
            <a:p>
              <a:pPr eaLnBrk="0" hangingPunct="0"/>
              <a:endParaRPr lang="es-ES" dirty="0"/>
            </a:p>
          </p:txBody>
        </p:sp>
        <p:sp>
          <p:nvSpPr>
            <p:cNvPr id="70" name="Arc 58"/>
            <p:cNvSpPr>
              <a:spLocks/>
            </p:cNvSpPr>
            <p:nvPr/>
          </p:nvSpPr>
          <p:spPr bwMode="auto">
            <a:xfrm>
              <a:off x="2280" y="3562"/>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anchor="ctr"/>
            <a:lstStyle/>
            <a:p>
              <a:endParaRPr lang="es-ES" dirty="0"/>
            </a:p>
          </p:txBody>
        </p:sp>
        <p:sp>
          <p:nvSpPr>
            <p:cNvPr id="71" name="Arc 59"/>
            <p:cNvSpPr>
              <a:spLocks/>
            </p:cNvSpPr>
            <p:nvPr/>
          </p:nvSpPr>
          <p:spPr bwMode="auto">
            <a:xfrm flipH="1" flipV="1">
              <a:off x="2206" y="3636"/>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anchor="ctr"/>
            <a:lstStyle/>
            <a:p>
              <a:endParaRPr lang="es-ES" dirty="0"/>
            </a:p>
          </p:txBody>
        </p:sp>
      </p:grpSp>
      <p:sp>
        <p:nvSpPr>
          <p:cNvPr id="78" name="Rectangle 60"/>
          <p:cNvSpPr>
            <a:spLocks noChangeArrowheads="1"/>
          </p:cNvSpPr>
          <p:nvPr>
            <p:custDataLst>
              <p:tags r:id="rId14"/>
            </p:custDataLst>
          </p:nvPr>
        </p:nvSpPr>
        <p:spPr bwMode="auto">
          <a:xfrm>
            <a:off x="3292475" y="5130800"/>
            <a:ext cx="781926" cy="310747"/>
          </a:xfrm>
          <a:prstGeom prst="rect">
            <a:avLst/>
          </a:prstGeom>
          <a:solidFill>
            <a:schemeClr val="bg1"/>
          </a:solidFill>
          <a:ln w="9525">
            <a:noFill/>
            <a:miter lim="800000"/>
            <a:headEnd/>
            <a:tailEnd/>
          </a:ln>
        </p:spPr>
        <p:txBody>
          <a:bodyPr wrap="none" lIns="31582" tIns="16711" rIns="31582" bIns="16711">
            <a:spAutoFit/>
          </a:bodyPr>
          <a:lstStyle/>
          <a:p>
            <a:pPr defTabSz="801688" eaLnBrk="0" hangingPunct="0"/>
            <a:r>
              <a:rPr lang="en-US" sz="1800" dirty="0">
                <a:solidFill>
                  <a:srgbClr val="FF0000"/>
                </a:solidFill>
                <a:latin typeface="Arial" charset="0"/>
              </a:rPr>
              <a:t>Detras</a:t>
            </a:r>
          </a:p>
        </p:txBody>
      </p:sp>
      <p:grpSp>
        <p:nvGrpSpPr>
          <p:cNvPr id="79" name="Group 61"/>
          <p:cNvGrpSpPr>
            <a:grpSpLocks/>
          </p:cNvGrpSpPr>
          <p:nvPr/>
        </p:nvGrpSpPr>
        <p:grpSpPr bwMode="auto">
          <a:xfrm>
            <a:off x="792163" y="939800"/>
            <a:ext cx="4314825" cy="3925888"/>
            <a:chOff x="579" y="657"/>
            <a:chExt cx="3154" cy="2748"/>
          </a:xfrm>
        </p:grpSpPr>
        <p:sp>
          <p:nvSpPr>
            <p:cNvPr id="80" name="Freeform 62"/>
            <p:cNvSpPr>
              <a:spLocks/>
            </p:cNvSpPr>
            <p:nvPr/>
          </p:nvSpPr>
          <p:spPr bwMode="auto">
            <a:xfrm>
              <a:off x="690" y="2309"/>
              <a:ext cx="1095" cy="103"/>
            </a:xfrm>
            <a:custGeom>
              <a:avLst/>
              <a:gdLst>
                <a:gd name="T0" fmla="*/ 0 w 1095"/>
                <a:gd name="T1" fmla="*/ 211 h 211"/>
                <a:gd name="T2" fmla="*/ 1095 w 1095"/>
                <a:gd name="T3" fmla="*/ 211 h 211"/>
                <a:gd name="T4" fmla="*/ 1095 w 1095"/>
                <a:gd name="T5" fmla="*/ 0 h 211"/>
                <a:gd name="T6" fmla="*/ 0 60000 65536"/>
                <a:gd name="T7" fmla="*/ 0 60000 65536"/>
                <a:gd name="T8" fmla="*/ 0 60000 65536"/>
                <a:gd name="T9" fmla="*/ 0 w 1095"/>
                <a:gd name="T10" fmla="*/ 0 h 211"/>
                <a:gd name="T11" fmla="*/ 1095 w 1095"/>
                <a:gd name="T12" fmla="*/ 211 h 211"/>
              </a:gdLst>
              <a:ahLst/>
              <a:cxnLst>
                <a:cxn ang="T6">
                  <a:pos x="T0" y="T1"/>
                </a:cxn>
                <a:cxn ang="T7">
                  <a:pos x="T2" y="T3"/>
                </a:cxn>
                <a:cxn ang="T8">
                  <a:pos x="T4" y="T5"/>
                </a:cxn>
              </a:cxnLst>
              <a:rect l="T9" t="T10" r="T11" b="T12"/>
              <a:pathLst>
                <a:path w="1095" h="211">
                  <a:moveTo>
                    <a:pt x="0" y="211"/>
                  </a:moveTo>
                  <a:lnTo>
                    <a:pt x="1095" y="211"/>
                  </a:lnTo>
                  <a:lnTo>
                    <a:pt x="1095" y="0"/>
                  </a:lnTo>
                </a:path>
              </a:pathLst>
            </a:custGeom>
            <a:noFill/>
            <a:ln w="2540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81" name="Freeform 63"/>
            <p:cNvSpPr>
              <a:spLocks/>
            </p:cNvSpPr>
            <p:nvPr/>
          </p:nvSpPr>
          <p:spPr bwMode="auto">
            <a:xfrm>
              <a:off x="1197" y="2315"/>
              <a:ext cx="918" cy="717"/>
            </a:xfrm>
            <a:custGeom>
              <a:avLst/>
              <a:gdLst>
                <a:gd name="T0" fmla="*/ 0 w 918"/>
                <a:gd name="T1" fmla="*/ 706 h 707"/>
                <a:gd name="T2" fmla="*/ 918 w 918"/>
                <a:gd name="T3" fmla="*/ 707 h 707"/>
                <a:gd name="T4" fmla="*/ 918 w 918"/>
                <a:gd name="T5" fmla="*/ 0 h 707"/>
                <a:gd name="T6" fmla="*/ 0 60000 65536"/>
                <a:gd name="T7" fmla="*/ 0 60000 65536"/>
                <a:gd name="T8" fmla="*/ 0 60000 65536"/>
                <a:gd name="T9" fmla="*/ 0 w 918"/>
                <a:gd name="T10" fmla="*/ 0 h 707"/>
                <a:gd name="T11" fmla="*/ 918 w 918"/>
                <a:gd name="T12" fmla="*/ 707 h 707"/>
              </a:gdLst>
              <a:ahLst/>
              <a:cxnLst>
                <a:cxn ang="T6">
                  <a:pos x="T0" y="T1"/>
                </a:cxn>
                <a:cxn ang="T7">
                  <a:pos x="T2" y="T3"/>
                </a:cxn>
                <a:cxn ang="T8">
                  <a:pos x="T4" y="T5"/>
                </a:cxn>
              </a:cxnLst>
              <a:rect l="T9" t="T10" r="T11" b="T12"/>
              <a:pathLst>
                <a:path w="918" h="707">
                  <a:moveTo>
                    <a:pt x="0" y="706"/>
                  </a:moveTo>
                  <a:lnTo>
                    <a:pt x="918" y="707"/>
                  </a:lnTo>
                  <a:lnTo>
                    <a:pt x="918" y="0"/>
                  </a:lnTo>
                </a:path>
              </a:pathLst>
            </a:custGeom>
            <a:noFill/>
            <a:ln w="2540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82" name="Freeform 64"/>
            <p:cNvSpPr>
              <a:spLocks noChangeArrowheads="1"/>
            </p:cNvSpPr>
            <p:nvPr/>
          </p:nvSpPr>
          <p:spPr bwMode="auto">
            <a:xfrm>
              <a:off x="608" y="2416"/>
              <a:ext cx="2934" cy="112"/>
            </a:xfrm>
            <a:custGeom>
              <a:avLst/>
              <a:gdLst>
                <a:gd name="T0" fmla="*/ 0 w 2934"/>
                <a:gd name="T1" fmla="*/ 0 h 112"/>
                <a:gd name="T2" fmla="*/ 44 w 2934"/>
                <a:gd name="T3" fmla="*/ 112 h 112"/>
                <a:gd name="T4" fmla="*/ 2934 w 2934"/>
                <a:gd name="T5" fmla="*/ 112 h 112"/>
                <a:gd name="T6" fmla="*/ 0 60000 65536"/>
                <a:gd name="T7" fmla="*/ 0 60000 65536"/>
                <a:gd name="T8" fmla="*/ 0 60000 65536"/>
                <a:gd name="T9" fmla="*/ 0 w 2934"/>
                <a:gd name="T10" fmla="*/ 0 h 112"/>
                <a:gd name="T11" fmla="*/ 2934 w 2934"/>
                <a:gd name="T12" fmla="*/ 112 h 112"/>
              </a:gdLst>
              <a:ahLst/>
              <a:cxnLst>
                <a:cxn ang="T6">
                  <a:pos x="T0" y="T1"/>
                </a:cxn>
                <a:cxn ang="T7">
                  <a:pos x="T2" y="T3"/>
                </a:cxn>
                <a:cxn ang="T8">
                  <a:pos x="T4" y="T5"/>
                </a:cxn>
              </a:cxnLst>
              <a:rect l="T9" t="T10" r="T11" b="T12"/>
              <a:pathLst>
                <a:path w="2934" h="112">
                  <a:moveTo>
                    <a:pt x="0" y="0"/>
                  </a:moveTo>
                  <a:lnTo>
                    <a:pt x="44" y="112"/>
                  </a:lnTo>
                  <a:lnTo>
                    <a:pt x="2934" y="112"/>
                  </a:lnTo>
                </a:path>
              </a:pathLst>
            </a:custGeom>
            <a:noFill/>
            <a:ln w="6350">
              <a:solidFill>
                <a:srgbClr val="9801FF"/>
              </a:solidFill>
              <a:round/>
              <a:headEnd type="none" w="sm" len="sm"/>
              <a:tailEnd type="none" w="sm" len="sm"/>
            </a:ln>
          </p:spPr>
          <p:txBody>
            <a:bodyPr wrap="none" lIns="0" tIns="0" rIns="0" bIns="0">
              <a:spAutoFit/>
            </a:bodyPr>
            <a:lstStyle/>
            <a:p>
              <a:endParaRPr lang="es-ES" dirty="0"/>
            </a:p>
          </p:txBody>
        </p:sp>
        <p:sp>
          <p:nvSpPr>
            <p:cNvPr id="83" name="Freeform 65"/>
            <p:cNvSpPr>
              <a:spLocks noChangeArrowheads="1"/>
            </p:cNvSpPr>
            <p:nvPr/>
          </p:nvSpPr>
          <p:spPr bwMode="auto">
            <a:xfrm>
              <a:off x="1104" y="2734"/>
              <a:ext cx="2430" cy="282"/>
            </a:xfrm>
            <a:custGeom>
              <a:avLst/>
              <a:gdLst>
                <a:gd name="T0" fmla="*/ 2430 w 2430"/>
                <a:gd name="T1" fmla="*/ 0 h 282"/>
                <a:gd name="T2" fmla="*/ 116 w 2430"/>
                <a:gd name="T3" fmla="*/ 2 h 282"/>
                <a:gd name="T4" fmla="*/ 0 w 2430"/>
                <a:gd name="T5" fmla="*/ 282 h 282"/>
                <a:gd name="T6" fmla="*/ 0 60000 65536"/>
                <a:gd name="T7" fmla="*/ 0 60000 65536"/>
                <a:gd name="T8" fmla="*/ 0 60000 65536"/>
                <a:gd name="T9" fmla="*/ 0 w 2430"/>
                <a:gd name="T10" fmla="*/ 0 h 282"/>
                <a:gd name="T11" fmla="*/ 2430 w 2430"/>
                <a:gd name="T12" fmla="*/ 282 h 282"/>
              </a:gdLst>
              <a:ahLst/>
              <a:cxnLst>
                <a:cxn ang="T6">
                  <a:pos x="T0" y="T1"/>
                </a:cxn>
                <a:cxn ang="T7">
                  <a:pos x="T2" y="T3"/>
                </a:cxn>
                <a:cxn ang="T8">
                  <a:pos x="T4" y="T5"/>
                </a:cxn>
              </a:cxnLst>
              <a:rect l="T9" t="T10" r="T11" b="T12"/>
              <a:pathLst>
                <a:path w="2430" h="282">
                  <a:moveTo>
                    <a:pt x="2430" y="0"/>
                  </a:moveTo>
                  <a:lnTo>
                    <a:pt x="116" y="2"/>
                  </a:lnTo>
                  <a:lnTo>
                    <a:pt x="0" y="282"/>
                  </a:lnTo>
                </a:path>
              </a:pathLst>
            </a:custGeom>
            <a:noFill/>
            <a:ln w="6350" cmpd="sng">
              <a:solidFill>
                <a:srgbClr val="9801FF"/>
              </a:solidFill>
              <a:round/>
              <a:headEnd type="none" w="sm" len="sm"/>
              <a:tailEnd type="none" w="sm" len="sm"/>
            </a:ln>
          </p:spPr>
          <p:txBody>
            <a:bodyPr wrap="none" lIns="0" tIns="0" rIns="0" bIns="0">
              <a:spAutoFit/>
            </a:bodyPr>
            <a:lstStyle/>
            <a:p>
              <a:endParaRPr lang="es-ES" dirty="0"/>
            </a:p>
          </p:txBody>
        </p:sp>
        <p:sp>
          <p:nvSpPr>
            <p:cNvPr id="84" name="Line 66"/>
            <p:cNvSpPr>
              <a:spLocks noChangeShapeType="1"/>
            </p:cNvSpPr>
            <p:nvPr/>
          </p:nvSpPr>
          <p:spPr bwMode="auto">
            <a:xfrm>
              <a:off x="2844" y="2071"/>
              <a:ext cx="0" cy="57"/>
            </a:xfrm>
            <a:prstGeom prst="line">
              <a:avLst/>
            </a:prstGeom>
            <a:noFill/>
            <a:ln w="25400">
              <a:solidFill>
                <a:srgbClr val="0000FF"/>
              </a:solidFill>
              <a:round/>
              <a:headEnd type="none" w="sm" len="sm"/>
              <a:tailEnd type="none" w="sm" len="sm"/>
            </a:ln>
          </p:spPr>
          <p:txBody>
            <a:bodyPr wrap="none" lIns="0" tIns="0" rIns="0" bIns="0">
              <a:spAutoFit/>
            </a:bodyPr>
            <a:lstStyle/>
            <a:p>
              <a:endParaRPr lang="es-ES" dirty="0"/>
            </a:p>
          </p:txBody>
        </p:sp>
        <p:sp>
          <p:nvSpPr>
            <p:cNvPr id="85" name="Line 67"/>
            <p:cNvSpPr>
              <a:spLocks noChangeShapeType="1"/>
            </p:cNvSpPr>
            <p:nvPr/>
          </p:nvSpPr>
          <p:spPr bwMode="auto">
            <a:xfrm>
              <a:off x="2170" y="2071"/>
              <a:ext cx="0" cy="57"/>
            </a:xfrm>
            <a:prstGeom prst="line">
              <a:avLst/>
            </a:prstGeom>
            <a:noFill/>
            <a:ln w="25400">
              <a:solidFill>
                <a:srgbClr val="0000FF"/>
              </a:solidFill>
              <a:round/>
              <a:headEnd type="none" w="sm" len="sm"/>
              <a:tailEnd type="none" w="sm" len="sm"/>
            </a:ln>
          </p:spPr>
          <p:txBody>
            <a:bodyPr wrap="none" lIns="0" tIns="0" rIns="0" bIns="0">
              <a:spAutoFit/>
            </a:bodyPr>
            <a:lstStyle/>
            <a:p>
              <a:endParaRPr lang="es-ES" dirty="0"/>
            </a:p>
          </p:txBody>
        </p:sp>
        <p:sp>
          <p:nvSpPr>
            <p:cNvPr id="86" name="Line 68"/>
            <p:cNvSpPr>
              <a:spLocks noChangeShapeType="1"/>
            </p:cNvSpPr>
            <p:nvPr/>
          </p:nvSpPr>
          <p:spPr bwMode="auto">
            <a:xfrm>
              <a:off x="2512" y="2071"/>
              <a:ext cx="0" cy="57"/>
            </a:xfrm>
            <a:prstGeom prst="line">
              <a:avLst/>
            </a:prstGeom>
            <a:noFill/>
            <a:ln w="25400">
              <a:solidFill>
                <a:srgbClr val="0000FF"/>
              </a:solidFill>
              <a:round/>
              <a:headEnd type="none" w="sm" len="sm"/>
              <a:tailEnd type="none" w="sm" len="sm"/>
            </a:ln>
          </p:spPr>
          <p:txBody>
            <a:bodyPr wrap="none" lIns="0" tIns="0" rIns="0" bIns="0">
              <a:spAutoFit/>
            </a:bodyPr>
            <a:lstStyle/>
            <a:p>
              <a:endParaRPr lang="es-ES" dirty="0"/>
            </a:p>
          </p:txBody>
        </p:sp>
        <p:sp>
          <p:nvSpPr>
            <p:cNvPr id="87" name="Freeform 69"/>
            <p:cNvSpPr>
              <a:spLocks noChangeArrowheads="1"/>
            </p:cNvSpPr>
            <p:nvPr/>
          </p:nvSpPr>
          <p:spPr bwMode="auto">
            <a:xfrm>
              <a:off x="2456" y="2943"/>
              <a:ext cx="1081" cy="1"/>
            </a:xfrm>
            <a:custGeom>
              <a:avLst/>
              <a:gdLst>
                <a:gd name="T0" fmla="*/ 1081 w 1081"/>
                <a:gd name="T1" fmla="*/ 0 h 1"/>
                <a:gd name="T2" fmla="*/ 0 w 1081"/>
                <a:gd name="T3" fmla="*/ 1 h 1"/>
                <a:gd name="T4" fmla="*/ 0 60000 65536"/>
                <a:gd name="T5" fmla="*/ 0 60000 65536"/>
                <a:gd name="T6" fmla="*/ 0 w 1081"/>
                <a:gd name="T7" fmla="*/ 0 h 1"/>
                <a:gd name="T8" fmla="*/ 1081 w 1081"/>
                <a:gd name="T9" fmla="*/ 1 h 1"/>
              </a:gdLst>
              <a:ahLst/>
              <a:cxnLst>
                <a:cxn ang="T4">
                  <a:pos x="T0" y="T1"/>
                </a:cxn>
                <a:cxn ang="T5">
                  <a:pos x="T2" y="T3"/>
                </a:cxn>
              </a:cxnLst>
              <a:rect l="T6" t="T7" r="T8" b="T9"/>
              <a:pathLst>
                <a:path w="1081" h="1">
                  <a:moveTo>
                    <a:pt x="1081" y="0"/>
                  </a:moveTo>
                  <a:lnTo>
                    <a:pt x="0" y="1"/>
                  </a:lnTo>
                </a:path>
              </a:pathLst>
            </a:custGeom>
            <a:noFill/>
            <a:ln w="6350" cmpd="sng">
              <a:solidFill>
                <a:srgbClr val="0000FF"/>
              </a:solidFill>
              <a:round/>
              <a:headEnd type="none" w="sm" len="sm"/>
              <a:tailEnd type="none" w="sm" len="sm"/>
            </a:ln>
          </p:spPr>
          <p:txBody>
            <a:bodyPr wrap="none" lIns="0" tIns="0" rIns="0" bIns="0">
              <a:spAutoFit/>
            </a:bodyPr>
            <a:lstStyle/>
            <a:p>
              <a:endParaRPr lang="es-ES" dirty="0"/>
            </a:p>
          </p:txBody>
        </p:sp>
        <p:sp>
          <p:nvSpPr>
            <p:cNvPr id="88" name="Line 70"/>
            <p:cNvSpPr>
              <a:spLocks noChangeShapeType="1"/>
            </p:cNvSpPr>
            <p:nvPr/>
          </p:nvSpPr>
          <p:spPr bwMode="auto">
            <a:xfrm flipH="1">
              <a:off x="2956" y="3151"/>
              <a:ext cx="578" cy="0"/>
            </a:xfrm>
            <a:prstGeom prst="line">
              <a:avLst/>
            </a:prstGeom>
            <a:noFill/>
            <a:ln w="6350">
              <a:solidFill>
                <a:srgbClr val="0000FF"/>
              </a:solidFill>
              <a:round/>
              <a:headEnd type="none" w="sm" len="sm"/>
              <a:tailEnd type="none" w="sm" len="sm"/>
            </a:ln>
          </p:spPr>
          <p:txBody>
            <a:bodyPr wrap="none" lIns="0" tIns="0" rIns="0" bIns="0">
              <a:spAutoFit/>
            </a:bodyPr>
            <a:lstStyle/>
            <a:p>
              <a:endParaRPr lang="es-ES" dirty="0"/>
            </a:p>
          </p:txBody>
        </p:sp>
        <p:sp>
          <p:nvSpPr>
            <p:cNvPr id="89" name="Oval 71"/>
            <p:cNvSpPr>
              <a:spLocks noChangeArrowheads="1"/>
            </p:cNvSpPr>
            <p:nvPr/>
          </p:nvSpPr>
          <p:spPr bwMode="auto">
            <a:xfrm>
              <a:off x="2427" y="2917"/>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90" name="Oval 72"/>
            <p:cNvSpPr>
              <a:spLocks noChangeArrowheads="1"/>
            </p:cNvSpPr>
            <p:nvPr/>
          </p:nvSpPr>
          <p:spPr bwMode="auto">
            <a:xfrm>
              <a:off x="2923" y="3130"/>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91" name="Oval 73"/>
            <p:cNvSpPr>
              <a:spLocks noChangeArrowheads="1"/>
            </p:cNvSpPr>
            <p:nvPr/>
          </p:nvSpPr>
          <p:spPr bwMode="auto">
            <a:xfrm>
              <a:off x="2145" y="2045"/>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92" name="Oval 74"/>
            <p:cNvSpPr>
              <a:spLocks noChangeArrowheads="1"/>
            </p:cNvSpPr>
            <p:nvPr/>
          </p:nvSpPr>
          <p:spPr bwMode="auto">
            <a:xfrm>
              <a:off x="2381" y="1610"/>
              <a:ext cx="52" cy="52"/>
            </a:xfrm>
            <a:prstGeom prst="ellipse">
              <a:avLst/>
            </a:prstGeom>
            <a:solidFill>
              <a:srgbClr val="95AAE7"/>
            </a:solidFill>
            <a:ln w="9525">
              <a:noFill/>
              <a:round/>
              <a:headEnd/>
              <a:tailEnd/>
            </a:ln>
          </p:spPr>
          <p:txBody>
            <a:bodyPr wrap="none" lIns="0" tIns="0" rIns="0" bIns="0">
              <a:spAutoFit/>
            </a:bodyPr>
            <a:lstStyle/>
            <a:p>
              <a:pPr eaLnBrk="0" hangingPunct="0"/>
              <a:endParaRPr lang="es-ES" dirty="0"/>
            </a:p>
          </p:txBody>
        </p:sp>
        <p:sp>
          <p:nvSpPr>
            <p:cNvPr id="93" name="Oval 75"/>
            <p:cNvSpPr>
              <a:spLocks noChangeArrowheads="1"/>
            </p:cNvSpPr>
            <p:nvPr/>
          </p:nvSpPr>
          <p:spPr bwMode="auto">
            <a:xfrm>
              <a:off x="2485" y="2046"/>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94" name="Oval 76"/>
            <p:cNvSpPr>
              <a:spLocks noChangeArrowheads="1"/>
            </p:cNvSpPr>
            <p:nvPr/>
          </p:nvSpPr>
          <p:spPr bwMode="auto">
            <a:xfrm>
              <a:off x="2817" y="2045"/>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95" name="Line 77"/>
            <p:cNvSpPr>
              <a:spLocks noChangeShapeType="1"/>
            </p:cNvSpPr>
            <p:nvPr/>
          </p:nvSpPr>
          <p:spPr bwMode="auto">
            <a:xfrm flipV="1">
              <a:off x="2407" y="1636"/>
              <a:ext cx="0" cy="495"/>
            </a:xfrm>
            <a:prstGeom prst="line">
              <a:avLst/>
            </a:prstGeom>
            <a:noFill/>
            <a:ln w="25400">
              <a:solidFill>
                <a:srgbClr val="95AAE7"/>
              </a:solidFill>
              <a:round/>
              <a:headEnd type="none" w="sm" len="sm"/>
              <a:tailEnd type="none" w="sm" len="sm"/>
            </a:ln>
          </p:spPr>
          <p:txBody>
            <a:bodyPr wrap="none" lIns="0" tIns="0" rIns="0" bIns="0">
              <a:spAutoFit/>
            </a:bodyPr>
            <a:lstStyle/>
            <a:p>
              <a:endParaRPr lang="es-ES" dirty="0"/>
            </a:p>
          </p:txBody>
        </p:sp>
        <p:sp>
          <p:nvSpPr>
            <p:cNvPr id="96" name="Line 78"/>
            <p:cNvSpPr>
              <a:spLocks noChangeShapeType="1"/>
            </p:cNvSpPr>
            <p:nvPr/>
          </p:nvSpPr>
          <p:spPr bwMode="auto">
            <a:xfrm flipV="1">
              <a:off x="1733" y="1636"/>
              <a:ext cx="0" cy="495"/>
            </a:xfrm>
            <a:prstGeom prst="line">
              <a:avLst/>
            </a:prstGeom>
            <a:noFill/>
            <a:ln w="25400">
              <a:solidFill>
                <a:srgbClr val="95AAE7"/>
              </a:solidFill>
              <a:round/>
              <a:headEnd type="none" w="sm" len="sm"/>
              <a:tailEnd type="none" w="sm" len="sm"/>
            </a:ln>
          </p:spPr>
          <p:txBody>
            <a:bodyPr wrap="none" lIns="0" tIns="0" rIns="0" bIns="0">
              <a:spAutoFit/>
            </a:bodyPr>
            <a:lstStyle/>
            <a:p>
              <a:endParaRPr lang="es-ES" dirty="0"/>
            </a:p>
          </p:txBody>
        </p:sp>
        <p:sp>
          <p:nvSpPr>
            <p:cNvPr id="97" name="Line 79"/>
            <p:cNvSpPr>
              <a:spLocks noChangeShapeType="1"/>
            </p:cNvSpPr>
            <p:nvPr/>
          </p:nvSpPr>
          <p:spPr bwMode="auto">
            <a:xfrm flipV="1">
              <a:off x="2075" y="1636"/>
              <a:ext cx="0" cy="495"/>
            </a:xfrm>
            <a:prstGeom prst="line">
              <a:avLst/>
            </a:prstGeom>
            <a:noFill/>
            <a:ln w="25400">
              <a:solidFill>
                <a:srgbClr val="95AAE7"/>
              </a:solidFill>
              <a:round/>
              <a:headEnd type="none" w="sm" len="sm"/>
              <a:tailEnd type="none" w="sm" len="sm"/>
            </a:ln>
          </p:spPr>
          <p:txBody>
            <a:bodyPr wrap="none" lIns="0" tIns="0" rIns="0" bIns="0">
              <a:spAutoFit/>
            </a:bodyPr>
            <a:lstStyle/>
            <a:p>
              <a:endParaRPr lang="es-ES" dirty="0"/>
            </a:p>
          </p:txBody>
        </p:sp>
        <p:sp>
          <p:nvSpPr>
            <p:cNvPr id="98" name="Oval 80"/>
            <p:cNvSpPr>
              <a:spLocks noChangeArrowheads="1"/>
            </p:cNvSpPr>
            <p:nvPr/>
          </p:nvSpPr>
          <p:spPr bwMode="auto">
            <a:xfrm>
              <a:off x="2048" y="1610"/>
              <a:ext cx="52" cy="52"/>
            </a:xfrm>
            <a:prstGeom prst="ellipse">
              <a:avLst/>
            </a:prstGeom>
            <a:solidFill>
              <a:srgbClr val="95AAE7"/>
            </a:solidFill>
            <a:ln w="9525">
              <a:noFill/>
              <a:round/>
              <a:headEnd/>
              <a:tailEnd/>
            </a:ln>
          </p:spPr>
          <p:txBody>
            <a:bodyPr wrap="none" lIns="0" tIns="0" rIns="0" bIns="0">
              <a:spAutoFit/>
            </a:bodyPr>
            <a:lstStyle/>
            <a:p>
              <a:pPr eaLnBrk="0" hangingPunct="0"/>
              <a:endParaRPr lang="es-ES" dirty="0"/>
            </a:p>
          </p:txBody>
        </p:sp>
        <p:sp>
          <p:nvSpPr>
            <p:cNvPr id="99" name="Oval 81"/>
            <p:cNvSpPr>
              <a:spLocks noChangeArrowheads="1"/>
            </p:cNvSpPr>
            <p:nvPr/>
          </p:nvSpPr>
          <p:spPr bwMode="auto">
            <a:xfrm>
              <a:off x="1707" y="1610"/>
              <a:ext cx="52" cy="52"/>
            </a:xfrm>
            <a:prstGeom prst="ellipse">
              <a:avLst/>
            </a:prstGeom>
            <a:solidFill>
              <a:srgbClr val="95AAE7"/>
            </a:solidFill>
            <a:ln w="9525">
              <a:noFill/>
              <a:round/>
              <a:headEnd/>
              <a:tailEnd/>
            </a:ln>
          </p:spPr>
          <p:txBody>
            <a:bodyPr wrap="none" lIns="0" tIns="0" rIns="0" bIns="0">
              <a:spAutoFit/>
            </a:bodyPr>
            <a:lstStyle/>
            <a:p>
              <a:pPr eaLnBrk="0" hangingPunct="0"/>
              <a:endParaRPr lang="es-ES" dirty="0"/>
            </a:p>
          </p:txBody>
        </p:sp>
        <p:sp>
          <p:nvSpPr>
            <p:cNvPr id="100" name="Freeform 82"/>
            <p:cNvSpPr>
              <a:spLocks/>
            </p:cNvSpPr>
            <p:nvPr/>
          </p:nvSpPr>
          <p:spPr bwMode="auto">
            <a:xfrm>
              <a:off x="1835" y="2071"/>
              <a:ext cx="1274" cy="57"/>
            </a:xfrm>
            <a:custGeom>
              <a:avLst/>
              <a:gdLst>
                <a:gd name="T0" fmla="*/ 0 w 1274"/>
                <a:gd name="T1" fmla="*/ 56 h 57"/>
                <a:gd name="T2" fmla="*/ 0 w 1274"/>
                <a:gd name="T3" fmla="*/ 0 h 57"/>
                <a:gd name="T4" fmla="*/ 1273 w 1274"/>
                <a:gd name="T5" fmla="*/ 0 h 57"/>
                <a:gd name="T6" fmla="*/ 0 60000 65536"/>
                <a:gd name="T7" fmla="*/ 0 60000 65536"/>
                <a:gd name="T8" fmla="*/ 0 60000 65536"/>
                <a:gd name="T9" fmla="*/ 0 w 1274"/>
                <a:gd name="T10" fmla="*/ 0 h 57"/>
                <a:gd name="T11" fmla="*/ 1274 w 1274"/>
                <a:gd name="T12" fmla="*/ 57 h 57"/>
              </a:gdLst>
              <a:ahLst/>
              <a:cxnLst>
                <a:cxn ang="T6">
                  <a:pos x="T0" y="T1"/>
                </a:cxn>
                <a:cxn ang="T7">
                  <a:pos x="T2" y="T3"/>
                </a:cxn>
                <a:cxn ang="T8">
                  <a:pos x="T4" y="T5"/>
                </a:cxn>
              </a:cxnLst>
              <a:rect l="T9" t="T10" r="T11" b="T12"/>
              <a:pathLst>
                <a:path w="1274" h="57">
                  <a:moveTo>
                    <a:pt x="0" y="56"/>
                  </a:moveTo>
                  <a:lnTo>
                    <a:pt x="0" y="0"/>
                  </a:lnTo>
                  <a:lnTo>
                    <a:pt x="1273" y="0"/>
                  </a:lnTo>
                </a:path>
              </a:pathLst>
            </a:custGeom>
            <a:noFill/>
            <a:ln w="25400" cap="rnd" cmpd="sng">
              <a:solidFill>
                <a:srgbClr val="0000FF"/>
              </a:solidFill>
              <a:prstDash val="solid"/>
              <a:round/>
              <a:headEnd type="none" w="sm" len="sm"/>
              <a:tailEnd type="none" w="sm" len="sm"/>
            </a:ln>
          </p:spPr>
          <p:txBody>
            <a:bodyPr wrap="none" lIns="0" tIns="0" rIns="0" bIns="0">
              <a:spAutoFit/>
            </a:bodyPr>
            <a:lstStyle/>
            <a:p>
              <a:endParaRPr lang="es-ES" dirty="0"/>
            </a:p>
          </p:txBody>
        </p:sp>
        <p:grpSp>
          <p:nvGrpSpPr>
            <p:cNvPr id="101" name="Group 83"/>
            <p:cNvGrpSpPr>
              <a:grpSpLocks/>
            </p:cNvGrpSpPr>
            <p:nvPr/>
          </p:nvGrpSpPr>
          <p:grpSpPr bwMode="auto">
            <a:xfrm>
              <a:off x="3543" y="2404"/>
              <a:ext cx="190" cy="219"/>
              <a:chOff x="3543" y="2352"/>
              <a:chExt cx="190" cy="219"/>
            </a:xfrm>
          </p:grpSpPr>
          <p:sp>
            <p:nvSpPr>
              <p:cNvPr id="140" name="Rectangle 84"/>
              <p:cNvSpPr>
                <a:spLocks noChangeArrowheads="1"/>
              </p:cNvSpPr>
              <p:nvPr/>
            </p:nvSpPr>
            <p:spPr bwMode="auto">
              <a:xfrm>
                <a:off x="3543" y="2379"/>
                <a:ext cx="182" cy="181"/>
              </a:xfrm>
              <a:prstGeom prst="rect">
                <a:avLst/>
              </a:prstGeom>
              <a:solidFill>
                <a:srgbClr val="FFE173"/>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141" name="Line 85"/>
              <p:cNvSpPr>
                <a:spLocks noChangeShapeType="1"/>
              </p:cNvSpPr>
              <p:nvPr/>
            </p:nvSpPr>
            <p:spPr bwMode="auto">
              <a:xfrm flipV="1">
                <a:off x="3547" y="2384"/>
                <a:ext cx="171" cy="17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142" name="Rectangle 86"/>
              <p:cNvSpPr>
                <a:spLocks noChangeArrowheads="1"/>
              </p:cNvSpPr>
              <p:nvPr/>
            </p:nvSpPr>
            <p:spPr bwMode="auto">
              <a:xfrm>
                <a:off x="3551" y="2352"/>
                <a:ext cx="71" cy="142"/>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143" name="Rectangle 87"/>
              <p:cNvSpPr>
                <a:spLocks noChangeArrowheads="1"/>
              </p:cNvSpPr>
              <p:nvPr/>
            </p:nvSpPr>
            <p:spPr bwMode="auto">
              <a:xfrm>
                <a:off x="3640" y="2429"/>
                <a:ext cx="93" cy="142"/>
              </a:xfrm>
              <a:prstGeom prst="rect">
                <a:avLst/>
              </a:prstGeom>
              <a:noFill/>
              <a:ln w="9525">
                <a:noFill/>
                <a:miter lim="800000"/>
                <a:headEnd/>
                <a:tailEnd/>
              </a:ln>
            </p:spPr>
            <p:txBody>
              <a:bodyPr wrap="none" lIns="0" tIns="0" rIns="0" bIns="0">
                <a:spAutoFit/>
              </a:bodyPr>
              <a:lstStyle/>
              <a:p>
                <a:pPr defTabSz="801688" eaLnBrk="0" hangingPunct="0"/>
                <a:r>
                  <a:rPr lang="en-US" b="0" dirty="0">
                    <a:solidFill>
                      <a:schemeClr val="hlink"/>
                    </a:solidFill>
                    <a:latin typeface="Arial" charset="0"/>
                  </a:rPr>
                  <a:t>U</a:t>
                </a:r>
              </a:p>
            </p:txBody>
          </p:sp>
        </p:grpSp>
        <p:grpSp>
          <p:nvGrpSpPr>
            <p:cNvPr id="102" name="Group 88"/>
            <p:cNvGrpSpPr>
              <a:grpSpLocks/>
            </p:cNvGrpSpPr>
            <p:nvPr/>
          </p:nvGrpSpPr>
          <p:grpSpPr bwMode="auto">
            <a:xfrm>
              <a:off x="3540" y="2613"/>
              <a:ext cx="190" cy="219"/>
              <a:chOff x="3540" y="2561"/>
              <a:chExt cx="190" cy="219"/>
            </a:xfrm>
          </p:grpSpPr>
          <p:sp>
            <p:nvSpPr>
              <p:cNvPr id="136" name="Rectangle 89"/>
              <p:cNvSpPr>
                <a:spLocks noChangeArrowheads="1"/>
              </p:cNvSpPr>
              <p:nvPr/>
            </p:nvSpPr>
            <p:spPr bwMode="auto">
              <a:xfrm>
                <a:off x="3540" y="2588"/>
                <a:ext cx="182" cy="181"/>
              </a:xfrm>
              <a:prstGeom prst="rect">
                <a:avLst/>
              </a:prstGeom>
              <a:solidFill>
                <a:srgbClr val="FFE173"/>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137" name="Line 90"/>
              <p:cNvSpPr>
                <a:spLocks noChangeShapeType="1"/>
              </p:cNvSpPr>
              <p:nvPr/>
            </p:nvSpPr>
            <p:spPr bwMode="auto">
              <a:xfrm flipV="1">
                <a:off x="3544" y="2593"/>
                <a:ext cx="171" cy="17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138" name="Rectangle 91"/>
              <p:cNvSpPr>
                <a:spLocks noChangeArrowheads="1"/>
              </p:cNvSpPr>
              <p:nvPr/>
            </p:nvSpPr>
            <p:spPr bwMode="auto">
              <a:xfrm>
                <a:off x="3548" y="2561"/>
                <a:ext cx="71" cy="142"/>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139" name="Rectangle 92"/>
              <p:cNvSpPr>
                <a:spLocks noChangeArrowheads="1"/>
              </p:cNvSpPr>
              <p:nvPr/>
            </p:nvSpPr>
            <p:spPr bwMode="auto">
              <a:xfrm>
                <a:off x="3637" y="2638"/>
                <a:ext cx="93" cy="142"/>
              </a:xfrm>
              <a:prstGeom prst="rect">
                <a:avLst/>
              </a:prstGeom>
              <a:noFill/>
              <a:ln w="9525">
                <a:noFill/>
                <a:miter lim="800000"/>
                <a:headEnd/>
                <a:tailEnd/>
              </a:ln>
            </p:spPr>
            <p:txBody>
              <a:bodyPr wrap="none" lIns="0" tIns="0" rIns="0" bIns="0">
                <a:spAutoFit/>
              </a:bodyPr>
              <a:lstStyle/>
              <a:p>
                <a:pPr defTabSz="801688" eaLnBrk="0" hangingPunct="0"/>
                <a:r>
                  <a:rPr lang="en-US" b="0" dirty="0">
                    <a:solidFill>
                      <a:schemeClr val="hlink"/>
                    </a:solidFill>
                    <a:latin typeface="Arial" charset="0"/>
                  </a:rPr>
                  <a:t>U</a:t>
                </a:r>
              </a:p>
            </p:txBody>
          </p:sp>
        </p:grpSp>
        <p:grpSp>
          <p:nvGrpSpPr>
            <p:cNvPr id="103" name="Group 93"/>
            <p:cNvGrpSpPr>
              <a:grpSpLocks/>
            </p:cNvGrpSpPr>
            <p:nvPr/>
          </p:nvGrpSpPr>
          <p:grpSpPr bwMode="auto">
            <a:xfrm>
              <a:off x="3539" y="2825"/>
              <a:ext cx="190" cy="219"/>
              <a:chOff x="3539" y="2773"/>
              <a:chExt cx="190" cy="219"/>
            </a:xfrm>
          </p:grpSpPr>
          <p:sp>
            <p:nvSpPr>
              <p:cNvPr id="132" name="Rectangle 94"/>
              <p:cNvSpPr>
                <a:spLocks noChangeArrowheads="1"/>
              </p:cNvSpPr>
              <p:nvPr/>
            </p:nvSpPr>
            <p:spPr bwMode="auto">
              <a:xfrm>
                <a:off x="3539" y="2800"/>
                <a:ext cx="182" cy="181"/>
              </a:xfrm>
              <a:prstGeom prst="rect">
                <a:avLst/>
              </a:prstGeom>
              <a:solidFill>
                <a:srgbClr val="FFE173"/>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133" name="Line 95"/>
              <p:cNvSpPr>
                <a:spLocks noChangeShapeType="1"/>
              </p:cNvSpPr>
              <p:nvPr/>
            </p:nvSpPr>
            <p:spPr bwMode="auto">
              <a:xfrm flipV="1">
                <a:off x="3543" y="2805"/>
                <a:ext cx="171" cy="17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134" name="Rectangle 96"/>
              <p:cNvSpPr>
                <a:spLocks noChangeArrowheads="1"/>
              </p:cNvSpPr>
              <p:nvPr/>
            </p:nvSpPr>
            <p:spPr bwMode="auto">
              <a:xfrm>
                <a:off x="3547" y="2773"/>
                <a:ext cx="71" cy="142"/>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135" name="Rectangle 97"/>
              <p:cNvSpPr>
                <a:spLocks noChangeArrowheads="1"/>
              </p:cNvSpPr>
              <p:nvPr/>
            </p:nvSpPr>
            <p:spPr bwMode="auto">
              <a:xfrm>
                <a:off x="3636" y="2850"/>
                <a:ext cx="93" cy="142"/>
              </a:xfrm>
              <a:prstGeom prst="rect">
                <a:avLst/>
              </a:prstGeom>
              <a:noFill/>
              <a:ln w="9525">
                <a:noFill/>
                <a:miter lim="800000"/>
                <a:headEnd/>
                <a:tailEnd/>
              </a:ln>
            </p:spPr>
            <p:txBody>
              <a:bodyPr wrap="none" lIns="0" tIns="0" rIns="0" bIns="0">
                <a:spAutoFit/>
              </a:bodyPr>
              <a:lstStyle/>
              <a:p>
                <a:pPr defTabSz="801688" eaLnBrk="0" hangingPunct="0"/>
                <a:r>
                  <a:rPr lang="en-US" b="0" dirty="0">
                    <a:solidFill>
                      <a:schemeClr val="hlink"/>
                    </a:solidFill>
                    <a:latin typeface="Arial" charset="0"/>
                  </a:rPr>
                  <a:t>U</a:t>
                </a:r>
              </a:p>
            </p:txBody>
          </p:sp>
        </p:grpSp>
        <p:grpSp>
          <p:nvGrpSpPr>
            <p:cNvPr id="104" name="Group 98"/>
            <p:cNvGrpSpPr>
              <a:grpSpLocks/>
            </p:cNvGrpSpPr>
            <p:nvPr/>
          </p:nvGrpSpPr>
          <p:grpSpPr bwMode="auto">
            <a:xfrm>
              <a:off x="3540" y="3038"/>
              <a:ext cx="190" cy="219"/>
              <a:chOff x="3540" y="2986"/>
              <a:chExt cx="190" cy="219"/>
            </a:xfrm>
          </p:grpSpPr>
          <p:sp>
            <p:nvSpPr>
              <p:cNvPr id="128" name="Rectangle 99"/>
              <p:cNvSpPr>
                <a:spLocks noChangeArrowheads="1"/>
              </p:cNvSpPr>
              <p:nvPr/>
            </p:nvSpPr>
            <p:spPr bwMode="auto">
              <a:xfrm>
                <a:off x="3540" y="3013"/>
                <a:ext cx="182" cy="181"/>
              </a:xfrm>
              <a:prstGeom prst="rect">
                <a:avLst/>
              </a:prstGeom>
              <a:solidFill>
                <a:srgbClr val="FFE173"/>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129" name="Line 100"/>
              <p:cNvSpPr>
                <a:spLocks noChangeShapeType="1"/>
              </p:cNvSpPr>
              <p:nvPr/>
            </p:nvSpPr>
            <p:spPr bwMode="auto">
              <a:xfrm flipV="1">
                <a:off x="3544" y="3018"/>
                <a:ext cx="171" cy="17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130" name="Rectangle 101"/>
              <p:cNvSpPr>
                <a:spLocks noChangeArrowheads="1"/>
              </p:cNvSpPr>
              <p:nvPr/>
            </p:nvSpPr>
            <p:spPr bwMode="auto">
              <a:xfrm>
                <a:off x="3548" y="2986"/>
                <a:ext cx="71" cy="142"/>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131" name="Rectangle 102"/>
              <p:cNvSpPr>
                <a:spLocks noChangeArrowheads="1"/>
              </p:cNvSpPr>
              <p:nvPr/>
            </p:nvSpPr>
            <p:spPr bwMode="auto">
              <a:xfrm>
                <a:off x="3637" y="3063"/>
                <a:ext cx="93" cy="142"/>
              </a:xfrm>
              <a:prstGeom prst="rect">
                <a:avLst/>
              </a:prstGeom>
              <a:noFill/>
              <a:ln w="9525">
                <a:noFill/>
                <a:miter lim="800000"/>
                <a:headEnd/>
                <a:tailEnd/>
              </a:ln>
            </p:spPr>
            <p:txBody>
              <a:bodyPr wrap="none" lIns="0" tIns="0" rIns="0" bIns="0">
                <a:spAutoFit/>
              </a:bodyPr>
              <a:lstStyle/>
              <a:p>
                <a:pPr defTabSz="801688" eaLnBrk="0" hangingPunct="0"/>
                <a:r>
                  <a:rPr lang="en-US" b="0" dirty="0">
                    <a:solidFill>
                      <a:schemeClr val="hlink"/>
                    </a:solidFill>
                    <a:latin typeface="Arial" charset="0"/>
                  </a:rPr>
                  <a:t>U</a:t>
                </a:r>
              </a:p>
            </p:txBody>
          </p:sp>
        </p:grpSp>
        <p:grpSp>
          <p:nvGrpSpPr>
            <p:cNvPr id="105" name="Group 103"/>
            <p:cNvGrpSpPr>
              <a:grpSpLocks/>
            </p:cNvGrpSpPr>
            <p:nvPr/>
          </p:nvGrpSpPr>
          <p:grpSpPr bwMode="auto">
            <a:xfrm>
              <a:off x="1696" y="2129"/>
              <a:ext cx="182" cy="181"/>
              <a:chOff x="1696" y="2129"/>
              <a:chExt cx="182" cy="181"/>
            </a:xfrm>
          </p:grpSpPr>
          <p:sp>
            <p:nvSpPr>
              <p:cNvPr id="125" name="Rectangle 104"/>
              <p:cNvSpPr>
                <a:spLocks noChangeArrowheads="1"/>
              </p:cNvSpPr>
              <p:nvPr/>
            </p:nvSpPr>
            <p:spPr bwMode="auto">
              <a:xfrm>
                <a:off x="1696" y="2129"/>
                <a:ext cx="182"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126" name="Rectangle 105"/>
              <p:cNvSpPr>
                <a:spLocks noChangeArrowheads="1"/>
              </p:cNvSpPr>
              <p:nvPr/>
            </p:nvSpPr>
            <p:spPr bwMode="auto">
              <a:xfrm>
                <a:off x="1752" y="2166"/>
                <a:ext cx="71" cy="142"/>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127" name="Freeform 106"/>
              <p:cNvSpPr>
                <a:spLocks/>
              </p:cNvSpPr>
              <p:nvPr/>
            </p:nvSpPr>
            <p:spPr bwMode="auto">
              <a:xfrm>
                <a:off x="1697" y="2135"/>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chemeClr val="tx1"/>
                </a:solidFill>
                <a:prstDash val="solid"/>
                <a:round/>
                <a:headEnd type="none" w="sm" len="sm"/>
                <a:tailEnd type="none" w="sm" len="sm"/>
              </a:ln>
            </p:spPr>
            <p:txBody>
              <a:bodyPr wrap="none" lIns="0" tIns="0" rIns="0" bIns="0">
                <a:spAutoFit/>
              </a:bodyPr>
              <a:lstStyle/>
              <a:p>
                <a:endParaRPr lang="es-ES" dirty="0"/>
              </a:p>
            </p:txBody>
          </p:sp>
        </p:grpSp>
        <p:grpSp>
          <p:nvGrpSpPr>
            <p:cNvPr id="106" name="Group 107"/>
            <p:cNvGrpSpPr>
              <a:grpSpLocks/>
            </p:cNvGrpSpPr>
            <p:nvPr/>
          </p:nvGrpSpPr>
          <p:grpSpPr bwMode="auto">
            <a:xfrm>
              <a:off x="2038" y="2126"/>
              <a:ext cx="182" cy="181"/>
              <a:chOff x="1696" y="2129"/>
              <a:chExt cx="182" cy="181"/>
            </a:xfrm>
          </p:grpSpPr>
          <p:sp>
            <p:nvSpPr>
              <p:cNvPr id="122" name="Rectangle 108"/>
              <p:cNvSpPr>
                <a:spLocks noChangeArrowheads="1"/>
              </p:cNvSpPr>
              <p:nvPr/>
            </p:nvSpPr>
            <p:spPr bwMode="auto">
              <a:xfrm>
                <a:off x="1696" y="2129"/>
                <a:ext cx="182"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123" name="Rectangle 109"/>
              <p:cNvSpPr>
                <a:spLocks noChangeArrowheads="1"/>
              </p:cNvSpPr>
              <p:nvPr/>
            </p:nvSpPr>
            <p:spPr bwMode="auto">
              <a:xfrm>
                <a:off x="1752" y="2166"/>
                <a:ext cx="71" cy="141"/>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124" name="Freeform 110"/>
              <p:cNvSpPr>
                <a:spLocks/>
              </p:cNvSpPr>
              <p:nvPr/>
            </p:nvSpPr>
            <p:spPr bwMode="auto">
              <a:xfrm>
                <a:off x="1697" y="2135"/>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chemeClr val="tx1"/>
                </a:solidFill>
                <a:prstDash val="solid"/>
                <a:round/>
                <a:headEnd type="none" w="sm" len="sm"/>
                <a:tailEnd type="none" w="sm" len="sm"/>
              </a:ln>
            </p:spPr>
            <p:txBody>
              <a:bodyPr wrap="none" lIns="0" tIns="0" rIns="0" bIns="0">
                <a:spAutoFit/>
              </a:bodyPr>
              <a:lstStyle/>
              <a:p>
                <a:endParaRPr lang="es-ES" dirty="0"/>
              </a:p>
            </p:txBody>
          </p:sp>
        </p:grpSp>
        <p:grpSp>
          <p:nvGrpSpPr>
            <p:cNvPr id="107" name="Group 111"/>
            <p:cNvGrpSpPr>
              <a:grpSpLocks/>
            </p:cNvGrpSpPr>
            <p:nvPr/>
          </p:nvGrpSpPr>
          <p:grpSpPr bwMode="auto">
            <a:xfrm>
              <a:off x="2363" y="2130"/>
              <a:ext cx="182" cy="181"/>
              <a:chOff x="1696" y="2129"/>
              <a:chExt cx="182" cy="181"/>
            </a:xfrm>
          </p:grpSpPr>
          <p:sp>
            <p:nvSpPr>
              <p:cNvPr id="119" name="Rectangle 112"/>
              <p:cNvSpPr>
                <a:spLocks noChangeArrowheads="1"/>
              </p:cNvSpPr>
              <p:nvPr/>
            </p:nvSpPr>
            <p:spPr bwMode="auto">
              <a:xfrm>
                <a:off x="1696" y="2129"/>
                <a:ext cx="182"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120" name="Rectangle 113"/>
              <p:cNvSpPr>
                <a:spLocks noChangeArrowheads="1"/>
              </p:cNvSpPr>
              <p:nvPr/>
            </p:nvSpPr>
            <p:spPr bwMode="auto">
              <a:xfrm>
                <a:off x="1752" y="2166"/>
                <a:ext cx="72" cy="142"/>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121" name="Freeform 114"/>
              <p:cNvSpPr>
                <a:spLocks/>
              </p:cNvSpPr>
              <p:nvPr/>
            </p:nvSpPr>
            <p:spPr bwMode="auto">
              <a:xfrm>
                <a:off x="1697" y="2135"/>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chemeClr val="tx1"/>
                </a:solidFill>
                <a:prstDash val="solid"/>
                <a:round/>
                <a:headEnd type="none" w="sm" len="sm"/>
                <a:tailEnd type="none" w="sm" len="sm"/>
              </a:ln>
            </p:spPr>
            <p:txBody>
              <a:bodyPr wrap="none" lIns="0" tIns="0" rIns="0" bIns="0">
                <a:spAutoFit/>
              </a:bodyPr>
              <a:lstStyle/>
              <a:p>
                <a:endParaRPr lang="es-ES" dirty="0"/>
              </a:p>
            </p:txBody>
          </p:sp>
        </p:grpSp>
        <p:grpSp>
          <p:nvGrpSpPr>
            <p:cNvPr id="108" name="Group 115"/>
            <p:cNvGrpSpPr>
              <a:grpSpLocks/>
            </p:cNvGrpSpPr>
            <p:nvPr/>
          </p:nvGrpSpPr>
          <p:grpSpPr bwMode="auto">
            <a:xfrm>
              <a:off x="2691" y="2129"/>
              <a:ext cx="182" cy="181"/>
              <a:chOff x="1696" y="2129"/>
              <a:chExt cx="182" cy="181"/>
            </a:xfrm>
          </p:grpSpPr>
          <p:sp>
            <p:nvSpPr>
              <p:cNvPr id="116" name="Rectangle 116"/>
              <p:cNvSpPr>
                <a:spLocks noChangeArrowheads="1"/>
              </p:cNvSpPr>
              <p:nvPr/>
            </p:nvSpPr>
            <p:spPr bwMode="auto">
              <a:xfrm>
                <a:off x="1696" y="2129"/>
                <a:ext cx="182"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117" name="Rectangle 117"/>
              <p:cNvSpPr>
                <a:spLocks noChangeArrowheads="1"/>
              </p:cNvSpPr>
              <p:nvPr/>
            </p:nvSpPr>
            <p:spPr bwMode="auto">
              <a:xfrm>
                <a:off x="1752" y="2166"/>
                <a:ext cx="72" cy="142"/>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118" name="Freeform 118"/>
              <p:cNvSpPr>
                <a:spLocks/>
              </p:cNvSpPr>
              <p:nvPr/>
            </p:nvSpPr>
            <p:spPr bwMode="auto">
              <a:xfrm>
                <a:off x="1697" y="2135"/>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chemeClr val="tx1"/>
                </a:solidFill>
                <a:prstDash val="solid"/>
                <a:round/>
                <a:headEnd type="none" w="sm" len="sm"/>
                <a:tailEnd type="none" w="sm" len="sm"/>
              </a:ln>
            </p:spPr>
            <p:txBody>
              <a:bodyPr wrap="none" lIns="0" tIns="0" rIns="0" bIns="0">
                <a:spAutoFit/>
              </a:bodyPr>
              <a:lstStyle/>
              <a:p>
                <a:endParaRPr lang="es-ES" dirty="0"/>
              </a:p>
            </p:txBody>
          </p:sp>
        </p:grpSp>
        <p:sp>
          <p:nvSpPr>
            <p:cNvPr id="109" name="Oval 119"/>
            <p:cNvSpPr>
              <a:spLocks noChangeArrowheads="1"/>
            </p:cNvSpPr>
            <p:nvPr/>
          </p:nvSpPr>
          <p:spPr bwMode="auto">
            <a:xfrm>
              <a:off x="579" y="2384"/>
              <a:ext cx="52" cy="52"/>
            </a:xfrm>
            <a:prstGeom prst="ellipse">
              <a:avLst/>
            </a:prstGeom>
            <a:solidFill>
              <a:srgbClr val="9903FD"/>
            </a:solidFill>
            <a:ln w="9525">
              <a:noFill/>
              <a:round/>
              <a:headEnd/>
              <a:tailEnd/>
            </a:ln>
          </p:spPr>
          <p:txBody>
            <a:bodyPr wrap="none" lIns="0" tIns="0" rIns="0" bIns="0">
              <a:spAutoFit/>
            </a:bodyPr>
            <a:lstStyle/>
            <a:p>
              <a:pPr eaLnBrk="0" hangingPunct="0"/>
              <a:endParaRPr lang="es-ES" dirty="0"/>
            </a:p>
          </p:txBody>
        </p:sp>
        <p:sp>
          <p:nvSpPr>
            <p:cNvPr id="110" name="Oval 120"/>
            <p:cNvSpPr>
              <a:spLocks noChangeArrowheads="1"/>
            </p:cNvSpPr>
            <p:nvPr/>
          </p:nvSpPr>
          <p:spPr bwMode="auto">
            <a:xfrm>
              <a:off x="1081" y="3006"/>
              <a:ext cx="52" cy="52"/>
            </a:xfrm>
            <a:prstGeom prst="ellipse">
              <a:avLst/>
            </a:prstGeom>
            <a:solidFill>
              <a:srgbClr val="9903FD"/>
            </a:solidFill>
            <a:ln w="9525">
              <a:noFill/>
              <a:round/>
              <a:headEnd/>
              <a:tailEnd/>
            </a:ln>
          </p:spPr>
          <p:txBody>
            <a:bodyPr wrap="none" lIns="0" tIns="0" rIns="0" bIns="0">
              <a:spAutoFit/>
            </a:bodyPr>
            <a:lstStyle/>
            <a:p>
              <a:pPr eaLnBrk="0" hangingPunct="0"/>
              <a:endParaRPr lang="es-ES" dirty="0"/>
            </a:p>
          </p:txBody>
        </p:sp>
        <p:sp>
          <p:nvSpPr>
            <p:cNvPr id="111" name="Freeform 121"/>
            <p:cNvSpPr>
              <a:spLocks/>
            </p:cNvSpPr>
            <p:nvPr/>
          </p:nvSpPr>
          <p:spPr bwMode="auto">
            <a:xfrm>
              <a:off x="604" y="2411"/>
              <a:ext cx="92" cy="969"/>
            </a:xfrm>
            <a:custGeom>
              <a:avLst/>
              <a:gdLst>
                <a:gd name="T0" fmla="*/ 92 w 92"/>
                <a:gd name="T1" fmla="*/ 0 h 860"/>
                <a:gd name="T2" fmla="*/ 0 w 92"/>
                <a:gd name="T3" fmla="*/ 0 h 860"/>
                <a:gd name="T4" fmla="*/ 0 w 92"/>
                <a:gd name="T5" fmla="*/ 860 h 860"/>
                <a:gd name="T6" fmla="*/ 0 60000 65536"/>
                <a:gd name="T7" fmla="*/ 0 60000 65536"/>
                <a:gd name="T8" fmla="*/ 0 60000 65536"/>
                <a:gd name="T9" fmla="*/ 0 w 92"/>
                <a:gd name="T10" fmla="*/ 0 h 860"/>
                <a:gd name="T11" fmla="*/ 92 w 92"/>
                <a:gd name="T12" fmla="*/ 860 h 860"/>
              </a:gdLst>
              <a:ahLst/>
              <a:cxnLst>
                <a:cxn ang="T6">
                  <a:pos x="T0" y="T1"/>
                </a:cxn>
                <a:cxn ang="T7">
                  <a:pos x="T2" y="T3"/>
                </a:cxn>
                <a:cxn ang="T8">
                  <a:pos x="T4" y="T5"/>
                </a:cxn>
              </a:cxnLst>
              <a:rect l="T9" t="T10" r="T11" b="T12"/>
              <a:pathLst>
                <a:path w="92" h="860">
                  <a:moveTo>
                    <a:pt x="92" y="0"/>
                  </a:moveTo>
                  <a:lnTo>
                    <a:pt x="0" y="0"/>
                  </a:lnTo>
                  <a:lnTo>
                    <a:pt x="0" y="860"/>
                  </a:lnTo>
                </a:path>
              </a:pathLst>
            </a:custGeom>
            <a:noFill/>
            <a:ln w="25400" cap="flat" cmpd="sng">
              <a:solidFill>
                <a:srgbClr val="9903FF"/>
              </a:solidFill>
              <a:prstDash val="solid"/>
              <a:round/>
              <a:headEnd type="none" w="sm" len="sm"/>
              <a:tailEnd type="none" w="sm" len="sm"/>
            </a:ln>
          </p:spPr>
          <p:txBody>
            <a:bodyPr wrap="none" lIns="0" tIns="0" rIns="0" bIns="0">
              <a:spAutoFit/>
            </a:bodyPr>
            <a:lstStyle/>
            <a:p>
              <a:endParaRPr lang="es-ES" dirty="0"/>
            </a:p>
          </p:txBody>
        </p:sp>
        <p:sp>
          <p:nvSpPr>
            <p:cNvPr id="112" name="Freeform 122"/>
            <p:cNvSpPr>
              <a:spLocks/>
            </p:cNvSpPr>
            <p:nvPr/>
          </p:nvSpPr>
          <p:spPr bwMode="auto">
            <a:xfrm>
              <a:off x="1104" y="3032"/>
              <a:ext cx="168" cy="373"/>
            </a:xfrm>
            <a:custGeom>
              <a:avLst/>
              <a:gdLst>
                <a:gd name="T0" fmla="*/ 88 w 168"/>
                <a:gd name="T1" fmla="*/ 0 h 385"/>
                <a:gd name="T2" fmla="*/ 0 w 168"/>
                <a:gd name="T3" fmla="*/ 0 h 385"/>
                <a:gd name="T4" fmla="*/ 0 w 168"/>
                <a:gd name="T5" fmla="*/ 172 h 385"/>
                <a:gd name="T6" fmla="*/ 168 w 168"/>
                <a:gd name="T7" fmla="*/ 172 h 385"/>
                <a:gd name="T8" fmla="*/ 168 w 168"/>
                <a:gd name="T9" fmla="*/ 385 h 385"/>
                <a:gd name="T10" fmla="*/ 0 60000 65536"/>
                <a:gd name="T11" fmla="*/ 0 60000 65536"/>
                <a:gd name="T12" fmla="*/ 0 60000 65536"/>
                <a:gd name="T13" fmla="*/ 0 60000 65536"/>
                <a:gd name="T14" fmla="*/ 0 60000 65536"/>
                <a:gd name="T15" fmla="*/ 0 w 168"/>
                <a:gd name="T16" fmla="*/ 0 h 385"/>
                <a:gd name="T17" fmla="*/ 168 w 168"/>
                <a:gd name="T18" fmla="*/ 385 h 385"/>
              </a:gdLst>
              <a:ahLst/>
              <a:cxnLst>
                <a:cxn ang="T10">
                  <a:pos x="T0" y="T1"/>
                </a:cxn>
                <a:cxn ang="T11">
                  <a:pos x="T2" y="T3"/>
                </a:cxn>
                <a:cxn ang="T12">
                  <a:pos x="T4" y="T5"/>
                </a:cxn>
                <a:cxn ang="T13">
                  <a:pos x="T6" y="T7"/>
                </a:cxn>
                <a:cxn ang="T14">
                  <a:pos x="T8" y="T9"/>
                </a:cxn>
              </a:cxnLst>
              <a:rect l="T15" t="T16" r="T17" b="T18"/>
              <a:pathLst>
                <a:path w="168" h="385">
                  <a:moveTo>
                    <a:pt x="88" y="0"/>
                  </a:moveTo>
                  <a:lnTo>
                    <a:pt x="0" y="0"/>
                  </a:lnTo>
                  <a:lnTo>
                    <a:pt x="0" y="172"/>
                  </a:lnTo>
                  <a:lnTo>
                    <a:pt x="168" y="172"/>
                  </a:lnTo>
                  <a:lnTo>
                    <a:pt x="168" y="385"/>
                  </a:lnTo>
                </a:path>
              </a:pathLst>
            </a:custGeom>
            <a:noFill/>
            <a:ln w="25400" cap="flat" cmpd="sng">
              <a:solidFill>
                <a:srgbClr val="9900FF"/>
              </a:solidFill>
              <a:prstDash val="solid"/>
              <a:round/>
              <a:headEnd type="none" w="sm" len="sm"/>
              <a:tailEnd type="none" w="sm" len="sm"/>
            </a:ln>
          </p:spPr>
          <p:txBody>
            <a:bodyPr wrap="none" lIns="0" tIns="0" rIns="0" bIns="0">
              <a:spAutoFit/>
            </a:bodyPr>
            <a:lstStyle/>
            <a:p>
              <a:endParaRPr lang="es-ES" dirty="0"/>
            </a:p>
          </p:txBody>
        </p:sp>
        <p:sp>
          <p:nvSpPr>
            <p:cNvPr id="113" name="Freeform 123"/>
            <p:cNvSpPr>
              <a:spLocks/>
            </p:cNvSpPr>
            <p:nvPr/>
          </p:nvSpPr>
          <p:spPr bwMode="auto">
            <a:xfrm>
              <a:off x="2286" y="2315"/>
              <a:ext cx="168" cy="1081"/>
            </a:xfrm>
            <a:custGeom>
              <a:avLst/>
              <a:gdLst>
                <a:gd name="T0" fmla="*/ 0 w 168"/>
                <a:gd name="T1" fmla="*/ 1081 h 1081"/>
                <a:gd name="T2" fmla="*/ 2 w 168"/>
                <a:gd name="T3" fmla="*/ 717 h 1081"/>
                <a:gd name="T4" fmla="*/ 168 w 168"/>
                <a:gd name="T5" fmla="*/ 717 h 1081"/>
                <a:gd name="T6" fmla="*/ 168 w 168"/>
                <a:gd name="T7" fmla="*/ 0 h 1081"/>
                <a:gd name="T8" fmla="*/ 0 60000 65536"/>
                <a:gd name="T9" fmla="*/ 0 60000 65536"/>
                <a:gd name="T10" fmla="*/ 0 60000 65536"/>
                <a:gd name="T11" fmla="*/ 0 60000 65536"/>
                <a:gd name="T12" fmla="*/ 0 w 168"/>
                <a:gd name="T13" fmla="*/ 0 h 1081"/>
                <a:gd name="T14" fmla="*/ 168 w 168"/>
                <a:gd name="T15" fmla="*/ 1081 h 1081"/>
              </a:gdLst>
              <a:ahLst/>
              <a:cxnLst>
                <a:cxn ang="T8">
                  <a:pos x="T0" y="T1"/>
                </a:cxn>
                <a:cxn ang="T9">
                  <a:pos x="T2" y="T3"/>
                </a:cxn>
                <a:cxn ang="T10">
                  <a:pos x="T4" y="T5"/>
                </a:cxn>
                <a:cxn ang="T11">
                  <a:pos x="T6" y="T7"/>
                </a:cxn>
              </a:cxnLst>
              <a:rect l="T12" t="T13" r="T14" b="T15"/>
              <a:pathLst>
                <a:path w="168" h="1081">
                  <a:moveTo>
                    <a:pt x="0" y="1081"/>
                  </a:moveTo>
                  <a:lnTo>
                    <a:pt x="2" y="717"/>
                  </a:lnTo>
                  <a:lnTo>
                    <a:pt x="168" y="717"/>
                  </a:lnTo>
                  <a:lnTo>
                    <a:pt x="168" y="0"/>
                  </a:lnTo>
                </a:path>
              </a:pathLst>
            </a:custGeom>
            <a:noFill/>
            <a:ln w="2540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114" name="Freeform 124"/>
            <p:cNvSpPr>
              <a:spLocks/>
            </p:cNvSpPr>
            <p:nvPr/>
          </p:nvSpPr>
          <p:spPr bwMode="auto">
            <a:xfrm>
              <a:off x="2787" y="2310"/>
              <a:ext cx="165" cy="1095"/>
            </a:xfrm>
            <a:custGeom>
              <a:avLst/>
              <a:gdLst>
                <a:gd name="T0" fmla="*/ 165 w 165"/>
                <a:gd name="T1" fmla="*/ 1095 h 1095"/>
                <a:gd name="T2" fmla="*/ 165 w 165"/>
                <a:gd name="T3" fmla="*/ 722 h 1095"/>
                <a:gd name="T4" fmla="*/ 0 w 165"/>
                <a:gd name="T5" fmla="*/ 722 h 1095"/>
                <a:gd name="T6" fmla="*/ 0 w 165"/>
                <a:gd name="T7" fmla="*/ 0 h 1095"/>
                <a:gd name="T8" fmla="*/ 0 60000 65536"/>
                <a:gd name="T9" fmla="*/ 0 60000 65536"/>
                <a:gd name="T10" fmla="*/ 0 60000 65536"/>
                <a:gd name="T11" fmla="*/ 0 60000 65536"/>
                <a:gd name="T12" fmla="*/ 0 w 165"/>
                <a:gd name="T13" fmla="*/ 0 h 1095"/>
                <a:gd name="T14" fmla="*/ 165 w 165"/>
                <a:gd name="T15" fmla="*/ 1095 h 1095"/>
              </a:gdLst>
              <a:ahLst/>
              <a:cxnLst>
                <a:cxn ang="T8">
                  <a:pos x="T0" y="T1"/>
                </a:cxn>
                <a:cxn ang="T9">
                  <a:pos x="T2" y="T3"/>
                </a:cxn>
                <a:cxn ang="T10">
                  <a:pos x="T4" y="T5"/>
                </a:cxn>
                <a:cxn ang="T11">
                  <a:pos x="T6" y="T7"/>
                </a:cxn>
              </a:cxnLst>
              <a:rect l="T12" t="T13" r="T14" b="T15"/>
              <a:pathLst>
                <a:path w="165" h="1095">
                  <a:moveTo>
                    <a:pt x="165" y="1095"/>
                  </a:moveTo>
                  <a:lnTo>
                    <a:pt x="165" y="722"/>
                  </a:lnTo>
                  <a:lnTo>
                    <a:pt x="0" y="722"/>
                  </a:lnTo>
                  <a:lnTo>
                    <a:pt x="0" y="0"/>
                  </a:lnTo>
                </a:path>
              </a:pathLst>
            </a:custGeom>
            <a:noFill/>
            <a:ln w="2540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115" name="Freeform 125"/>
            <p:cNvSpPr>
              <a:spLocks/>
            </p:cNvSpPr>
            <p:nvPr/>
          </p:nvSpPr>
          <p:spPr bwMode="auto">
            <a:xfrm>
              <a:off x="792" y="657"/>
              <a:ext cx="1933" cy="1467"/>
            </a:xfrm>
            <a:custGeom>
              <a:avLst/>
              <a:gdLst>
                <a:gd name="T0" fmla="*/ 120 w 1933"/>
                <a:gd name="T1" fmla="*/ 69 h 1467"/>
                <a:gd name="T2" fmla="*/ 120 w 1933"/>
                <a:gd name="T3" fmla="*/ 0 h 1467"/>
                <a:gd name="T4" fmla="*/ 0 w 1933"/>
                <a:gd name="T5" fmla="*/ 0 h 1467"/>
                <a:gd name="T6" fmla="*/ 0 w 1933"/>
                <a:gd name="T7" fmla="*/ 974 h 1467"/>
                <a:gd name="T8" fmla="*/ 1933 w 1933"/>
                <a:gd name="T9" fmla="*/ 974 h 1467"/>
                <a:gd name="T10" fmla="*/ 1933 w 1933"/>
                <a:gd name="T11" fmla="*/ 1467 h 1467"/>
                <a:gd name="T12" fmla="*/ 0 60000 65536"/>
                <a:gd name="T13" fmla="*/ 0 60000 65536"/>
                <a:gd name="T14" fmla="*/ 0 60000 65536"/>
                <a:gd name="T15" fmla="*/ 0 60000 65536"/>
                <a:gd name="T16" fmla="*/ 0 60000 65536"/>
                <a:gd name="T17" fmla="*/ 0 60000 65536"/>
                <a:gd name="T18" fmla="*/ 0 w 1933"/>
                <a:gd name="T19" fmla="*/ 0 h 1467"/>
                <a:gd name="T20" fmla="*/ 1933 w 1933"/>
                <a:gd name="T21" fmla="*/ 1467 h 1467"/>
              </a:gdLst>
              <a:ahLst/>
              <a:cxnLst>
                <a:cxn ang="T12">
                  <a:pos x="T0" y="T1"/>
                </a:cxn>
                <a:cxn ang="T13">
                  <a:pos x="T2" y="T3"/>
                </a:cxn>
                <a:cxn ang="T14">
                  <a:pos x="T4" y="T5"/>
                </a:cxn>
                <a:cxn ang="T15">
                  <a:pos x="T6" y="T7"/>
                </a:cxn>
                <a:cxn ang="T16">
                  <a:pos x="T8" y="T9"/>
                </a:cxn>
                <a:cxn ang="T17">
                  <a:pos x="T10" y="T11"/>
                </a:cxn>
              </a:cxnLst>
              <a:rect l="T18" t="T19" r="T20" b="T21"/>
              <a:pathLst>
                <a:path w="1933" h="1467">
                  <a:moveTo>
                    <a:pt x="120" y="69"/>
                  </a:moveTo>
                  <a:lnTo>
                    <a:pt x="120" y="0"/>
                  </a:lnTo>
                  <a:lnTo>
                    <a:pt x="0" y="0"/>
                  </a:lnTo>
                  <a:lnTo>
                    <a:pt x="0" y="974"/>
                  </a:lnTo>
                  <a:lnTo>
                    <a:pt x="1933" y="974"/>
                  </a:lnTo>
                  <a:lnTo>
                    <a:pt x="1933" y="1467"/>
                  </a:lnTo>
                </a:path>
              </a:pathLst>
            </a:custGeom>
            <a:noFill/>
            <a:ln w="25400" cap="rnd" cmpd="sng">
              <a:solidFill>
                <a:srgbClr val="95AAE7"/>
              </a:solidFill>
              <a:prstDash val="solid"/>
              <a:round/>
              <a:headEnd type="none" w="sm" len="sm"/>
              <a:tailEnd type="none" w="sm" len="sm"/>
            </a:ln>
          </p:spPr>
          <p:txBody>
            <a:bodyPr wrap="none" lIns="0" tIns="0" rIns="0" bIns="0">
              <a:spAutoFit/>
            </a:bodyPr>
            <a:lstStyle/>
            <a:p>
              <a:endParaRPr lang="es-ES" dirty="0"/>
            </a:p>
          </p:txBody>
        </p:sp>
      </p:grpSp>
      <p:sp>
        <p:nvSpPr>
          <p:cNvPr id="144" name="Rectangle 126"/>
          <p:cNvSpPr>
            <a:spLocks noChangeArrowheads="1"/>
          </p:cNvSpPr>
          <p:nvPr>
            <p:custDataLst>
              <p:tags r:id="rId15"/>
            </p:custDataLst>
          </p:nvPr>
        </p:nvSpPr>
        <p:spPr bwMode="auto">
          <a:xfrm>
            <a:off x="6510338" y="2420938"/>
            <a:ext cx="1577975" cy="1866900"/>
          </a:xfrm>
          <a:prstGeom prst="rect">
            <a:avLst/>
          </a:prstGeom>
          <a:solidFill>
            <a:schemeClr val="bg1"/>
          </a:solidFill>
          <a:ln w="12700">
            <a:solidFill>
              <a:schemeClr val="tx1"/>
            </a:solidFill>
            <a:prstDash val="lgDashDot"/>
            <a:miter lim="800000"/>
            <a:headEnd/>
            <a:tailEnd/>
          </a:ln>
        </p:spPr>
        <p:txBody>
          <a:bodyPr lIns="22698" tIns="32171" rIns="22698" bIns="32171">
            <a:spAutoFit/>
          </a:bodyPr>
          <a:lstStyle/>
          <a:p>
            <a:pPr eaLnBrk="0" hangingPunct="0"/>
            <a:endParaRPr lang="es-ES" dirty="0"/>
          </a:p>
        </p:txBody>
      </p:sp>
      <p:sp>
        <p:nvSpPr>
          <p:cNvPr id="145" name="Freeform 127"/>
          <p:cNvSpPr>
            <a:spLocks/>
          </p:cNvSpPr>
          <p:nvPr>
            <p:custDataLst>
              <p:tags r:id="rId16"/>
            </p:custDataLst>
          </p:nvPr>
        </p:nvSpPr>
        <p:spPr bwMode="auto">
          <a:xfrm>
            <a:off x="6904038" y="3124200"/>
            <a:ext cx="811212" cy="831850"/>
          </a:xfrm>
          <a:custGeom>
            <a:avLst/>
            <a:gdLst>
              <a:gd name="T0" fmla="*/ 0 w 604"/>
              <a:gd name="T1" fmla="*/ 0 h 582"/>
              <a:gd name="T2" fmla="*/ 0 w 604"/>
              <a:gd name="T3" fmla="*/ 581 h 582"/>
              <a:gd name="T4" fmla="*/ 603 w 604"/>
              <a:gd name="T5" fmla="*/ 581 h 582"/>
              <a:gd name="T6" fmla="*/ 603 w 604"/>
              <a:gd name="T7" fmla="*/ 429 h 582"/>
              <a:gd name="T8" fmla="*/ 0 60000 65536"/>
              <a:gd name="T9" fmla="*/ 0 60000 65536"/>
              <a:gd name="T10" fmla="*/ 0 60000 65536"/>
              <a:gd name="T11" fmla="*/ 0 60000 65536"/>
              <a:gd name="T12" fmla="*/ 0 w 604"/>
              <a:gd name="T13" fmla="*/ 0 h 582"/>
              <a:gd name="T14" fmla="*/ 604 w 604"/>
              <a:gd name="T15" fmla="*/ 582 h 582"/>
            </a:gdLst>
            <a:ahLst/>
            <a:cxnLst>
              <a:cxn ang="T8">
                <a:pos x="T0" y="T1"/>
              </a:cxn>
              <a:cxn ang="T9">
                <a:pos x="T2" y="T3"/>
              </a:cxn>
              <a:cxn ang="T10">
                <a:pos x="T4" y="T5"/>
              </a:cxn>
              <a:cxn ang="T11">
                <a:pos x="T6" y="T7"/>
              </a:cxn>
            </a:cxnLst>
            <a:rect l="T12" t="T13" r="T14" b="T15"/>
            <a:pathLst>
              <a:path w="604" h="582">
                <a:moveTo>
                  <a:pt x="0" y="0"/>
                </a:moveTo>
                <a:lnTo>
                  <a:pt x="0" y="581"/>
                </a:lnTo>
                <a:lnTo>
                  <a:pt x="603" y="581"/>
                </a:lnTo>
                <a:lnTo>
                  <a:pt x="603" y="429"/>
                </a:lnTo>
              </a:path>
            </a:pathLst>
          </a:custGeom>
          <a:noFill/>
          <a:ln w="25400" cap="rnd" cmpd="sng">
            <a:solidFill>
              <a:srgbClr val="0000FF"/>
            </a:solidFill>
            <a:prstDash val="solid"/>
            <a:round/>
            <a:headEnd type="none" w="sm" len="sm"/>
            <a:tailEnd type="none" w="sm" len="sm"/>
          </a:ln>
        </p:spPr>
        <p:txBody>
          <a:bodyPr lIns="22698" tIns="32171" rIns="22698" bIns="32171">
            <a:spAutoFit/>
          </a:bodyPr>
          <a:lstStyle/>
          <a:p>
            <a:endParaRPr lang="es-ES" dirty="0"/>
          </a:p>
        </p:txBody>
      </p:sp>
      <p:sp>
        <p:nvSpPr>
          <p:cNvPr id="146" name="Line 128"/>
          <p:cNvSpPr>
            <a:spLocks noChangeShapeType="1"/>
          </p:cNvSpPr>
          <p:nvPr>
            <p:custDataLst>
              <p:tags r:id="rId17"/>
            </p:custDataLst>
          </p:nvPr>
        </p:nvSpPr>
        <p:spPr bwMode="auto">
          <a:xfrm>
            <a:off x="7308850" y="3948113"/>
            <a:ext cx="0" cy="285750"/>
          </a:xfrm>
          <a:prstGeom prst="line">
            <a:avLst/>
          </a:prstGeom>
          <a:noFill/>
          <a:ln w="25400">
            <a:solidFill>
              <a:srgbClr val="0000FF"/>
            </a:solidFill>
            <a:round/>
            <a:headEnd type="none" w="sm" len="sm"/>
            <a:tailEnd type="none" w="sm" len="sm"/>
          </a:ln>
        </p:spPr>
        <p:txBody>
          <a:bodyPr lIns="22698" tIns="32171" rIns="22698" bIns="32171">
            <a:spAutoFit/>
          </a:bodyPr>
          <a:lstStyle/>
          <a:p>
            <a:endParaRPr lang="es-ES" dirty="0"/>
          </a:p>
        </p:txBody>
      </p:sp>
      <p:sp>
        <p:nvSpPr>
          <p:cNvPr id="147" name="Line 129"/>
          <p:cNvSpPr>
            <a:spLocks noChangeShapeType="1"/>
          </p:cNvSpPr>
          <p:nvPr>
            <p:custDataLst>
              <p:tags r:id="rId18"/>
            </p:custDataLst>
          </p:nvPr>
        </p:nvSpPr>
        <p:spPr bwMode="auto">
          <a:xfrm>
            <a:off x="6908800" y="2459038"/>
            <a:ext cx="0" cy="322262"/>
          </a:xfrm>
          <a:prstGeom prst="line">
            <a:avLst/>
          </a:prstGeom>
          <a:noFill/>
          <a:ln w="25400">
            <a:solidFill>
              <a:srgbClr val="95AAE7"/>
            </a:solidFill>
            <a:round/>
            <a:headEnd type="stealth" w="med" len="lg"/>
            <a:tailEnd type="none" w="sm" len="sm"/>
          </a:ln>
        </p:spPr>
        <p:txBody>
          <a:bodyPr lIns="22698" tIns="32171" rIns="22698" bIns="32171">
            <a:spAutoFit/>
          </a:bodyPr>
          <a:lstStyle/>
          <a:p>
            <a:endParaRPr lang="es-ES" dirty="0"/>
          </a:p>
        </p:txBody>
      </p:sp>
      <p:sp>
        <p:nvSpPr>
          <p:cNvPr id="148" name="Line 130"/>
          <p:cNvSpPr>
            <a:spLocks noChangeShapeType="1"/>
          </p:cNvSpPr>
          <p:nvPr>
            <p:custDataLst>
              <p:tags r:id="rId19"/>
            </p:custDataLst>
          </p:nvPr>
        </p:nvSpPr>
        <p:spPr bwMode="auto">
          <a:xfrm>
            <a:off x="7718425" y="2459038"/>
            <a:ext cx="0" cy="931862"/>
          </a:xfrm>
          <a:prstGeom prst="line">
            <a:avLst/>
          </a:prstGeom>
          <a:noFill/>
          <a:ln w="25400">
            <a:solidFill>
              <a:srgbClr val="0000FF"/>
            </a:solidFill>
            <a:round/>
            <a:headEnd type="none" w="sm" len="sm"/>
            <a:tailEnd type="stealth" w="med" len="lg"/>
          </a:ln>
        </p:spPr>
        <p:txBody>
          <a:bodyPr lIns="22698" tIns="32171" rIns="22698" bIns="32171">
            <a:spAutoFit/>
          </a:bodyPr>
          <a:lstStyle/>
          <a:p>
            <a:endParaRPr lang="es-ES" dirty="0"/>
          </a:p>
        </p:txBody>
      </p:sp>
      <p:sp>
        <p:nvSpPr>
          <p:cNvPr id="149" name="Oval 131"/>
          <p:cNvSpPr>
            <a:spLocks noChangeArrowheads="1"/>
          </p:cNvSpPr>
          <p:nvPr>
            <p:custDataLst>
              <p:tags r:id="rId20"/>
            </p:custDataLst>
          </p:nvPr>
        </p:nvSpPr>
        <p:spPr bwMode="auto">
          <a:xfrm>
            <a:off x="7273925" y="3917950"/>
            <a:ext cx="68263" cy="74613"/>
          </a:xfrm>
          <a:prstGeom prst="ellipse">
            <a:avLst/>
          </a:prstGeom>
          <a:solidFill>
            <a:srgbClr val="0000FF"/>
          </a:solidFill>
          <a:ln w="9525">
            <a:noFill/>
            <a:round/>
            <a:headEnd/>
            <a:tailEnd/>
          </a:ln>
        </p:spPr>
        <p:txBody>
          <a:bodyPr lIns="22698" tIns="32171" rIns="22698" bIns="32171">
            <a:spAutoFit/>
          </a:bodyPr>
          <a:lstStyle/>
          <a:p>
            <a:pPr eaLnBrk="0" hangingPunct="0"/>
            <a:endParaRPr lang="es-ES" dirty="0"/>
          </a:p>
        </p:txBody>
      </p:sp>
      <p:grpSp>
        <p:nvGrpSpPr>
          <p:cNvPr id="150" name="Group 132"/>
          <p:cNvGrpSpPr>
            <a:grpSpLocks/>
          </p:cNvGrpSpPr>
          <p:nvPr/>
        </p:nvGrpSpPr>
        <p:grpSpPr bwMode="auto">
          <a:xfrm>
            <a:off x="7126288" y="3395663"/>
            <a:ext cx="911225" cy="342900"/>
            <a:chOff x="5227" y="2377"/>
            <a:chExt cx="679" cy="239"/>
          </a:xfrm>
        </p:grpSpPr>
        <p:grpSp>
          <p:nvGrpSpPr>
            <p:cNvPr id="151" name="Group 133"/>
            <p:cNvGrpSpPr>
              <a:grpSpLocks/>
            </p:cNvGrpSpPr>
            <p:nvPr/>
          </p:nvGrpSpPr>
          <p:grpSpPr bwMode="auto">
            <a:xfrm>
              <a:off x="5382" y="2405"/>
              <a:ext cx="181" cy="184"/>
              <a:chOff x="5382" y="2277"/>
              <a:chExt cx="181" cy="184"/>
            </a:xfrm>
          </p:grpSpPr>
          <p:sp>
            <p:nvSpPr>
              <p:cNvPr id="186" name="Rectangle 134"/>
              <p:cNvSpPr>
                <a:spLocks noChangeArrowheads="1"/>
              </p:cNvSpPr>
              <p:nvPr/>
            </p:nvSpPr>
            <p:spPr bwMode="auto">
              <a:xfrm>
                <a:off x="5382" y="2278"/>
                <a:ext cx="181" cy="181"/>
              </a:xfrm>
              <a:prstGeom prst="rect">
                <a:avLst/>
              </a:prstGeom>
              <a:solidFill>
                <a:schemeClr val="accent1"/>
              </a:solidFill>
              <a:ln w="9525">
                <a:solidFill>
                  <a:schemeClr val="tx1"/>
                </a:solidFill>
                <a:miter lim="800000"/>
                <a:headEnd/>
                <a:tailEnd/>
              </a:ln>
            </p:spPr>
            <p:txBody>
              <a:bodyPr lIns="22698" tIns="32171" rIns="22698" bIns="32171">
                <a:spAutoFit/>
              </a:bodyPr>
              <a:lstStyle/>
              <a:p>
                <a:pPr eaLnBrk="0" hangingPunct="0"/>
                <a:endParaRPr lang="es-ES" dirty="0"/>
              </a:p>
            </p:txBody>
          </p:sp>
          <p:sp>
            <p:nvSpPr>
              <p:cNvPr id="187" name="Freeform 135"/>
              <p:cNvSpPr>
                <a:spLocks/>
              </p:cNvSpPr>
              <p:nvPr/>
            </p:nvSpPr>
            <p:spPr bwMode="auto">
              <a:xfrm>
                <a:off x="5436" y="2412"/>
                <a:ext cx="73" cy="49"/>
              </a:xfrm>
              <a:custGeom>
                <a:avLst/>
                <a:gdLst>
                  <a:gd name="T0" fmla="*/ 72 w 73"/>
                  <a:gd name="T1" fmla="*/ 0 h 49"/>
                  <a:gd name="T2" fmla="*/ 0 w 73"/>
                  <a:gd name="T3" fmla="*/ 0 h 49"/>
                  <a:gd name="T4" fmla="*/ 36 w 73"/>
                  <a:gd name="T5" fmla="*/ 48 h 49"/>
                  <a:gd name="T6" fmla="*/ 72 w 73"/>
                  <a:gd name="T7" fmla="*/ 0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72" y="0"/>
                    </a:moveTo>
                    <a:lnTo>
                      <a:pt x="0" y="0"/>
                    </a:lnTo>
                    <a:lnTo>
                      <a:pt x="36" y="48"/>
                    </a:lnTo>
                    <a:lnTo>
                      <a:pt x="72" y="0"/>
                    </a:lnTo>
                  </a:path>
                </a:pathLst>
              </a:custGeom>
              <a:solidFill>
                <a:srgbClr val="0000FF"/>
              </a:solidFill>
              <a:ln w="9525" cap="rnd">
                <a:noFill/>
                <a:round/>
                <a:headEnd/>
                <a:tailEnd/>
              </a:ln>
            </p:spPr>
            <p:txBody>
              <a:bodyPr lIns="22698" tIns="32171" rIns="22698" bIns="32171">
                <a:spAutoFit/>
              </a:bodyPr>
              <a:lstStyle/>
              <a:p>
                <a:endParaRPr lang="es-ES" dirty="0"/>
              </a:p>
            </p:txBody>
          </p:sp>
          <p:sp>
            <p:nvSpPr>
              <p:cNvPr id="188" name="Line 136"/>
              <p:cNvSpPr>
                <a:spLocks noChangeShapeType="1"/>
              </p:cNvSpPr>
              <p:nvPr/>
            </p:nvSpPr>
            <p:spPr bwMode="auto">
              <a:xfrm>
                <a:off x="5472" y="2277"/>
                <a:ext cx="0" cy="135"/>
              </a:xfrm>
              <a:prstGeom prst="line">
                <a:avLst/>
              </a:prstGeom>
              <a:noFill/>
              <a:ln w="25400">
                <a:solidFill>
                  <a:srgbClr val="0000FF"/>
                </a:solidFill>
                <a:round/>
                <a:headEnd type="none" w="sm" len="sm"/>
                <a:tailEnd type="none" w="sm" len="sm"/>
              </a:ln>
            </p:spPr>
            <p:txBody>
              <a:bodyPr lIns="22698" tIns="32171" rIns="22698" bIns="32171">
                <a:spAutoFit/>
              </a:bodyPr>
              <a:lstStyle/>
              <a:p>
                <a:endParaRPr lang="es-ES" dirty="0"/>
              </a:p>
            </p:txBody>
          </p:sp>
        </p:grpSp>
        <p:grpSp>
          <p:nvGrpSpPr>
            <p:cNvPr id="152" name="Group 137"/>
            <p:cNvGrpSpPr>
              <a:grpSpLocks/>
            </p:cNvGrpSpPr>
            <p:nvPr/>
          </p:nvGrpSpPr>
          <p:grpSpPr bwMode="auto">
            <a:xfrm>
              <a:off x="5227" y="2457"/>
              <a:ext cx="145" cy="75"/>
              <a:chOff x="5227" y="2329"/>
              <a:chExt cx="145" cy="75"/>
            </a:xfrm>
          </p:grpSpPr>
          <p:sp>
            <p:nvSpPr>
              <p:cNvPr id="184" name="Rectangle 138"/>
              <p:cNvSpPr>
                <a:spLocks noChangeArrowheads="1"/>
              </p:cNvSpPr>
              <p:nvPr/>
            </p:nvSpPr>
            <p:spPr bwMode="auto">
              <a:xfrm>
                <a:off x="5227" y="2331"/>
                <a:ext cx="145" cy="73"/>
              </a:xfrm>
              <a:prstGeom prst="rect">
                <a:avLst/>
              </a:prstGeom>
              <a:solidFill>
                <a:schemeClr val="accent1"/>
              </a:solidFill>
              <a:ln w="9525">
                <a:solidFill>
                  <a:schemeClr val="hlink"/>
                </a:solidFill>
                <a:miter lim="800000"/>
                <a:headEnd/>
                <a:tailEnd/>
              </a:ln>
            </p:spPr>
            <p:txBody>
              <a:bodyPr lIns="22698" tIns="32171" rIns="22698" bIns="32171">
                <a:spAutoFit/>
              </a:bodyPr>
              <a:lstStyle/>
              <a:p>
                <a:pPr eaLnBrk="0" hangingPunct="0"/>
                <a:endParaRPr lang="es-ES" dirty="0"/>
              </a:p>
            </p:txBody>
          </p:sp>
          <p:sp>
            <p:nvSpPr>
              <p:cNvPr id="185" name="Line 139"/>
              <p:cNvSpPr>
                <a:spLocks noChangeShapeType="1"/>
              </p:cNvSpPr>
              <p:nvPr/>
            </p:nvSpPr>
            <p:spPr bwMode="auto">
              <a:xfrm flipH="1" flipV="1">
                <a:off x="5272" y="2329"/>
                <a:ext cx="56" cy="75"/>
              </a:xfrm>
              <a:prstGeom prst="line">
                <a:avLst/>
              </a:prstGeom>
              <a:noFill/>
              <a:ln w="9525">
                <a:solidFill>
                  <a:schemeClr val="hlink"/>
                </a:solidFill>
                <a:round/>
                <a:headEnd type="none" w="sm" len="sm"/>
                <a:tailEnd type="none" w="sm" len="sm"/>
              </a:ln>
            </p:spPr>
            <p:txBody>
              <a:bodyPr lIns="22698" tIns="32171" rIns="22698" bIns="32171">
                <a:spAutoFit/>
              </a:bodyPr>
              <a:lstStyle/>
              <a:p>
                <a:endParaRPr lang="es-ES" dirty="0"/>
              </a:p>
            </p:txBody>
          </p:sp>
        </p:grpSp>
        <p:grpSp>
          <p:nvGrpSpPr>
            <p:cNvPr id="153" name="Group 140"/>
            <p:cNvGrpSpPr>
              <a:grpSpLocks/>
            </p:cNvGrpSpPr>
            <p:nvPr/>
          </p:nvGrpSpPr>
          <p:grpSpPr bwMode="auto">
            <a:xfrm>
              <a:off x="5762" y="2457"/>
              <a:ext cx="144" cy="78"/>
              <a:chOff x="5774" y="2315"/>
              <a:chExt cx="144" cy="78"/>
            </a:xfrm>
          </p:grpSpPr>
          <p:sp>
            <p:nvSpPr>
              <p:cNvPr id="176" name="Line 141"/>
              <p:cNvSpPr>
                <a:spLocks noChangeShapeType="1"/>
              </p:cNvSpPr>
              <p:nvPr/>
            </p:nvSpPr>
            <p:spPr bwMode="auto">
              <a:xfrm flipH="1" flipV="1">
                <a:off x="5894" y="2315"/>
                <a:ext cx="24" cy="78"/>
              </a:xfrm>
              <a:prstGeom prst="line">
                <a:avLst/>
              </a:prstGeom>
              <a:noFill/>
              <a:ln w="9525">
                <a:solidFill>
                  <a:schemeClr val="tx1"/>
                </a:solidFill>
                <a:round/>
                <a:headEnd type="none" w="sm" len="sm"/>
                <a:tailEnd type="none" w="sm" len="sm"/>
              </a:ln>
            </p:spPr>
            <p:txBody>
              <a:bodyPr lIns="22698" tIns="32171" rIns="22698" bIns="32171">
                <a:spAutoFit/>
              </a:bodyPr>
              <a:lstStyle/>
              <a:p>
                <a:endParaRPr lang="es-ES" dirty="0"/>
              </a:p>
            </p:txBody>
          </p:sp>
          <p:sp>
            <p:nvSpPr>
              <p:cNvPr id="177" name="Line 142"/>
              <p:cNvSpPr>
                <a:spLocks noChangeShapeType="1"/>
              </p:cNvSpPr>
              <p:nvPr/>
            </p:nvSpPr>
            <p:spPr bwMode="auto">
              <a:xfrm flipV="1">
                <a:off x="5870" y="2315"/>
                <a:ext cx="24" cy="78"/>
              </a:xfrm>
              <a:prstGeom prst="line">
                <a:avLst/>
              </a:prstGeom>
              <a:noFill/>
              <a:ln w="9525">
                <a:solidFill>
                  <a:schemeClr val="tx1"/>
                </a:solidFill>
                <a:round/>
                <a:headEnd type="none" w="sm" len="sm"/>
                <a:tailEnd type="none" w="sm" len="sm"/>
              </a:ln>
            </p:spPr>
            <p:txBody>
              <a:bodyPr lIns="22698" tIns="32171" rIns="22698" bIns="32171">
                <a:spAutoFit/>
              </a:bodyPr>
              <a:lstStyle/>
              <a:p>
                <a:endParaRPr lang="es-ES" dirty="0"/>
              </a:p>
            </p:txBody>
          </p:sp>
          <p:sp>
            <p:nvSpPr>
              <p:cNvPr id="178" name="Line 143"/>
              <p:cNvSpPr>
                <a:spLocks noChangeShapeType="1"/>
              </p:cNvSpPr>
              <p:nvPr/>
            </p:nvSpPr>
            <p:spPr bwMode="auto">
              <a:xfrm flipH="1" flipV="1">
                <a:off x="5846" y="2315"/>
                <a:ext cx="24" cy="78"/>
              </a:xfrm>
              <a:prstGeom prst="line">
                <a:avLst/>
              </a:prstGeom>
              <a:noFill/>
              <a:ln w="9525">
                <a:solidFill>
                  <a:schemeClr val="tx1"/>
                </a:solidFill>
                <a:round/>
                <a:headEnd type="none" w="sm" len="sm"/>
                <a:tailEnd type="none" w="sm" len="sm"/>
              </a:ln>
            </p:spPr>
            <p:txBody>
              <a:bodyPr lIns="22698" tIns="32171" rIns="22698" bIns="32171">
                <a:spAutoFit/>
              </a:bodyPr>
              <a:lstStyle/>
              <a:p>
                <a:endParaRPr lang="es-ES" dirty="0"/>
              </a:p>
            </p:txBody>
          </p:sp>
          <p:sp>
            <p:nvSpPr>
              <p:cNvPr id="179" name="Line 144"/>
              <p:cNvSpPr>
                <a:spLocks noChangeShapeType="1"/>
              </p:cNvSpPr>
              <p:nvPr/>
            </p:nvSpPr>
            <p:spPr bwMode="auto">
              <a:xfrm flipV="1">
                <a:off x="5822" y="2315"/>
                <a:ext cx="24" cy="78"/>
              </a:xfrm>
              <a:prstGeom prst="line">
                <a:avLst/>
              </a:prstGeom>
              <a:noFill/>
              <a:ln w="9525">
                <a:solidFill>
                  <a:schemeClr val="tx1"/>
                </a:solidFill>
                <a:round/>
                <a:headEnd type="none" w="sm" len="sm"/>
                <a:tailEnd type="none" w="sm" len="sm"/>
              </a:ln>
            </p:spPr>
            <p:txBody>
              <a:bodyPr lIns="22698" tIns="32171" rIns="22698" bIns="32171">
                <a:spAutoFit/>
              </a:bodyPr>
              <a:lstStyle/>
              <a:p>
                <a:endParaRPr lang="es-ES" dirty="0"/>
              </a:p>
            </p:txBody>
          </p:sp>
          <p:sp>
            <p:nvSpPr>
              <p:cNvPr id="180" name="Line 145"/>
              <p:cNvSpPr>
                <a:spLocks noChangeShapeType="1"/>
              </p:cNvSpPr>
              <p:nvPr/>
            </p:nvSpPr>
            <p:spPr bwMode="auto">
              <a:xfrm flipH="1" flipV="1">
                <a:off x="5798" y="2315"/>
                <a:ext cx="24" cy="78"/>
              </a:xfrm>
              <a:prstGeom prst="line">
                <a:avLst/>
              </a:prstGeom>
              <a:noFill/>
              <a:ln w="9525">
                <a:solidFill>
                  <a:schemeClr val="tx1"/>
                </a:solidFill>
                <a:round/>
                <a:headEnd type="none" w="sm" len="sm"/>
                <a:tailEnd type="none" w="sm" len="sm"/>
              </a:ln>
            </p:spPr>
            <p:txBody>
              <a:bodyPr lIns="22698" tIns="32171" rIns="22698" bIns="32171">
                <a:spAutoFit/>
              </a:bodyPr>
              <a:lstStyle/>
              <a:p>
                <a:endParaRPr lang="es-ES" dirty="0"/>
              </a:p>
            </p:txBody>
          </p:sp>
          <p:sp>
            <p:nvSpPr>
              <p:cNvPr id="181" name="Line 146"/>
              <p:cNvSpPr>
                <a:spLocks noChangeShapeType="1"/>
              </p:cNvSpPr>
              <p:nvPr/>
            </p:nvSpPr>
            <p:spPr bwMode="auto">
              <a:xfrm flipV="1">
                <a:off x="5774" y="2315"/>
                <a:ext cx="24" cy="78"/>
              </a:xfrm>
              <a:prstGeom prst="line">
                <a:avLst/>
              </a:prstGeom>
              <a:noFill/>
              <a:ln w="9525">
                <a:solidFill>
                  <a:schemeClr val="tx1"/>
                </a:solidFill>
                <a:round/>
                <a:headEnd type="none" w="sm" len="sm"/>
                <a:tailEnd type="none" w="sm" len="sm"/>
              </a:ln>
            </p:spPr>
            <p:txBody>
              <a:bodyPr lIns="22698" tIns="32171" rIns="22698" bIns="32171">
                <a:spAutoFit/>
              </a:bodyPr>
              <a:lstStyle/>
              <a:p>
                <a:endParaRPr lang="es-ES" dirty="0"/>
              </a:p>
            </p:txBody>
          </p:sp>
          <p:sp>
            <p:nvSpPr>
              <p:cNvPr id="182" name="Line 147"/>
              <p:cNvSpPr>
                <a:spLocks noChangeShapeType="1"/>
              </p:cNvSpPr>
              <p:nvPr/>
            </p:nvSpPr>
            <p:spPr bwMode="auto">
              <a:xfrm flipV="1">
                <a:off x="5918" y="2315"/>
                <a:ext cx="0" cy="77"/>
              </a:xfrm>
              <a:prstGeom prst="line">
                <a:avLst/>
              </a:prstGeom>
              <a:noFill/>
              <a:ln w="9525">
                <a:solidFill>
                  <a:schemeClr val="tx1"/>
                </a:solidFill>
                <a:round/>
                <a:headEnd type="none" w="sm" len="sm"/>
                <a:tailEnd type="none" w="sm" len="sm"/>
              </a:ln>
            </p:spPr>
            <p:txBody>
              <a:bodyPr lIns="22698" tIns="32171" rIns="22698" bIns="32171">
                <a:spAutoFit/>
              </a:bodyPr>
              <a:lstStyle/>
              <a:p>
                <a:endParaRPr lang="es-ES" dirty="0"/>
              </a:p>
            </p:txBody>
          </p:sp>
          <p:sp>
            <p:nvSpPr>
              <p:cNvPr id="183" name="Line 148"/>
              <p:cNvSpPr>
                <a:spLocks noChangeShapeType="1"/>
              </p:cNvSpPr>
              <p:nvPr/>
            </p:nvSpPr>
            <p:spPr bwMode="auto">
              <a:xfrm flipV="1">
                <a:off x="5774" y="2315"/>
                <a:ext cx="0" cy="77"/>
              </a:xfrm>
              <a:prstGeom prst="line">
                <a:avLst/>
              </a:prstGeom>
              <a:noFill/>
              <a:ln w="9525">
                <a:solidFill>
                  <a:schemeClr val="tx1"/>
                </a:solidFill>
                <a:round/>
                <a:headEnd type="none" w="sm" len="sm"/>
                <a:tailEnd type="none" w="sm" len="sm"/>
              </a:ln>
            </p:spPr>
            <p:txBody>
              <a:bodyPr lIns="22698" tIns="32171" rIns="22698" bIns="32171">
                <a:spAutoFit/>
              </a:bodyPr>
              <a:lstStyle/>
              <a:p>
                <a:endParaRPr lang="es-ES" dirty="0"/>
              </a:p>
            </p:txBody>
          </p:sp>
        </p:grpSp>
        <p:grpSp>
          <p:nvGrpSpPr>
            <p:cNvPr id="154" name="Group 149"/>
            <p:cNvGrpSpPr>
              <a:grpSpLocks/>
            </p:cNvGrpSpPr>
            <p:nvPr/>
          </p:nvGrpSpPr>
          <p:grpSpPr bwMode="auto">
            <a:xfrm>
              <a:off x="5399" y="2473"/>
              <a:ext cx="46" cy="48"/>
              <a:chOff x="5411" y="2331"/>
              <a:chExt cx="46" cy="48"/>
            </a:xfrm>
          </p:grpSpPr>
          <p:sp>
            <p:nvSpPr>
              <p:cNvPr id="172" name="Oval 150"/>
              <p:cNvSpPr>
                <a:spLocks noChangeArrowheads="1"/>
              </p:cNvSpPr>
              <p:nvPr/>
            </p:nvSpPr>
            <p:spPr bwMode="auto">
              <a:xfrm>
                <a:off x="5419" y="2349"/>
                <a:ext cx="30" cy="30"/>
              </a:xfrm>
              <a:prstGeom prst="ellipse">
                <a:avLst/>
              </a:prstGeom>
              <a:solidFill>
                <a:schemeClr val="tx1"/>
              </a:solidFill>
              <a:ln w="9525">
                <a:noFill/>
                <a:round/>
                <a:headEnd/>
                <a:tailEnd/>
              </a:ln>
            </p:spPr>
            <p:txBody>
              <a:bodyPr lIns="22698" tIns="32171" rIns="22698" bIns="32171">
                <a:spAutoFit/>
              </a:bodyPr>
              <a:lstStyle/>
              <a:p>
                <a:pPr eaLnBrk="0" hangingPunct="0"/>
                <a:endParaRPr lang="es-ES" dirty="0"/>
              </a:p>
            </p:txBody>
          </p:sp>
          <p:grpSp>
            <p:nvGrpSpPr>
              <p:cNvPr id="173" name="Group 151"/>
              <p:cNvGrpSpPr>
                <a:grpSpLocks/>
              </p:cNvGrpSpPr>
              <p:nvPr/>
            </p:nvGrpSpPr>
            <p:grpSpPr bwMode="auto">
              <a:xfrm>
                <a:off x="5411" y="2331"/>
                <a:ext cx="46" cy="17"/>
                <a:chOff x="5411" y="2331"/>
                <a:chExt cx="46" cy="17"/>
              </a:xfrm>
            </p:grpSpPr>
            <p:sp>
              <p:nvSpPr>
                <p:cNvPr id="174" name="Line 152"/>
                <p:cNvSpPr>
                  <a:spLocks noChangeShapeType="1"/>
                </p:cNvSpPr>
                <p:nvPr/>
              </p:nvSpPr>
              <p:spPr bwMode="auto">
                <a:xfrm flipH="1" flipV="1">
                  <a:off x="5440" y="2331"/>
                  <a:ext cx="17" cy="17"/>
                </a:xfrm>
                <a:prstGeom prst="line">
                  <a:avLst/>
                </a:prstGeom>
                <a:noFill/>
                <a:ln w="12700">
                  <a:solidFill>
                    <a:schemeClr val="tx1"/>
                  </a:solidFill>
                  <a:round/>
                  <a:headEnd type="none" w="sm" len="sm"/>
                  <a:tailEnd type="none" w="sm" len="sm"/>
                </a:ln>
              </p:spPr>
              <p:txBody>
                <a:bodyPr lIns="22698" tIns="32171" rIns="22698" bIns="32171">
                  <a:spAutoFit/>
                </a:bodyPr>
                <a:lstStyle/>
                <a:p>
                  <a:endParaRPr lang="es-ES" dirty="0"/>
                </a:p>
              </p:txBody>
            </p:sp>
            <p:sp>
              <p:nvSpPr>
                <p:cNvPr id="175" name="Line 153"/>
                <p:cNvSpPr>
                  <a:spLocks noChangeShapeType="1"/>
                </p:cNvSpPr>
                <p:nvPr/>
              </p:nvSpPr>
              <p:spPr bwMode="auto">
                <a:xfrm flipV="1">
                  <a:off x="5411" y="2331"/>
                  <a:ext cx="17" cy="17"/>
                </a:xfrm>
                <a:prstGeom prst="line">
                  <a:avLst/>
                </a:prstGeom>
                <a:noFill/>
                <a:ln w="12700">
                  <a:solidFill>
                    <a:schemeClr val="tx1"/>
                  </a:solidFill>
                  <a:round/>
                  <a:headEnd type="none" w="sm" len="sm"/>
                  <a:tailEnd type="none" w="sm" len="sm"/>
                </a:ln>
              </p:spPr>
              <p:txBody>
                <a:bodyPr lIns="22698" tIns="32171" rIns="22698" bIns="32171">
                  <a:spAutoFit/>
                </a:bodyPr>
                <a:lstStyle/>
                <a:p>
                  <a:endParaRPr lang="es-ES" dirty="0"/>
                </a:p>
              </p:txBody>
            </p:sp>
          </p:grpSp>
        </p:grpSp>
        <p:sp>
          <p:nvSpPr>
            <p:cNvPr id="155" name="Rectangle 154"/>
            <p:cNvSpPr>
              <a:spLocks noChangeArrowheads="1"/>
            </p:cNvSpPr>
            <p:nvPr/>
          </p:nvSpPr>
          <p:spPr bwMode="auto">
            <a:xfrm>
              <a:off x="5575" y="2406"/>
              <a:ext cx="182" cy="181"/>
            </a:xfrm>
            <a:prstGeom prst="rect">
              <a:avLst/>
            </a:prstGeom>
            <a:solidFill>
              <a:schemeClr val="accent1"/>
            </a:solidFill>
            <a:ln w="9525">
              <a:solidFill>
                <a:schemeClr val="tx1"/>
              </a:solidFill>
              <a:miter lim="800000"/>
              <a:headEnd/>
              <a:tailEnd/>
            </a:ln>
          </p:spPr>
          <p:txBody>
            <a:bodyPr lIns="22698" tIns="32171" rIns="22698" bIns="32171">
              <a:spAutoFit/>
            </a:bodyPr>
            <a:lstStyle/>
            <a:p>
              <a:pPr eaLnBrk="0" hangingPunct="0"/>
              <a:endParaRPr lang="es-ES" dirty="0"/>
            </a:p>
          </p:txBody>
        </p:sp>
        <p:grpSp>
          <p:nvGrpSpPr>
            <p:cNvPr id="156" name="Group 155"/>
            <p:cNvGrpSpPr>
              <a:grpSpLocks/>
            </p:cNvGrpSpPr>
            <p:nvPr/>
          </p:nvGrpSpPr>
          <p:grpSpPr bwMode="auto">
            <a:xfrm>
              <a:off x="5382" y="2377"/>
              <a:ext cx="377" cy="239"/>
              <a:chOff x="5394" y="2235"/>
              <a:chExt cx="377" cy="239"/>
            </a:xfrm>
          </p:grpSpPr>
          <p:sp>
            <p:nvSpPr>
              <p:cNvPr id="170" name="Line 156"/>
              <p:cNvSpPr>
                <a:spLocks noChangeShapeType="1"/>
              </p:cNvSpPr>
              <p:nvPr/>
            </p:nvSpPr>
            <p:spPr bwMode="auto">
              <a:xfrm flipH="1">
                <a:off x="5394" y="2235"/>
                <a:ext cx="377" cy="0"/>
              </a:xfrm>
              <a:prstGeom prst="line">
                <a:avLst/>
              </a:prstGeom>
              <a:noFill/>
              <a:ln w="9525">
                <a:solidFill>
                  <a:schemeClr val="tx1"/>
                </a:solidFill>
                <a:round/>
                <a:headEnd type="none" w="sm" len="sm"/>
                <a:tailEnd type="none" w="sm" len="sm"/>
              </a:ln>
            </p:spPr>
            <p:txBody>
              <a:bodyPr lIns="22698" tIns="32171" rIns="22698" bIns="32171">
                <a:spAutoFit/>
              </a:bodyPr>
              <a:lstStyle/>
              <a:p>
                <a:endParaRPr lang="es-ES" dirty="0"/>
              </a:p>
            </p:txBody>
          </p:sp>
          <p:sp>
            <p:nvSpPr>
              <p:cNvPr id="171" name="Line 157"/>
              <p:cNvSpPr>
                <a:spLocks noChangeShapeType="1"/>
              </p:cNvSpPr>
              <p:nvPr/>
            </p:nvSpPr>
            <p:spPr bwMode="auto">
              <a:xfrm flipH="1">
                <a:off x="5394" y="2474"/>
                <a:ext cx="377" cy="0"/>
              </a:xfrm>
              <a:prstGeom prst="line">
                <a:avLst/>
              </a:prstGeom>
              <a:noFill/>
              <a:ln w="9525">
                <a:solidFill>
                  <a:schemeClr val="tx1"/>
                </a:solidFill>
                <a:round/>
                <a:headEnd type="none" w="sm" len="sm"/>
                <a:tailEnd type="none" w="sm" len="sm"/>
              </a:ln>
            </p:spPr>
            <p:txBody>
              <a:bodyPr lIns="22698" tIns="32171" rIns="22698" bIns="32171">
                <a:spAutoFit/>
              </a:bodyPr>
              <a:lstStyle/>
              <a:p>
                <a:endParaRPr lang="es-ES" dirty="0"/>
              </a:p>
            </p:txBody>
          </p:sp>
        </p:grpSp>
        <p:sp>
          <p:nvSpPr>
            <p:cNvPr id="157" name="Line 158"/>
            <p:cNvSpPr>
              <a:spLocks noChangeShapeType="1"/>
            </p:cNvSpPr>
            <p:nvPr/>
          </p:nvSpPr>
          <p:spPr bwMode="auto">
            <a:xfrm>
              <a:off x="5666" y="2406"/>
              <a:ext cx="0" cy="184"/>
            </a:xfrm>
            <a:prstGeom prst="line">
              <a:avLst/>
            </a:prstGeom>
            <a:noFill/>
            <a:ln w="19050">
              <a:solidFill>
                <a:srgbClr val="0000FF"/>
              </a:solidFill>
              <a:round/>
              <a:headEnd type="none" w="sm" len="sm"/>
              <a:tailEnd type="none" w="sm" len="sm"/>
            </a:ln>
          </p:spPr>
          <p:txBody>
            <a:bodyPr lIns="22698" tIns="32171" rIns="22698" bIns="32171">
              <a:spAutoFit/>
            </a:bodyPr>
            <a:lstStyle/>
            <a:p>
              <a:endParaRPr lang="es-ES" dirty="0"/>
            </a:p>
          </p:txBody>
        </p:sp>
        <p:sp>
          <p:nvSpPr>
            <p:cNvPr id="158" name="Rectangle 159"/>
            <p:cNvSpPr>
              <a:spLocks noChangeArrowheads="1"/>
            </p:cNvSpPr>
            <p:nvPr/>
          </p:nvSpPr>
          <p:spPr bwMode="auto">
            <a:xfrm>
              <a:off x="5623" y="2451"/>
              <a:ext cx="86" cy="86"/>
            </a:xfrm>
            <a:prstGeom prst="rect">
              <a:avLst/>
            </a:prstGeom>
            <a:solidFill>
              <a:schemeClr val="accent1"/>
            </a:solidFill>
            <a:ln w="6350">
              <a:solidFill>
                <a:schemeClr val="tx1"/>
              </a:solidFill>
              <a:miter lim="800000"/>
              <a:headEnd type="none" w="sm" len="sm"/>
              <a:tailEnd type="none" w="sm" len="sm"/>
            </a:ln>
          </p:spPr>
          <p:txBody>
            <a:bodyPr lIns="22698" tIns="32171" rIns="22698" bIns="32171">
              <a:spAutoFit/>
            </a:bodyPr>
            <a:lstStyle/>
            <a:p>
              <a:pPr eaLnBrk="0" hangingPunct="0"/>
              <a:endParaRPr lang="es-ES" dirty="0"/>
            </a:p>
          </p:txBody>
        </p:sp>
        <p:sp>
          <p:nvSpPr>
            <p:cNvPr id="159" name="Freeform 160"/>
            <p:cNvSpPr>
              <a:spLocks/>
            </p:cNvSpPr>
            <p:nvPr/>
          </p:nvSpPr>
          <p:spPr bwMode="auto">
            <a:xfrm>
              <a:off x="5666" y="2426"/>
              <a:ext cx="69" cy="68"/>
            </a:xfrm>
            <a:custGeom>
              <a:avLst/>
              <a:gdLst>
                <a:gd name="T0" fmla="*/ 0 w 69"/>
                <a:gd name="T1" fmla="*/ 0 h 68"/>
                <a:gd name="T2" fmla="*/ 69 w 69"/>
                <a:gd name="T3" fmla="*/ 0 h 68"/>
                <a:gd name="T4" fmla="*/ 69 w 69"/>
                <a:gd name="T5" fmla="*/ 68 h 68"/>
                <a:gd name="T6" fmla="*/ 45 w 69"/>
                <a:gd name="T7" fmla="*/ 68 h 68"/>
                <a:gd name="T8" fmla="*/ 0 60000 65536"/>
                <a:gd name="T9" fmla="*/ 0 60000 65536"/>
                <a:gd name="T10" fmla="*/ 0 60000 65536"/>
                <a:gd name="T11" fmla="*/ 0 60000 65536"/>
                <a:gd name="T12" fmla="*/ 0 w 69"/>
                <a:gd name="T13" fmla="*/ 0 h 68"/>
                <a:gd name="T14" fmla="*/ 69 w 69"/>
                <a:gd name="T15" fmla="*/ 68 h 68"/>
              </a:gdLst>
              <a:ahLst/>
              <a:cxnLst>
                <a:cxn ang="T8">
                  <a:pos x="T0" y="T1"/>
                </a:cxn>
                <a:cxn ang="T9">
                  <a:pos x="T2" y="T3"/>
                </a:cxn>
                <a:cxn ang="T10">
                  <a:pos x="T4" y="T5"/>
                </a:cxn>
                <a:cxn ang="T11">
                  <a:pos x="T6" y="T7"/>
                </a:cxn>
              </a:cxnLst>
              <a:rect l="T12" t="T13" r="T14" b="T15"/>
              <a:pathLst>
                <a:path w="69" h="68">
                  <a:moveTo>
                    <a:pt x="0" y="0"/>
                  </a:moveTo>
                  <a:lnTo>
                    <a:pt x="69" y="0"/>
                  </a:lnTo>
                  <a:lnTo>
                    <a:pt x="69" y="68"/>
                  </a:lnTo>
                  <a:lnTo>
                    <a:pt x="45" y="68"/>
                  </a:lnTo>
                </a:path>
              </a:pathLst>
            </a:custGeom>
            <a:noFill/>
            <a:ln w="6350" cap="flat" cmpd="sng">
              <a:solidFill>
                <a:schemeClr val="tx1"/>
              </a:solidFill>
              <a:prstDash val="dash"/>
              <a:round/>
              <a:headEnd type="none" w="sm" len="sm"/>
              <a:tailEnd type="none" w="sm" len="sm"/>
            </a:ln>
          </p:spPr>
          <p:txBody>
            <a:bodyPr lIns="22698" tIns="32171" rIns="22698" bIns="32171">
              <a:spAutoFit/>
            </a:bodyPr>
            <a:lstStyle/>
            <a:p>
              <a:endParaRPr lang="es-ES" dirty="0"/>
            </a:p>
          </p:txBody>
        </p:sp>
        <p:sp>
          <p:nvSpPr>
            <p:cNvPr id="160" name="Freeform 161"/>
            <p:cNvSpPr>
              <a:spLocks/>
            </p:cNvSpPr>
            <p:nvPr/>
          </p:nvSpPr>
          <p:spPr bwMode="auto">
            <a:xfrm flipH="1" flipV="1">
              <a:off x="5594" y="2492"/>
              <a:ext cx="69" cy="68"/>
            </a:xfrm>
            <a:custGeom>
              <a:avLst/>
              <a:gdLst>
                <a:gd name="T0" fmla="*/ 0 w 69"/>
                <a:gd name="T1" fmla="*/ 0 h 68"/>
                <a:gd name="T2" fmla="*/ 69 w 69"/>
                <a:gd name="T3" fmla="*/ 0 h 68"/>
                <a:gd name="T4" fmla="*/ 69 w 69"/>
                <a:gd name="T5" fmla="*/ 68 h 68"/>
                <a:gd name="T6" fmla="*/ 45 w 69"/>
                <a:gd name="T7" fmla="*/ 68 h 68"/>
                <a:gd name="T8" fmla="*/ 0 60000 65536"/>
                <a:gd name="T9" fmla="*/ 0 60000 65536"/>
                <a:gd name="T10" fmla="*/ 0 60000 65536"/>
                <a:gd name="T11" fmla="*/ 0 60000 65536"/>
                <a:gd name="T12" fmla="*/ 0 w 69"/>
                <a:gd name="T13" fmla="*/ 0 h 68"/>
                <a:gd name="T14" fmla="*/ 69 w 69"/>
                <a:gd name="T15" fmla="*/ 68 h 68"/>
              </a:gdLst>
              <a:ahLst/>
              <a:cxnLst>
                <a:cxn ang="T8">
                  <a:pos x="T0" y="T1"/>
                </a:cxn>
                <a:cxn ang="T9">
                  <a:pos x="T2" y="T3"/>
                </a:cxn>
                <a:cxn ang="T10">
                  <a:pos x="T4" y="T5"/>
                </a:cxn>
                <a:cxn ang="T11">
                  <a:pos x="T6" y="T7"/>
                </a:cxn>
              </a:cxnLst>
              <a:rect l="T12" t="T13" r="T14" b="T15"/>
              <a:pathLst>
                <a:path w="69" h="68">
                  <a:moveTo>
                    <a:pt x="0" y="0"/>
                  </a:moveTo>
                  <a:lnTo>
                    <a:pt x="69" y="0"/>
                  </a:lnTo>
                  <a:lnTo>
                    <a:pt x="69" y="68"/>
                  </a:lnTo>
                  <a:lnTo>
                    <a:pt x="45" y="68"/>
                  </a:lnTo>
                </a:path>
              </a:pathLst>
            </a:custGeom>
            <a:noFill/>
            <a:ln w="6350" cap="flat" cmpd="sng">
              <a:solidFill>
                <a:schemeClr val="tx1"/>
              </a:solidFill>
              <a:prstDash val="dash"/>
              <a:round/>
              <a:headEnd type="none" w="sm" len="sm"/>
              <a:tailEnd type="none" w="sm" len="sm"/>
            </a:ln>
          </p:spPr>
          <p:txBody>
            <a:bodyPr lIns="22698" tIns="32171" rIns="22698" bIns="32171">
              <a:spAutoFit/>
            </a:bodyPr>
            <a:lstStyle/>
            <a:p>
              <a:endParaRPr lang="es-ES" dirty="0"/>
            </a:p>
          </p:txBody>
        </p:sp>
        <p:sp>
          <p:nvSpPr>
            <p:cNvPr id="161" name="Freeform 162"/>
            <p:cNvSpPr>
              <a:spLocks/>
            </p:cNvSpPr>
            <p:nvPr/>
          </p:nvSpPr>
          <p:spPr bwMode="auto">
            <a:xfrm>
              <a:off x="5665" y="2463"/>
              <a:ext cx="33" cy="62"/>
            </a:xfrm>
            <a:custGeom>
              <a:avLst/>
              <a:gdLst>
                <a:gd name="T0" fmla="*/ 0 w 33"/>
                <a:gd name="T1" fmla="*/ 0 h 62"/>
                <a:gd name="T2" fmla="*/ 33 w 33"/>
                <a:gd name="T3" fmla="*/ 0 h 62"/>
                <a:gd name="T4" fmla="*/ 33 w 33"/>
                <a:gd name="T5" fmla="*/ 62 h 62"/>
                <a:gd name="T6" fmla="*/ 0 60000 65536"/>
                <a:gd name="T7" fmla="*/ 0 60000 65536"/>
                <a:gd name="T8" fmla="*/ 0 60000 65536"/>
                <a:gd name="T9" fmla="*/ 0 w 33"/>
                <a:gd name="T10" fmla="*/ 0 h 62"/>
                <a:gd name="T11" fmla="*/ 33 w 33"/>
                <a:gd name="T12" fmla="*/ 62 h 62"/>
              </a:gdLst>
              <a:ahLst/>
              <a:cxnLst>
                <a:cxn ang="T6">
                  <a:pos x="T0" y="T1"/>
                </a:cxn>
                <a:cxn ang="T7">
                  <a:pos x="T2" y="T3"/>
                </a:cxn>
                <a:cxn ang="T8">
                  <a:pos x="T4" y="T5"/>
                </a:cxn>
              </a:cxnLst>
              <a:rect l="T9" t="T10" r="T11" b="T12"/>
              <a:pathLst>
                <a:path w="33" h="62">
                  <a:moveTo>
                    <a:pt x="0" y="0"/>
                  </a:moveTo>
                  <a:lnTo>
                    <a:pt x="33" y="0"/>
                  </a:lnTo>
                  <a:lnTo>
                    <a:pt x="33" y="62"/>
                  </a:lnTo>
                </a:path>
              </a:pathLst>
            </a:custGeom>
            <a:noFill/>
            <a:ln w="6350" cap="flat" cmpd="sng">
              <a:solidFill>
                <a:schemeClr val="tx1"/>
              </a:solidFill>
              <a:prstDash val="solid"/>
              <a:round/>
              <a:headEnd type="none" w="sm" len="sm"/>
              <a:tailEnd type="none" w="sm" len="sm"/>
            </a:ln>
          </p:spPr>
          <p:txBody>
            <a:bodyPr lIns="22698" tIns="32171" rIns="22698" bIns="32171">
              <a:spAutoFit/>
            </a:bodyPr>
            <a:lstStyle/>
            <a:p>
              <a:endParaRPr lang="es-ES" dirty="0"/>
            </a:p>
          </p:txBody>
        </p:sp>
        <p:sp>
          <p:nvSpPr>
            <p:cNvPr id="162" name="Freeform 163"/>
            <p:cNvSpPr>
              <a:spLocks/>
            </p:cNvSpPr>
            <p:nvPr/>
          </p:nvSpPr>
          <p:spPr bwMode="auto">
            <a:xfrm>
              <a:off x="5685" y="2504"/>
              <a:ext cx="24" cy="29"/>
            </a:xfrm>
            <a:custGeom>
              <a:avLst/>
              <a:gdLst>
                <a:gd name="T0" fmla="*/ 0 w 24"/>
                <a:gd name="T1" fmla="*/ 1 h 29"/>
                <a:gd name="T2" fmla="*/ 13 w 24"/>
                <a:gd name="T3" fmla="*/ 29 h 29"/>
                <a:gd name="T4" fmla="*/ 24 w 24"/>
                <a:gd name="T5" fmla="*/ 0 h 29"/>
                <a:gd name="T6" fmla="*/ 0 w 24"/>
                <a:gd name="T7" fmla="*/ 1 h 29"/>
                <a:gd name="T8" fmla="*/ 0 60000 65536"/>
                <a:gd name="T9" fmla="*/ 0 60000 65536"/>
                <a:gd name="T10" fmla="*/ 0 60000 65536"/>
                <a:gd name="T11" fmla="*/ 0 60000 65536"/>
                <a:gd name="T12" fmla="*/ 0 w 24"/>
                <a:gd name="T13" fmla="*/ 0 h 29"/>
                <a:gd name="T14" fmla="*/ 24 w 24"/>
                <a:gd name="T15" fmla="*/ 29 h 29"/>
              </a:gdLst>
              <a:ahLst/>
              <a:cxnLst>
                <a:cxn ang="T8">
                  <a:pos x="T0" y="T1"/>
                </a:cxn>
                <a:cxn ang="T9">
                  <a:pos x="T2" y="T3"/>
                </a:cxn>
                <a:cxn ang="T10">
                  <a:pos x="T4" y="T5"/>
                </a:cxn>
                <a:cxn ang="T11">
                  <a:pos x="T6" y="T7"/>
                </a:cxn>
              </a:cxnLst>
              <a:rect l="T12" t="T13" r="T14" b="T15"/>
              <a:pathLst>
                <a:path w="24" h="29">
                  <a:moveTo>
                    <a:pt x="0" y="1"/>
                  </a:moveTo>
                  <a:lnTo>
                    <a:pt x="13" y="29"/>
                  </a:lnTo>
                  <a:lnTo>
                    <a:pt x="24" y="0"/>
                  </a:lnTo>
                  <a:lnTo>
                    <a:pt x="0" y="1"/>
                  </a:lnTo>
                  <a:close/>
                </a:path>
              </a:pathLst>
            </a:custGeom>
            <a:solidFill>
              <a:schemeClr val="tx1"/>
            </a:solidFill>
            <a:ln w="12700" cap="flat" cmpd="sng">
              <a:noFill/>
              <a:prstDash val="solid"/>
              <a:round/>
              <a:headEnd type="none" w="sm" len="sm"/>
              <a:tailEnd type="none" w="sm" len="sm"/>
            </a:ln>
          </p:spPr>
          <p:txBody>
            <a:bodyPr lIns="22698" tIns="32171" rIns="22698" bIns="32171">
              <a:spAutoFit/>
            </a:bodyPr>
            <a:lstStyle/>
            <a:p>
              <a:endParaRPr lang="es-ES" dirty="0"/>
            </a:p>
          </p:txBody>
        </p:sp>
        <p:grpSp>
          <p:nvGrpSpPr>
            <p:cNvPr id="163" name="Group 164"/>
            <p:cNvGrpSpPr>
              <a:grpSpLocks/>
            </p:cNvGrpSpPr>
            <p:nvPr/>
          </p:nvGrpSpPr>
          <p:grpSpPr bwMode="auto">
            <a:xfrm>
              <a:off x="5584" y="2439"/>
              <a:ext cx="39" cy="47"/>
              <a:chOff x="5809" y="2498"/>
              <a:chExt cx="43" cy="47"/>
            </a:xfrm>
          </p:grpSpPr>
          <p:sp>
            <p:nvSpPr>
              <p:cNvPr id="165" name="Line 165"/>
              <p:cNvSpPr>
                <a:spLocks noChangeShapeType="1"/>
              </p:cNvSpPr>
              <p:nvPr/>
            </p:nvSpPr>
            <p:spPr bwMode="auto">
              <a:xfrm flipV="1">
                <a:off x="5837" y="2499"/>
                <a:ext cx="14" cy="46"/>
              </a:xfrm>
              <a:prstGeom prst="line">
                <a:avLst/>
              </a:prstGeom>
              <a:noFill/>
              <a:ln w="6350">
                <a:solidFill>
                  <a:schemeClr val="tx1"/>
                </a:solidFill>
                <a:round/>
                <a:headEnd type="none" w="sm" len="sm"/>
                <a:tailEnd type="none" w="sm" len="sm"/>
              </a:ln>
            </p:spPr>
            <p:txBody>
              <a:bodyPr lIns="22698" tIns="32171" rIns="22698" bIns="32171">
                <a:spAutoFit/>
              </a:bodyPr>
              <a:lstStyle/>
              <a:p>
                <a:endParaRPr lang="es-ES" dirty="0"/>
              </a:p>
            </p:txBody>
          </p:sp>
          <p:sp>
            <p:nvSpPr>
              <p:cNvPr id="166" name="Line 166"/>
              <p:cNvSpPr>
                <a:spLocks noChangeShapeType="1"/>
              </p:cNvSpPr>
              <p:nvPr/>
            </p:nvSpPr>
            <p:spPr bwMode="auto">
              <a:xfrm flipH="1" flipV="1">
                <a:off x="5823" y="2499"/>
                <a:ext cx="14" cy="46"/>
              </a:xfrm>
              <a:prstGeom prst="line">
                <a:avLst/>
              </a:prstGeom>
              <a:noFill/>
              <a:ln w="6350">
                <a:solidFill>
                  <a:schemeClr val="tx1"/>
                </a:solidFill>
                <a:round/>
                <a:headEnd type="none" w="sm" len="sm"/>
                <a:tailEnd type="none" w="sm" len="sm"/>
              </a:ln>
            </p:spPr>
            <p:txBody>
              <a:bodyPr lIns="22698" tIns="32171" rIns="22698" bIns="32171">
                <a:spAutoFit/>
              </a:bodyPr>
              <a:lstStyle/>
              <a:p>
                <a:endParaRPr lang="es-ES" dirty="0"/>
              </a:p>
            </p:txBody>
          </p:sp>
          <p:sp>
            <p:nvSpPr>
              <p:cNvPr id="167" name="Line 167"/>
              <p:cNvSpPr>
                <a:spLocks noChangeShapeType="1"/>
              </p:cNvSpPr>
              <p:nvPr/>
            </p:nvSpPr>
            <p:spPr bwMode="auto">
              <a:xfrm flipV="1">
                <a:off x="5809" y="2499"/>
                <a:ext cx="14" cy="46"/>
              </a:xfrm>
              <a:prstGeom prst="line">
                <a:avLst/>
              </a:prstGeom>
              <a:noFill/>
              <a:ln w="6350">
                <a:solidFill>
                  <a:schemeClr val="tx1"/>
                </a:solidFill>
                <a:round/>
                <a:headEnd type="none" w="sm" len="sm"/>
                <a:tailEnd type="none" w="sm" len="sm"/>
              </a:ln>
            </p:spPr>
            <p:txBody>
              <a:bodyPr lIns="22698" tIns="32171" rIns="22698" bIns="32171">
                <a:spAutoFit/>
              </a:bodyPr>
              <a:lstStyle/>
              <a:p>
                <a:endParaRPr lang="es-ES" dirty="0"/>
              </a:p>
            </p:txBody>
          </p:sp>
          <p:sp>
            <p:nvSpPr>
              <p:cNvPr id="168" name="Line 168"/>
              <p:cNvSpPr>
                <a:spLocks noChangeShapeType="1"/>
              </p:cNvSpPr>
              <p:nvPr/>
            </p:nvSpPr>
            <p:spPr bwMode="auto">
              <a:xfrm flipV="1">
                <a:off x="5852" y="2498"/>
                <a:ext cx="0" cy="45"/>
              </a:xfrm>
              <a:prstGeom prst="line">
                <a:avLst/>
              </a:prstGeom>
              <a:noFill/>
              <a:ln w="6350">
                <a:solidFill>
                  <a:schemeClr val="tx1"/>
                </a:solidFill>
                <a:round/>
                <a:headEnd type="none" w="sm" len="sm"/>
                <a:tailEnd type="none" w="sm" len="sm"/>
              </a:ln>
            </p:spPr>
            <p:txBody>
              <a:bodyPr lIns="22698" tIns="32171" rIns="22698" bIns="32171">
                <a:spAutoFit/>
              </a:bodyPr>
              <a:lstStyle/>
              <a:p>
                <a:endParaRPr lang="es-ES" dirty="0"/>
              </a:p>
            </p:txBody>
          </p:sp>
          <p:sp>
            <p:nvSpPr>
              <p:cNvPr id="169" name="Line 169"/>
              <p:cNvSpPr>
                <a:spLocks noChangeShapeType="1"/>
              </p:cNvSpPr>
              <p:nvPr/>
            </p:nvSpPr>
            <p:spPr bwMode="auto">
              <a:xfrm flipV="1">
                <a:off x="5809" y="2499"/>
                <a:ext cx="0" cy="45"/>
              </a:xfrm>
              <a:prstGeom prst="line">
                <a:avLst/>
              </a:prstGeom>
              <a:noFill/>
              <a:ln w="6350">
                <a:solidFill>
                  <a:schemeClr val="tx1"/>
                </a:solidFill>
                <a:round/>
                <a:headEnd type="none" w="sm" len="sm"/>
                <a:tailEnd type="none" w="sm" len="sm"/>
              </a:ln>
            </p:spPr>
            <p:txBody>
              <a:bodyPr lIns="22698" tIns="32171" rIns="22698" bIns="32171">
                <a:spAutoFit/>
              </a:bodyPr>
              <a:lstStyle/>
              <a:p>
                <a:endParaRPr lang="es-ES" dirty="0"/>
              </a:p>
            </p:txBody>
          </p:sp>
        </p:grpSp>
        <p:sp>
          <p:nvSpPr>
            <p:cNvPr id="164" name="Line 170"/>
            <p:cNvSpPr>
              <a:spLocks noChangeShapeType="1"/>
            </p:cNvSpPr>
            <p:nvPr/>
          </p:nvSpPr>
          <p:spPr bwMode="auto">
            <a:xfrm flipV="1">
              <a:off x="5256" y="2418"/>
              <a:ext cx="77" cy="148"/>
            </a:xfrm>
            <a:prstGeom prst="line">
              <a:avLst/>
            </a:prstGeom>
            <a:noFill/>
            <a:ln w="12700">
              <a:solidFill>
                <a:schemeClr val="hlink"/>
              </a:solidFill>
              <a:round/>
              <a:headEnd type="none" w="sm" len="sm"/>
              <a:tailEnd type="triangle" w="sm" len="sm"/>
            </a:ln>
          </p:spPr>
          <p:txBody>
            <a:bodyPr lIns="22698" tIns="32171" rIns="22698" bIns="32171">
              <a:spAutoFit/>
            </a:bodyPr>
            <a:lstStyle/>
            <a:p>
              <a:endParaRPr lang="es-ES" dirty="0"/>
            </a:p>
          </p:txBody>
        </p:sp>
      </p:grpSp>
      <p:grpSp>
        <p:nvGrpSpPr>
          <p:cNvPr id="189" name="Group 171"/>
          <p:cNvGrpSpPr>
            <a:grpSpLocks/>
          </p:cNvGrpSpPr>
          <p:nvPr/>
        </p:nvGrpSpPr>
        <p:grpSpPr bwMode="auto">
          <a:xfrm>
            <a:off x="6586538" y="2774950"/>
            <a:ext cx="911225" cy="339725"/>
            <a:chOff x="4825" y="1941"/>
            <a:chExt cx="679" cy="239"/>
          </a:xfrm>
        </p:grpSpPr>
        <p:grpSp>
          <p:nvGrpSpPr>
            <p:cNvPr id="190" name="Group 172"/>
            <p:cNvGrpSpPr>
              <a:grpSpLocks/>
            </p:cNvGrpSpPr>
            <p:nvPr/>
          </p:nvGrpSpPr>
          <p:grpSpPr bwMode="auto">
            <a:xfrm>
              <a:off x="4976" y="1970"/>
              <a:ext cx="181" cy="181"/>
              <a:chOff x="4976" y="1842"/>
              <a:chExt cx="181" cy="181"/>
            </a:xfrm>
          </p:grpSpPr>
          <p:sp>
            <p:nvSpPr>
              <p:cNvPr id="217" name="Rectangle 173"/>
              <p:cNvSpPr>
                <a:spLocks noChangeArrowheads="1"/>
              </p:cNvSpPr>
              <p:nvPr/>
            </p:nvSpPr>
            <p:spPr bwMode="auto">
              <a:xfrm>
                <a:off x="4976" y="1842"/>
                <a:ext cx="181" cy="181"/>
              </a:xfrm>
              <a:prstGeom prst="rect">
                <a:avLst/>
              </a:prstGeom>
              <a:solidFill>
                <a:schemeClr val="accent1"/>
              </a:solidFill>
              <a:ln w="9525">
                <a:solidFill>
                  <a:schemeClr val="tx1"/>
                </a:solidFill>
                <a:miter lim="800000"/>
                <a:headEnd/>
                <a:tailEnd/>
              </a:ln>
            </p:spPr>
            <p:txBody>
              <a:bodyPr lIns="22698" tIns="32171" rIns="22698" bIns="32171">
                <a:spAutoFit/>
              </a:bodyPr>
              <a:lstStyle/>
              <a:p>
                <a:pPr eaLnBrk="0" hangingPunct="0"/>
                <a:endParaRPr lang="es-ES" dirty="0"/>
              </a:p>
            </p:txBody>
          </p:sp>
          <p:sp>
            <p:nvSpPr>
              <p:cNvPr id="218" name="Freeform 174"/>
              <p:cNvSpPr>
                <a:spLocks/>
              </p:cNvSpPr>
              <p:nvPr/>
            </p:nvSpPr>
            <p:spPr bwMode="auto">
              <a:xfrm>
                <a:off x="5031" y="1843"/>
                <a:ext cx="73" cy="49"/>
              </a:xfrm>
              <a:custGeom>
                <a:avLst/>
                <a:gdLst>
                  <a:gd name="T0" fmla="*/ 0 w 73"/>
                  <a:gd name="T1" fmla="*/ 48 h 49"/>
                  <a:gd name="T2" fmla="*/ 72 w 73"/>
                  <a:gd name="T3" fmla="*/ 48 h 49"/>
                  <a:gd name="T4" fmla="*/ 36 w 73"/>
                  <a:gd name="T5" fmla="*/ 0 h 49"/>
                  <a:gd name="T6" fmla="*/ 0 w 73"/>
                  <a:gd name="T7" fmla="*/ 48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48"/>
                    </a:moveTo>
                    <a:lnTo>
                      <a:pt x="72" y="48"/>
                    </a:lnTo>
                    <a:lnTo>
                      <a:pt x="36" y="0"/>
                    </a:lnTo>
                    <a:lnTo>
                      <a:pt x="0" y="48"/>
                    </a:lnTo>
                  </a:path>
                </a:pathLst>
              </a:custGeom>
              <a:solidFill>
                <a:srgbClr val="0000FF"/>
              </a:solidFill>
              <a:ln w="9525" cap="rnd">
                <a:noFill/>
                <a:round/>
                <a:headEnd/>
                <a:tailEnd/>
              </a:ln>
            </p:spPr>
            <p:txBody>
              <a:bodyPr lIns="22698" tIns="32171" rIns="22698" bIns="32171">
                <a:spAutoFit/>
              </a:bodyPr>
              <a:lstStyle/>
              <a:p>
                <a:endParaRPr lang="es-ES" dirty="0"/>
              </a:p>
            </p:txBody>
          </p:sp>
          <p:sp>
            <p:nvSpPr>
              <p:cNvPr id="219" name="Line 175"/>
              <p:cNvSpPr>
                <a:spLocks noChangeShapeType="1"/>
              </p:cNvSpPr>
              <p:nvPr/>
            </p:nvSpPr>
            <p:spPr bwMode="auto">
              <a:xfrm>
                <a:off x="5067" y="1891"/>
                <a:ext cx="0" cy="128"/>
              </a:xfrm>
              <a:prstGeom prst="line">
                <a:avLst/>
              </a:prstGeom>
              <a:noFill/>
              <a:ln w="25400">
                <a:solidFill>
                  <a:srgbClr val="0000FF"/>
                </a:solidFill>
                <a:round/>
                <a:headEnd type="none" w="sm" len="sm"/>
                <a:tailEnd type="none" w="sm" len="sm"/>
              </a:ln>
            </p:spPr>
            <p:txBody>
              <a:bodyPr lIns="22698" tIns="32171" rIns="22698" bIns="32171">
                <a:spAutoFit/>
              </a:bodyPr>
              <a:lstStyle/>
              <a:p>
                <a:endParaRPr lang="es-ES" dirty="0"/>
              </a:p>
            </p:txBody>
          </p:sp>
        </p:grpSp>
        <p:grpSp>
          <p:nvGrpSpPr>
            <p:cNvPr id="191" name="Group 176"/>
            <p:cNvGrpSpPr>
              <a:grpSpLocks/>
            </p:cNvGrpSpPr>
            <p:nvPr/>
          </p:nvGrpSpPr>
          <p:grpSpPr bwMode="auto">
            <a:xfrm>
              <a:off x="5359" y="2021"/>
              <a:ext cx="145" cy="75"/>
              <a:chOff x="5359" y="1893"/>
              <a:chExt cx="145" cy="75"/>
            </a:xfrm>
          </p:grpSpPr>
          <p:sp>
            <p:nvSpPr>
              <p:cNvPr id="215" name="Rectangle 177"/>
              <p:cNvSpPr>
                <a:spLocks noChangeArrowheads="1"/>
              </p:cNvSpPr>
              <p:nvPr/>
            </p:nvSpPr>
            <p:spPr bwMode="auto">
              <a:xfrm>
                <a:off x="5359" y="1895"/>
                <a:ext cx="145" cy="73"/>
              </a:xfrm>
              <a:prstGeom prst="rect">
                <a:avLst/>
              </a:prstGeom>
              <a:solidFill>
                <a:schemeClr val="accent1"/>
              </a:solidFill>
              <a:ln w="9525">
                <a:solidFill>
                  <a:schemeClr val="hlink"/>
                </a:solidFill>
                <a:miter lim="800000"/>
                <a:headEnd/>
                <a:tailEnd/>
              </a:ln>
            </p:spPr>
            <p:txBody>
              <a:bodyPr lIns="22698" tIns="32171" rIns="22698" bIns="32171">
                <a:spAutoFit/>
              </a:bodyPr>
              <a:lstStyle/>
              <a:p>
                <a:pPr eaLnBrk="0" hangingPunct="0"/>
                <a:endParaRPr lang="es-ES" dirty="0"/>
              </a:p>
            </p:txBody>
          </p:sp>
          <p:sp>
            <p:nvSpPr>
              <p:cNvPr id="216" name="Line 178"/>
              <p:cNvSpPr>
                <a:spLocks noChangeShapeType="1"/>
              </p:cNvSpPr>
              <p:nvPr/>
            </p:nvSpPr>
            <p:spPr bwMode="auto">
              <a:xfrm flipV="1">
                <a:off x="5403" y="1893"/>
                <a:ext cx="56" cy="75"/>
              </a:xfrm>
              <a:prstGeom prst="line">
                <a:avLst/>
              </a:prstGeom>
              <a:noFill/>
              <a:ln w="9525">
                <a:solidFill>
                  <a:schemeClr val="hlink"/>
                </a:solidFill>
                <a:round/>
                <a:headEnd type="none" w="sm" len="sm"/>
                <a:tailEnd type="none" w="sm" len="sm"/>
              </a:ln>
            </p:spPr>
            <p:txBody>
              <a:bodyPr lIns="22698" tIns="32171" rIns="22698" bIns="32171">
                <a:spAutoFit/>
              </a:bodyPr>
              <a:lstStyle/>
              <a:p>
                <a:endParaRPr lang="es-ES" dirty="0"/>
              </a:p>
            </p:txBody>
          </p:sp>
        </p:grpSp>
        <p:grpSp>
          <p:nvGrpSpPr>
            <p:cNvPr id="192" name="Group 179"/>
            <p:cNvGrpSpPr>
              <a:grpSpLocks/>
            </p:cNvGrpSpPr>
            <p:nvPr/>
          </p:nvGrpSpPr>
          <p:grpSpPr bwMode="auto">
            <a:xfrm>
              <a:off x="4825" y="2021"/>
              <a:ext cx="144" cy="78"/>
              <a:chOff x="4825" y="1879"/>
              <a:chExt cx="144" cy="78"/>
            </a:xfrm>
          </p:grpSpPr>
          <p:sp>
            <p:nvSpPr>
              <p:cNvPr id="207" name="Line 180"/>
              <p:cNvSpPr>
                <a:spLocks noChangeShapeType="1"/>
              </p:cNvSpPr>
              <p:nvPr/>
            </p:nvSpPr>
            <p:spPr bwMode="auto">
              <a:xfrm flipV="1">
                <a:off x="4825" y="1879"/>
                <a:ext cx="24" cy="78"/>
              </a:xfrm>
              <a:prstGeom prst="line">
                <a:avLst/>
              </a:prstGeom>
              <a:noFill/>
              <a:ln w="9525">
                <a:solidFill>
                  <a:schemeClr val="tx1"/>
                </a:solidFill>
                <a:round/>
                <a:headEnd type="none" w="sm" len="sm"/>
                <a:tailEnd type="none" w="sm" len="sm"/>
              </a:ln>
            </p:spPr>
            <p:txBody>
              <a:bodyPr lIns="22698" tIns="32171" rIns="22698" bIns="32171">
                <a:spAutoFit/>
              </a:bodyPr>
              <a:lstStyle/>
              <a:p>
                <a:endParaRPr lang="es-ES" dirty="0"/>
              </a:p>
            </p:txBody>
          </p:sp>
          <p:sp>
            <p:nvSpPr>
              <p:cNvPr id="208" name="Line 181"/>
              <p:cNvSpPr>
                <a:spLocks noChangeShapeType="1"/>
              </p:cNvSpPr>
              <p:nvPr/>
            </p:nvSpPr>
            <p:spPr bwMode="auto">
              <a:xfrm flipH="1" flipV="1">
                <a:off x="4849" y="1879"/>
                <a:ext cx="24" cy="78"/>
              </a:xfrm>
              <a:prstGeom prst="line">
                <a:avLst/>
              </a:prstGeom>
              <a:noFill/>
              <a:ln w="9525">
                <a:solidFill>
                  <a:schemeClr val="tx1"/>
                </a:solidFill>
                <a:round/>
                <a:headEnd type="none" w="sm" len="sm"/>
                <a:tailEnd type="none" w="sm" len="sm"/>
              </a:ln>
            </p:spPr>
            <p:txBody>
              <a:bodyPr lIns="22698" tIns="32171" rIns="22698" bIns="32171">
                <a:spAutoFit/>
              </a:bodyPr>
              <a:lstStyle/>
              <a:p>
                <a:endParaRPr lang="es-ES" dirty="0"/>
              </a:p>
            </p:txBody>
          </p:sp>
          <p:sp>
            <p:nvSpPr>
              <p:cNvPr id="209" name="Line 182"/>
              <p:cNvSpPr>
                <a:spLocks noChangeShapeType="1"/>
              </p:cNvSpPr>
              <p:nvPr/>
            </p:nvSpPr>
            <p:spPr bwMode="auto">
              <a:xfrm flipV="1">
                <a:off x="4873" y="1879"/>
                <a:ext cx="24" cy="78"/>
              </a:xfrm>
              <a:prstGeom prst="line">
                <a:avLst/>
              </a:prstGeom>
              <a:noFill/>
              <a:ln w="9525">
                <a:solidFill>
                  <a:schemeClr val="tx1"/>
                </a:solidFill>
                <a:round/>
                <a:headEnd type="none" w="sm" len="sm"/>
                <a:tailEnd type="none" w="sm" len="sm"/>
              </a:ln>
            </p:spPr>
            <p:txBody>
              <a:bodyPr lIns="22698" tIns="32171" rIns="22698" bIns="32171">
                <a:spAutoFit/>
              </a:bodyPr>
              <a:lstStyle/>
              <a:p>
                <a:endParaRPr lang="es-ES" dirty="0"/>
              </a:p>
            </p:txBody>
          </p:sp>
          <p:sp>
            <p:nvSpPr>
              <p:cNvPr id="210" name="Line 183"/>
              <p:cNvSpPr>
                <a:spLocks noChangeShapeType="1"/>
              </p:cNvSpPr>
              <p:nvPr/>
            </p:nvSpPr>
            <p:spPr bwMode="auto">
              <a:xfrm flipH="1" flipV="1">
                <a:off x="4897" y="1879"/>
                <a:ext cx="24" cy="78"/>
              </a:xfrm>
              <a:prstGeom prst="line">
                <a:avLst/>
              </a:prstGeom>
              <a:noFill/>
              <a:ln w="9525">
                <a:solidFill>
                  <a:schemeClr val="tx1"/>
                </a:solidFill>
                <a:round/>
                <a:headEnd type="none" w="sm" len="sm"/>
                <a:tailEnd type="none" w="sm" len="sm"/>
              </a:ln>
            </p:spPr>
            <p:txBody>
              <a:bodyPr lIns="22698" tIns="32171" rIns="22698" bIns="32171">
                <a:spAutoFit/>
              </a:bodyPr>
              <a:lstStyle/>
              <a:p>
                <a:endParaRPr lang="es-ES" dirty="0"/>
              </a:p>
            </p:txBody>
          </p:sp>
          <p:sp>
            <p:nvSpPr>
              <p:cNvPr id="211" name="Line 184"/>
              <p:cNvSpPr>
                <a:spLocks noChangeShapeType="1"/>
              </p:cNvSpPr>
              <p:nvPr/>
            </p:nvSpPr>
            <p:spPr bwMode="auto">
              <a:xfrm flipV="1">
                <a:off x="4921" y="1879"/>
                <a:ext cx="24" cy="78"/>
              </a:xfrm>
              <a:prstGeom prst="line">
                <a:avLst/>
              </a:prstGeom>
              <a:noFill/>
              <a:ln w="9525">
                <a:solidFill>
                  <a:schemeClr val="tx1"/>
                </a:solidFill>
                <a:round/>
                <a:headEnd type="none" w="sm" len="sm"/>
                <a:tailEnd type="none" w="sm" len="sm"/>
              </a:ln>
            </p:spPr>
            <p:txBody>
              <a:bodyPr lIns="22698" tIns="32171" rIns="22698" bIns="32171">
                <a:spAutoFit/>
              </a:bodyPr>
              <a:lstStyle/>
              <a:p>
                <a:endParaRPr lang="es-ES" dirty="0"/>
              </a:p>
            </p:txBody>
          </p:sp>
          <p:sp>
            <p:nvSpPr>
              <p:cNvPr id="212" name="Line 185"/>
              <p:cNvSpPr>
                <a:spLocks noChangeShapeType="1"/>
              </p:cNvSpPr>
              <p:nvPr/>
            </p:nvSpPr>
            <p:spPr bwMode="auto">
              <a:xfrm flipH="1" flipV="1">
                <a:off x="4945" y="1879"/>
                <a:ext cx="24" cy="78"/>
              </a:xfrm>
              <a:prstGeom prst="line">
                <a:avLst/>
              </a:prstGeom>
              <a:noFill/>
              <a:ln w="9525">
                <a:solidFill>
                  <a:schemeClr val="tx1"/>
                </a:solidFill>
                <a:round/>
                <a:headEnd type="none" w="sm" len="sm"/>
                <a:tailEnd type="none" w="sm" len="sm"/>
              </a:ln>
            </p:spPr>
            <p:txBody>
              <a:bodyPr lIns="22698" tIns="32171" rIns="22698" bIns="32171">
                <a:spAutoFit/>
              </a:bodyPr>
              <a:lstStyle/>
              <a:p>
                <a:endParaRPr lang="es-ES" dirty="0"/>
              </a:p>
            </p:txBody>
          </p:sp>
          <p:sp>
            <p:nvSpPr>
              <p:cNvPr id="213" name="Line 186"/>
              <p:cNvSpPr>
                <a:spLocks noChangeShapeType="1"/>
              </p:cNvSpPr>
              <p:nvPr/>
            </p:nvSpPr>
            <p:spPr bwMode="auto">
              <a:xfrm flipV="1">
                <a:off x="4825" y="1879"/>
                <a:ext cx="0" cy="77"/>
              </a:xfrm>
              <a:prstGeom prst="line">
                <a:avLst/>
              </a:prstGeom>
              <a:noFill/>
              <a:ln w="9525">
                <a:solidFill>
                  <a:schemeClr val="tx1"/>
                </a:solidFill>
                <a:round/>
                <a:headEnd type="none" w="sm" len="sm"/>
                <a:tailEnd type="none" w="sm" len="sm"/>
              </a:ln>
            </p:spPr>
            <p:txBody>
              <a:bodyPr lIns="22698" tIns="32171" rIns="22698" bIns="32171">
                <a:spAutoFit/>
              </a:bodyPr>
              <a:lstStyle/>
              <a:p>
                <a:endParaRPr lang="es-ES" dirty="0"/>
              </a:p>
            </p:txBody>
          </p:sp>
          <p:sp>
            <p:nvSpPr>
              <p:cNvPr id="214" name="Line 187"/>
              <p:cNvSpPr>
                <a:spLocks noChangeShapeType="1"/>
              </p:cNvSpPr>
              <p:nvPr/>
            </p:nvSpPr>
            <p:spPr bwMode="auto">
              <a:xfrm flipV="1">
                <a:off x="4969" y="1879"/>
                <a:ext cx="0" cy="77"/>
              </a:xfrm>
              <a:prstGeom prst="line">
                <a:avLst/>
              </a:prstGeom>
              <a:noFill/>
              <a:ln w="9525">
                <a:solidFill>
                  <a:schemeClr val="tx1"/>
                </a:solidFill>
                <a:round/>
                <a:headEnd type="none" w="sm" len="sm"/>
                <a:tailEnd type="none" w="sm" len="sm"/>
              </a:ln>
            </p:spPr>
            <p:txBody>
              <a:bodyPr lIns="22698" tIns="32171" rIns="22698" bIns="32171">
                <a:spAutoFit/>
              </a:bodyPr>
              <a:lstStyle/>
              <a:p>
                <a:endParaRPr lang="es-ES" dirty="0"/>
              </a:p>
            </p:txBody>
          </p:sp>
        </p:grpSp>
        <p:grpSp>
          <p:nvGrpSpPr>
            <p:cNvPr id="193" name="Group 188"/>
            <p:cNvGrpSpPr>
              <a:grpSpLocks/>
            </p:cNvGrpSpPr>
            <p:nvPr/>
          </p:nvGrpSpPr>
          <p:grpSpPr bwMode="auto">
            <a:xfrm>
              <a:off x="5097" y="2037"/>
              <a:ext cx="46" cy="48"/>
              <a:chOff x="5097" y="1895"/>
              <a:chExt cx="46" cy="48"/>
            </a:xfrm>
          </p:grpSpPr>
          <p:sp>
            <p:nvSpPr>
              <p:cNvPr id="203" name="Oval 189"/>
              <p:cNvSpPr>
                <a:spLocks noChangeArrowheads="1"/>
              </p:cNvSpPr>
              <p:nvPr/>
            </p:nvSpPr>
            <p:spPr bwMode="auto">
              <a:xfrm>
                <a:off x="5105" y="1895"/>
                <a:ext cx="30" cy="30"/>
              </a:xfrm>
              <a:prstGeom prst="ellipse">
                <a:avLst/>
              </a:prstGeom>
              <a:solidFill>
                <a:schemeClr val="tx1"/>
              </a:solidFill>
              <a:ln w="9525">
                <a:noFill/>
                <a:round/>
                <a:headEnd/>
                <a:tailEnd/>
              </a:ln>
            </p:spPr>
            <p:txBody>
              <a:bodyPr lIns="22698" tIns="32171" rIns="22698" bIns="32171">
                <a:spAutoFit/>
              </a:bodyPr>
              <a:lstStyle/>
              <a:p>
                <a:pPr eaLnBrk="0" hangingPunct="0"/>
                <a:endParaRPr lang="es-ES" dirty="0"/>
              </a:p>
            </p:txBody>
          </p:sp>
          <p:grpSp>
            <p:nvGrpSpPr>
              <p:cNvPr id="204" name="Group 190"/>
              <p:cNvGrpSpPr>
                <a:grpSpLocks/>
              </p:cNvGrpSpPr>
              <p:nvPr/>
            </p:nvGrpSpPr>
            <p:grpSpPr bwMode="auto">
              <a:xfrm>
                <a:off x="5097" y="1926"/>
                <a:ext cx="46" cy="17"/>
                <a:chOff x="5097" y="1926"/>
                <a:chExt cx="46" cy="17"/>
              </a:xfrm>
            </p:grpSpPr>
            <p:sp>
              <p:nvSpPr>
                <p:cNvPr id="205" name="Line 191"/>
                <p:cNvSpPr>
                  <a:spLocks noChangeShapeType="1"/>
                </p:cNvSpPr>
                <p:nvPr/>
              </p:nvSpPr>
              <p:spPr bwMode="auto">
                <a:xfrm>
                  <a:off x="5097" y="1926"/>
                  <a:ext cx="17" cy="17"/>
                </a:xfrm>
                <a:prstGeom prst="line">
                  <a:avLst/>
                </a:prstGeom>
                <a:noFill/>
                <a:ln w="12700">
                  <a:solidFill>
                    <a:schemeClr val="tx1"/>
                  </a:solidFill>
                  <a:round/>
                  <a:headEnd type="none" w="sm" len="sm"/>
                  <a:tailEnd type="none" w="sm" len="sm"/>
                </a:ln>
              </p:spPr>
              <p:txBody>
                <a:bodyPr lIns="22698" tIns="32171" rIns="22698" bIns="32171">
                  <a:spAutoFit/>
                </a:bodyPr>
                <a:lstStyle/>
                <a:p>
                  <a:endParaRPr lang="es-ES" dirty="0"/>
                </a:p>
              </p:txBody>
            </p:sp>
            <p:sp>
              <p:nvSpPr>
                <p:cNvPr id="206" name="Line 192"/>
                <p:cNvSpPr>
                  <a:spLocks noChangeShapeType="1"/>
                </p:cNvSpPr>
                <p:nvPr/>
              </p:nvSpPr>
              <p:spPr bwMode="auto">
                <a:xfrm flipH="1">
                  <a:off x="5126" y="1926"/>
                  <a:ext cx="17" cy="17"/>
                </a:xfrm>
                <a:prstGeom prst="line">
                  <a:avLst/>
                </a:prstGeom>
                <a:noFill/>
                <a:ln w="12700">
                  <a:solidFill>
                    <a:schemeClr val="tx1"/>
                  </a:solidFill>
                  <a:round/>
                  <a:headEnd type="none" w="sm" len="sm"/>
                  <a:tailEnd type="none" w="sm" len="sm"/>
                </a:ln>
              </p:spPr>
              <p:txBody>
                <a:bodyPr lIns="22698" tIns="32171" rIns="22698" bIns="32171">
                  <a:spAutoFit/>
                </a:bodyPr>
                <a:lstStyle/>
                <a:p>
                  <a:endParaRPr lang="es-ES" dirty="0"/>
                </a:p>
              </p:txBody>
            </p:sp>
          </p:grpSp>
        </p:grpSp>
        <p:grpSp>
          <p:nvGrpSpPr>
            <p:cNvPr id="194" name="Group 193"/>
            <p:cNvGrpSpPr>
              <a:grpSpLocks/>
            </p:cNvGrpSpPr>
            <p:nvPr/>
          </p:nvGrpSpPr>
          <p:grpSpPr bwMode="auto">
            <a:xfrm>
              <a:off x="5167" y="1970"/>
              <a:ext cx="182" cy="181"/>
              <a:chOff x="5167" y="1842"/>
              <a:chExt cx="182" cy="181"/>
            </a:xfrm>
          </p:grpSpPr>
          <p:sp>
            <p:nvSpPr>
              <p:cNvPr id="199" name="Rectangle 194"/>
              <p:cNvSpPr>
                <a:spLocks noChangeArrowheads="1"/>
              </p:cNvSpPr>
              <p:nvPr/>
            </p:nvSpPr>
            <p:spPr bwMode="auto">
              <a:xfrm>
                <a:off x="5167" y="1842"/>
                <a:ext cx="182" cy="181"/>
              </a:xfrm>
              <a:prstGeom prst="rect">
                <a:avLst/>
              </a:prstGeom>
              <a:solidFill>
                <a:schemeClr val="accent1"/>
              </a:solidFill>
              <a:ln w="9525">
                <a:solidFill>
                  <a:schemeClr val="tx1"/>
                </a:solidFill>
                <a:miter lim="800000"/>
                <a:headEnd/>
                <a:tailEnd/>
              </a:ln>
            </p:spPr>
            <p:txBody>
              <a:bodyPr lIns="22698" tIns="32171" rIns="22698" bIns="32171">
                <a:spAutoFit/>
              </a:bodyPr>
              <a:lstStyle/>
              <a:p>
                <a:pPr eaLnBrk="0" hangingPunct="0"/>
                <a:endParaRPr lang="es-ES" dirty="0"/>
              </a:p>
            </p:txBody>
          </p:sp>
          <p:grpSp>
            <p:nvGrpSpPr>
              <p:cNvPr id="200" name="Group 195"/>
              <p:cNvGrpSpPr>
                <a:grpSpLocks/>
              </p:cNvGrpSpPr>
              <p:nvPr/>
            </p:nvGrpSpPr>
            <p:grpSpPr bwMode="auto">
              <a:xfrm>
                <a:off x="5210" y="1845"/>
                <a:ext cx="97" cy="175"/>
                <a:chOff x="5210" y="1831"/>
                <a:chExt cx="97" cy="175"/>
              </a:xfrm>
            </p:grpSpPr>
            <p:sp>
              <p:nvSpPr>
                <p:cNvPr id="201" name="Freeform 196"/>
                <p:cNvSpPr>
                  <a:spLocks/>
                </p:cNvSpPr>
                <p:nvPr/>
              </p:nvSpPr>
              <p:spPr bwMode="auto">
                <a:xfrm>
                  <a:off x="5210" y="1831"/>
                  <a:ext cx="97" cy="59"/>
                </a:xfrm>
                <a:custGeom>
                  <a:avLst/>
                  <a:gdLst>
                    <a:gd name="T0" fmla="*/ 48 w 97"/>
                    <a:gd name="T1" fmla="*/ 0 h 59"/>
                    <a:gd name="T2" fmla="*/ 48 w 97"/>
                    <a:gd name="T3" fmla="*/ 58 h 59"/>
                    <a:gd name="T4" fmla="*/ 0 w 97"/>
                    <a:gd name="T5" fmla="*/ 58 h 59"/>
                    <a:gd name="T6" fmla="*/ 96 w 97"/>
                    <a:gd name="T7" fmla="*/ 58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0"/>
                      </a:moveTo>
                      <a:lnTo>
                        <a:pt x="48" y="58"/>
                      </a:lnTo>
                      <a:lnTo>
                        <a:pt x="0" y="58"/>
                      </a:lnTo>
                      <a:lnTo>
                        <a:pt x="96" y="58"/>
                      </a:lnTo>
                    </a:path>
                  </a:pathLst>
                </a:custGeom>
                <a:noFill/>
                <a:ln w="25400" cap="rnd" cmpd="sng">
                  <a:solidFill>
                    <a:srgbClr val="0000FF"/>
                  </a:solidFill>
                  <a:prstDash val="solid"/>
                  <a:round/>
                  <a:headEnd type="none" w="sm" len="sm"/>
                  <a:tailEnd type="none" w="sm" len="sm"/>
                </a:ln>
              </p:spPr>
              <p:txBody>
                <a:bodyPr lIns="22698" tIns="32171" rIns="22698" bIns="32171">
                  <a:spAutoFit/>
                </a:bodyPr>
                <a:lstStyle/>
                <a:p>
                  <a:endParaRPr lang="es-ES" dirty="0"/>
                </a:p>
              </p:txBody>
            </p:sp>
            <p:sp>
              <p:nvSpPr>
                <p:cNvPr id="202" name="Freeform 197"/>
                <p:cNvSpPr>
                  <a:spLocks/>
                </p:cNvSpPr>
                <p:nvPr/>
              </p:nvSpPr>
              <p:spPr bwMode="auto">
                <a:xfrm>
                  <a:off x="5210" y="1947"/>
                  <a:ext cx="97" cy="59"/>
                </a:xfrm>
                <a:custGeom>
                  <a:avLst/>
                  <a:gdLst>
                    <a:gd name="T0" fmla="*/ 48 w 97"/>
                    <a:gd name="T1" fmla="*/ 58 h 59"/>
                    <a:gd name="T2" fmla="*/ 48 w 97"/>
                    <a:gd name="T3" fmla="*/ 0 h 59"/>
                    <a:gd name="T4" fmla="*/ 0 w 97"/>
                    <a:gd name="T5" fmla="*/ 0 h 59"/>
                    <a:gd name="T6" fmla="*/ 96 w 97"/>
                    <a:gd name="T7" fmla="*/ 0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58"/>
                      </a:moveTo>
                      <a:lnTo>
                        <a:pt x="48" y="0"/>
                      </a:lnTo>
                      <a:lnTo>
                        <a:pt x="0" y="0"/>
                      </a:lnTo>
                      <a:lnTo>
                        <a:pt x="96" y="0"/>
                      </a:lnTo>
                    </a:path>
                  </a:pathLst>
                </a:custGeom>
                <a:noFill/>
                <a:ln w="25400" cap="rnd" cmpd="sng">
                  <a:solidFill>
                    <a:srgbClr val="0000FF"/>
                  </a:solidFill>
                  <a:prstDash val="solid"/>
                  <a:round/>
                  <a:headEnd type="none" w="sm" len="sm"/>
                  <a:tailEnd type="none" w="sm" len="sm"/>
                </a:ln>
              </p:spPr>
              <p:txBody>
                <a:bodyPr lIns="22698" tIns="32171" rIns="22698" bIns="32171">
                  <a:spAutoFit/>
                </a:bodyPr>
                <a:lstStyle/>
                <a:p>
                  <a:endParaRPr lang="es-ES" dirty="0"/>
                </a:p>
              </p:txBody>
            </p:sp>
          </p:grpSp>
        </p:grpSp>
        <p:grpSp>
          <p:nvGrpSpPr>
            <p:cNvPr id="195" name="Group 198"/>
            <p:cNvGrpSpPr>
              <a:grpSpLocks/>
            </p:cNvGrpSpPr>
            <p:nvPr/>
          </p:nvGrpSpPr>
          <p:grpSpPr bwMode="auto">
            <a:xfrm>
              <a:off x="4974" y="1941"/>
              <a:ext cx="377" cy="239"/>
              <a:chOff x="4974" y="1799"/>
              <a:chExt cx="377" cy="239"/>
            </a:xfrm>
          </p:grpSpPr>
          <p:sp>
            <p:nvSpPr>
              <p:cNvPr id="197" name="Line 199"/>
              <p:cNvSpPr>
                <a:spLocks noChangeShapeType="1"/>
              </p:cNvSpPr>
              <p:nvPr/>
            </p:nvSpPr>
            <p:spPr bwMode="auto">
              <a:xfrm>
                <a:off x="4974" y="1799"/>
                <a:ext cx="377" cy="0"/>
              </a:xfrm>
              <a:prstGeom prst="line">
                <a:avLst/>
              </a:prstGeom>
              <a:noFill/>
              <a:ln w="9525">
                <a:solidFill>
                  <a:schemeClr val="tx1"/>
                </a:solidFill>
                <a:round/>
                <a:headEnd type="none" w="sm" len="sm"/>
                <a:tailEnd type="none" w="sm" len="sm"/>
              </a:ln>
            </p:spPr>
            <p:txBody>
              <a:bodyPr lIns="22698" tIns="32171" rIns="22698" bIns="32171">
                <a:spAutoFit/>
              </a:bodyPr>
              <a:lstStyle/>
              <a:p>
                <a:endParaRPr lang="es-ES" dirty="0"/>
              </a:p>
            </p:txBody>
          </p:sp>
          <p:sp>
            <p:nvSpPr>
              <p:cNvPr id="198" name="Line 200"/>
              <p:cNvSpPr>
                <a:spLocks noChangeShapeType="1"/>
              </p:cNvSpPr>
              <p:nvPr/>
            </p:nvSpPr>
            <p:spPr bwMode="auto">
              <a:xfrm>
                <a:off x="4974" y="2038"/>
                <a:ext cx="377" cy="0"/>
              </a:xfrm>
              <a:prstGeom prst="line">
                <a:avLst/>
              </a:prstGeom>
              <a:noFill/>
              <a:ln w="9525">
                <a:solidFill>
                  <a:schemeClr val="tx1"/>
                </a:solidFill>
                <a:round/>
                <a:headEnd type="none" w="sm" len="sm"/>
                <a:tailEnd type="none" w="sm" len="sm"/>
              </a:ln>
            </p:spPr>
            <p:txBody>
              <a:bodyPr lIns="22698" tIns="32171" rIns="22698" bIns="32171">
                <a:spAutoFit/>
              </a:bodyPr>
              <a:lstStyle/>
              <a:p>
                <a:endParaRPr lang="es-ES" dirty="0"/>
              </a:p>
            </p:txBody>
          </p:sp>
        </p:grpSp>
        <p:sp>
          <p:nvSpPr>
            <p:cNvPr id="196" name="Line 201"/>
            <p:cNvSpPr>
              <a:spLocks noChangeShapeType="1"/>
            </p:cNvSpPr>
            <p:nvPr/>
          </p:nvSpPr>
          <p:spPr bwMode="auto">
            <a:xfrm flipH="1" flipV="1">
              <a:off x="5388" y="1972"/>
              <a:ext cx="77" cy="148"/>
            </a:xfrm>
            <a:prstGeom prst="line">
              <a:avLst/>
            </a:prstGeom>
            <a:noFill/>
            <a:ln w="12700">
              <a:solidFill>
                <a:schemeClr val="hlink"/>
              </a:solidFill>
              <a:round/>
              <a:headEnd type="none" w="sm" len="sm"/>
              <a:tailEnd type="triangle" w="sm" len="sm"/>
            </a:ln>
          </p:spPr>
          <p:txBody>
            <a:bodyPr lIns="22698" tIns="32171" rIns="22698" bIns="32171">
              <a:spAutoFit/>
            </a:bodyPr>
            <a:lstStyle/>
            <a:p>
              <a:endParaRPr lang="es-ES" dirty="0"/>
            </a:p>
          </p:txBody>
        </p:sp>
      </p:grpSp>
      <p:sp>
        <p:nvSpPr>
          <p:cNvPr id="220" name="Rectangle 202"/>
          <p:cNvSpPr>
            <a:spLocks noChangeArrowheads="1"/>
          </p:cNvSpPr>
          <p:nvPr>
            <p:custDataLst>
              <p:tags r:id="rId21"/>
            </p:custDataLst>
          </p:nvPr>
        </p:nvSpPr>
        <p:spPr bwMode="auto">
          <a:xfrm>
            <a:off x="6503988" y="4346575"/>
            <a:ext cx="1157287" cy="284814"/>
          </a:xfrm>
          <a:prstGeom prst="rect">
            <a:avLst/>
          </a:prstGeom>
          <a:solidFill>
            <a:srgbClr val="CECED6"/>
          </a:solidFill>
          <a:ln w="9525">
            <a:noFill/>
            <a:miter lim="800000"/>
            <a:headEnd/>
            <a:tailEnd/>
          </a:ln>
        </p:spPr>
        <p:txBody>
          <a:bodyPr lIns="22085" tIns="31302" rIns="22085" bIns="31302">
            <a:spAutoFit/>
          </a:bodyPr>
          <a:lstStyle/>
          <a:p>
            <a:pPr marL="668338" indent="-668338" defTabSz="801688" eaLnBrk="0" hangingPunct="0">
              <a:lnSpc>
                <a:spcPct val="80000"/>
              </a:lnSpc>
            </a:pPr>
            <a:r>
              <a:rPr lang="en-US" sz="1800" b="0" dirty="0">
                <a:latin typeface="Arial" charset="0"/>
              </a:rPr>
              <a:t>Detalle:	</a:t>
            </a:r>
          </a:p>
        </p:txBody>
      </p:sp>
      <p:sp>
        <p:nvSpPr>
          <p:cNvPr id="221" name="Rectangle 203"/>
          <p:cNvSpPr>
            <a:spLocks noChangeArrowheads="1"/>
          </p:cNvSpPr>
          <p:nvPr>
            <p:custDataLst>
              <p:tags r:id="rId22"/>
            </p:custDataLst>
          </p:nvPr>
        </p:nvSpPr>
        <p:spPr bwMode="auto">
          <a:xfrm>
            <a:off x="7354888" y="4371975"/>
            <a:ext cx="244475" cy="258763"/>
          </a:xfrm>
          <a:prstGeom prst="rect">
            <a:avLst/>
          </a:prstGeom>
          <a:solidFill>
            <a:schemeClr val="accent1"/>
          </a:solidFill>
          <a:ln w="9525">
            <a:solidFill>
              <a:schemeClr val="tx1"/>
            </a:solidFill>
            <a:miter lim="800000"/>
            <a:headEnd/>
            <a:tailEnd/>
          </a:ln>
        </p:spPr>
        <p:txBody>
          <a:bodyPr lIns="22698" tIns="32171" rIns="22698" bIns="32171">
            <a:spAutoFit/>
          </a:bodyPr>
          <a:lstStyle/>
          <a:p>
            <a:pPr eaLnBrk="0" hangingPunct="0"/>
            <a:endParaRPr lang="es-ES" dirty="0"/>
          </a:p>
        </p:txBody>
      </p:sp>
      <p:sp>
        <p:nvSpPr>
          <p:cNvPr id="222" name="Rectangle 204"/>
          <p:cNvSpPr>
            <a:spLocks noChangeArrowheads="1"/>
          </p:cNvSpPr>
          <p:nvPr>
            <p:custDataLst>
              <p:tags r:id="rId23"/>
            </p:custDataLst>
          </p:nvPr>
        </p:nvSpPr>
        <p:spPr bwMode="auto">
          <a:xfrm>
            <a:off x="7429500" y="4424363"/>
            <a:ext cx="96838" cy="263525"/>
          </a:xfrm>
          <a:prstGeom prst="rect">
            <a:avLst/>
          </a:prstGeom>
          <a:noFill/>
          <a:ln w="9525">
            <a:noFill/>
            <a:miter lim="800000"/>
            <a:headEnd/>
            <a:tailEnd/>
          </a:ln>
        </p:spPr>
        <p:txBody>
          <a:bodyPr lIns="22085" tIns="31302" rIns="22085" bIns="31302">
            <a:spAutoFit/>
          </a:bodyPr>
          <a:lstStyle/>
          <a:p>
            <a:pPr defTabSz="801688" eaLnBrk="0" hangingPunct="0"/>
            <a:r>
              <a:rPr lang="en-US" b="0" dirty="0">
                <a:solidFill>
                  <a:srgbClr val="0000FF"/>
                </a:solidFill>
                <a:latin typeface="Arial" charset="0"/>
              </a:rPr>
              <a:t>p</a:t>
            </a:r>
          </a:p>
        </p:txBody>
      </p:sp>
      <p:sp>
        <p:nvSpPr>
          <p:cNvPr id="223" name="Freeform 205"/>
          <p:cNvSpPr>
            <a:spLocks/>
          </p:cNvSpPr>
          <p:nvPr>
            <p:custDataLst>
              <p:tags r:id="rId24"/>
            </p:custDataLst>
          </p:nvPr>
        </p:nvSpPr>
        <p:spPr bwMode="auto">
          <a:xfrm>
            <a:off x="7356475" y="4381500"/>
            <a:ext cx="242888" cy="119063"/>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chemeClr val="tx1"/>
            </a:solidFill>
            <a:prstDash val="solid"/>
            <a:round/>
            <a:headEnd type="none" w="sm" len="sm"/>
            <a:tailEnd type="none" w="sm" len="sm"/>
          </a:ln>
        </p:spPr>
        <p:txBody>
          <a:bodyPr lIns="22698" tIns="32171" rIns="22698" bIns="32171">
            <a:spAutoFit/>
          </a:bodyPr>
          <a:lstStyle/>
          <a:p>
            <a:endParaRPr lang="es-ES" dirty="0"/>
          </a:p>
        </p:txBody>
      </p:sp>
      <p:sp>
        <p:nvSpPr>
          <p:cNvPr id="224" name="Rectangle 206"/>
          <p:cNvSpPr>
            <a:spLocks noChangeArrowheads="1"/>
          </p:cNvSpPr>
          <p:nvPr>
            <p:custDataLst>
              <p:tags r:id="rId25"/>
            </p:custDataLst>
          </p:nvPr>
        </p:nvSpPr>
        <p:spPr bwMode="auto">
          <a:xfrm>
            <a:off x="5577106" y="823913"/>
            <a:ext cx="2352675" cy="555658"/>
          </a:xfrm>
          <a:prstGeom prst="rect">
            <a:avLst/>
          </a:prstGeom>
          <a:noFill/>
          <a:ln w="9525">
            <a:noFill/>
            <a:miter lim="800000"/>
            <a:headEnd/>
            <a:tailEnd/>
          </a:ln>
        </p:spPr>
        <p:txBody>
          <a:bodyPr lIns="22085" tIns="31302" rIns="22085" bIns="31302">
            <a:spAutoFit/>
          </a:bodyPr>
          <a:lstStyle/>
          <a:p>
            <a:pPr marL="587375" indent="-587375" defTabSz="801688" eaLnBrk="0" hangingPunct="0"/>
            <a:r>
              <a:rPr lang="en-US" sz="1600" dirty="0">
                <a:solidFill>
                  <a:srgbClr val="FF0000"/>
                </a:solidFill>
                <a:latin typeface="Arial" charset="0"/>
              </a:rPr>
              <a:t>IV	</a:t>
            </a:r>
            <a:r>
              <a:rPr lang="en-US" sz="1600" b="0" dirty="0">
                <a:latin typeface="Arial" charset="0"/>
              </a:rPr>
              <a:t>Válvula de entrada  </a:t>
            </a:r>
          </a:p>
          <a:p>
            <a:pPr marL="587375" indent="-587375" defTabSz="801688" eaLnBrk="0" hangingPunct="0"/>
            <a:r>
              <a:rPr lang="en-US" sz="1600" dirty="0">
                <a:solidFill>
                  <a:srgbClr val="FF0000"/>
                </a:solidFill>
                <a:latin typeface="Arial" charset="0"/>
              </a:rPr>
              <a:t>OV</a:t>
            </a:r>
            <a:r>
              <a:rPr lang="en-US" sz="1600" b="0" dirty="0">
                <a:latin typeface="Arial" charset="0"/>
              </a:rPr>
              <a:t>	Válvula de salida</a:t>
            </a:r>
          </a:p>
        </p:txBody>
      </p:sp>
      <p:sp>
        <p:nvSpPr>
          <p:cNvPr id="225" name="Rectangle 207"/>
          <p:cNvSpPr>
            <a:spLocks noChangeArrowheads="1"/>
          </p:cNvSpPr>
          <p:nvPr>
            <p:custDataLst>
              <p:tags r:id="rId26"/>
            </p:custDataLst>
          </p:nvPr>
        </p:nvSpPr>
        <p:spPr bwMode="auto">
          <a:xfrm>
            <a:off x="6588125" y="3157538"/>
            <a:ext cx="279400" cy="525462"/>
          </a:xfrm>
          <a:prstGeom prst="rect">
            <a:avLst/>
          </a:prstGeom>
          <a:noFill/>
          <a:ln w="9525">
            <a:noFill/>
            <a:miter lim="800000"/>
            <a:headEnd/>
            <a:tailEnd/>
          </a:ln>
        </p:spPr>
        <p:txBody>
          <a:bodyPr lIns="22085" tIns="31302" rIns="22085" bIns="31302">
            <a:spAutoFit/>
          </a:bodyPr>
          <a:lstStyle/>
          <a:p>
            <a:pPr defTabSz="801688" eaLnBrk="0" hangingPunct="0"/>
            <a:r>
              <a:rPr lang="en-US" sz="1600" b="0" dirty="0">
                <a:latin typeface="Arial" charset="0"/>
              </a:rPr>
              <a:t>OV</a:t>
            </a:r>
          </a:p>
        </p:txBody>
      </p:sp>
      <p:sp>
        <p:nvSpPr>
          <p:cNvPr id="226" name="Rectangle 208"/>
          <p:cNvSpPr>
            <a:spLocks noChangeArrowheads="1"/>
          </p:cNvSpPr>
          <p:nvPr>
            <p:custDataLst>
              <p:tags r:id="rId27"/>
            </p:custDataLst>
          </p:nvPr>
        </p:nvSpPr>
        <p:spPr bwMode="auto">
          <a:xfrm>
            <a:off x="7800975" y="3784600"/>
            <a:ext cx="180975" cy="527050"/>
          </a:xfrm>
          <a:prstGeom prst="rect">
            <a:avLst/>
          </a:prstGeom>
          <a:noFill/>
          <a:ln w="9525">
            <a:noFill/>
            <a:miter lim="800000"/>
            <a:headEnd/>
            <a:tailEnd/>
          </a:ln>
        </p:spPr>
        <p:txBody>
          <a:bodyPr lIns="22085" tIns="31302" rIns="22085" bIns="31302">
            <a:spAutoFit/>
          </a:bodyPr>
          <a:lstStyle/>
          <a:p>
            <a:pPr defTabSz="801688" eaLnBrk="0" hangingPunct="0"/>
            <a:r>
              <a:rPr lang="en-US" sz="1600" b="0" dirty="0">
                <a:latin typeface="Arial" charset="0"/>
              </a:rPr>
              <a:t>IV</a:t>
            </a:r>
          </a:p>
        </p:txBody>
      </p:sp>
      <p:grpSp>
        <p:nvGrpSpPr>
          <p:cNvPr id="227" name="Group 209"/>
          <p:cNvGrpSpPr>
            <a:grpSpLocks/>
          </p:cNvGrpSpPr>
          <p:nvPr/>
        </p:nvGrpSpPr>
        <p:grpSpPr bwMode="auto">
          <a:xfrm>
            <a:off x="433388" y="782638"/>
            <a:ext cx="4876674" cy="1946275"/>
            <a:chOff x="303" y="567"/>
            <a:chExt cx="3565" cy="1363"/>
          </a:xfrm>
        </p:grpSpPr>
        <p:sp>
          <p:nvSpPr>
            <p:cNvPr id="228" name="Rectangle 210"/>
            <p:cNvSpPr>
              <a:spLocks noChangeArrowheads="1"/>
            </p:cNvSpPr>
            <p:nvPr/>
          </p:nvSpPr>
          <p:spPr bwMode="auto">
            <a:xfrm>
              <a:off x="2120" y="567"/>
              <a:ext cx="1748" cy="529"/>
            </a:xfrm>
            <a:prstGeom prst="rect">
              <a:avLst/>
            </a:prstGeom>
            <a:noFill/>
            <a:ln w="9525">
              <a:noFill/>
              <a:miter lim="800000"/>
              <a:headEnd/>
              <a:tailEnd/>
            </a:ln>
          </p:spPr>
          <p:txBody>
            <a:bodyPr wrap="none" lIns="16186" tIns="8091" rIns="16186" bIns="8091">
              <a:spAutoFit/>
            </a:bodyPr>
            <a:lstStyle/>
            <a:p>
              <a:pPr marL="587375" indent="-587375" defTabSz="801688" eaLnBrk="0" hangingPunct="0"/>
              <a:r>
                <a:rPr lang="en-US" sz="1600" dirty="0">
                  <a:solidFill>
                    <a:srgbClr val="FF0000"/>
                  </a:solidFill>
                  <a:latin typeface="Arial" charset="0"/>
                </a:rPr>
                <a:t>BOU</a:t>
              </a:r>
              <a:r>
                <a:rPr lang="en-US" sz="1600" b="0" dirty="0">
                  <a:latin typeface="Arial" charset="0"/>
                </a:rPr>
                <a:t>	Unidad de freno </a:t>
              </a:r>
            </a:p>
            <a:p>
              <a:pPr marL="587375" indent="-587375" defTabSz="801688" eaLnBrk="0" hangingPunct="0"/>
              <a:r>
                <a:rPr lang="en-US" sz="1600" dirty="0">
                  <a:solidFill>
                    <a:srgbClr val="FF0000"/>
                  </a:solidFill>
                  <a:latin typeface="Arial" charset="0"/>
                </a:rPr>
                <a:t>PTS</a:t>
              </a:r>
              <a:r>
                <a:rPr lang="en-US" sz="1600" b="0" dirty="0">
                  <a:latin typeface="Arial" charset="0"/>
                </a:rPr>
                <a:t>	Simulador de pedal</a:t>
              </a:r>
            </a:p>
            <a:p>
              <a:pPr marL="587375" indent="-587375" defTabSz="801688" eaLnBrk="0" hangingPunct="0"/>
              <a:r>
                <a:rPr lang="en-US" sz="1600" dirty="0">
                  <a:solidFill>
                    <a:srgbClr val="FF0000"/>
                  </a:solidFill>
                  <a:latin typeface="Arial" charset="0"/>
                </a:rPr>
                <a:t>MC</a:t>
              </a:r>
              <a:r>
                <a:rPr lang="en-US" sz="1600" b="0" dirty="0">
                  <a:latin typeface="Arial" charset="0"/>
                </a:rPr>
                <a:t>	Cilindro Maestro</a:t>
              </a:r>
            </a:p>
          </p:txBody>
        </p:sp>
        <p:sp>
          <p:nvSpPr>
            <p:cNvPr id="229" name="Rectangle 211"/>
            <p:cNvSpPr>
              <a:spLocks noChangeArrowheads="1"/>
            </p:cNvSpPr>
            <p:nvPr/>
          </p:nvSpPr>
          <p:spPr bwMode="auto">
            <a:xfrm>
              <a:off x="303" y="580"/>
              <a:ext cx="395" cy="204"/>
            </a:xfrm>
            <a:prstGeom prst="rect">
              <a:avLst/>
            </a:prstGeom>
            <a:noFill/>
            <a:ln w="9525">
              <a:noFill/>
              <a:miter lim="800000"/>
              <a:headEnd/>
              <a:tailEnd/>
            </a:ln>
          </p:spPr>
          <p:txBody>
            <a:bodyPr wrap="none" lIns="16186" tIns="8091" rIns="16186" bIns="8091">
              <a:spAutoFit/>
            </a:bodyPr>
            <a:lstStyle/>
            <a:p>
              <a:pPr defTabSz="801688" eaLnBrk="0" hangingPunct="0"/>
              <a:r>
                <a:rPr lang="en-US" sz="1800" dirty="0">
                  <a:latin typeface="Arial" charset="0"/>
                </a:rPr>
                <a:t>BOU</a:t>
              </a:r>
            </a:p>
          </p:txBody>
        </p:sp>
        <p:sp>
          <p:nvSpPr>
            <p:cNvPr id="230" name="Rectangle 212"/>
            <p:cNvSpPr>
              <a:spLocks noChangeArrowheads="1"/>
            </p:cNvSpPr>
            <p:nvPr/>
          </p:nvSpPr>
          <p:spPr bwMode="auto">
            <a:xfrm>
              <a:off x="433" y="932"/>
              <a:ext cx="254" cy="182"/>
            </a:xfrm>
            <a:prstGeom prst="rect">
              <a:avLst/>
            </a:prstGeom>
            <a:noFill/>
            <a:ln w="9525">
              <a:noFill/>
              <a:miter lim="800000"/>
              <a:headEnd/>
              <a:tailEnd/>
            </a:ln>
          </p:spPr>
          <p:txBody>
            <a:bodyPr wrap="none" lIns="16186" tIns="8091" rIns="16186" bIns="8091">
              <a:spAutoFit/>
            </a:bodyPr>
            <a:lstStyle/>
            <a:p>
              <a:pPr defTabSz="801688" eaLnBrk="0" hangingPunct="0"/>
              <a:r>
                <a:rPr lang="en-US" sz="1600" dirty="0">
                  <a:latin typeface="Arial" charset="0"/>
                </a:rPr>
                <a:t>MC</a:t>
              </a:r>
            </a:p>
          </p:txBody>
        </p:sp>
        <p:grpSp>
          <p:nvGrpSpPr>
            <p:cNvPr id="231" name="Group 213"/>
            <p:cNvGrpSpPr>
              <a:grpSpLocks/>
            </p:cNvGrpSpPr>
            <p:nvPr/>
          </p:nvGrpSpPr>
          <p:grpSpPr bwMode="auto">
            <a:xfrm>
              <a:off x="3543" y="1693"/>
              <a:ext cx="214" cy="237"/>
              <a:chOff x="3543" y="1693"/>
              <a:chExt cx="214" cy="237"/>
            </a:xfrm>
          </p:grpSpPr>
          <p:sp>
            <p:nvSpPr>
              <p:cNvPr id="303" name="Rectangle 214"/>
              <p:cNvSpPr>
                <a:spLocks noChangeArrowheads="1"/>
              </p:cNvSpPr>
              <p:nvPr/>
            </p:nvSpPr>
            <p:spPr bwMode="auto">
              <a:xfrm>
                <a:off x="3543" y="1720"/>
                <a:ext cx="182" cy="181"/>
              </a:xfrm>
              <a:prstGeom prst="rect">
                <a:avLst/>
              </a:prstGeom>
              <a:solidFill>
                <a:srgbClr val="FFE173"/>
              </a:solidFill>
              <a:ln w="9525">
                <a:solidFill>
                  <a:schemeClr val="tx1"/>
                </a:solidFill>
                <a:miter lim="800000"/>
                <a:headEnd/>
                <a:tailEnd/>
              </a:ln>
            </p:spPr>
            <p:txBody>
              <a:bodyPr wrap="none" lIns="16635" tIns="8316" rIns="16635" bIns="8316">
                <a:spAutoFit/>
              </a:bodyPr>
              <a:lstStyle/>
              <a:p>
                <a:pPr eaLnBrk="0" hangingPunct="0"/>
                <a:endParaRPr lang="es-ES" dirty="0"/>
              </a:p>
            </p:txBody>
          </p:sp>
          <p:sp>
            <p:nvSpPr>
              <p:cNvPr id="304" name="Line 215"/>
              <p:cNvSpPr>
                <a:spLocks noChangeShapeType="1"/>
              </p:cNvSpPr>
              <p:nvPr/>
            </p:nvSpPr>
            <p:spPr bwMode="auto">
              <a:xfrm flipV="1">
                <a:off x="3547" y="1725"/>
                <a:ext cx="171" cy="170"/>
              </a:xfrm>
              <a:prstGeom prst="line">
                <a:avLst/>
              </a:prstGeom>
              <a:noFill/>
              <a:ln w="9525">
                <a:solidFill>
                  <a:schemeClr val="tx1"/>
                </a:solidFill>
                <a:round/>
                <a:headEnd type="none" w="sm" len="sm"/>
                <a:tailEnd type="none" w="sm" len="sm"/>
              </a:ln>
            </p:spPr>
            <p:txBody>
              <a:bodyPr wrap="none" lIns="16635" tIns="8316" rIns="16635" bIns="8316">
                <a:spAutoFit/>
              </a:bodyPr>
              <a:lstStyle/>
              <a:p>
                <a:endParaRPr lang="es-ES" dirty="0"/>
              </a:p>
            </p:txBody>
          </p:sp>
          <p:sp>
            <p:nvSpPr>
              <p:cNvPr id="305" name="Rectangle 216"/>
              <p:cNvSpPr>
                <a:spLocks noChangeArrowheads="1"/>
              </p:cNvSpPr>
              <p:nvPr/>
            </p:nvSpPr>
            <p:spPr bwMode="auto">
              <a:xfrm>
                <a:off x="3551" y="1693"/>
                <a:ext cx="96" cy="160"/>
              </a:xfrm>
              <a:prstGeom prst="rect">
                <a:avLst/>
              </a:prstGeom>
              <a:noFill/>
              <a:ln w="9525">
                <a:noFill/>
                <a:miter lim="800000"/>
                <a:headEnd/>
                <a:tailEnd/>
              </a:ln>
            </p:spPr>
            <p:txBody>
              <a:bodyPr wrap="none" lIns="16186" tIns="8091" rIns="16186" bIns="8091">
                <a:spAutoFit/>
              </a:bodyPr>
              <a:lstStyle/>
              <a:p>
                <a:pPr defTabSz="801688" eaLnBrk="0" hangingPunct="0"/>
                <a:r>
                  <a:rPr lang="en-US" b="0" dirty="0">
                    <a:solidFill>
                      <a:srgbClr val="0000FF"/>
                    </a:solidFill>
                    <a:latin typeface="Arial" charset="0"/>
                  </a:rPr>
                  <a:t>p</a:t>
                </a:r>
              </a:p>
            </p:txBody>
          </p:sp>
          <p:sp>
            <p:nvSpPr>
              <p:cNvPr id="306" name="Rectangle 217"/>
              <p:cNvSpPr>
                <a:spLocks noChangeArrowheads="1"/>
              </p:cNvSpPr>
              <p:nvPr/>
            </p:nvSpPr>
            <p:spPr bwMode="auto">
              <a:xfrm>
                <a:off x="3640" y="1770"/>
                <a:ext cx="117" cy="160"/>
              </a:xfrm>
              <a:prstGeom prst="rect">
                <a:avLst/>
              </a:prstGeom>
              <a:noFill/>
              <a:ln w="9525">
                <a:noFill/>
                <a:miter lim="800000"/>
                <a:headEnd/>
                <a:tailEnd/>
              </a:ln>
            </p:spPr>
            <p:txBody>
              <a:bodyPr wrap="none" lIns="16186" tIns="8091" rIns="16186" bIns="8091">
                <a:spAutoFit/>
              </a:bodyPr>
              <a:lstStyle/>
              <a:p>
                <a:pPr defTabSz="801688" eaLnBrk="0" hangingPunct="0"/>
                <a:r>
                  <a:rPr lang="en-US" b="0" dirty="0">
                    <a:solidFill>
                      <a:schemeClr val="hlink"/>
                    </a:solidFill>
                    <a:latin typeface="Arial" charset="0"/>
                  </a:rPr>
                  <a:t>U</a:t>
                </a:r>
              </a:p>
            </p:txBody>
          </p:sp>
        </p:grpSp>
        <p:sp>
          <p:nvSpPr>
            <p:cNvPr id="232" name="Freeform 218"/>
            <p:cNvSpPr>
              <a:spLocks noChangeArrowheads="1"/>
            </p:cNvSpPr>
            <p:nvPr/>
          </p:nvSpPr>
          <p:spPr bwMode="auto">
            <a:xfrm>
              <a:off x="1104" y="1760"/>
              <a:ext cx="2438" cy="1"/>
            </a:xfrm>
            <a:custGeom>
              <a:avLst/>
              <a:gdLst>
                <a:gd name="T0" fmla="*/ 0 w 2438"/>
                <a:gd name="T1" fmla="*/ 0 h 1"/>
                <a:gd name="T2" fmla="*/ 2438 w 2438"/>
                <a:gd name="T3" fmla="*/ 0 h 1"/>
                <a:gd name="T4" fmla="*/ 0 60000 65536"/>
                <a:gd name="T5" fmla="*/ 0 60000 65536"/>
                <a:gd name="T6" fmla="*/ 0 w 2438"/>
                <a:gd name="T7" fmla="*/ 0 h 1"/>
                <a:gd name="T8" fmla="*/ 2438 w 2438"/>
                <a:gd name="T9" fmla="*/ 1 h 1"/>
              </a:gdLst>
              <a:ahLst/>
              <a:cxnLst>
                <a:cxn ang="T4">
                  <a:pos x="T0" y="T1"/>
                </a:cxn>
                <a:cxn ang="T5">
                  <a:pos x="T2" y="T3"/>
                </a:cxn>
              </a:cxnLst>
              <a:rect l="T6" t="T7" r="T8" b="T9"/>
              <a:pathLst>
                <a:path w="2438" h="1">
                  <a:moveTo>
                    <a:pt x="0" y="0"/>
                  </a:moveTo>
                  <a:lnTo>
                    <a:pt x="2438" y="0"/>
                  </a:lnTo>
                </a:path>
              </a:pathLst>
            </a:custGeom>
            <a:noFill/>
            <a:ln w="6350">
              <a:solidFill>
                <a:srgbClr val="9801FF"/>
              </a:solidFill>
              <a:round/>
              <a:headEnd type="none" w="sm" len="sm"/>
              <a:tailEnd type="none" w="sm" len="sm"/>
            </a:ln>
          </p:spPr>
          <p:txBody>
            <a:bodyPr wrap="none" lIns="16635" tIns="8316" rIns="16635" bIns="8316">
              <a:spAutoFit/>
            </a:bodyPr>
            <a:lstStyle/>
            <a:p>
              <a:endParaRPr lang="es-ES" dirty="0"/>
            </a:p>
          </p:txBody>
        </p:sp>
        <p:sp>
          <p:nvSpPr>
            <p:cNvPr id="233" name="Oval 219"/>
            <p:cNvSpPr>
              <a:spLocks noChangeArrowheads="1"/>
            </p:cNvSpPr>
            <p:nvPr/>
          </p:nvSpPr>
          <p:spPr bwMode="auto">
            <a:xfrm>
              <a:off x="1078" y="1736"/>
              <a:ext cx="52" cy="52"/>
            </a:xfrm>
            <a:prstGeom prst="ellipse">
              <a:avLst/>
            </a:prstGeom>
            <a:solidFill>
              <a:srgbClr val="9903FD"/>
            </a:solidFill>
            <a:ln w="9525">
              <a:noFill/>
              <a:round/>
              <a:headEnd/>
              <a:tailEnd/>
            </a:ln>
          </p:spPr>
          <p:txBody>
            <a:bodyPr wrap="none" lIns="16635" tIns="8316" rIns="16635" bIns="8316">
              <a:spAutoFit/>
            </a:bodyPr>
            <a:lstStyle/>
            <a:p>
              <a:pPr eaLnBrk="0" hangingPunct="0"/>
              <a:endParaRPr lang="es-ES" dirty="0"/>
            </a:p>
          </p:txBody>
        </p:sp>
        <p:grpSp>
          <p:nvGrpSpPr>
            <p:cNvPr id="234" name="Group 220"/>
            <p:cNvGrpSpPr>
              <a:grpSpLocks/>
            </p:cNvGrpSpPr>
            <p:nvPr/>
          </p:nvGrpSpPr>
          <p:grpSpPr bwMode="auto">
            <a:xfrm>
              <a:off x="839" y="618"/>
              <a:ext cx="1348" cy="875"/>
              <a:chOff x="839" y="618"/>
              <a:chExt cx="1348" cy="875"/>
            </a:xfrm>
          </p:grpSpPr>
          <p:sp>
            <p:nvSpPr>
              <p:cNvPr id="236" name="Line 221"/>
              <p:cNvSpPr>
                <a:spLocks noChangeShapeType="1"/>
              </p:cNvSpPr>
              <p:nvPr/>
            </p:nvSpPr>
            <p:spPr bwMode="auto">
              <a:xfrm>
                <a:off x="1754" y="671"/>
                <a:ext cx="363" cy="0"/>
              </a:xfrm>
              <a:prstGeom prst="line">
                <a:avLst/>
              </a:prstGeom>
              <a:noFill/>
              <a:ln w="12700">
                <a:solidFill>
                  <a:srgbClr val="CC00CC"/>
                </a:solidFill>
                <a:round/>
                <a:headEnd type="none" w="sm" len="sm"/>
                <a:tailEnd type="stealth" w="med" len="lg"/>
              </a:ln>
            </p:spPr>
            <p:txBody>
              <a:bodyPr wrap="none" lIns="16635" tIns="8316" rIns="16635" bIns="8316">
                <a:spAutoFit/>
              </a:bodyPr>
              <a:lstStyle/>
              <a:p>
                <a:endParaRPr lang="es-ES" dirty="0"/>
              </a:p>
            </p:txBody>
          </p:sp>
          <p:sp>
            <p:nvSpPr>
              <p:cNvPr id="237" name="Rectangle 222"/>
              <p:cNvSpPr>
                <a:spLocks noChangeArrowheads="1"/>
              </p:cNvSpPr>
              <p:nvPr/>
            </p:nvSpPr>
            <p:spPr bwMode="auto">
              <a:xfrm>
                <a:off x="1209" y="1310"/>
                <a:ext cx="312" cy="183"/>
              </a:xfrm>
              <a:prstGeom prst="rect">
                <a:avLst/>
              </a:prstGeom>
              <a:noFill/>
              <a:ln w="9525">
                <a:noFill/>
                <a:miter lim="800000"/>
                <a:headEnd/>
                <a:tailEnd/>
              </a:ln>
            </p:spPr>
            <p:txBody>
              <a:bodyPr wrap="none" lIns="16186" tIns="8091" rIns="16186" bIns="8091">
                <a:spAutoFit/>
              </a:bodyPr>
              <a:lstStyle/>
              <a:p>
                <a:pPr defTabSz="801688" eaLnBrk="0" hangingPunct="0"/>
                <a:r>
                  <a:rPr lang="en-US" sz="1600" dirty="0">
                    <a:latin typeface="Arial" charset="0"/>
                  </a:rPr>
                  <a:t>PTS</a:t>
                </a:r>
              </a:p>
            </p:txBody>
          </p:sp>
          <p:grpSp>
            <p:nvGrpSpPr>
              <p:cNvPr id="238" name="Group 223"/>
              <p:cNvGrpSpPr>
                <a:grpSpLocks/>
              </p:cNvGrpSpPr>
              <p:nvPr/>
            </p:nvGrpSpPr>
            <p:grpSpPr bwMode="auto">
              <a:xfrm>
                <a:off x="839" y="620"/>
                <a:ext cx="477" cy="280"/>
                <a:chOff x="1001" y="580"/>
                <a:chExt cx="469" cy="315"/>
              </a:xfrm>
            </p:grpSpPr>
            <p:sp>
              <p:nvSpPr>
                <p:cNvPr id="300" name="Rectangle 224"/>
                <p:cNvSpPr>
                  <a:spLocks noChangeArrowheads="1"/>
                </p:cNvSpPr>
                <p:nvPr/>
              </p:nvSpPr>
              <p:spPr bwMode="auto">
                <a:xfrm>
                  <a:off x="1006" y="733"/>
                  <a:ext cx="458" cy="156"/>
                </a:xfrm>
                <a:prstGeom prst="rect">
                  <a:avLst/>
                </a:prstGeom>
                <a:solidFill>
                  <a:srgbClr val="95AAE7"/>
                </a:solidFill>
                <a:ln w="9525">
                  <a:noFill/>
                  <a:miter lim="800000"/>
                  <a:headEnd/>
                  <a:tailEnd/>
                </a:ln>
              </p:spPr>
              <p:txBody>
                <a:bodyPr wrap="none" lIns="16635" tIns="8316" rIns="16635" bIns="8316">
                  <a:spAutoFit/>
                </a:bodyPr>
                <a:lstStyle/>
                <a:p>
                  <a:pPr eaLnBrk="0" hangingPunct="0"/>
                  <a:endParaRPr lang="es-ES" dirty="0"/>
                </a:p>
              </p:txBody>
            </p:sp>
            <p:sp>
              <p:nvSpPr>
                <p:cNvPr id="301" name="Freeform 225"/>
                <p:cNvSpPr>
                  <a:spLocks/>
                </p:cNvSpPr>
                <p:nvPr/>
              </p:nvSpPr>
              <p:spPr bwMode="auto">
                <a:xfrm>
                  <a:off x="1001" y="605"/>
                  <a:ext cx="469" cy="290"/>
                </a:xfrm>
                <a:custGeom>
                  <a:avLst/>
                  <a:gdLst>
                    <a:gd name="T0" fmla="*/ 314 w 469"/>
                    <a:gd name="T1" fmla="*/ 0 h 290"/>
                    <a:gd name="T2" fmla="*/ 314 w 469"/>
                    <a:gd name="T3" fmla="*/ 37 h 290"/>
                    <a:gd name="T4" fmla="*/ 0 w 469"/>
                    <a:gd name="T5" fmla="*/ 83 h 290"/>
                    <a:gd name="T6" fmla="*/ 0 w 469"/>
                    <a:gd name="T7" fmla="*/ 289 h 290"/>
                    <a:gd name="T8" fmla="*/ 468 w 469"/>
                    <a:gd name="T9" fmla="*/ 289 h 290"/>
                    <a:gd name="T10" fmla="*/ 468 w 469"/>
                    <a:gd name="T11" fmla="*/ 37 h 290"/>
                    <a:gd name="T12" fmla="*/ 401 w 469"/>
                    <a:gd name="T13" fmla="*/ 37 h 290"/>
                    <a:gd name="T14" fmla="*/ 401 w 469"/>
                    <a:gd name="T15" fmla="*/ 0 h 290"/>
                    <a:gd name="T16" fmla="*/ 0 60000 65536"/>
                    <a:gd name="T17" fmla="*/ 0 60000 65536"/>
                    <a:gd name="T18" fmla="*/ 0 60000 65536"/>
                    <a:gd name="T19" fmla="*/ 0 60000 65536"/>
                    <a:gd name="T20" fmla="*/ 0 60000 65536"/>
                    <a:gd name="T21" fmla="*/ 0 60000 65536"/>
                    <a:gd name="T22" fmla="*/ 0 60000 65536"/>
                    <a:gd name="T23" fmla="*/ 0 60000 65536"/>
                    <a:gd name="T24" fmla="*/ 0 w 469"/>
                    <a:gd name="T25" fmla="*/ 0 h 290"/>
                    <a:gd name="T26" fmla="*/ 469 w 469"/>
                    <a:gd name="T27" fmla="*/ 290 h 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9" h="290">
                      <a:moveTo>
                        <a:pt x="314" y="0"/>
                      </a:moveTo>
                      <a:lnTo>
                        <a:pt x="314" y="37"/>
                      </a:lnTo>
                      <a:lnTo>
                        <a:pt x="0" y="83"/>
                      </a:lnTo>
                      <a:lnTo>
                        <a:pt x="0" y="289"/>
                      </a:lnTo>
                      <a:lnTo>
                        <a:pt x="468" y="289"/>
                      </a:lnTo>
                      <a:lnTo>
                        <a:pt x="468" y="37"/>
                      </a:lnTo>
                      <a:lnTo>
                        <a:pt x="401" y="37"/>
                      </a:lnTo>
                      <a:lnTo>
                        <a:pt x="401" y="0"/>
                      </a:lnTo>
                    </a:path>
                  </a:pathLst>
                </a:custGeom>
                <a:noFill/>
                <a:ln w="19050" cap="rnd" cmpd="sng">
                  <a:solidFill>
                    <a:schemeClr val="tx1"/>
                  </a:solidFill>
                  <a:prstDash val="solid"/>
                  <a:round/>
                  <a:headEnd type="none" w="sm" len="sm"/>
                  <a:tailEnd type="none" w="sm" len="sm"/>
                </a:ln>
              </p:spPr>
              <p:txBody>
                <a:bodyPr wrap="none" lIns="16635" tIns="8316" rIns="16635" bIns="8316">
                  <a:spAutoFit/>
                </a:bodyPr>
                <a:lstStyle/>
                <a:p>
                  <a:endParaRPr lang="es-ES" dirty="0"/>
                </a:p>
              </p:txBody>
            </p:sp>
            <p:sp>
              <p:nvSpPr>
                <p:cNvPr id="302" name="Freeform 226"/>
                <p:cNvSpPr>
                  <a:spLocks/>
                </p:cNvSpPr>
                <p:nvPr/>
              </p:nvSpPr>
              <p:spPr bwMode="auto">
                <a:xfrm>
                  <a:off x="1276" y="580"/>
                  <a:ext cx="163" cy="43"/>
                </a:xfrm>
                <a:custGeom>
                  <a:avLst/>
                  <a:gdLst>
                    <a:gd name="T0" fmla="*/ 0 w 163"/>
                    <a:gd name="T1" fmla="*/ 42 h 43"/>
                    <a:gd name="T2" fmla="*/ 0 w 163"/>
                    <a:gd name="T3" fmla="*/ 0 h 43"/>
                    <a:gd name="T4" fmla="*/ 162 w 163"/>
                    <a:gd name="T5" fmla="*/ 0 h 43"/>
                    <a:gd name="T6" fmla="*/ 162 w 163"/>
                    <a:gd name="T7" fmla="*/ 42 h 43"/>
                    <a:gd name="T8" fmla="*/ 0 60000 65536"/>
                    <a:gd name="T9" fmla="*/ 0 60000 65536"/>
                    <a:gd name="T10" fmla="*/ 0 60000 65536"/>
                    <a:gd name="T11" fmla="*/ 0 60000 65536"/>
                    <a:gd name="T12" fmla="*/ 0 w 163"/>
                    <a:gd name="T13" fmla="*/ 0 h 43"/>
                    <a:gd name="T14" fmla="*/ 163 w 163"/>
                    <a:gd name="T15" fmla="*/ 43 h 43"/>
                  </a:gdLst>
                  <a:ahLst/>
                  <a:cxnLst>
                    <a:cxn ang="T8">
                      <a:pos x="T0" y="T1"/>
                    </a:cxn>
                    <a:cxn ang="T9">
                      <a:pos x="T2" y="T3"/>
                    </a:cxn>
                    <a:cxn ang="T10">
                      <a:pos x="T4" y="T5"/>
                    </a:cxn>
                    <a:cxn ang="T11">
                      <a:pos x="T6" y="T7"/>
                    </a:cxn>
                  </a:cxnLst>
                  <a:rect l="T12" t="T13" r="T14" b="T15"/>
                  <a:pathLst>
                    <a:path w="163" h="43">
                      <a:moveTo>
                        <a:pt x="0" y="42"/>
                      </a:moveTo>
                      <a:lnTo>
                        <a:pt x="0" y="0"/>
                      </a:lnTo>
                      <a:lnTo>
                        <a:pt x="162" y="0"/>
                      </a:lnTo>
                      <a:lnTo>
                        <a:pt x="162" y="42"/>
                      </a:lnTo>
                    </a:path>
                  </a:pathLst>
                </a:custGeom>
                <a:noFill/>
                <a:ln w="19050" cap="rnd" cmpd="sng">
                  <a:solidFill>
                    <a:schemeClr val="tx1"/>
                  </a:solidFill>
                  <a:prstDash val="solid"/>
                  <a:round/>
                  <a:headEnd type="none" w="sm" len="sm"/>
                  <a:tailEnd type="none" w="sm" len="sm"/>
                </a:ln>
              </p:spPr>
              <p:txBody>
                <a:bodyPr wrap="none" lIns="16635" tIns="8316" rIns="16635" bIns="8316">
                  <a:spAutoFit/>
                </a:bodyPr>
                <a:lstStyle/>
                <a:p>
                  <a:endParaRPr lang="es-ES" dirty="0"/>
                </a:p>
              </p:txBody>
            </p:sp>
          </p:grpSp>
          <p:sp>
            <p:nvSpPr>
              <p:cNvPr id="239" name="Line 227"/>
              <p:cNvSpPr>
                <a:spLocks noChangeShapeType="1"/>
              </p:cNvSpPr>
              <p:nvPr/>
            </p:nvSpPr>
            <p:spPr bwMode="auto">
              <a:xfrm>
                <a:off x="1005" y="743"/>
                <a:ext cx="0" cy="158"/>
              </a:xfrm>
              <a:prstGeom prst="line">
                <a:avLst/>
              </a:prstGeom>
              <a:noFill/>
              <a:ln w="19050">
                <a:solidFill>
                  <a:schemeClr val="tx1"/>
                </a:solidFill>
                <a:round/>
                <a:headEnd type="none" w="sm" len="sm"/>
                <a:tailEnd type="none" w="sm" len="sm"/>
              </a:ln>
            </p:spPr>
            <p:txBody>
              <a:bodyPr wrap="none" lIns="16635" tIns="8316" rIns="16635" bIns="8316">
                <a:spAutoFit/>
              </a:bodyPr>
              <a:lstStyle/>
              <a:p>
                <a:endParaRPr lang="es-ES" dirty="0"/>
              </a:p>
            </p:txBody>
          </p:sp>
          <p:sp>
            <p:nvSpPr>
              <p:cNvPr id="240" name="Line 228"/>
              <p:cNvSpPr>
                <a:spLocks noChangeShapeType="1"/>
              </p:cNvSpPr>
              <p:nvPr/>
            </p:nvSpPr>
            <p:spPr bwMode="auto">
              <a:xfrm>
                <a:off x="1165" y="738"/>
                <a:ext cx="0" cy="158"/>
              </a:xfrm>
              <a:prstGeom prst="line">
                <a:avLst/>
              </a:prstGeom>
              <a:noFill/>
              <a:ln w="19050">
                <a:solidFill>
                  <a:schemeClr val="tx1"/>
                </a:solidFill>
                <a:round/>
                <a:headEnd type="none" w="sm" len="sm"/>
                <a:tailEnd type="none" w="sm" len="sm"/>
              </a:ln>
            </p:spPr>
            <p:txBody>
              <a:bodyPr wrap="none" lIns="16635" tIns="8316" rIns="16635" bIns="8316">
                <a:spAutoFit/>
              </a:bodyPr>
              <a:lstStyle/>
              <a:p>
                <a:endParaRPr lang="es-ES" dirty="0"/>
              </a:p>
            </p:txBody>
          </p:sp>
          <p:sp>
            <p:nvSpPr>
              <p:cNvPr id="241" name="Line 229"/>
              <p:cNvSpPr>
                <a:spLocks noChangeShapeType="1"/>
              </p:cNvSpPr>
              <p:nvPr/>
            </p:nvSpPr>
            <p:spPr bwMode="auto">
              <a:xfrm flipV="1">
                <a:off x="1025" y="895"/>
                <a:ext cx="0" cy="44"/>
              </a:xfrm>
              <a:prstGeom prst="line">
                <a:avLst/>
              </a:prstGeom>
              <a:noFill/>
              <a:ln w="25400">
                <a:solidFill>
                  <a:srgbClr val="95AAE7"/>
                </a:solidFill>
                <a:round/>
                <a:headEnd type="none" w="sm" len="sm"/>
                <a:tailEnd type="none" w="sm" len="sm"/>
              </a:ln>
            </p:spPr>
            <p:txBody>
              <a:bodyPr wrap="none" lIns="16635" tIns="8316" rIns="16635" bIns="8316">
                <a:spAutoFit/>
              </a:bodyPr>
              <a:lstStyle/>
              <a:p>
                <a:endParaRPr lang="es-ES" dirty="0"/>
              </a:p>
            </p:txBody>
          </p:sp>
          <p:sp>
            <p:nvSpPr>
              <p:cNvPr id="242" name="Line 230"/>
              <p:cNvSpPr>
                <a:spLocks noChangeShapeType="1"/>
              </p:cNvSpPr>
              <p:nvPr/>
            </p:nvSpPr>
            <p:spPr bwMode="auto">
              <a:xfrm flipV="1">
                <a:off x="1234" y="895"/>
                <a:ext cx="0" cy="42"/>
              </a:xfrm>
              <a:prstGeom prst="line">
                <a:avLst/>
              </a:prstGeom>
              <a:noFill/>
              <a:ln w="25400">
                <a:solidFill>
                  <a:srgbClr val="95AAE7"/>
                </a:solidFill>
                <a:round/>
                <a:headEnd type="none" w="sm" len="sm"/>
                <a:tailEnd type="none" w="sm" len="sm"/>
              </a:ln>
            </p:spPr>
            <p:txBody>
              <a:bodyPr wrap="none" lIns="16635" tIns="8316" rIns="16635" bIns="8316">
                <a:spAutoFit/>
              </a:bodyPr>
              <a:lstStyle/>
              <a:p>
                <a:endParaRPr lang="es-ES" dirty="0"/>
              </a:p>
            </p:txBody>
          </p:sp>
          <p:grpSp>
            <p:nvGrpSpPr>
              <p:cNvPr id="243" name="Group 231"/>
              <p:cNvGrpSpPr>
                <a:grpSpLocks/>
              </p:cNvGrpSpPr>
              <p:nvPr/>
            </p:nvGrpSpPr>
            <p:grpSpPr bwMode="auto">
              <a:xfrm>
                <a:off x="883" y="941"/>
                <a:ext cx="752" cy="181"/>
                <a:chOff x="883" y="941"/>
                <a:chExt cx="752" cy="181"/>
              </a:xfrm>
            </p:grpSpPr>
            <p:sp>
              <p:nvSpPr>
                <p:cNvPr id="278" name="Rectangle 232"/>
                <p:cNvSpPr>
                  <a:spLocks noChangeArrowheads="1"/>
                </p:cNvSpPr>
                <p:nvPr/>
              </p:nvSpPr>
              <p:spPr bwMode="auto">
                <a:xfrm>
                  <a:off x="883" y="941"/>
                  <a:ext cx="437" cy="181"/>
                </a:xfrm>
                <a:prstGeom prst="rect">
                  <a:avLst/>
                </a:prstGeom>
                <a:solidFill>
                  <a:srgbClr val="D292FE"/>
                </a:solidFill>
                <a:ln w="12700">
                  <a:solidFill>
                    <a:schemeClr val="tx1"/>
                  </a:solidFill>
                  <a:miter lim="800000"/>
                  <a:headEnd/>
                  <a:tailEnd/>
                </a:ln>
              </p:spPr>
              <p:txBody>
                <a:bodyPr wrap="none" lIns="16635" tIns="8316" rIns="16635" bIns="8316">
                  <a:spAutoFit/>
                </a:bodyPr>
                <a:lstStyle/>
                <a:p>
                  <a:pPr eaLnBrk="0" hangingPunct="0"/>
                  <a:endParaRPr lang="es-ES" dirty="0"/>
                </a:p>
              </p:txBody>
            </p:sp>
            <p:grpSp>
              <p:nvGrpSpPr>
                <p:cNvPr id="279" name="Group 233"/>
                <p:cNvGrpSpPr>
                  <a:grpSpLocks/>
                </p:cNvGrpSpPr>
                <p:nvPr/>
              </p:nvGrpSpPr>
              <p:grpSpPr bwMode="auto">
                <a:xfrm>
                  <a:off x="888" y="973"/>
                  <a:ext cx="140" cy="112"/>
                  <a:chOff x="1027" y="1192"/>
                  <a:chExt cx="140" cy="78"/>
                </a:xfrm>
              </p:grpSpPr>
              <p:sp>
                <p:nvSpPr>
                  <p:cNvPr id="292" name="Line 234"/>
                  <p:cNvSpPr>
                    <a:spLocks noChangeShapeType="1"/>
                  </p:cNvSpPr>
                  <p:nvPr/>
                </p:nvSpPr>
                <p:spPr bwMode="auto">
                  <a:xfrm flipV="1">
                    <a:off x="1027" y="1192"/>
                    <a:ext cx="23" cy="78"/>
                  </a:xfrm>
                  <a:prstGeom prst="line">
                    <a:avLst/>
                  </a:prstGeom>
                  <a:noFill/>
                  <a:ln w="12700">
                    <a:solidFill>
                      <a:schemeClr val="bg1"/>
                    </a:solidFill>
                    <a:round/>
                    <a:headEnd type="none" w="sm" len="sm"/>
                    <a:tailEnd type="none" w="sm" len="sm"/>
                  </a:ln>
                </p:spPr>
                <p:txBody>
                  <a:bodyPr wrap="none" lIns="16635" tIns="8316" rIns="16635" bIns="8316">
                    <a:spAutoFit/>
                  </a:bodyPr>
                  <a:lstStyle/>
                  <a:p>
                    <a:endParaRPr lang="es-ES" dirty="0"/>
                  </a:p>
                </p:txBody>
              </p:sp>
              <p:sp>
                <p:nvSpPr>
                  <p:cNvPr id="293" name="Line 235"/>
                  <p:cNvSpPr>
                    <a:spLocks noChangeShapeType="1"/>
                  </p:cNvSpPr>
                  <p:nvPr/>
                </p:nvSpPr>
                <p:spPr bwMode="auto">
                  <a:xfrm flipH="1" flipV="1">
                    <a:off x="1050" y="1192"/>
                    <a:ext cx="24" cy="78"/>
                  </a:xfrm>
                  <a:prstGeom prst="line">
                    <a:avLst/>
                  </a:prstGeom>
                  <a:noFill/>
                  <a:ln w="12700">
                    <a:solidFill>
                      <a:schemeClr val="bg1"/>
                    </a:solidFill>
                    <a:round/>
                    <a:headEnd type="none" w="sm" len="sm"/>
                    <a:tailEnd type="none" w="sm" len="sm"/>
                  </a:ln>
                </p:spPr>
                <p:txBody>
                  <a:bodyPr wrap="none" lIns="16635" tIns="8316" rIns="16635" bIns="8316">
                    <a:spAutoFit/>
                  </a:bodyPr>
                  <a:lstStyle/>
                  <a:p>
                    <a:endParaRPr lang="es-ES" dirty="0"/>
                  </a:p>
                </p:txBody>
              </p:sp>
              <p:sp>
                <p:nvSpPr>
                  <p:cNvPr id="294" name="Line 236"/>
                  <p:cNvSpPr>
                    <a:spLocks noChangeShapeType="1"/>
                  </p:cNvSpPr>
                  <p:nvPr/>
                </p:nvSpPr>
                <p:spPr bwMode="auto">
                  <a:xfrm flipV="1">
                    <a:off x="1074" y="1192"/>
                    <a:ext cx="23" cy="78"/>
                  </a:xfrm>
                  <a:prstGeom prst="line">
                    <a:avLst/>
                  </a:prstGeom>
                  <a:noFill/>
                  <a:ln w="12700">
                    <a:solidFill>
                      <a:schemeClr val="bg1"/>
                    </a:solidFill>
                    <a:round/>
                    <a:headEnd type="none" w="sm" len="sm"/>
                    <a:tailEnd type="none" w="sm" len="sm"/>
                  </a:ln>
                </p:spPr>
                <p:txBody>
                  <a:bodyPr wrap="none" lIns="16635" tIns="8316" rIns="16635" bIns="8316">
                    <a:spAutoFit/>
                  </a:bodyPr>
                  <a:lstStyle/>
                  <a:p>
                    <a:endParaRPr lang="es-ES" dirty="0"/>
                  </a:p>
                </p:txBody>
              </p:sp>
              <p:sp>
                <p:nvSpPr>
                  <p:cNvPr id="295" name="Line 237"/>
                  <p:cNvSpPr>
                    <a:spLocks noChangeShapeType="1"/>
                  </p:cNvSpPr>
                  <p:nvPr/>
                </p:nvSpPr>
                <p:spPr bwMode="auto">
                  <a:xfrm flipH="1" flipV="1">
                    <a:off x="1097" y="1192"/>
                    <a:ext cx="23" cy="78"/>
                  </a:xfrm>
                  <a:prstGeom prst="line">
                    <a:avLst/>
                  </a:prstGeom>
                  <a:noFill/>
                  <a:ln w="12700">
                    <a:solidFill>
                      <a:schemeClr val="bg1"/>
                    </a:solidFill>
                    <a:round/>
                    <a:headEnd type="none" w="sm" len="sm"/>
                    <a:tailEnd type="none" w="sm" len="sm"/>
                  </a:ln>
                </p:spPr>
                <p:txBody>
                  <a:bodyPr wrap="none" lIns="16635" tIns="8316" rIns="16635" bIns="8316">
                    <a:spAutoFit/>
                  </a:bodyPr>
                  <a:lstStyle/>
                  <a:p>
                    <a:endParaRPr lang="es-ES" dirty="0"/>
                  </a:p>
                </p:txBody>
              </p:sp>
              <p:sp>
                <p:nvSpPr>
                  <p:cNvPr id="296" name="Line 238"/>
                  <p:cNvSpPr>
                    <a:spLocks noChangeShapeType="1"/>
                  </p:cNvSpPr>
                  <p:nvPr/>
                </p:nvSpPr>
                <p:spPr bwMode="auto">
                  <a:xfrm flipV="1">
                    <a:off x="1120" y="1192"/>
                    <a:ext cx="24" cy="78"/>
                  </a:xfrm>
                  <a:prstGeom prst="line">
                    <a:avLst/>
                  </a:prstGeom>
                  <a:noFill/>
                  <a:ln w="12700">
                    <a:solidFill>
                      <a:schemeClr val="bg1"/>
                    </a:solidFill>
                    <a:round/>
                    <a:headEnd type="none" w="sm" len="sm"/>
                    <a:tailEnd type="none" w="sm" len="sm"/>
                  </a:ln>
                </p:spPr>
                <p:txBody>
                  <a:bodyPr wrap="none" lIns="16635" tIns="8316" rIns="16635" bIns="8316">
                    <a:spAutoFit/>
                  </a:bodyPr>
                  <a:lstStyle/>
                  <a:p>
                    <a:endParaRPr lang="es-ES" dirty="0"/>
                  </a:p>
                </p:txBody>
              </p:sp>
              <p:sp>
                <p:nvSpPr>
                  <p:cNvPr id="297" name="Line 239"/>
                  <p:cNvSpPr>
                    <a:spLocks noChangeShapeType="1"/>
                  </p:cNvSpPr>
                  <p:nvPr/>
                </p:nvSpPr>
                <p:spPr bwMode="auto">
                  <a:xfrm flipH="1" flipV="1">
                    <a:off x="1144" y="1192"/>
                    <a:ext cx="23" cy="78"/>
                  </a:xfrm>
                  <a:prstGeom prst="line">
                    <a:avLst/>
                  </a:prstGeom>
                  <a:noFill/>
                  <a:ln w="12700">
                    <a:solidFill>
                      <a:schemeClr val="bg1"/>
                    </a:solidFill>
                    <a:round/>
                    <a:headEnd type="none" w="sm" len="sm"/>
                    <a:tailEnd type="none" w="sm" len="sm"/>
                  </a:ln>
                </p:spPr>
                <p:txBody>
                  <a:bodyPr wrap="none" lIns="16635" tIns="8316" rIns="16635" bIns="8316">
                    <a:spAutoFit/>
                  </a:bodyPr>
                  <a:lstStyle/>
                  <a:p>
                    <a:endParaRPr lang="es-ES" dirty="0"/>
                  </a:p>
                </p:txBody>
              </p:sp>
              <p:sp>
                <p:nvSpPr>
                  <p:cNvPr id="298" name="Line 240"/>
                  <p:cNvSpPr>
                    <a:spLocks noChangeShapeType="1"/>
                  </p:cNvSpPr>
                  <p:nvPr/>
                </p:nvSpPr>
                <p:spPr bwMode="auto">
                  <a:xfrm flipV="1">
                    <a:off x="1027" y="1192"/>
                    <a:ext cx="0" cy="77"/>
                  </a:xfrm>
                  <a:prstGeom prst="line">
                    <a:avLst/>
                  </a:prstGeom>
                  <a:noFill/>
                  <a:ln w="12700">
                    <a:solidFill>
                      <a:schemeClr val="bg1"/>
                    </a:solidFill>
                    <a:round/>
                    <a:headEnd type="none" w="sm" len="sm"/>
                    <a:tailEnd type="none" w="sm" len="sm"/>
                  </a:ln>
                </p:spPr>
                <p:txBody>
                  <a:bodyPr wrap="none" lIns="16635" tIns="8316" rIns="16635" bIns="8316">
                    <a:spAutoFit/>
                  </a:bodyPr>
                  <a:lstStyle/>
                  <a:p>
                    <a:endParaRPr lang="es-ES" dirty="0"/>
                  </a:p>
                </p:txBody>
              </p:sp>
              <p:sp>
                <p:nvSpPr>
                  <p:cNvPr id="299" name="Line 241"/>
                  <p:cNvSpPr>
                    <a:spLocks noChangeShapeType="1"/>
                  </p:cNvSpPr>
                  <p:nvPr/>
                </p:nvSpPr>
                <p:spPr bwMode="auto">
                  <a:xfrm flipV="1">
                    <a:off x="1167" y="1192"/>
                    <a:ext cx="0" cy="77"/>
                  </a:xfrm>
                  <a:prstGeom prst="line">
                    <a:avLst/>
                  </a:prstGeom>
                  <a:noFill/>
                  <a:ln w="12700">
                    <a:solidFill>
                      <a:schemeClr val="bg1"/>
                    </a:solidFill>
                    <a:round/>
                    <a:headEnd type="none" w="sm" len="sm"/>
                    <a:tailEnd type="none" w="sm" len="sm"/>
                  </a:ln>
                </p:spPr>
                <p:txBody>
                  <a:bodyPr wrap="none" lIns="16635" tIns="8316" rIns="16635" bIns="8316">
                    <a:spAutoFit/>
                  </a:bodyPr>
                  <a:lstStyle/>
                  <a:p>
                    <a:endParaRPr lang="es-ES" dirty="0"/>
                  </a:p>
                </p:txBody>
              </p:sp>
            </p:grpSp>
            <p:sp>
              <p:nvSpPr>
                <p:cNvPr id="280" name="Rectangle 242"/>
                <p:cNvSpPr>
                  <a:spLocks noChangeArrowheads="1"/>
                </p:cNvSpPr>
                <p:nvPr/>
              </p:nvSpPr>
              <p:spPr bwMode="auto">
                <a:xfrm>
                  <a:off x="1031" y="945"/>
                  <a:ext cx="75" cy="173"/>
                </a:xfrm>
                <a:prstGeom prst="rect">
                  <a:avLst/>
                </a:prstGeom>
                <a:solidFill>
                  <a:srgbClr val="009900"/>
                </a:solidFill>
                <a:ln w="9525">
                  <a:noFill/>
                  <a:miter lim="800000"/>
                  <a:headEnd/>
                  <a:tailEnd/>
                </a:ln>
              </p:spPr>
              <p:txBody>
                <a:bodyPr wrap="none" lIns="16635" tIns="8316" rIns="16635" bIns="8316">
                  <a:spAutoFit/>
                </a:bodyPr>
                <a:lstStyle/>
                <a:p>
                  <a:pPr eaLnBrk="0" hangingPunct="0"/>
                  <a:endParaRPr lang="es-ES" dirty="0"/>
                </a:p>
              </p:txBody>
            </p:sp>
            <p:grpSp>
              <p:nvGrpSpPr>
                <p:cNvPr id="281" name="Group 243"/>
                <p:cNvGrpSpPr>
                  <a:grpSpLocks/>
                </p:cNvGrpSpPr>
                <p:nvPr/>
              </p:nvGrpSpPr>
              <p:grpSpPr bwMode="auto">
                <a:xfrm>
                  <a:off x="1108" y="973"/>
                  <a:ext cx="140" cy="112"/>
                  <a:chOff x="1247" y="1192"/>
                  <a:chExt cx="140" cy="78"/>
                </a:xfrm>
              </p:grpSpPr>
              <p:sp>
                <p:nvSpPr>
                  <p:cNvPr id="284" name="Line 244"/>
                  <p:cNvSpPr>
                    <a:spLocks noChangeShapeType="1"/>
                  </p:cNvSpPr>
                  <p:nvPr/>
                </p:nvSpPr>
                <p:spPr bwMode="auto">
                  <a:xfrm flipV="1">
                    <a:off x="1247" y="1192"/>
                    <a:ext cx="23" cy="78"/>
                  </a:xfrm>
                  <a:prstGeom prst="line">
                    <a:avLst/>
                  </a:prstGeom>
                  <a:noFill/>
                  <a:ln w="12700">
                    <a:solidFill>
                      <a:schemeClr val="bg1"/>
                    </a:solidFill>
                    <a:round/>
                    <a:headEnd type="none" w="sm" len="sm"/>
                    <a:tailEnd type="none" w="sm" len="sm"/>
                  </a:ln>
                </p:spPr>
                <p:txBody>
                  <a:bodyPr wrap="none" lIns="16635" tIns="8316" rIns="16635" bIns="8316">
                    <a:spAutoFit/>
                  </a:bodyPr>
                  <a:lstStyle/>
                  <a:p>
                    <a:endParaRPr lang="es-ES" dirty="0"/>
                  </a:p>
                </p:txBody>
              </p:sp>
              <p:sp>
                <p:nvSpPr>
                  <p:cNvPr id="285" name="Line 245"/>
                  <p:cNvSpPr>
                    <a:spLocks noChangeShapeType="1"/>
                  </p:cNvSpPr>
                  <p:nvPr/>
                </p:nvSpPr>
                <p:spPr bwMode="auto">
                  <a:xfrm flipH="1" flipV="1">
                    <a:off x="1270" y="1192"/>
                    <a:ext cx="24" cy="78"/>
                  </a:xfrm>
                  <a:prstGeom prst="line">
                    <a:avLst/>
                  </a:prstGeom>
                  <a:noFill/>
                  <a:ln w="12700">
                    <a:solidFill>
                      <a:schemeClr val="bg1"/>
                    </a:solidFill>
                    <a:round/>
                    <a:headEnd type="none" w="sm" len="sm"/>
                    <a:tailEnd type="none" w="sm" len="sm"/>
                  </a:ln>
                </p:spPr>
                <p:txBody>
                  <a:bodyPr wrap="none" lIns="16635" tIns="8316" rIns="16635" bIns="8316">
                    <a:spAutoFit/>
                  </a:bodyPr>
                  <a:lstStyle/>
                  <a:p>
                    <a:endParaRPr lang="es-ES" dirty="0"/>
                  </a:p>
                </p:txBody>
              </p:sp>
              <p:sp>
                <p:nvSpPr>
                  <p:cNvPr id="286" name="Line 246"/>
                  <p:cNvSpPr>
                    <a:spLocks noChangeShapeType="1"/>
                  </p:cNvSpPr>
                  <p:nvPr/>
                </p:nvSpPr>
                <p:spPr bwMode="auto">
                  <a:xfrm flipV="1">
                    <a:off x="1294" y="1192"/>
                    <a:ext cx="23" cy="78"/>
                  </a:xfrm>
                  <a:prstGeom prst="line">
                    <a:avLst/>
                  </a:prstGeom>
                  <a:noFill/>
                  <a:ln w="12700">
                    <a:solidFill>
                      <a:schemeClr val="bg1"/>
                    </a:solidFill>
                    <a:round/>
                    <a:headEnd type="none" w="sm" len="sm"/>
                    <a:tailEnd type="none" w="sm" len="sm"/>
                  </a:ln>
                </p:spPr>
                <p:txBody>
                  <a:bodyPr wrap="none" lIns="16635" tIns="8316" rIns="16635" bIns="8316">
                    <a:spAutoFit/>
                  </a:bodyPr>
                  <a:lstStyle/>
                  <a:p>
                    <a:endParaRPr lang="es-ES" dirty="0"/>
                  </a:p>
                </p:txBody>
              </p:sp>
              <p:sp>
                <p:nvSpPr>
                  <p:cNvPr id="287" name="Line 247"/>
                  <p:cNvSpPr>
                    <a:spLocks noChangeShapeType="1"/>
                  </p:cNvSpPr>
                  <p:nvPr/>
                </p:nvSpPr>
                <p:spPr bwMode="auto">
                  <a:xfrm flipH="1" flipV="1">
                    <a:off x="1317" y="1192"/>
                    <a:ext cx="23" cy="78"/>
                  </a:xfrm>
                  <a:prstGeom prst="line">
                    <a:avLst/>
                  </a:prstGeom>
                  <a:noFill/>
                  <a:ln w="12700">
                    <a:solidFill>
                      <a:schemeClr val="bg1"/>
                    </a:solidFill>
                    <a:round/>
                    <a:headEnd type="none" w="sm" len="sm"/>
                    <a:tailEnd type="none" w="sm" len="sm"/>
                  </a:ln>
                </p:spPr>
                <p:txBody>
                  <a:bodyPr wrap="none" lIns="16635" tIns="8316" rIns="16635" bIns="8316">
                    <a:spAutoFit/>
                  </a:bodyPr>
                  <a:lstStyle/>
                  <a:p>
                    <a:endParaRPr lang="es-ES" dirty="0"/>
                  </a:p>
                </p:txBody>
              </p:sp>
              <p:sp>
                <p:nvSpPr>
                  <p:cNvPr id="288" name="Line 248"/>
                  <p:cNvSpPr>
                    <a:spLocks noChangeShapeType="1"/>
                  </p:cNvSpPr>
                  <p:nvPr/>
                </p:nvSpPr>
                <p:spPr bwMode="auto">
                  <a:xfrm flipV="1">
                    <a:off x="1340" y="1192"/>
                    <a:ext cx="24" cy="78"/>
                  </a:xfrm>
                  <a:prstGeom prst="line">
                    <a:avLst/>
                  </a:prstGeom>
                  <a:noFill/>
                  <a:ln w="12700">
                    <a:solidFill>
                      <a:schemeClr val="bg1"/>
                    </a:solidFill>
                    <a:round/>
                    <a:headEnd type="none" w="sm" len="sm"/>
                    <a:tailEnd type="none" w="sm" len="sm"/>
                  </a:ln>
                </p:spPr>
                <p:txBody>
                  <a:bodyPr wrap="none" lIns="16635" tIns="8316" rIns="16635" bIns="8316">
                    <a:spAutoFit/>
                  </a:bodyPr>
                  <a:lstStyle/>
                  <a:p>
                    <a:endParaRPr lang="es-ES" dirty="0"/>
                  </a:p>
                </p:txBody>
              </p:sp>
              <p:sp>
                <p:nvSpPr>
                  <p:cNvPr id="289" name="Line 249"/>
                  <p:cNvSpPr>
                    <a:spLocks noChangeShapeType="1"/>
                  </p:cNvSpPr>
                  <p:nvPr/>
                </p:nvSpPr>
                <p:spPr bwMode="auto">
                  <a:xfrm flipH="1" flipV="1">
                    <a:off x="1364" y="1192"/>
                    <a:ext cx="23" cy="78"/>
                  </a:xfrm>
                  <a:prstGeom prst="line">
                    <a:avLst/>
                  </a:prstGeom>
                  <a:noFill/>
                  <a:ln w="12700">
                    <a:solidFill>
                      <a:schemeClr val="bg1"/>
                    </a:solidFill>
                    <a:round/>
                    <a:headEnd type="none" w="sm" len="sm"/>
                    <a:tailEnd type="none" w="sm" len="sm"/>
                  </a:ln>
                </p:spPr>
                <p:txBody>
                  <a:bodyPr wrap="none" lIns="16635" tIns="8316" rIns="16635" bIns="8316">
                    <a:spAutoFit/>
                  </a:bodyPr>
                  <a:lstStyle/>
                  <a:p>
                    <a:endParaRPr lang="es-ES" dirty="0"/>
                  </a:p>
                </p:txBody>
              </p:sp>
              <p:sp>
                <p:nvSpPr>
                  <p:cNvPr id="290" name="Line 250"/>
                  <p:cNvSpPr>
                    <a:spLocks noChangeShapeType="1"/>
                  </p:cNvSpPr>
                  <p:nvPr/>
                </p:nvSpPr>
                <p:spPr bwMode="auto">
                  <a:xfrm flipV="1">
                    <a:off x="1247" y="1192"/>
                    <a:ext cx="0" cy="77"/>
                  </a:xfrm>
                  <a:prstGeom prst="line">
                    <a:avLst/>
                  </a:prstGeom>
                  <a:noFill/>
                  <a:ln w="12700">
                    <a:solidFill>
                      <a:schemeClr val="bg1"/>
                    </a:solidFill>
                    <a:round/>
                    <a:headEnd type="none" w="sm" len="sm"/>
                    <a:tailEnd type="none" w="sm" len="sm"/>
                  </a:ln>
                </p:spPr>
                <p:txBody>
                  <a:bodyPr wrap="none" lIns="16635" tIns="8316" rIns="16635" bIns="8316">
                    <a:spAutoFit/>
                  </a:bodyPr>
                  <a:lstStyle/>
                  <a:p>
                    <a:endParaRPr lang="es-ES" dirty="0"/>
                  </a:p>
                </p:txBody>
              </p:sp>
              <p:sp>
                <p:nvSpPr>
                  <p:cNvPr id="291" name="Line 251"/>
                  <p:cNvSpPr>
                    <a:spLocks noChangeShapeType="1"/>
                  </p:cNvSpPr>
                  <p:nvPr/>
                </p:nvSpPr>
                <p:spPr bwMode="auto">
                  <a:xfrm flipV="1">
                    <a:off x="1387" y="1192"/>
                    <a:ext cx="0" cy="77"/>
                  </a:xfrm>
                  <a:prstGeom prst="line">
                    <a:avLst/>
                  </a:prstGeom>
                  <a:noFill/>
                  <a:ln w="12700">
                    <a:solidFill>
                      <a:schemeClr val="bg1"/>
                    </a:solidFill>
                    <a:round/>
                    <a:headEnd type="none" w="sm" len="sm"/>
                    <a:tailEnd type="none" w="sm" len="sm"/>
                  </a:ln>
                </p:spPr>
                <p:txBody>
                  <a:bodyPr wrap="none" lIns="16635" tIns="8316" rIns="16635" bIns="8316">
                    <a:spAutoFit/>
                  </a:bodyPr>
                  <a:lstStyle/>
                  <a:p>
                    <a:endParaRPr lang="es-ES" dirty="0"/>
                  </a:p>
                </p:txBody>
              </p:sp>
            </p:grpSp>
            <p:sp>
              <p:nvSpPr>
                <p:cNvPr id="282" name="Rectangle 252"/>
                <p:cNvSpPr>
                  <a:spLocks noChangeArrowheads="1"/>
                </p:cNvSpPr>
                <p:nvPr/>
              </p:nvSpPr>
              <p:spPr bwMode="auto">
                <a:xfrm>
                  <a:off x="1248" y="944"/>
                  <a:ext cx="75" cy="172"/>
                </a:xfrm>
                <a:prstGeom prst="rect">
                  <a:avLst/>
                </a:prstGeom>
                <a:solidFill>
                  <a:srgbClr val="009900"/>
                </a:solidFill>
                <a:ln w="9525">
                  <a:noFill/>
                  <a:miter lim="800000"/>
                  <a:headEnd/>
                  <a:tailEnd/>
                </a:ln>
              </p:spPr>
              <p:txBody>
                <a:bodyPr wrap="none" lIns="16635" tIns="8316" rIns="16635" bIns="8316">
                  <a:spAutoFit/>
                </a:bodyPr>
                <a:lstStyle/>
                <a:p>
                  <a:pPr eaLnBrk="0" hangingPunct="0"/>
                  <a:endParaRPr lang="es-ES" dirty="0"/>
                </a:p>
              </p:txBody>
            </p:sp>
            <p:sp>
              <p:nvSpPr>
                <p:cNvPr id="283" name="Rectangle 253"/>
                <p:cNvSpPr>
                  <a:spLocks noChangeArrowheads="1"/>
                </p:cNvSpPr>
                <p:nvPr/>
              </p:nvSpPr>
              <p:spPr bwMode="auto">
                <a:xfrm>
                  <a:off x="1322" y="1000"/>
                  <a:ext cx="313" cy="63"/>
                </a:xfrm>
                <a:prstGeom prst="rect">
                  <a:avLst/>
                </a:prstGeom>
                <a:solidFill>
                  <a:srgbClr val="009900"/>
                </a:solidFill>
                <a:ln w="9525">
                  <a:noFill/>
                  <a:miter lim="800000"/>
                  <a:headEnd/>
                  <a:tailEnd/>
                </a:ln>
              </p:spPr>
              <p:txBody>
                <a:bodyPr wrap="none" lIns="16635" tIns="8316" rIns="16635" bIns="8316">
                  <a:spAutoFit/>
                </a:bodyPr>
                <a:lstStyle/>
                <a:p>
                  <a:pPr eaLnBrk="0" hangingPunct="0"/>
                  <a:endParaRPr lang="es-ES" dirty="0"/>
                </a:p>
              </p:txBody>
            </p:sp>
          </p:grpSp>
          <p:sp>
            <p:nvSpPr>
              <p:cNvPr id="244" name="Freeform 254"/>
              <p:cNvSpPr>
                <a:spLocks/>
              </p:cNvSpPr>
              <p:nvPr/>
            </p:nvSpPr>
            <p:spPr bwMode="auto">
              <a:xfrm>
                <a:off x="1437" y="747"/>
                <a:ext cx="70" cy="261"/>
              </a:xfrm>
              <a:custGeom>
                <a:avLst/>
                <a:gdLst>
                  <a:gd name="T0" fmla="*/ 69 w 70"/>
                  <a:gd name="T1" fmla="*/ 0 h 311"/>
                  <a:gd name="T2" fmla="*/ 0 w 70"/>
                  <a:gd name="T3" fmla="*/ 0 h 311"/>
                  <a:gd name="T4" fmla="*/ 0 w 70"/>
                  <a:gd name="T5" fmla="*/ 310 h 311"/>
                  <a:gd name="T6" fmla="*/ 0 60000 65536"/>
                  <a:gd name="T7" fmla="*/ 0 60000 65536"/>
                  <a:gd name="T8" fmla="*/ 0 60000 65536"/>
                  <a:gd name="T9" fmla="*/ 0 w 70"/>
                  <a:gd name="T10" fmla="*/ 0 h 311"/>
                  <a:gd name="T11" fmla="*/ 70 w 70"/>
                  <a:gd name="T12" fmla="*/ 311 h 311"/>
                </a:gdLst>
                <a:ahLst/>
                <a:cxnLst>
                  <a:cxn ang="T6">
                    <a:pos x="T0" y="T1"/>
                  </a:cxn>
                  <a:cxn ang="T7">
                    <a:pos x="T2" y="T3"/>
                  </a:cxn>
                  <a:cxn ang="T8">
                    <a:pos x="T4" y="T5"/>
                  </a:cxn>
                </a:cxnLst>
                <a:rect l="T9" t="T10" r="T11" b="T12"/>
                <a:pathLst>
                  <a:path w="70" h="311">
                    <a:moveTo>
                      <a:pt x="69" y="0"/>
                    </a:moveTo>
                    <a:lnTo>
                      <a:pt x="0" y="0"/>
                    </a:lnTo>
                    <a:lnTo>
                      <a:pt x="0" y="310"/>
                    </a:lnTo>
                  </a:path>
                </a:pathLst>
              </a:custGeom>
              <a:noFill/>
              <a:ln w="12700" cap="rnd" cmpd="sng">
                <a:solidFill>
                  <a:srgbClr val="009900"/>
                </a:solidFill>
                <a:prstDash val="solid"/>
                <a:round/>
                <a:headEnd type="none" w="sm" len="sm"/>
                <a:tailEnd type="none" w="sm" len="sm"/>
              </a:ln>
            </p:spPr>
            <p:txBody>
              <a:bodyPr wrap="none" lIns="16635" tIns="8316" rIns="16635" bIns="8316">
                <a:spAutoFit/>
              </a:bodyPr>
              <a:lstStyle/>
              <a:p>
                <a:endParaRPr lang="es-ES" dirty="0"/>
              </a:p>
            </p:txBody>
          </p:sp>
          <p:grpSp>
            <p:nvGrpSpPr>
              <p:cNvPr id="245" name="Group 255"/>
              <p:cNvGrpSpPr>
                <a:grpSpLocks/>
              </p:cNvGrpSpPr>
              <p:nvPr/>
            </p:nvGrpSpPr>
            <p:grpSpPr bwMode="auto">
              <a:xfrm>
                <a:off x="1500" y="618"/>
                <a:ext cx="212" cy="252"/>
                <a:chOff x="1500" y="618"/>
                <a:chExt cx="212" cy="252"/>
              </a:xfrm>
            </p:grpSpPr>
            <p:sp>
              <p:nvSpPr>
                <p:cNvPr id="273" name="Rectangle 256"/>
                <p:cNvSpPr>
                  <a:spLocks noChangeArrowheads="1"/>
                </p:cNvSpPr>
                <p:nvPr/>
              </p:nvSpPr>
              <p:spPr bwMode="auto">
                <a:xfrm>
                  <a:off x="1525" y="632"/>
                  <a:ext cx="182" cy="181"/>
                </a:xfrm>
                <a:prstGeom prst="rect">
                  <a:avLst/>
                </a:prstGeom>
                <a:solidFill>
                  <a:srgbClr val="FFE173"/>
                </a:solidFill>
                <a:ln w="9525">
                  <a:solidFill>
                    <a:schemeClr val="tx1"/>
                  </a:solidFill>
                  <a:miter lim="800000"/>
                  <a:headEnd/>
                  <a:tailEnd/>
                </a:ln>
              </p:spPr>
              <p:txBody>
                <a:bodyPr wrap="none" lIns="16635" tIns="8316" rIns="16635" bIns="8316">
                  <a:spAutoFit/>
                </a:bodyPr>
                <a:lstStyle/>
                <a:p>
                  <a:pPr eaLnBrk="0" hangingPunct="0"/>
                  <a:endParaRPr lang="es-ES" dirty="0"/>
                </a:p>
              </p:txBody>
            </p:sp>
            <p:sp>
              <p:nvSpPr>
                <p:cNvPr id="274" name="Rectangle 257"/>
                <p:cNvSpPr>
                  <a:spLocks noChangeArrowheads="1"/>
                </p:cNvSpPr>
                <p:nvPr/>
              </p:nvSpPr>
              <p:spPr bwMode="auto">
                <a:xfrm>
                  <a:off x="1500" y="655"/>
                  <a:ext cx="182" cy="181"/>
                </a:xfrm>
                <a:prstGeom prst="rect">
                  <a:avLst/>
                </a:prstGeom>
                <a:solidFill>
                  <a:srgbClr val="FFE173"/>
                </a:solidFill>
                <a:ln w="9525">
                  <a:solidFill>
                    <a:schemeClr val="tx1"/>
                  </a:solidFill>
                  <a:miter lim="800000"/>
                  <a:headEnd/>
                  <a:tailEnd/>
                </a:ln>
              </p:spPr>
              <p:txBody>
                <a:bodyPr wrap="none" lIns="16635" tIns="8316" rIns="16635" bIns="8316">
                  <a:spAutoFit/>
                </a:bodyPr>
                <a:lstStyle/>
                <a:p>
                  <a:pPr eaLnBrk="0" hangingPunct="0"/>
                  <a:endParaRPr lang="es-ES" dirty="0"/>
                </a:p>
              </p:txBody>
            </p:sp>
            <p:sp>
              <p:nvSpPr>
                <p:cNvPr id="275" name="Line 258"/>
                <p:cNvSpPr>
                  <a:spLocks noChangeShapeType="1"/>
                </p:cNvSpPr>
                <p:nvPr/>
              </p:nvSpPr>
              <p:spPr bwMode="auto">
                <a:xfrm flipV="1">
                  <a:off x="1504" y="660"/>
                  <a:ext cx="171" cy="170"/>
                </a:xfrm>
                <a:prstGeom prst="line">
                  <a:avLst/>
                </a:prstGeom>
                <a:noFill/>
                <a:ln w="9525">
                  <a:solidFill>
                    <a:schemeClr val="tx1"/>
                  </a:solidFill>
                  <a:round/>
                  <a:headEnd type="none" w="sm" len="sm"/>
                  <a:tailEnd type="none" w="sm" len="sm"/>
                </a:ln>
              </p:spPr>
              <p:txBody>
                <a:bodyPr wrap="none" lIns="16635" tIns="8316" rIns="16635" bIns="8316">
                  <a:spAutoFit/>
                </a:bodyPr>
                <a:lstStyle/>
                <a:p>
                  <a:endParaRPr lang="es-ES" dirty="0"/>
                </a:p>
              </p:txBody>
            </p:sp>
            <p:sp>
              <p:nvSpPr>
                <p:cNvPr id="276" name="Rectangle 259"/>
                <p:cNvSpPr>
                  <a:spLocks noChangeArrowheads="1"/>
                </p:cNvSpPr>
                <p:nvPr/>
              </p:nvSpPr>
              <p:spPr bwMode="auto">
                <a:xfrm>
                  <a:off x="1508" y="618"/>
                  <a:ext cx="88" cy="160"/>
                </a:xfrm>
                <a:prstGeom prst="rect">
                  <a:avLst/>
                </a:prstGeom>
                <a:noFill/>
                <a:ln w="9525">
                  <a:noFill/>
                  <a:miter lim="800000"/>
                  <a:headEnd/>
                  <a:tailEnd/>
                </a:ln>
              </p:spPr>
              <p:txBody>
                <a:bodyPr wrap="none" lIns="16186" tIns="8091" rIns="16186" bIns="8091">
                  <a:spAutoFit/>
                </a:bodyPr>
                <a:lstStyle/>
                <a:p>
                  <a:pPr defTabSz="801688" eaLnBrk="0" hangingPunct="0"/>
                  <a:r>
                    <a:rPr lang="en-US" b="0" dirty="0">
                      <a:solidFill>
                        <a:srgbClr val="33CC33"/>
                      </a:solidFill>
                      <a:latin typeface="Arial" charset="0"/>
                    </a:rPr>
                    <a:t>s</a:t>
                  </a:r>
                </a:p>
              </p:txBody>
            </p:sp>
            <p:sp>
              <p:nvSpPr>
                <p:cNvPr id="277" name="Rectangle 260"/>
                <p:cNvSpPr>
                  <a:spLocks noChangeArrowheads="1"/>
                </p:cNvSpPr>
                <p:nvPr/>
              </p:nvSpPr>
              <p:spPr bwMode="auto">
                <a:xfrm>
                  <a:off x="1595" y="709"/>
                  <a:ext cx="117" cy="161"/>
                </a:xfrm>
                <a:prstGeom prst="rect">
                  <a:avLst/>
                </a:prstGeom>
                <a:noFill/>
                <a:ln w="9525">
                  <a:noFill/>
                  <a:miter lim="800000"/>
                  <a:headEnd/>
                  <a:tailEnd/>
                </a:ln>
              </p:spPr>
              <p:txBody>
                <a:bodyPr wrap="none" lIns="16186" tIns="8091" rIns="16186" bIns="8091">
                  <a:spAutoFit/>
                </a:bodyPr>
                <a:lstStyle/>
                <a:p>
                  <a:pPr defTabSz="801688" eaLnBrk="0" hangingPunct="0"/>
                  <a:r>
                    <a:rPr lang="en-US" b="0" dirty="0">
                      <a:solidFill>
                        <a:schemeClr val="hlink"/>
                      </a:solidFill>
                      <a:latin typeface="Arial" charset="0"/>
                    </a:rPr>
                    <a:t>U</a:t>
                  </a:r>
                </a:p>
              </p:txBody>
            </p:sp>
          </p:grpSp>
          <p:sp>
            <p:nvSpPr>
              <p:cNvPr id="246" name="Freeform 261"/>
              <p:cNvSpPr>
                <a:spLocks/>
              </p:cNvSpPr>
              <p:nvPr/>
            </p:nvSpPr>
            <p:spPr bwMode="auto">
              <a:xfrm>
                <a:off x="1131" y="1121"/>
                <a:ext cx="159" cy="123"/>
              </a:xfrm>
              <a:custGeom>
                <a:avLst/>
                <a:gdLst>
                  <a:gd name="T0" fmla="*/ 0 w 159"/>
                  <a:gd name="T1" fmla="*/ 0 h 36"/>
                  <a:gd name="T2" fmla="*/ 0 w 159"/>
                  <a:gd name="T3" fmla="*/ 36 h 36"/>
                  <a:gd name="T4" fmla="*/ 159 w 159"/>
                  <a:gd name="T5" fmla="*/ 36 h 36"/>
                  <a:gd name="T6" fmla="*/ 0 60000 65536"/>
                  <a:gd name="T7" fmla="*/ 0 60000 65536"/>
                  <a:gd name="T8" fmla="*/ 0 60000 65536"/>
                  <a:gd name="T9" fmla="*/ 0 w 159"/>
                  <a:gd name="T10" fmla="*/ 0 h 36"/>
                  <a:gd name="T11" fmla="*/ 159 w 159"/>
                  <a:gd name="T12" fmla="*/ 36 h 36"/>
                </a:gdLst>
                <a:ahLst/>
                <a:cxnLst>
                  <a:cxn ang="T6">
                    <a:pos x="T0" y="T1"/>
                  </a:cxn>
                  <a:cxn ang="T7">
                    <a:pos x="T2" y="T3"/>
                  </a:cxn>
                  <a:cxn ang="T8">
                    <a:pos x="T4" y="T5"/>
                  </a:cxn>
                </a:cxnLst>
                <a:rect l="T9" t="T10" r="T11" b="T12"/>
                <a:pathLst>
                  <a:path w="159" h="36">
                    <a:moveTo>
                      <a:pt x="0" y="0"/>
                    </a:moveTo>
                    <a:lnTo>
                      <a:pt x="0" y="36"/>
                    </a:lnTo>
                    <a:lnTo>
                      <a:pt x="159" y="36"/>
                    </a:lnTo>
                  </a:path>
                </a:pathLst>
              </a:custGeom>
              <a:noFill/>
              <a:ln w="19050" cap="flat" cmpd="sng">
                <a:solidFill>
                  <a:srgbClr val="9801FF"/>
                </a:solidFill>
                <a:prstDash val="solid"/>
                <a:round/>
                <a:headEnd type="none" w="sm" len="sm"/>
                <a:tailEnd type="none" w="sm" len="sm"/>
              </a:ln>
            </p:spPr>
            <p:txBody>
              <a:bodyPr wrap="none" lIns="16635" tIns="8316" rIns="16635" bIns="8316">
                <a:spAutoFit/>
              </a:bodyPr>
              <a:lstStyle/>
              <a:p>
                <a:endParaRPr lang="es-ES" dirty="0"/>
              </a:p>
            </p:txBody>
          </p:sp>
          <p:grpSp>
            <p:nvGrpSpPr>
              <p:cNvPr id="247" name="Group 262"/>
              <p:cNvGrpSpPr>
                <a:grpSpLocks/>
              </p:cNvGrpSpPr>
              <p:nvPr/>
            </p:nvGrpSpPr>
            <p:grpSpPr bwMode="auto">
              <a:xfrm>
                <a:off x="1238" y="1151"/>
                <a:ext cx="435" cy="181"/>
                <a:chOff x="1238" y="1151"/>
                <a:chExt cx="435" cy="181"/>
              </a:xfrm>
            </p:grpSpPr>
            <p:sp>
              <p:nvSpPr>
                <p:cNvPr id="261" name="Rectangle 263"/>
                <p:cNvSpPr>
                  <a:spLocks noChangeArrowheads="1"/>
                </p:cNvSpPr>
                <p:nvPr/>
              </p:nvSpPr>
              <p:spPr bwMode="auto">
                <a:xfrm rot="10800000">
                  <a:off x="1238" y="1151"/>
                  <a:ext cx="435" cy="181"/>
                </a:xfrm>
                <a:prstGeom prst="rect">
                  <a:avLst/>
                </a:prstGeom>
                <a:solidFill>
                  <a:schemeClr val="bg1"/>
                </a:solidFill>
                <a:ln w="12700">
                  <a:solidFill>
                    <a:schemeClr val="tx1"/>
                  </a:solidFill>
                  <a:miter lim="800000"/>
                  <a:headEnd/>
                  <a:tailEnd/>
                </a:ln>
              </p:spPr>
              <p:txBody>
                <a:bodyPr wrap="none" lIns="16635" tIns="8316" rIns="16635" bIns="8316">
                  <a:spAutoFit/>
                </a:bodyPr>
                <a:lstStyle/>
                <a:p>
                  <a:pPr eaLnBrk="0" hangingPunct="0"/>
                  <a:endParaRPr lang="es-ES" dirty="0"/>
                </a:p>
              </p:txBody>
            </p:sp>
            <p:grpSp>
              <p:nvGrpSpPr>
                <p:cNvPr id="262" name="Group 264"/>
                <p:cNvGrpSpPr>
                  <a:grpSpLocks/>
                </p:cNvGrpSpPr>
                <p:nvPr/>
              </p:nvGrpSpPr>
              <p:grpSpPr bwMode="auto">
                <a:xfrm rot="10800000">
                  <a:off x="1371" y="1167"/>
                  <a:ext cx="290" cy="150"/>
                  <a:chOff x="1032" y="944"/>
                  <a:chExt cx="172" cy="150"/>
                </a:xfrm>
              </p:grpSpPr>
              <p:sp>
                <p:nvSpPr>
                  <p:cNvPr id="265" name="Line 265"/>
                  <p:cNvSpPr>
                    <a:spLocks noChangeShapeType="1"/>
                  </p:cNvSpPr>
                  <p:nvPr/>
                </p:nvSpPr>
                <p:spPr bwMode="auto">
                  <a:xfrm flipV="1">
                    <a:off x="1032" y="944"/>
                    <a:ext cx="28" cy="150"/>
                  </a:xfrm>
                  <a:prstGeom prst="line">
                    <a:avLst/>
                  </a:prstGeom>
                  <a:noFill/>
                  <a:ln w="25400">
                    <a:solidFill>
                      <a:schemeClr val="tx1"/>
                    </a:solidFill>
                    <a:round/>
                    <a:headEnd type="none" w="sm" len="sm"/>
                    <a:tailEnd type="none" w="sm" len="sm"/>
                  </a:ln>
                </p:spPr>
                <p:txBody>
                  <a:bodyPr wrap="none" lIns="16635" tIns="8316" rIns="16635" bIns="8316">
                    <a:spAutoFit/>
                  </a:bodyPr>
                  <a:lstStyle/>
                  <a:p>
                    <a:endParaRPr lang="es-ES" dirty="0"/>
                  </a:p>
                </p:txBody>
              </p:sp>
              <p:sp>
                <p:nvSpPr>
                  <p:cNvPr id="266" name="Line 266"/>
                  <p:cNvSpPr>
                    <a:spLocks noChangeShapeType="1"/>
                  </p:cNvSpPr>
                  <p:nvPr/>
                </p:nvSpPr>
                <p:spPr bwMode="auto">
                  <a:xfrm flipH="1" flipV="1">
                    <a:off x="1060" y="944"/>
                    <a:ext cx="30" cy="150"/>
                  </a:xfrm>
                  <a:prstGeom prst="line">
                    <a:avLst/>
                  </a:prstGeom>
                  <a:noFill/>
                  <a:ln w="25400">
                    <a:solidFill>
                      <a:schemeClr val="tx1"/>
                    </a:solidFill>
                    <a:round/>
                    <a:headEnd type="none" w="sm" len="sm"/>
                    <a:tailEnd type="none" w="sm" len="sm"/>
                  </a:ln>
                </p:spPr>
                <p:txBody>
                  <a:bodyPr wrap="none" lIns="16635" tIns="8316" rIns="16635" bIns="8316">
                    <a:spAutoFit/>
                  </a:bodyPr>
                  <a:lstStyle/>
                  <a:p>
                    <a:endParaRPr lang="es-ES" dirty="0"/>
                  </a:p>
                </p:txBody>
              </p:sp>
              <p:sp>
                <p:nvSpPr>
                  <p:cNvPr id="267" name="Line 267"/>
                  <p:cNvSpPr>
                    <a:spLocks noChangeShapeType="1"/>
                  </p:cNvSpPr>
                  <p:nvPr/>
                </p:nvSpPr>
                <p:spPr bwMode="auto">
                  <a:xfrm flipV="1">
                    <a:off x="1090" y="944"/>
                    <a:ext cx="28" cy="150"/>
                  </a:xfrm>
                  <a:prstGeom prst="line">
                    <a:avLst/>
                  </a:prstGeom>
                  <a:noFill/>
                  <a:ln w="25400">
                    <a:solidFill>
                      <a:schemeClr val="tx1"/>
                    </a:solidFill>
                    <a:round/>
                    <a:headEnd type="none" w="sm" len="sm"/>
                    <a:tailEnd type="none" w="sm" len="sm"/>
                  </a:ln>
                </p:spPr>
                <p:txBody>
                  <a:bodyPr wrap="none" lIns="16635" tIns="8316" rIns="16635" bIns="8316">
                    <a:spAutoFit/>
                  </a:bodyPr>
                  <a:lstStyle/>
                  <a:p>
                    <a:endParaRPr lang="es-ES" dirty="0"/>
                  </a:p>
                </p:txBody>
              </p:sp>
              <p:sp>
                <p:nvSpPr>
                  <p:cNvPr id="268" name="Line 268"/>
                  <p:cNvSpPr>
                    <a:spLocks noChangeShapeType="1"/>
                  </p:cNvSpPr>
                  <p:nvPr/>
                </p:nvSpPr>
                <p:spPr bwMode="auto">
                  <a:xfrm flipH="1" flipV="1">
                    <a:off x="1118" y="944"/>
                    <a:ext cx="28" cy="150"/>
                  </a:xfrm>
                  <a:prstGeom prst="line">
                    <a:avLst/>
                  </a:prstGeom>
                  <a:noFill/>
                  <a:ln w="25400">
                    <a:solidFill>
                      <a:schemeClr val="tx1"/>
                    </a:solidFill>
                    <a:round/>
                    <a:headEnd type="none" w="sm" len="sm"/>
                    <a:tailEnd type="none" w="sm" len="sm"/>
                  </a:ln>
                </p:spPr>
                <p:txBody>
                  <a:bodyPr wrap="none" lIns="16635" tIns="8316" rIns="16635" bIns="8316">
                    <a:spAutoFit/>
                  </a:bodyPr>
                  <a:lstStyle/>
                  <a:p>
                    <a:endParaRPr lang="es-ES" dirty="0"/>
                  </a:p>
                </p:txBody>
              </p:sp>
              <p:sp>
                <p:nvSpPr>
                  <p:cNvPr id="269" name="Line 269"/>
                  <p:cNvSpPr>
                    <a:spLocks noChangeShapeType="1"/>
                  </p:cNvSpPr>
                  <p:nvPr/>
                </p:nvSpPr>
                <p:spPr bwMode="auto">
                  <a:xfrm flipV="1">
                    <a:off x="1146" y="944"/>
                    <a:ext cx="30" cy="150"/>
                  </a:xfrm>
                  <a:prstGeom prst="line">
                    <a:avLst/>
                  </a:prstGeom>
                  <a:noFill/>
                  <a:ln w="25400">
                    <a:solidFill>
                      <a:schemeClr val="tx1"/>
                    </a:solidFill>
                    <a:round/>
                    <a:headEnd type="none" w="sm" len="sm"/>
                    <a:tailEnd type="none" w="sm" len="sm"/>
                  </a:ln>
                </p:spPr>
                <p:txBody>
                  <a:bodyPr wrap="none" lIns="16635" tIns="8316" rIns="16635" bIns="8316">
                    <a:spAutoFit/>
                  </a:bodyPr>
                  <a:lstStyle/>
                  <a:p>
                    <a:endParaRPr lang="es-ES" dirty="0"/>
                  </a:p>
                </p:txBody>
              </p:sp>
              <p:sp>
                <p:nvSpPr>
                  <p:cNvPr id="270" name="Line 270"/>
                  <p:cNvSpPr>
                    <a:spLocks noChangeShapeType="1"/>
                  </p:cNvSpPr>
                  <p:nvPr/>
                </p:nvSpPr>
                <p:spPr bwMode="auto">
                  <a:xfrm flipH="1" flipV="1">
                    <a:off x="1176" y="944"/>
                    <a:ext cx="28" cy="150"/>
                  </a:xfrm>
                  <a:prstGeom prst="line">
                    <a:avLst/>
                  </a:prstGeom>
                  <a:noFill/>
                  <a:ln w="25400">
                    <a:solidFill>
                      <a:schemeClr val="tx1"/>
                    </a:solidFill>
                    <a:round/>
                    <a:headEnd type="none" w="sm" len="sm"/>
                    <a:tailEnd type="none" w="sm" len="sm"/>
                  </a:ln>
                </p:spPr>
                <p:txBody>
                  <a:bodyPr wrap="none" lIns="16635" tIns="8316" rIns="16635" bIns="8316">
                    <a:spAutoFit/>
                  </a:bodyPr>
                  <a:lstStyle/>
                  <a:p>
                    <a:endParaRPr lang="es-ES" dirty="0"/>
                  </a:p>
                </p:txBody>
              </p:sp>
              <p:sp>
                <p:nvSpPr>
                  <p:cNvPr id="271" name="Line 271"/>
                  <p:cNvSpPr>
                    <a:spLocks noChangeShapeType="1"/>
                  </p:cNvSpPr>
                  <p:nvPr/>
                </p:nvSpPr>
                <p:spPr bwMode="auto">
                  <a:xfrm flipV="1">
                    <a:off x="1032" y="944"/>
                    <a:ext cx="0" cy="148"/>
                  </a:xfrm>
                  <a:prstGeom prst="line">
                    <a:avLst/>
                  </a:prstGeom>
                  <a:noFill/>
                  <a:ln w="25400">
                    <a:solidFill>
                      <a:schemeClr val="tx1"/>
                    </a:solidFill>
                    <a:round/>
                    <a:headEnd type="none" w="sm" len="sm"/>
                    <a:tailEnd type="none" w="sm" len="sm"/>
                  </a:ln>
                </p:spPr>
                <p:txBody>
                  <a:bodyPr wrap="none" lIns="16635" tIns="8316" rIns="16635" bIns="8316">
                    <a:spAutoFit/>
                  </a:bodyPr>
                  <a:lstStyle/>
                  <a:p>
                    <a:endParaRPr lang="es-ES" dirty="0"/>
                  </a:p>
                </p:txBody>
              </p:sp>
              <p:sp>
                <p:nvSpPr>
                  <p:cNvPr id="272" name="Line 272"/>
                  <p:cNvSpPr>
                    <a:spLocks noChangeShapeType="1"/>
                  </p:cNvSpPr>
                  <p:nvPr/>
                </p:nvSpPr>
                <p:spPr bwMode="auto">
                  <a:xfrm flipV="1">
                    <a:off x="1204" y="944"/>
                    <a:ext cx="0" cy="148"/>
                  </a:xfrm>
                  <a:prstGeom prst="line">
                    <a:avLst/>
                  </a:prstGeom>
                  <a:noFill/>
                  <a:ln w="25400">
                    <a:solidFill>
                      <a:schemeClr val="tx1"/>
                    </a:solidFill>
                    <a:round/>
                    <a:headEnd type="none" w="sm" len="sm"/>
                    <a:tailEnd type="none" w="sm" len="sm"/>
                  </a:ln>
                </p:spPr>
                <p:txBody>
                  <a:bodyPr wrap="none" lIns="16635" tIns="8316" rIns="16635" bIns="8316">
                    <a:spAutoFit/>
                  </a:bodyPr>
                  <a:lstStyle/>
                  <a:p>
                    <a:endParaRPr lang="es-ES" dirty="0"/>
                  </a:p>
                </p:txBody>
              </p:sp>
            </p:grpSp>
            <p:sp>
              <p:nvSpPr>
                <p:cNvPr id="263" name="Rectangle 273"/>
                <p:cNvSpPr>
                  <a:spLocks noChangeArrowheads="1"/>
                </p:cNvSpPr>
                <p:nvPr/>
              </p:nvSpPr>
              <p:spPr bwMode="auto">
                <a:xfrm rot="10800000">
                  <a:off x="1287" y="1157"/>
                  <a:ext cx="75" cy="170"/>
                </a:xfrm>
                <a:prstGeom prst="rect">
                  <a:avLst/>
                </a:prstGeom>
                <a:solidFill>
                  <a:srgbClr val="009900"/>
                </a:solidFill>
                <a:ln w="9525">
                  <a:noFill/>
                  <a:miter lim="800000"/>
                  <a:headEnd/>
                  <a:tailEnd/>
                </a:ln>
              </p:spPr>
              <p:txBody>
                <a:bodyPr wrap="none" lIns="16635" tIns="8316" rIns="16635" bIns="8316">
                  <a:spAutoFit/>
                </a:bodyPr>
                <a:lstStyle/>
                <a:p>
                  <a:pPr eaLnBrk="0" hangingPunct="0"/>
                  <a:endParaRPr lang="es-ES" dirty="0"/>
                </a:p>
              </p:txBody>
            </p:sp>
            <p:sp>
              <p:nvSpPr>
                <p:cNvPr id="264" name="Rectangle 274"/>
                <p:cNvSpPr>
                  <a:spLocks noChangeArrowheads="1"/>
                </p:cNvSpPr>
                <p:nvPr/>
              </p:nvSpPr>
              <p:spPr bwMode="auto">
                <a:xfrm rot="-5400000">
                  <a:off x="1180" y="1218"/>
                  <a:ext cx="171" cy="47"/>
                </a:xfrm>
                <a:prstGeom prst="rect">
                  <a:avLst/>
                </a:prstGeom>
                <a:solidFill>
                  <a:srgbClr val="D292FE"/>
                </a:solidFill>
                <a:ln w="12700">
                  <a:noFill/>
                  <a:miter lim="800000"/>
                  <a:headEnd type="none" w="sm" len="sm"/>
                  <a:tailEnd type="none" w="sm" len="sm"/>
                </a:ln>
              </p:spPr>
              <p:txBody>
                <a:bodyPr wrap="none" lIns="16635" tIns="8316" rIns="16635" bIns="8316">
                  <a:spAutoFit/>
                </a:bodyPr>
                <a:lstStyle/>
                <a:p>
                  <a:pPr eaLnBrk="0" hangingPunct="0"/>
                  <a:endParaRPr lang="es-ES" dirty="0"/>
                </a:p>
              </p:txBody>
            </p:sp>
          </p:grpSp>
          <p:grpSp>
            <p:nvGrpSpPr>
              <p:cNvPr id="248" name="Group 275"/>
              <p:cNvGrpSpPr>
                <a:grpSpLocks/>
              </p:cNvGrpSpPr>
              <p:nvPr/>
            </p:nvGrpSpPr>
            <p:grpSpPr bwMode="auto">
              <a:xfrm>
                <a:off x="1609" y="743"/>
                <a:ext cx="578" cy="720"/>
                <a:chOff x="1609" y="743"/>
                <a:chExt cx="578" cy="720"/>
              </a:xfrm>
            </p:grpSpPr>
            <p:sp>
              <p:nvSpPr>
                <p:cNvPr id="249" name="Rectangle 276"/>
                <p:cNvSpPr>
                  <a:spLocks noChangeArrowheads="1"/>
                </p:cNvSpPr>
                <p:nvPr/>
              </p:nvSpPr>
              <p:spPr bwMode="auto">
                <a:xfrm>
                  <a:off x="1645" y="999"/>
                  <a:ext cx="173" cy="62"/>
                </a:xfrm>
                <a:prstGeom prst="rect">
                  <a:avLst/>
                </a:prstGeom>
                <a:solidFill>
                  <a:srgbClr val="009900"/>
                </a:solidFill>
                <a:ln w="9525">
                  <a:noFill/>
                  <a:miter lim="800000"/>
                  <a:headEnd/>
                  <a:tailEnd/>
                </a:ln>
              </p:spPr>
              <p:txBody>
                <a:bodyPr wrap="none" lIns="16635" tIns="8316" rIns="16635" bIns="8316">
                  <a:spAutoFit/>
                </a:bodyPr>
                <a:lstStyle/>
                <a:p>
                  <a:pPr eaLnBrk="0" hangingPunct="0"/>
                  <a:endParaRPr lang="es-ES" dirty="0"/>
                </a:p>
              </p:txBody>
            </p:sp>
            <p:sp>
              <p:nvSpPr>
                <p:cNvPr id="250" name="Oval 277"/>
                <p:cNvSpPr>
                  <a:spLocks noChangeArrowheads="1"/>
                </p:cNvSpPr>
                <p:nvPr/>
              </p:nvSpPr>
              <p:spPr bwMode="auto">
                <a:xfrm>
                  <a:off x="1609" y="1001"/>
                  <a:ext cx="59" cy="59"/>
                </a:xfrm>
                <a:prstGeom prst="ellipse">
                  <a:avLst/>
                </a:prstGeom>
                <a:solidFill>
                  <a:schemeClr val="accent1"/>
                </a:solidFill>
                <a:ln w="12700">
                  <a:solidFill>
                    <a:schemeClr val="tx1"/>
                  </a:solidFill>
                  <a:round/>
                  <a:headEnd/>
                  <a:tailEnd/>
                </a:ln>
              </p:spPr>
              <p:txBody>
                <a:bodyPr wrap="none" lIns="16635" tIns="8316" rIns="16635" bIns="8316">
                  <a:spAutoFit/>
                </a:bodyPr>
                <a:lstStyle/>
                <a:p>
                  <a:pPr eaLnBrk="0" hangingPunct="0"/>
                  <a:endParaRPr lang="es-ES" dirty="0"/>
                </a:p>
              </p:txBody>
            </p:sp>
            <p:grpSp>
              <p:nvGrpSpPr>
                <p:cNvPr id="251" name="Group 278"/>
                <p:cNvGrpSpPr>
                  <a:grpSpLocks/>
                </p:cNvGrpSpPr>
                <p:nvPr/>
              </p:nvGrpSpPr>
              <p:grpSpPr bwMode="auto">
                <a:xfrm>
                  <a:off x="1741" y="743"/>
                  <a:ext cx="446" cy="720"/>
                  <a:chOff x="1741" y="743"/>
                  <a:chExt cx="446" cy="720"/>
                </a:xfrm>
              </p:grpSpPr>
              <p:sp>
                <p:nvSpPr>
                  <p:cNvPr id="252" name="Freeform 279"/>
                  <p:cNvSpPr>
                    <a:spLocks/>
                  </p:cNvSpPr>
                  <p:nvPr/>
                </p:nvSpPr>
                <p:spPr bwMode="auto">
                  <a:xfrm>
                    <a:off x="1771" y="860"/>
                    <a:ext cx="371" cy="557"/>
                  </a:xfrm>
                  <a:custGeom>
                    <a:avLst/>
                    <a:gdLst>
                      <a:gd name="T0" fmla="*/ 14 w 371"/>
                      <a:gd name="T1" fmla="*/ 17 h 557"/>
                      <a:gd name="T2" fmla="*/ 18 w 371"/>
                      <a:gd name="T3" fmla="*/ 77 h 557"/>
                      <a:gd name="T4" fmla="*/ 14 w 371"/>
                      <a:gd name="T5" fmla="*/ 99 h 557"/>
                      <a:gd name="T6" fmla="*/ 0 w 371"/>
                      <a:gd name="T7" fmla="*/ 122 h 557"/>
                      <a:gd name="T8" fmla="*/ 39 w 371"/>
                      <a:gd name="T9" fmla="*/ 213 h 557"/>
                      <a:gd name="T10" fmla="*/ 79 w 371"/>
                      <a:gd name="T11" fmla="*/ 218 h 557"/>
                      <a:gd name="T12" fmla="*/ 107 w 371"/>
                      <a:gd name="T13" fmla="*/ 244 h 557"/>
                      <a:gd name="T14" fmla="*/ 221 w 371"/>
                      <a:gd name="T15" fmla="*/ 489 h 557"/>
                      <a:gd name="T16" fmla="*/ 265 w 371"/>
                      <a:gd name="T17" fmla="*/ 532 h 557"/>
                      <a:gd name="T18" fmla="*/ 299 w 371"/>
                      <a:gd name="T19" fmla="*/ 551 h 557"/>
                      <a:gd name="T20" fmla="*/ 370 w 371"/>
                      <a:gd name="T21" fmla="*/ 556 h 557"/>
                      <a:gd name="T22" fmla="*/ 331 w 371"/>
                      <a:gd name="T23" fmla="*/ 477 h 557"/>
                      <a:gd name="T24" fmla="*/ 296 w 371"/>
                      <a:gd name="T25" fmla="*/ 469 h 557"/>
                      <a:gd name="T26" fmla="*/ 273 w 371"/>
                      <a:gd name="T27" fmla="*/ 450 h 557"/>
                      <a:gd name="T28" fmla="*/ 111 w 371"/>
                      <a:gd name="T29" fmla="*/ 0 h 557"/>
                      <a:gd name="T30" fmla="*/ 14 w 371"/>
                      <a:gd name="T31" fmla="*/ 17 h 5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1"/>
                      <a:gd name="T49" fmla="*/ 0 h 557"/>
                      <a:gd name="T50" fmla="*/ 371 w 371"/>
                      <a:gd name="T51" fmla="*/ 557 h 5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1" h="557">
                        <a:moveTo>
                          <a:pt x="14" y="17"/>
                        </a:moveTo>
                        <a:lnTo>
                          <a:pt x="18" y="77"/>
                        </a:lnTo>
                        <a:lnTo>
                          <a:pt x="14" y="99"/>
                        </a:lnTo>
                        <a:lnTo>
                          <a:pt x="0" y="122"/>
                        </a:lnTo>
                        <a:lnTo>
                          <a:pt x="39" y="213"/>
                        </a:lnTo>
                        <a:lnTo>
                          <a:pt x="79" y="218"/>
                        </a:lnTo>
                        <a:lnTo>
                          <a:pt x="107" y="244"/>
                        </a:lnTo>
                        <a:lnTo>
                          <a:pt x="221" y="489"/>
                        </a:lnTo>
                        <a:lnTo>
                          <a:pt x="265" y="532"/>
                        </a:lnTo>
                        <a:lnTo>
                          <a:pt x="299" y="551"/>
                        </a:lnTo>
                        <a:lnTo>
                          <a:pt x="370" y="556"/>
                        </a:lnTo>
                        <a:lnTo>
                          <a:pt x="331" y="477"/>
                        </a:lnTo>
                        <a:lnTo>
                          <a:pt x="296" y="469"/>
                        </a:lnTo>
                        <a:lnTo>
                          <a:pt x="273" y="450"/>
                        </a:lnTo>
                        <a:lnTo>
                          <a:pt x="111" y="0"/>
                        </a:lnTo>
                        <a:lnTo>
                          <a:pt x="14" y="17"/>
                        </a:lnTo>
                      </a:path>
                    </a:pathLst>
                  </a:custGeom>
                  <a:solidFill>
                    <a:srgbClr val="CCECFF"/>
                  </a:solidFill>
                  <a:ln w="9525" cap="rnd">
                    <a:solidFill>
                      <a:schemeClr val="tx1"/>
                    </a:solidFill>
                    <a:round/>
                    <a:headEnd/>
                    <a:tailEnd/>
                  </a:ln>
                </p:spPr>
                <p:txBody>
                  <a:bodyPr wrap="none" lIns="16635" tIns="8316" rIns="16635" bIns="8316">
                    <a:spAutoFit/>
                  </a:bodyPr>
                  <a:lstStyle/>
                  <a:p>
                    <a:endParaRPr lang="es-ES" dirty="0"/>
                  </a:p>
                </p:txBody>
              </p:sp>
              <p:grpSp>
                <p:nvGrpSpPr>
                  <p:cNvPr id="253" name="Group 280"/>
                  <p:cNvGrpSpPr>
                    <a:grpSpLocks/>
                  </p:cNvGrpSpPr>
                  <p:nvPr/>
                </p:nvGrpSpPr>
                <p:grpSpPr bwMode="auto">
                  <a:xfrm>
                    <a:off x="1741" y="976"/>
                    <a:ext cx="101" cy="100"/>
                    <a:chOff x="1741" y="976"/>
                    <a:chExt cx="101" cy="100"/>
                  </a:xfrm>
                </p:grpSpPr>
                <p:sp>
                  <p:nvSpPr>
                    <p:cNvPr id="259" name="Oval 281"/>
                    <p:cNvSpPr>
                      <a:spLocks noChangeArrowheads="1"/>
                    </p:cNvSpPr>
                    <p:nvPr/>
                  </p:nvSpPr>
                  <p:spPr bwMode="auto">
                    <a:xfrm>
                      <a:off x="1741" y="976"/>
                      <a:ext cx="101" cy="100"/>
                    </a:xfrm>
                    <a:prstGeom prst="ellipse">
                      <a:avLst/>
                    </a:prstGeom>
                    <a:solidFill>
                      <a:schemeClr val="bg2"/>
                    </a:solidFill>
                    <a:ln w="9525">
                      <a:noFill/>
                      <a:round/>
                      <a:headEnd/>
                      <a:tailEnd/>
                    </a:ln>
                  </p:spPr>
                  <p:txBody>
                    <a:bodyPr wrap="none" lIns="16635" tIns="8316" rIns="16635" bIns="8316">
                      <a:spAutoFit/>
                    </a:bodyPr>
                    <a:lstStyle/>
                    <a:p>
                      <a:pPr eaLnBrk="0" hangingPunct="0"/>
                      <a:endParaRPr lang="es-ES" dirty="0"/>
                    </a:p>
                  </p:txBody>
                </p:sp>
                <p:sp>
                  <p:nvSpPr>
                    <p:cNvPr id="260" name="Oval 282"/>
                    <p:cNvSpPr>
                      <a:spLocks noChangeArrowheads="1"/>
                    </p:cNvSpPr>
                    <p:nvPr/>
                  </p:nvSpPr>
                  <p:spPr bwMode="auto">
                    <a:xfrm>
                      <a:off x="1759" y="994"/>
                      <a:ext cx="65" cy="64"/>
                    </a:xfrm>
                    <a:prstGeom prst="ellipse">
                      <a:avLst/>
                    </a:prstGeom>
                    <a:solidFill>
                      <a:schemeClr val="bg1"/>
                    </a:solidFill>
                    <a:ln w="12700">
                      <a:solidFill>
                        <a:schemeClr val="tx1"/>
                      </a:solidFill>
                      <a:round/>
                      <a:headEnd/>
                      <a:tailEnd/>
                    </a:ln>
                  </p:spPr>
                  <p:txBody>
                    <a:bodyPr wrap="none" lIns="16635" tIns="8316" rIns="16635" bIns="8316">
                      <a:spAutoFit/>
                    </a:bodyPr>
                    <a:lstStyle/>
                    <a:p>
                      <a:pPr eaLnBrk="0" hangingPunct="0"/>
                      <a:endParaRPr lang="es-ES" dirty="0"/>
                    </a:p>
                  </p:txBody>
                </p:sp>
              </p:grpSp>
              <p:sp>
                <p:nvSpPr>
                  <p:cNvPr id="254" name="Freeform 283"/>
                  <p:cNvSpPr>
                    <a:spLocks/>
                  </p:cNvSpPr>
                  <p:nvPr/>
                </p:nvSpPr>
                <p:spPr bwMode="auto">
                  <a:xfrm>
                    <a:off x="2079" y="1282"/>
                    <a:ext cx="108" cy="181"/>
                  </a:xfrm>
                  <a:custGeom>
                    <a:avLst/>
                    <a:gdLst>
                      <a:gd name="T0" fmla="*/ 0 w 108"/>
                      <a:gd name="T1" fmla="*/ 10 h 181"/>
                      <a:gd name="T2" fmla="*/ 78 w 108"/>
                      <a:gd name="T3" fmla="*/ 180 h 181"/>
                      <a:gd name="T4" fmla="*/ 107 w 108"/>
                      <a:gd name="T5" fmla="*/ 169 h 181"/>
                      <a:gd name="T6" fmla="*/ 97 w 108"/>
                      <a:gd name="T7" fmla="*/ 103 h 181"/>
                      <a:gd name="T8" fmla="*/ 67 w 108"/>
                      <a:gd name="T9" fmla="*/ 39 h 181"/>
                      <a:gd name="T10" fmla="*/ 30 w 108"/>
                      <a:gd name="T11" fmla="*/ 0 h 181"/>
                      <a:gd name="T12" fmla="*/ 0 w 108"/>
                      <a:gd name="T13" fmla="*/ 10 h 181"/>
                      <a:gd name="T14" fmla="*/ 0 60000 65536"/>
                      <a:gd name="T15" fmla="*/ 0 60000 65536"/>
                      <a:gd name="T16" fmla="*/ 0 60000 65536"/>
                      <a:gd name="T17" fmla="*/ 0 60000 65536"/>
                      <a:gd name="T18" fmla="*/ 0 60000 65536"/>
                      <a:gd name="T19" fmla="*/ 0 60000 65536"/>
                      <a:gd name="T20" fmla="*/ 0 60000 65536"/>
                      <a:gd name="T21" fmla="*/ 0 w 108"/>
                      <a:gd name="T22" fmla="*/ 0 h 181"/>
                      <a:gd name="T23" fmla="*/ 108 w 108"/>
                      <a:gd name="T24" fmla="*/ 181 h 1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81">
                        <a:moveTo>
                          <a:pt x="0" y="10"/>
                        </a:moveTo>
                        <a:lnTo>
                          <a:pt x="78" y="180"/>
                        </a:lnTo>
                        <a:lnTo>
                          <a:pt x="107" y="169"/>
                        </a:lnTo>
                        <a:lnTo>
                          <a:pt x="97" y="103"/>
                        </a:lnTo>
                        <a:lnTo>
                          <a:pt x="67" y="39"/>
                        </a:lnTo>
                        <a:lnTo>
                          <a:pt x="30" y="0"/>
                        </a:lnTo>
                        <a:lnTo>
                          <a:pt x="0" y="10"/>
                        </a:lnTo>
                      </a:path>
                    </a:pathLst>
                  </a:custGeom>
                  <a:solidFill>
                    <a:schemeClr val="tx1"/>
                  </a:solidFill>
                  <a:ln w="9525" cap="rnd">
                    <a:noFill/>
                    <a:round/>
                    <a:headEnd/>
                    <a:tailEnd/>
                  </a:ln>
                </p:spPr>
                <p:txBody>
                  <a:bodyPr wrap="none" lIns="16635" tIns="8316" rIns="16635" bIns="8316">
                    <a:spAutoFit/>
                  </a:bodyPr>
                  <a:lstStyle/>
                  <a:p>
                    <a:endParaRPr lang="es-ES" dirty="0"/>
                  </a:p>
                </p:txBody>
              </p:sp>
              <p:sp>
                <p:nvSpPr>
                  <p:cNvPr id="255" name="Freeform 284"/>
                  <p:cNvSpPr>
                    <a:spLocks/>
                  </p:cNvSpPr>
                  <p:nvPr/>
                </p:nvSpPr>
                <p:spPr bwMode="auto">
                  <a:xfrm>
                    <a:off x="1743" y="743"/>
                    <a:ext cx="190" cy="127"/>
                  </a:xfrm>
                  <a:custGeom>
                    <a:avLst/>
                    <a:gdLst>
                      <a:gd name="T0" fmla="*/ 189 w 190"/>
                      <a:gd name="T1" fmla="*/ 0 h 127"/>
                      <a:gd name="T2" fmla="*/ 0 w 190"/>
                      <a:gd name="T3" fmla="*/ 0 h 127"/>
                      <a:gd name="T4" fmla="*/ 94 w 190"/>
                      <a:gd name="T5" fmla="*/ 126 h 127"/>
                      <a:gd name="T6" fmla="*/ 189 w 190"/>
                      <a:gd name="T7" fmla="*/ 0 h 127"/>
                      <a:gd name="T8" fmla="*/ 0 60000 65536"/>
                      <a:gd name="T9" fmla="*/ 0 60000 65536"/>
                      <a:gd name="T10" fmla="*/ 0 60000 65536"/>
                      <a:gd name="T11" fmla="*/ 0 60000 65536"/>
                      <a:gd name="T12" fmla="*/ 0 w 190"/>
                      <a:gd name="T13" fmla="*/ 0 h 127"/>
                      <a:gd name="T14" fmla="*/ 190 w 190"/>
                      <a:gd name="T15" fmla="*/ 127 h 127"/>
                    </a:gdLst>
                    <a:ahLst/>
                    <a:cxnLst>
                      <a:cxn ang="T8">
                        <a:pos x="T0" y="T1"/>
                      </a:cxn>
                      <a:cxn ang="T9">
                        <a:pos x="T2" y="T3"/>
                      </a:cxn>
                      <a:cxn ang="T10">
                        <a:pos x="T4" y="T5"/>
                      </a:cxn>
                      <a:cxn ang="T11">
                        <a:pos x="T6" y="T7"/>
                      </a:cxn>
                    </a:cxnLst>
                    <a:rect l="T12" t="T13" r="T14" b="T15"/>
                    <a:pathLst>
                      <a:path w="190" h="127">
                        <a:moveTo>
                          <a:pt x="189" y="0"/>
                        </a:moveTo>
                        <a:lnTo>
                          <a:pt x="0" y="0"/>
                        </a:lnTo>
                        <a:lnTo>
                          <a:pt x="94" y="126"/>
                        </a:lnTo>
                        <a:lnTo>
                          <a:pt x="189" y="0"/>
                        </a:lnTo>
                      </a:path>
                    </a:pathLst>
                  </a:custGeom>
                  <a:solidFill>
                    <a:schemeClr val="tx1"/>
                  </a:solidFill>
                  <a:ln w="9525" cap="rnd">
                    <a:noFill/>
                    <a:round/>
                    <a:headEnd/>
                    <a:tailEnd/>
                  </a:ln>
                </p:spPr>
                <p:txBody>
                  <a:bodyPr wrap="none" lIns="16635" tIns="8316" rIns="16635" bIns="8316">
                    <a:spAutoFit/>
                  </a:bodyPr>
                  <a:lstStyle/>
                  <a:p>
                    <a:endParaRPr lang="es-ES" dirty="0"/>
                  </a:p>
                </p:txBody>
              </p:sp>
              <p:grpSp>
                <p:nvGrpSpPr>
                  <p:cNvPr id="256" name="Group 285"/>
                  <p:cNvGrpSpPr>
                    <a:grpSpLocks/>
                  </p:cNvGrpSpPr>
                  <p:nvPr/>
                </p:nvGrpSpPr>
                <p:grpSpPr bwMode="auto">
                  <a:xfrm>
                    <a:off x="1785" y="823"/>
                    <a:ext cx="101" cy="100"/>
                    <a:chOff x="1785" y="823"/>
                    <a:chExt cx="101" cy="100"/>
                  </a:xfrm>
                </p:grpSpPr>
                <p:sp>
                  <p:nvSpPr>
                    <p:cNvPr id="257" name="Oval 286"/>
                    <p:cNvSpPr>
                      <a:spLocks noChangeArrowheads="1"/>
                    </p:cNvSpPr>
                    <p:nvPr/>
                  </p:nvSpPr>
                  <p:spPr bwMode="auto">
                    <a:xfrm>
                      <a:off x="1785" y="823"/>
                      <a:ext cx="101" cy="100"/>
                    </a:xfrm>
                    <a:prstGeom prst="ellipse">
                      <a:avLst/>
                    </a:prstGeom>
                    <a:solidFill>
                      <a:schemeClr val="bg2"/>
                    </a:solidFill>
                    <a:ln w="9525">
                      <a:noFill/>
                      <a:round/>
                      <a:headEnd/>
                      <a:tailEnd/>
                    </a:ln>
                  </p:spPr>
                  <p:txBody>
                    <a:bodyPr wrap="none" lIns="16635" tIns="8316" rIns="16635" bIns="8316">
                      <a:spAutoFit/>
                    </a:bodyPr>
                    <a:lstStyle/>
                    <a:p>
                      <a:pPr eaLnBrk="0" hangingPunct="0"/>
                      <a:endParaRPr lang="es-ES" dirty="0"/>
                    </a:p>
                  </p:txBody>
                </p:sp>
                <p:sp>
                  <p:nvSpPr>
                    <p:cNvPr id="258" name="Oval 287"/>
                    <p:cNvSpPr>
                      <a:spLocks noChangeArrowheads="1"/>
                    </p:cNvSpPr>
                    <p:nvPr/>
                  </p:nvSpPr>
                  <p:spPr bwMode="auto">
                    <a:xfrm>
                      <a:off x="1803" y="841"/>
                      <a:ext cx="65" cy="65"/>
                    </a:xfrm>
                    <a:prstGeom prst="ellipse">
                      <a:avLst/>
                    </a:prstGeom>
                    <a:solidFill>
                      <a:schemeClr val="bg1"/>
                    </a:solidFill>
                    <a:ln w="12700">
                      <a:solidFill>
                        <a:schemeClr val="tx1"/>
                      </a:solidFill>
                      <a:round/>
                      <a:headEnd/>
                      <a:tailEnd/>
                    </a:ln>
                  </p:spPr>
                  <p:txBody>
                    <a:bodyPr wrap="none" lIns="16635" tIns="8316" rIns="16635" bIns="8316">
                      <a:spAutoFit/>
                    </a:bodyPr>
                    <a:lstStyle/>
                    <a:p>
                      <a:pPr eaLnBrk="0" hangingPunct="0"/>
                      <a:endParaRPr lang="es-ES" dirty="0"/>
                    </a:p>
                  </p:txBody>
                </p:sp>
              </p:grpSp>
            </p:grpSp>
          </p:grpSp>
        </p:grpSp>
        <p:sp>
          <p:nvSpPr>
            <p:cNvPr id="235" name="Freeform 288"/>
            <p:cNvSpPr>
              <a:spLocks noChangeArrowheads="1"/>
            </p:cNvSpPr>
            <p:nvPr/>
          </p:nvSpPr>
          <p:spPr bwMode="auto">
            <a:xfrm>
              <a:off x="1106" y="1107"/>
              <a:ext cx="1" cy="661"/>
            </a:xfrm>
            <a:custGeom>
              <a:avLst/>
              <a:gdLst>
                <a:gd name="T0" fmla="*/ 0 w 1"/>
                <a:gd name="T1" fmla="*/ 661 h 661"/>
                <a:gd name="T2" fmla="*/ 0 w 1"/>
                <a:gd name="T3" fmla="*/ 0 h 661"/>
                <a:gd name="T4" fmla="*/ 0 60000 65536"/>
                <a:gd name="T5" fmla="*/ 0 60000 65536"/>
                <a:gd name="T6" fmla="*/ 0 w 1"/>
                <a:gd name="T7" fmla="*/ 0 h 661"/>
                <a:gd name="T8" fmla="*/ 1 w 1"/>
                <a:gd name="T9" fmla="*/ 661 h 661"/>
              </a:gdLst>
              <a:ahLst/>
              <a:cxnLst>
                <a:cxn ang="T4">
                  <a:pos x="T0" y="T1"/>
                </a:cxn>
                <a:cxn ang="T5">
                  <a:pos x="T2" y="T3"/>
                </a:cxn>
              </a:cxnLst>
              <a:rect l="T6" t="T7" r="T8" b="T9"/>
              <a:pathLst>
                <a:path w="1" h="661">
                  <a:moveTo>
                    <a:pt x="0" y="661"/>
                  </a:moveTo>
                  <a:lnTo>
                    <a:pt x="0" y="0"/>
                  </a:lnTo>
                </a:path>
              </a:pathLst>
            </a:custGeom>
            <a:noFill/>
            <a:ln w="25400" cap="flat">
              <a:solidFill>
                <a:srgbClr val="9801FF"/>
              </a:solidFill>
              <a:prstDash val="solid"/>
              <a:round/>
              <a:headEnd type="none" w="sm" len="sm"/>
              <a:tailEnd type="none" w="sm" len="sm"/>
            </a:ln>
          </p:spPr>
          <p:txBody>
            <a:bodyPr wrap="none" lIns="16635" tIns="8316" rIns="16635" bIns="8316">
              <a:spAutoFit/>
            </a:bodyPr>
            <a:lstStyle/>
            <a:p>
              <a:endParaRPr lang="es-ES" dirty="0"/>
            </a:p>
          </p:txBody>
        </p:sp>
      </p:grpSp>
      <p:sp>
        <p:nvSpPr>
          <p:cNvPr id="307" name="Oval 289"/>
          <p:cNvSpPr>
            <a:spLocks noChangeArrowheads="1"/>
          </p:cNvSpPr>
          <p:nvPr>
            <p:custDataLst>
              <p:tags r:id="rId28"/>
            </p:custDataLst>
          </p:nvPr>
        </p:nvSpPr>
        <p:spPr bwMode="auto">
          <a:xfrm>
            <a:off x="4340225" y="3109913"/>
            <a:ext cx="457200" cy="377825"/>
          </a:xfrm>
          <a:prstGeom prst="ellipse">
            <a:avLst/>
          </a:prstGeom>
          <a:solidFill>
            <a:schemeClr val="accent1"/>
          </a:solidFill>
          <a:ln w="28575">
            <a:noFill/>
            <a:round/>
            <a:headEnd type="none" w="sm" len="sm"/>
            <a:tailEnd type="none" w="sm" len="sm"/>
          </a:ln>
        </p:spPr>
        <p:txBody>
          <a:bodyPr wrap="none" anchor="ctr"/>
          <a:lstStyle/>
          <a:p>
            <a:pPr eaLnBrk="0" hangingPunct="0"/>
            <a:endParaRPr lang="es-ES" dirty="0"/>
          </a:p>
        </p:txBody>
      </p:sp>
      <p:sp>
        <p:nvSpPr>
          <p:cNvPr id="308" name="Rectangle 290"/>
          <p:cNvSpPr>
            <a:spLocks noChangeArrowheads="1"/>
          </p:cNvSpPr>
          <p:nvPr>
            <p:custDataLst>
              <p:tags r:id="rId29"/>
            </p:custDataLst>
          </p:nvPr>
        </p:nvSpPr>
        <p:spPr bwMode="auto">
          <a:xfrm>
            <a:off x="1938338" y="4402138"/>
            <a:ext cx="288925" cy="261937"/>
          </a:xfrm>
          <a:prstGeom prst="rect">
            <a:avLst/>
          </a:prstGeom>
          <a:noFill/>
          <a:ln w="9525">
            <a:noFill/>
            <a:miter lim="800000"/>
            <a:headEnd/>
            <a:tailEnd/>
          </a:ln>
        </p:spPr>
        <p:txBody>
          <a:bodyPr wrap="none" lIns="0" tIns="0" rIns="0" bIns="0">
            <a:spAutoFit/>
          </a:bodyPr>
          <a:lstStyle/>
          <a:p>
            <a:pPr defTabSz="801688" eaLnBrk="0" hangingPunct="0"/>
            <a:r>
              <a:rPr lang="en-US" sz="1800" dirty="0">
                <a:latin typeface="Arial" charset="0"/>
              </a:rPr>
              <a:t>PL</a:t>
            </a:r>
          </a:p>
        </p:txBody>
      </p:sp>
      <p:sp>
        <p:nvSpPr>
          <p:cNvPr id="309" name="Rectangle 291"/>
          <p:cNvSpPr>
            <a:spLocks noChangeArrowheads="1"/>
          </p:cNvSpPr>
          <p:nvPr>
            <p:custDataLst>
              <p:tags r:id="rId30"/>
            </p:custDataLst>
          </p:nvPr>
        </p:nvSpPr>
        <p:spPr bwMode="auto">
          <a:xfrm>
            <a:off x="1216025" y="3571875"/>
            <a:ext cx="288925" cy="261938"/>
          </a:xfrm>
          <a:prstGeom prst="rect">
            <a:avLst/>
          </a:prstGeom>
          <a:noFill/>
          <a:ln w="9525">
            <a:noFill/>
            <a:miter lim="800000"/>
            <a:headEnd/>
            <a:tailEnd/>
          </a:ln>
        </p:spPr>
        <p:txBody>
          <a:bodyPr wrap="none" lIns="0" tIns="0" rIns="0" bIns="0">
            <a:spAutoFit/>
          </a:bodyPr>
          <a:lstStyle/>
          <a:p>
            <a:pPr defTabSz="801688" eaLnBrk="0" hangingPunct="0"/>
            <a:r>
              <a:rPr lang="en-US" sz="1800" dirty="0">
                <a:latin typeface="Arial" charset="0"/>
              </a:rPr>
              <a:t>PL</a:t>
            </a:r>
          </a:p>
        </p:txBody>
      </p:sp>
      <p:sp>
        <p:nvSpPr>
          <p:cNvPr id="310" name="Rectangle 292"/>
          <p:cNvSpPr>
            <a:spLocks noChangeArrowheads="1"/>
          </p:cNvSpPr>
          <p:nvPr>
            <p:custDataLst>
              <p:tags r:id="rId31"/>
            </p:custDataLst>
          </p:nvPr>
        </p:nvSpPr>
        <p:spPr bwMode="auto">
          <a:xfrm>
            <a:off x="1100138" y="2349500"/>
            <a:ext cx="266700" cy="2333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SV</a:t>
            </a:r>
          </a:p>
        </p:txBody>
      </p:sp>
      <p:sp>
        <p:nvSpPr>
          <p:cNvPr id="311" name="Rectangle 293"/>
          <p:cNvSpPr>
            <a:spLocks noChangeArrowheads="1"/>
          </p:cNvSpPr>
          <p:nvPr>
            <p:custDataLst>
              <p:tags r:id="rId32"/>
            </p:custDataLst>
          </p:nvPr>
        </p:nvSpPr>
        <p:spPr bwMode="auto">
          <a:xfrm>
            <a:off x="1790700" y="2633663"/>
            <a:ext cx="301625" cy="263525"/>
          </a:xfrm>
          <a:prstGeom prst="rect">
            <a:avLst/>
          </a:prstGeom>
          <a:noFill/>
          <a:ln w="9525">
            <a:noFill/>
            <a:miter lim="800000"/>
            <a:headEnd/>
            <a:tailEnd/>
          </a:ln>
        </p:spPr>
        <p:txBody>
          <a:bodyPr wrap="none" lIns="0" tIns="0" rIns="0" bIns="0">
            <a:spAutoFit/>
          </a:bodyPr>
          <a:lstStyle/>
          <a:p>
            <a:pPr defTabSz="801688" eaLnBrk="0" hangingPunct="0"/>
            <a:r>
              <a:rPr lang="en-US" sz="1800" dirty="0">
                <a:latin typeface="Arial" charset="0"/>
              </a:rPr>
              <a:t>SV</a:t>
            </a:r>
          </a:p>
        </p:txBody>
      </p:sp>
      <p:sp>
        <p:nvSpPr>
          <p:cNvPr id="312" name="Line 294"/>
          <p:cNvSpPr>
            <a:spLocks noChangeShapeType="1"/>
          </p:cNvSpPr>
          <p:nvPr>
            <p:custDataLst>
              <p:tags r:id="rId33"/>
            </p:custDataLst>
          </p:nvPr>
        </p:nvSpPr>
        <p:spPr bwMode="auto">
          <a:xfrm>
            <a:off x="831850" y="2868613"/>
            <a:ext cx="0" cy="544512"/>
          </a:xfrm>
          <a:prstGeom prst="line">
            <a:avLst/>
          </a:prstGeom>
          <a:noFill/>
          <a:ln w="25400">
            <a:solidFill>
              <a:srgbClr val="9903FF"/>
            </a:solidFill>
            <a:round/>
            <a:headEnd type="none" w="sm" len="sm"/>
            <a:tailEnd type="none" w="sm" len="sm"/>
          </a:ln>
        </p:spPr>
        <p:txBody>
          <a:bodyPr wrap="none" lIns="0" tIns="0" rIns="0" bIns="0">
            <a:spAutoFit/>
          </a:bodyPr>
          <a:lstStyle/>
          <a:p>
            <a:endParaRPr lang="es-ES" dirty="0"/>
          </a:p>
        </p:txBody>
      </p:sp>
      <p:sp>
        <p:nvSpPr>
          <p:cNvPr id="313" name="Freeform 295"/>
          <p:cNvSpPr>
            <a:spLocks/>
          </p:cNvSpPr>
          <p:nvPr>
            <p:custDataLst>
              <p:tags r:id="rId34"/>
            </p:custDataLst>
          </p:nvPr>
        </p:nvSpPr>
        <p:spPr bwMode="auto">
          <a:xfrm>
            <a:off x="1524000" y="2498725"/>
            <a:ext cx="1588" cy="1797050"/>
          </a:xfrm>
          <a:custGeom>
            <a:avLst/>
            <a:gdLst>
              <a:gd name="T0" fmla="*/ 0 w 1"/>
              <a:gd name="T1" fmla="*/ 0 h 1258"/>
              <a:gd name="T2" fmla="*/ 0 w 1"/>
              <a:gd name="T3" fmla="*/ 1258 h 1258"/>
              <a:gd name="T4" fmla="*/ 0 60000 65536"/>
              <a:gd name="T5" fmla="*/ 0 60000 65536"/>
              <a:gd name="T6" fmla="*/ 0 w 1"/>
              <a:gd name="T7" fmla="*/ 0 h 1258"/>
              <a:gd name="T8" fmla="*/ 1 w 1"/>
              <a:gd name="T9" fmla="*/ 1258 h 1258"/>
            </a:gdLst>
            <a:ahLst/>
            <a:cxnLst>
              <a:cxn ang="T4">
                <a:pos x="T0" y="T1"/>
              </a:cxn>
              <a:cxn ang="T5">
                <a:pos x="T2" y="T3"/>
              </a:cxn>
            </a:cxnLst>
            <a:rect l="T6" t="T7" r="T8" b="T9"/>
            <a:pathLst>
              <a:path w="1" h="1258">
                <a:moveTo>
                  <a:pt x="0" y="0"/>
                </a:moveTo>
                <a:lnTo>
                  <a:pt x="0" y="1258"/>
                </a:lnTo>
              </a:path>
            </a:pathLst>
          </a:custGeom>
          <a:noFill/>
          <a:ln w="25400">
            <a:solidFill>
              <a:srgbClr val="9903FF"/>
            </a:solidFill>
            <a:round/>
            <a:headEnd type="none" w="sm" len="sm"/>
            <a:tailEnd type="none" w="sm" len="sm"/>
          </a:ln>
        </p:spPr>
        <p:txBody>
          <a:bodyPr wrap="none" lIns="0" tIns="0" rIns="0" bIns="0">
            <a:spAutoFit/>
          </a:bodyPr>
          <a:lstStyle/>
          <a:p>
            <a:endParaRPr lang="es-ES" dirty="0"/>
          </a:p>
        </p:txBody>
      </p:sp>
      <p:sp>
        <p:nvSpPr>
          <p:cNvPr id="314" name="Rectangle 296"/>
          <p:cNvSpPr>
            <a:spLocks noChangeArrowheads="1"/>
          </p:cNvSpPr>
          <p:nvPr>
            <p:custDataLst>
              <p:tags r:id="rId35"/>
            </p:custDataLst>
          </p:nvPr>
        </p:nvSpPr>
        <p:spPr bwMode="auto">
          <a:xfrm>
            <a:off x="5616344" y="1350963"/>
            <a:ext cx="2650534" cy="492443"/>
          </a:xfrm>
          <a:prstGeom prst="rect">
            <a:avLst/>
          </a:prstGeom>
          <a:noFill/>
          <a:ln w="9525">
            <a:noFill/>
            <a:miter lim="800000"/>
            <a:headEnd/>
            <a:tailEnd/>
          </a:ln>
        </p:spPr>
        <p:txBody>
          <a:bodyPr wrap="none" lIns="0" tIns="0" rIns="0" bIns="0">
            <a:spAutoFit/>
          </a:bodyPr>
          <a:lstStyle/>
          <a:p>
            <a:pPr marL="587375" indent="-587375" defTabSz="801688" eaLnBrk="0" hangingPunct="0"/>
            <a:r>
              <a:rPr lang="en-US" sz="1600" dirty="0">
                <a:solidFill>
                  <a:srgbClr val="FF0000"/>
                </a:solidFill>
                <a:latin typeface="Arial" charset="0"/>
              </a:rPr>
              <a:t>SV</a:t>
            </a:r>
            <a:r>
              <a:rPr lang="en-US" sz="1600" b="0" dirty="0">
                <a:latin typeface="Arial" charset="0"/>
              </a:rPr>
              <a:t>	Valvula de separación </a:t>
            </a:r>
          </a:p>
          <a:p>
            <a:pPr marL="587375" indent="-587375" defTabSz="801688" eaLnBrk="0" hangingPunct="0"/>
            <a:r>
              <a:rPr lang="en-US" sz="1600" dirty="0">
                <a:solidFill>
                  <a:srgbClr val="FF0000"/>
                </a:solidFill>
                <a:latin typeface="Arial" charset="0"/>
              </a:rPr>
              <a:t>PL</a:t>
            </a:r>
            <a:r>
              <a:rPr lang="en-US" sz="1600" b="0" dirty="0">
                <a:latin typeface="Arial" charset="0"/>
              </a:rPr>
              <a:t>       Acumulador</a:t>
            </a:r>
          </a:p>
        </p:txBody>
      </p:sp>
      <p:sp>
        <p:nvSpPr>
          <p:cNvPr id="315" name="Freeform 297"/>
          <p:cNvSpPr>
            <a:spLocks/>
          </p:cNvSpPr>
          <p:nvPr>
            <p:custDataLst>
              <p:tags r:id="rId36"/>
            </p:custDataLst>
          </p:nvPr>
        </p:nvSpPr>
        <p:spPr bwMode="auto">
          <a:xfrm>
            <a:off x="830263" y="1568450"/>
            <a:ext cx="417512" cy="1036638"/>
          </a:xfrm>
          <a:custGeom>
            <a:avLst/>
            <a:gdLst>
              <a:gd name="T0" fmla="*/ 0 w 441"/>
              <a:gd name="T1" fmla="*/ 717 h 717"/>
              <a:gd name="T2" fmla="*/ 0 w 441"/>
              <a:gd name="T3" fmla="*/ 292 h 717"/>
              <a:gd name="T4" fmla="*/ 441 w 441"/>
              <a:gd name="T5" fmla="*/ 290 h 717"/>
              <a:gd name="T6" fmla="*/ 440 w 441"/>
              <a:gd name="T7" fmla="*/ 0 h 717"/>
              <a:gd name="T8" fmla="*/ 0 60000 65536"/>
              <a:gd name="T9" fmla="*/ 0 60000 65536"/>
              <a:gd name="T10" fmla="*/ 0 60000 65536"/>
              <a:gd name="T11" fmla="*/ 0 60000 65536"/>
              <a:gd name="T12" fmla="*/ 0 w 441"/>
              <a:gd name="T13" fmla="*/ 0 h 717"/>
              <a:gd name="T14" fmla="*/ 441 w 441"/>
              <a:gd name="T15" fmla="*/ 717 h 717"/>
            </a:gdLst>
            <a:ahLst/>
            <a:cxnLst>
              <a:cxn ang="T8">
                <a:pos x="T0" y="T1"/>
              </a:cxn>
              <a:cxn ang="T9">
                <a:pos x="T2" y="T3"/>
              </a:cxn>
              <a:cxn ang="T10">
                <a:pos x="T4" y="T5"/>
              </a:cxn>
              <a:cxn ang="T11">
                <a:pos x="T6" y="T7"/>
              </a:cxn>
            </a:cxnLst>
            <a:rect l="T12" t="T13" r="T14" b="T15"/>
            <a:pathLst>
              <a:path w="441" h="717">
                <a:moveTo>
                  <a:pt x="0" y="717"/>
                </a:moveTo>
                <a:lnTo>
                  <a:pt x="0" y="292"/>
                </a:lnTo>
                <a:lnTo>
                  <a:pt x="441" y="290"/>
                </a:lnTo>
                <a:lnTo>
                  <a:pt x="440" y="0"/>
                </a:lnTo>
              </a:path>
            </a:pathLst>
          </a:custGeom>
          <a:noFill/>
          <a:ln w="25400" cap="flat" cmpd="sng">
            <a:solidFill>
              <a:srgbClr val="9900FF"/>
            </a:solidFill>
            <a:prstDash val="solid"/>
            <a:round/>
            <a:headEnd type="none" w="sm" len="sm"/>
            <a:tailEnd type="none" w="sm" len="sm"/>
          </a:ln>
        </p:spPr>
        <p:txBody>
          <a:bodyPr wrap="none" lIns="0" tIns="0" rIns="0" bIns="0">
            <a:spAutoFit/>
          </a:bodyPr>
          <a:lstStyle/>
          <a:p>
            <a:endParaRPr lang="es-ES" dirty="0"/>
          </a:p>
        </p:txBody>
      </p:sp>
      <p:grpSp>
        <p:nvGrpSpPr>
          <p:cNvPr id="316" name="Group 298"/>
          <p:cNvGrpSpPr>
            <a:grpSpLocks/>
          </p:cNvGrpSpPr>
          <p:nvPr/>
        </p:nvGrpSpPr>
        <p:grpSpPr bwMode="auto">
          <a:xfrm>
            <a:off x="500063" y="2601913"/>
            <a:ext cx="928687" cy="260350"/>
            <a:chOff x="365" y="1841"/>
            <a:chExt cx="679" cy="183"/>
          </a:xfrm>
        </p:grpSpPr>
        <p:grpSp>
          <p:nvGrpSpPr>
            <p:cNvPr id="317" name="Group 299"/>
            <p:cNvGrpSpPr>
              <a:grpSpLocks/>
            </p:cNvGrpSpPr>
            <p:nvPr/>
          </p:nvGrpSpPr>
          <p:grpSpPr bwMode="auto">
            <a:xfrm>
              <a:off x="516" y="1841"/>
              <a:ext cx="181" cy="183"/>
              <a:chOff x="516" y="1841"/>
              <a:chExt cx="181" cy="183"/>
            </a:xfrm>
          </p:grpSpPr>
          <p:sp>
            <p:nvSpPr>
              <p:cNvPr id="340" name="Rectangle 3000"/>
              <p:cNvSpPr>
                <a:spLocks noChangeArrowheads="1"/>
              </p:cNvSpPr>
              <p:nvPr/>
            </p:nvSpPr>
            <p:spPr bwMode="auto">
              <a:xfrm>
                <a:off x="516" y="1841"/>
                <a:ext cx="181"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341" name="Freeform 301"/>
              <p:cNvSpPr>
                <a:spLocks/>
              </p:cNvSpPr>
              <p:nvPr/>
            </p:nvSpPr>
            <p:spPr bwMode="auto">
              <a:xfrm>
                <a:off x="571" y="1842"/>
                <a:ext cx="73" cy="49"/>
              </a:xfrm>
              <a:custGeom>
                <a:avLst/>
                <a:gdLst>
                  <a:gd name="T0" fmla="*/ 0 w 73"/>
                  <a:gd name="T1" fmla="*/ 48 h 49"/>
                  <a:gd name="T2" fmla="*/ 72 w 73"/>
                  <a:gd name="T3" fmla="*/ 48 h 49"/>
                  <a:gd name="T4" fmla="*/ 36 w 73"/>
                  <a:gd name="T5" fmla="*/ 0 h 49"/>
                  <a:gd name="T6" fmla="*/ 0 w 73"/>
                  <a:gd name="T7" fmla="*/ 48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48"/>
                    </a:moveTo>
                    <a:lnTo>
                      <a:pt x="72" y="48"/>
                    </a:lnTo>
                    <a:lnTo>
                      <a:pt x="36" y="0"/>
                    </a:lnTo>
                    <a:lnTo>
                      <a:pt x="0" y="48"/>
                    </a:lnTo>
                  </a:path>
                </a:pathLst>
              </a:custGeom>
              <a:solidFill>
                <a:srgbClr val="9801FF"/>
              </a:solidFill>
              <a:ln w="9525" cap="rnd">
                <a:noFill/>
                <a:round/>
                <a:headEnd/>
                <a:tailEnd/>
              </a:ln>
            </p:spPr>
            <p:txBody>
              <a:bodyPr wrap="none" lIns="0" tIns="0" rIns="0" bIns="0">
                <a:spAutoFit/>
              </a:bodyPr>
              <a:lstStyle/>
              <a:p>
                <a:endParaRPr lang="es-ES" dirty="0"/>
              </a:p>
            </p:txBody>
          </p:sp>
          <p:sp>
            <p:nvSpPr>
              <p:cNvPr id="342" name="Freeform 302"/>
              <p:cNvSpPr>
                <a:spLocks/>
              </p:cNvSpPr>
              <p:nvPr/>
            </p:nvSpPr>
            <p:spPr bwMode="auto">
              <a:xfrm>
                <a:off x="571" y="1975"/>
                <a:ext cx="73" cy="49"/>
              </a:xfrm>
              <a:custGeom>
                <a:avLst/>
                <a:gdLst>
                  <a:gd name="T0" fmla="*/ 0 w 73"/>
                  <a:gd name="T1" fmla="*/ 0 h 49"/>
                  <a:gd name="T2" fmla="*/ 72 w 73"/>
                  <a:gd name="T3" fmla="*/ 0 h 49"/>
                  <a:gd name="T4" fmla="*/ 36 w 73"/>
                  <a:gd name="T5" fmla="*/ 48 h 49"/>
                  <a:gd name="T6" fmla="*/ 0 w 73"/>
                  <a:gd name="T7" fmla="*/ 0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0"/>
                    </a:moveTo>
                    <a:lnTo>
                      <a:pt x="72" y="0"/>
                    </a:lnTo>
                    <a:lnTo>
                      <a:pt x="36" y="48"/>
                    </a:lnTo>
                    <a:lnTo>
                      <a:pt x="0" y="0"/>
                    </a:lnTo>
                  </a:path>
                </a:pathLst>
              </a:custGeom>
              <a:solidFill>
                <a:srgbClr val="9801FF"/>
              </a:solidFill>
              <a:ln w="9525" cap="rnd">
                <a:noFill/>
                <a:round/>
                <a:headEnd/>
                <a:tailEnd/>
              </a:ln>
            </p:spPr>
            <p:txBody>
              <a:bodyPr wrap="none" lIns="0" tIns="0" rIns="0" bIns="0">
                <a:spAutoFit/>
              </a:bodyPr>
              <a:lstStyle/>
              <a:p>
                <a:endParaRPr lang="es-ES" dirty="0"/>
              </a:p>
            </p:txBody>
          </p:sp>
          <p:sp>
            <p:nvSpPr>
              <p:cNvPr id="343" name="Line 303"/>
              <p:cNvSpPr>
                <a:spLocks noChangeShapeType="1"/>
              </p:cNvSpPr>
              <p:nvPr/>
            </p:nvSpPr>
            <p:spPr bwMode="auto">
              <a:xfrm>
                <a:off x="607" y="1890"/>
                <a:ext cx="0" cy="85"/>
              </a:xfrm>
              <a:prstGeom prst="line">
                <a:avLst/>
              </a:prstGeom>
              <a:noFill/>
              <a:ln w="25400">
                <a:solidFill>
                  <a:srgbClr val="9801FF"/>
                </a:solidFill>
                <a:round/>
                <a:headEnd type="none" w="sm" len="sm"/>
                <a:tailEnd type="none" w="sm" len="sm"/>
              </a:ln>
            </p:spPr>
            <p:txBody>
              <a:bodyPr wrap="none" lIns="0" tIns="0" rIns="0" bIns="0">
                <a:spAutoFit/>
              </a:bodyPr>
              <a:lstStyle/>
              <a:p>
                <a:endParaRPr lang="es-ES" dirty="0"/>
              </a:p>
            </p:txBody>
          </p:sp>
        </p:grpSp>
        <p:grpSp>
          <p:nvGrpSpPr>
            <p:cNvPr id="318" name="Group 304"/>
            <p:cNvGrpSpPr>
              <a:grpSpLocks/>
            </p:cNvGrpSpPr>
            <p:nvPr/>
          </p:nvGrpSpPr>
          <p:grpSpPr bwMode="auto">
            <a:xfrm>
              <a:off x="899" y="1894"/>
              <a:ext cx="145" cy="73"/>
              <a:chOff x="899" y="1894"/>
              <a:chExt cx="145" cy="73"/>
            </a:xfrm>
          </p:grpSpPr>
          <p:sp>
            <p:nvSpPr>
              <p:cNvPr id="338" name="Rectangle 305"/>
              <p:cNvSpPr>
                <a:spLocks noChangeArrowheads="1"/>
              </p:cNvSpPr>
              <p:nvPr/>
            </p:nvSpPr>
            <p:spPr bwMode="auto">
              <a:xfrm>
                <a:off x="899" y="1894"/>
                <a:ext cx="145" cy="73"/>
              </a:xfrm>
              <a:prstGeom prst="rect">
                <a:avLst/>
              </a:prstGeom>
              <a:solidFill>
                <a:schemeClr val="accent1"/>
              </a:solidFill>
              <a:ln w="9525">
                <a:solidFill>
                  <a:schemeClr val="hlink"/>
                </a:solidFill>
                <a:miter lim="800000"/>
                <a:headEnd/>
                <a:tailEnd/>
              </a:ln>
            </p:spPr>
            <p:txBody>
              <a:bodyPr wrap="none" lIns="0" tIns="0" rIns="0" bIns="0">
                <a:spAutoFit/>
              </a:bodyPr>
              <a:lstStyle/>
              <a:p>
                <a:pPr eaLnBrk="0" hangingPunct="0"/>
                <a:endParaRPr lang="es-ES" dirty="0"/>
              </a:p>
            </p:txBody>
          </p:sp>
          <p:sp>
            <p:nvSpPr>
              <p:cNvPr id="339" name="Line 306"/>
              <p:cNvSpPr>
                <a:spLocks noChangeShapeType="1"/>
              </p:cNvSpPr>
              <p:nvPr/>
            </p:nvSpPr>
            <p:spPr bwMode="auto">
              <a:xfrm flipV="1">
                <a:off x="941" y="1895"/>
                <a:ext cx="58" cy="70"/>
              </a:xfrm>
              <a:prstGeom prst="line">
                <a:avLst/>
              </a:prstGeom>
              <a:noFill/>
              <a:ln w="9525">
                <a:solidFill>
                  <a:schemeClr val="hlink"/>
                </a:solidFill>
                <a:round/>
                <a:headEnd type="none" w="sm" len="sm"/>
                <a:tailEnd type="none" w="sm" len="sm"/>
              </a:ln>
            </p:spPr>
            <p:txBody>
              <a:bodyPr wrap="none" lIns="0" tIns="0" rIns="0" bIns="0">
                <a:spAutoFit/>
              </a:bodyPr>
              <a:lstStyle/>
              <a:p>
                <a:endParaRPr lang="es-ES" dirty="0"/>
              </a:p>
            </p:txBody>
          </p:sp>
        </p:grpSp>
        <p:grpSp>
          <p:nvGrpSpPr>
            <p:cNvPr id="319" name="Group 307"/>
            <p:cNvGrpSpPr>
              <a:grpSpLocks/>
            </p:cNvGrpSpPr>
            <p:nvPr/>
          </p:nvGrpSpPr>
          <p:grpSpPr bwMode="auto">
            <a:xfrm>
              <a:off x="365" y="1892"/>
              <a:ext cx="144" cy="78"/>
              <a:chOff x="365" y="1892"/>
              <a:chExt cx="144" cy="78"/>
            </a:xfrm>
          </p:grpSpPr>
          <p:sp>
            <p:nvSpPr>
              <p:cNvPr id="330" name="Line 308"/>
              <p:cNvSpPr>
                <a:spLocks noChangeShapeType="1"/>
              </p:cNvSpPr>
              <p:nvPr/>
            </p:nvSpPr>
            <p:spPr bwMode="auto">
              <a:xfrm flipV="1">
                <a:off x="365" y="1892"/>
                <a:ext cx="24" cy="78"/>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331" name="Line 309"/>
              <p:cNvSpPr>
                <a:spLocks noChangeShapeType="1"/>
              </p:cNvSpPr>
              <p:nvPr/>
            </p:nvSpPr>
            <p:spPr bwMode="auto">
              <a:xfrm flipH="1" flipV="1">
                <a:off x="389" y="1892"/>
                <a:ext cx="24" cy="78"/>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332" name="Line 310"/>
              <p:cNvSpPr>
                <a:spLocks noChangeShapeType="1"/>
              </p:cNvSpPr>
              <p:nvPr/>
            </p:nvSpPr>
            <p:spPr bwMode="auto">
              <a:xfrm flipV="1">
                <a:off x="413" y="1892"/>
                <a:ext cx="24" cy="78"/>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333" name="Line 311"/>
              <p:cNvSpPr>
                <a:spLocks noChangeShapeType="1"/>
              </p:cNvSpPr>
              <p:nvPr/>
            </p:nvSpPr>
            <p:spPr bwMode="auto">
              <a:xfrm flipH="1" flipV="1">
                <a:off x="437" y="1892"/>
                <a:ext cx="24" cy="78"/>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334" name="Line 312"/>
              <p:cNvSpPr>
                <a:spLocks noChangeShapeType="1"/>
              </p:cNvSpPr>
              <p:nvPr/>
            </p:nvSpPr>
            <p:spPr bwMode="auto">
              <a:xfrm flipV="1">
                <a:off x="461" y="1892"/>
                <a:ext cx="24" cy="78"/>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335" name="Line 313"/>
              <p:cNvSpPr>
                <a:spLocks noChangeShapeType="1"/>
              </p:cNvSpPr>
              <p:nvPr/>
            </p:nvSpPr>
            <p:spPr bwMode="auto">
              <a:xfrm flipH="1" flipV="1">
                <a:off x="485" y="1892"/>
                <a:ext cx="24" cy="78"/>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336" name="Line 314"/>
              <p:cNvSpPr>
                <a:spLocks noChangeShapeType="1"/>
              </p:cNvSpPr>
              <p:nvPr/>
            </p:nvSpPr>
            <p:spPr bwMode="auto">
              <a:xfrm flipV="1">
                <a:off x="365" y="1892"/>
                <a:ext cx="0" cy="77"/>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337" name="Line 315"/>
              <p:cNvSpPr>
                <a:spLocks noChangeShapeType="1"/>
              </p:cNvSpPr>
              <p:nvPr/>
            </p:nvSpPr>
            <p:spPr bwMode="auto">
              <a:xfrm flipV="1">
                <a:off x="509" y="1892"/>
                <a:ext cx="0" cy="77"/>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grpSp>
        <p:grpSp>
          <p:nvGrpSpPr>
            <p:cNvPr id="320" name="Group 316"/>
            <p:cNvGrpSpPr>
              <a:grpSpLocks/>
            </p:cNvGrpSpPr>
            <p:nvPr/>
          </p:nvGrpSpPr>
          <p:grpSpPr bwMode="auto">
            <a:xfrm>
              <a:off x="635" y="1907"/>
              <a:ext cx="46" cy="48"/>
              <a:chOff x="635" y="1907"/>
              <a:chExt cx="46" cy="48"/>
            </a:xfrm>
          </p:grpSpPr>
          <p:sp>
            <p:nvSpPr>
              <p:cNvPr id="326" name="Oval 317"/>
              <p:cNvSpPr>
                <a:spLocks noChangeArrowheads="1"/>
              </p:cNvSpPr>
              <p:nvPr/>
            </p:nvSpPr>
            <p:spPr bwMode="auto">
              <a:xfrm>
                <a:off x="643" y="1925"/>
                <a:ext cx="30" cy="30"/>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nvGrpSpPr>
              <p:cNvPr id="327" name="Group 318"/>
              <p:cNvGrpSpPr>
                <a:grpSpLocks/>
              </p:cNvGrpSpPr>
              <p:nvPr/>
            </p:nvGrpSpPr>
            <p:grpSpPr bwMode="auto">
              <a:xfrm>
                <a:off x="635" y="1907"/>
                <a:ext cx="46" cy="17"/>
                <a:chOff x="635" y="1907"/>
                <a:chExt cx="46" cy="17"/>
              </a:xfrm>
            </p:grpSpPr>
            <p:sp>
              <p:nvSpPr>
                <p:cNvPr id="328" name="Line 319"/>
                <p:cNvSpPr>
                  <a:spLocks noChangeShapeType="1"/>
                </p:cNvSpPr>
                <p:nvPr/>
              </p:nvSpPr>
              <p:spPr bwMode="auto">
                <a:xfrm flipV="1">
                  <a:off x="635" y="1907"/>
                  <a:ext cx="17" cy="17"/>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329" name="Line 320"/>
                <p:cNvSpPr>
                  <a:spLocks noChangeShapeType="1"/>
                </p:cNvSpPr>
                <p:nvPr/>
              </p:nvSpPr>
              <p:spPr bwMode="auto">
                <a:xfrm flipH="1" flipV="1">
                  <a:off x="664" y="1907"/>
                  <a:ext cx="17" cy="17"/>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grpSp>
        </p:grpSp>
        <p:grpSp>
          <p:nvGrpSpPr>
            <p:cNvPr id="321" name="Group 321"/>
            <p:cNvGrpSpPr>
              <a:grpSpLocks/>
            </p:cNvGrpSpPr>
            <p:nvPr/>
          </p:nvGrpSpPr>
          <p:grpSpPr bwMode="auto">
            <a:xfrm>
              <a:off x="707" y="1841"/>
              <a:ext cx="182" cy="181"/>
              <a:chOff x="707" y="1841"/>
              <a:chExt cx="182" cy="181"/>
            </a:xfrm>
          </p:grpSpPr>
          <p:sp>
            <p:nvSpPr>
              <p:cNvPr id="322" name="Rectangle 322"/>
              <p:cNvSpPr>
                <a:spLocks noChangeArrowheads="1"/>
              </p:cNvSpPr>
              <p:nvPr/>
            </p:nvSpPr>
            <p:spPr bwMode="auto">
              <a:xfrm>
                <a:off x="707" y="1841"/>
                <a:ext cx="182"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grpSp>
            <p:nvGrpSpPr>
              <p:cNvPr id="323" name="Group 323"/>
              <p:cNvGrpSpPr>
                <a:grpSpLocks/>
              </p:cNvGrpSpPr>
              <p:nvPr/>
            </p:nvGrpSpPr>
            <p:grpSpPr bwMode="auto">
              <a:xfrm>
                <a:off x="750" y="1844"/>
                <a:ext cx="97" cy="175"/>
                <a:chOff x="750" y="1844"/>
                <a:chExt cx="97" cy="175"/>
              </a:xfrm>
            </p:grpSpPr>
            <p:sp>
              <p:nvSpPr>
                <p:cNvPr id="324" name="Freeform 324"/>
                <p:cNvSpPr>
                  <a:spLocks/>
                </p:cNvSpPr>
                <p:nvPr/>
              </p:nvSpPr>
              <p:spPr bwMode="auto">
                <a:xfrm>
                  <a:off x="750" y="1844"/>
                  <a:ext cx="97" cy="59"/>
                </a:xfrm>
                <a:custGeom>
                  <a:avLst/>
                  <a:gdLst>
                    <a:gd name="T0" fmla="*/ 48 w 97"/>
                    <a:gd name="T1" fmla="*/ 0 h 59"/>
                    <a:gd name="T2" fmla="*/ 48 w 97"/>
                    <a:gd name="T3" fmla="*/ 58 h 59"/>
                    <a:gd name="T4" fmla="*/ 0 w 97"/>
                    <a:gd name="T5" fmla="*/ 58 h 59"/>
                    <a:gd name="T6" fmla="*/ 96 w 97"/>
                    <a:gd name="T7" fmla="*/ 58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0"/>
                      </a:moveTo>
                      <a:lnTo>
                        <a:pt x="48" y="58"/>
                      </a:lnTo>
                      <a:lnTo>
                        <a:pt x="0" y="58"/>
                      </a:lnTo>
                      <a:lnTo>
                        <a:pt x="96" y="58"/>
                      </a:lnTo>
                    </a:path>
                  </a:pathLst>
                </a:custGeom>
                <a:noFill/>
                <a:ln w="25400" cap="rnd" cmpd="sng">
                  <a:solidFill>
                    <a:srgbClr val="9801FF"/>
                  </a:solidFill>
                  <a:prstDash val="solid"/>
                  <a:round/>
                  <a:headEnd type="none" w="sm" len="sm"/>
                  <a:tailEnd type="none" w="sm" len="sm"/>
                </a:ln>
              </p:spPr>
              <p:txBody>
                <a:bodyPr wrap="none" lIns="0" tIns="0" rIns="0" bIns="0">
                  <a:spAutoFit/>
                </a:bodyPr>
                <a:lstStyle/>
                <a:p>
                  <a:endParaRPr lang="es-ES" dirty="0"/>
                </a:p>
              </p:txBody>
            </p:sp>
            <p:sp>
              <p:nvSpPr>
                <p:cNvPr id="325" name="Freeform 325"/>
                <p:cNvSpPr>
                  <a:spLocks/>
                </p:cNvSpPr>
                <p:nvPr/>
              </p:nvSpPr>
              <p:spPr bwMode="auto">
                <a:xfrm>
                  <a:off x="750" y="1960"/>
                  <a:ext cx="97" cy="59"/>
                </a:xfrm>
                <a:custGeom>
                  <a:avLst/>
                  <a:gdLst>
                    <a:gd name="T0" fmla="*/ 48 w 97"/>
                    <a:gd name="T1" fmla="*/ 58 h 59"/>
                    <a:gd name="T2" fmla="*/ 48 w 97"/>
                    <a:gd name="T3" fmla="*/ 0 h 59"/>
                    <a:gd name="T4" fmla="*/ 0 w 97"/>
                    <a:gd name="T5" fmla="*/ 0 h 59"/>
                    <a:gd name="T6" fmla="*/ 96 w 97"/>
                    <a:gd name="T7" fmla="*/ 0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58"/>
                      </a:moveTo>
                      <a:lnTo>
                        <a:pt x="48" y="0"/>
                      </a:lnTo>
                      <a:lnTo>
                        <a:pt x="0" y="0"/>
                      </a:lnTo>
                      <a:lnTo>
                        <a:pt x="96" y="0"/>
                      </a:lnTo>
                    </a:path>
                  </a:pathLst>
                </a:custGeom>
                <a:noFill/>
                <a:ln w="25400" cap="rnd" cmpd="sng">
                  <a:solidFill>
                    <a:srgbClr val="9801FF"/>
                  </a:solidFill>
                  <a:prstDash val="solid"/>
                  <a:round/>
                  <a:headEnd type="none" w="sm" len="sm"/>
                  <a:tailEnd type="none" w="sm" len="sm"/>
                </a:ln>
              </p:spPr>
              <p:txBody>
                <a:bodyPr wrap="none" lIns="0" tIns="0" rIns="0" bIns="0">
                  <a:spAutoFit/>
                </a:bodyPr>
                <a:lstStyle/>
                <a:p>
                  <a:endParaRPr lang="es-ES" dirty="0"/>
                </a:p>
              </p:txBody>
            </p:sp>
          </p:grpSp>
        </p:grpSp>
      </p:grpSp>
      <p:grpSp>
        <p:nvGrpSpPr>
          <p:cNvPr id="344" name="Group 326"/>
          <p:cNvGrpSpPr>
            <a:grpSpLocks/>
          </p:cNvGrpSpPr>
          <p:nvPr/>
        </p:nvGrpSpPr>
        <p:grpSpPr bwMode="auto">
          <a:xfrm>
            <a:off x="1243013" y="2909888"/>
            <a:ext cx="927100" cy="260350"/>
            <a:chOff x="365" y="1841"/>
            <a:chExt cx="679" cy="183"/>
          </a:xfrm>
        </p:grpSpPr>
        <p:grpSp>
          <p:nvGrpSpPr>
            <p:cNvPr id="345" name="Group 327"/>
            <p:cNvGrpSpPr>
              <a:grpSpLocks/>
            </p:cNvGrpSpPr>
            <p:nvPr/>
          </p:nvGrpSpPr>
          <p:grpSpPr bwMode="auto">
            <a:xfrm>
              <a:off x="516" y="1841"/>
              <a:ext cx="181" cy="183"/>
              <a:chOff x="516" y="1841"/>
              <a:chExt cx="181" cy="183"/>
            </a:xfrm>
          </p:grpSpPr>
          <p:sp>
            <p:nvSpPr>
              <p:cNvPr id="368" name="Rectangle 328"/>
              <p:cNvSpPr>
                <a:spLocks noChangeArrowheads="1"/>
              </p:cNvSpPr>
              <p:nvPr/>
            </p:nvSpPr>
            <p:spPr bwMode="auto">
              <a:xfrm>
                <a:off x="516" y="1841"/>
                <a:ext cx="181"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369" name="Freeform 329"/>
              <p:cNvSpPr>
                <a:spLocks/>
              </p:cNvSpPr>
              <p:nvPr/>
            </p:nvSpPr>
            <p:spPr bwMode="auto">
              <a:xfrm>
                <a:off x="571" y="1842"/>
                <a:ext cx="73" cy="49"/>
              </a:xfrm>
              <a:custGeom>
                <a:avLst/>
                <a:gdLst>
                  <a:gd name="T0" fmla="*/ 0 w 73"/>
                  <a:gd name="T1" fmla="*/ 48 h 49"/>
                  <a:gd name="T2" fmla="*/ 72 w 73"/>
                  <a:gd name="T3" fmla="*/ 48 h 49"/>
                  <a:gd name="T4" fmla="*/ 36 w 73"/>
                  <a:gd name="T5" fmla="*/ 0 h 49"/>
                  <a:gd name="T6" fmla="*/ 0 w 73"/>
                  <a:gd name="T7" fmla="*/ 48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48"/>
                    </a:moveTo>
                    <a:lnTo>
                      <a:pt x="72" y="48"/>
                    </a:lnTo>
                    <a:lnTo>
                      <a:pt x="36" y="0"/>
                    </a:lnTo>
                    <a:lnTo>
                      <a:pt x="0" y="48"/>
                    </a:lnTo>
                  </a:path>
                </a:pathLst>
              </a:custGeom>
              <a:solidFill>
                <a:srgbClr val="9801FF"/>
              </a:solidFill>
              <a:ln w="9525" cap="rnd">
                <a:noFill/>
                <a:round/>
                <a:headEnd/>
                <a:tailEnd/>
              </a:ln>
            </p:spPr>
            <p:txBody>
              <a:bodyPr wrap="none" lIns="0" tIns="0" rIns="0" bIns="0">
                <a:spAutoFit/>
              </a:bodyPr>
              <a:lstStyle/>
              <a:p>
                <a:endParaRPr lang="es-ES" dirty="0"/>
              </a:p>
            </p:txBody>
          </p:sp>
          <p:sp>
            <p:nvSpPr>
              <p:cNvPr id="370" name="Freeform 330"/>
              <p:cNvSpPr>
                <a:spLocks/>
              </p:cNvSpPr>
              <p:nvPr/>
            </p:nvSpPr>
            <p:spPr bwMode="auto">
              <a:xfrm>
                <a:off x="571" y="1975"/>
                <a:ext cx="73" cy="49"/>
              </a:xfrm>
              <a:custGeom>
                <a:avLst/>
                <a:gdLst>
                  <a:gd name="T0" fmla="*/ 0 w 73"/>
                  <a:gd name="T1" fmla="*/ 0 h 49"/>
                  <a:gd name="T2" fmla="*/ 72 w 73"/>
                  <a:gd name="T3" fmla="*/ 0 h 49"/>
                  <a:gd name="T4" fmla="*/ 36 w 73"/>
                  <a:gd name="T5" fmla="*/ 48 h 49"/>
                  <a:gd name="T6" fmla="*/ 0 w 73"/>
                  <a:gd name="T7" fmla="*/ 0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0"/>
                    </a:moveTo>
                    <a:lnTo>
                      <a:pt x="72" y="0"/>
                    </a:lnTo>
                    <a:lnTo>
                      <a:pt x="36" y="48"/>
                    </a:lnTo>
                    <a:lnTo>
                      <a:pt x="0" y="0"/>
                    </a:lnTo>
                  </a:path>
                </a:pathLst>
              </a:custGeom>
              <a:solidFill>
                <a:srgbClr val="9801FF"/>
              </a:solidFill>
              <a:ln w="9525" cap="rnd">
                <a:noFill/>
                <a:round/>
                <a:headEnd/>
                <a:tailEnd/>
              </a:ln>
            </p:spPr>
            <p:txBody>
              <a:bodyPr wrap="none" lIns="0" tIns="0" rIns="0" bIns="0">
                <a:spAutoFit/>
              </a:bodyPr>
              <a:lstStyle/>
              <a:p>
                <a:endParaRPr lang="es-ES" dirty="0"/>
              </a:p>
            </p:txBody>
          </p:sp>
          <p:sp>
            <p:nvSpPr>
              <p:cNvPr id="371" name="Line 331"/>
              <p:cNvSpPr>
                <a:spLocks noChangeShapeType="1"/>
              </p:cNvSpPr>
              <p:nvPr/>
            </p:nvSpPr>
            <p:spPr bwMode="auto">
              <a:xfrm>
                <a:off x="607" y="1890"/>
                <a:ext cx="0" cy="85"/>
              </a:xfrm>
              <a:prstGeom prst="line">
                <a:avLst/>
              </a:prstGeom>
              <a:noFill/>
              <a:ln w="25400">
                <a:solidFill>
                  <a:srgbClr val="9801FF"/>
                </a:solidFill>
                <a:round/>
                <a:headEnd type="none" w="sm" len="sm"/>
                <a:tailEnd type="none" w="sm" len="sm"/>
              </a:ln>
            </p:spPr>
            <p:txBody>
              <a:bodyPr wrap="none" lIns="0" tIns="0" rIns="0" bIns="0">
                <a:spAutoFit/>
              </a:bodyPr>
              <a:lstStyle/>
              <a:p>
                <a:endParaRPr lang="es-ES" dirty="0"/>
              </a:p>
            </p:txBody>
          </p:sp>
        </p:grpSp>
        <p:grpSp>
          <p:nvGrpSpPr>
            <p:cNvPr id="346" name="Group 332"/>
            <p:cNvGrpSpPr>
              <a:grpSpLocks/>
            </p:cNvGrpSpPr>
            <p:nvPr/>
          </p:nvGrpSpPr>
          <p:grpSpPr bwMode="auto">
            <a:xfrm>
              <a:off x="899" y="1894"/>
              <a:ext cx="145" cy="73"/>
              <a:chOff x="899" y="1894"/>
              <a:chExt cx="145" cy="73"/>
            </a:xfrm>
          </p:grpSpPr>
          <p:sp>
            <p:nvSpPr>
              <p:cNvPr id="366" name="Rectangle 333"/>
              <p:cNvSpPr>
                <a:spLocks noChangeArrowheads="1"/>
              </p:cNvSpPr>
              <p:nvPr/>
            </p:nvSpPr>
            <p:spPr bwMode="auto">
              <a:xfrm>
                <a:off x="899" y="1894"/>
                <a:ext cx="145" cy="73"/>
              </a:xfrm>
              <a:prstGeom prst="rect">
                <a:avLst/>
              </a:prstGeom>
              <a:solidFill>
                <a:schemeClr val="accent1"/>
              </a:solidFill>
              <a:ln w="9525">
                <a:solidFill>
                  <a:schemeClr val="hlink"/>
                </a:solidFill>
                <a:miter lim="800000"/>
                <a:headEnd/>
                <a:tailEnd/>
              </a:ln>
            </p:spPr>
            <p:txBody>
              <a:bodyPr wrap="none" lIns="0" tIns="0" rIns="0" bIns="0">
                <a:spAutoFit/>
              </a:bodyPr>
              <a:lstStyle/>
              <a:p>
                <a:pPr eaLnBrk="0" hangingPunct="0"/>
                <a:endParaRPr lang="es-ES" dirty="0"/>
              </a:p>
            </p:txBody>
          </p:sp>
          <p:sp>
            <p:nvSpPr>
              <p:cNvPr id="367" name="Line 334"/>
              <p:cNvSpPr>
                <a:spLocks noChangeShapeType="1"/>
              </p:cNvSpPr>
              <p:nvPr/>
            </p:nvSpPr>
            <p:spPr bwMode="auto">
              <a:xfrm flipV="1">
                <a:off x="941" y="1895"/>
                <a:ext cx="58" cy="70"/>
              </a:xfrm>
              <a:prstGeom prst="line">
                <a:avLst/>
              </a:prstGeom>
              <a:noFill/>
              <a:ln w="9525">
                <a:solidFill>
                  <a:schemeClr val="hlink"/>
                </a:solidFill>
                <a:round/>
                <a:headEnd type="none" w="sm" len="sm"/>
                <a:tailEnd type="none" w="sm" len="sm"/>
              </a:ln>
            </p:spPr>
            <p:txBody>
              <a:bodyPr wrap="none" lIns="0" tIns="0" rIns="0" bIns="0">
                <a:spAutoFit/>
              </a:bodyPr>
              <a:lstStyle/>
              <a:p>
                <a:endParaRPr lang="es-ES" dirty="0"/>
              </a:p>
            </p:txBody>
          </p:sp>
        </p:grpSp>
        <p:grpSp>
          <p:nvGrpSpPr>
            <p:cNvPr id="347" name="Group 335"/>
            <p:cNvGrpSpPr>
              <a:grpSpLocks/>
            </p:cNvGrpSpPr>
            <p:nvPr/>
          </p:nvGrpSpPr>
          <p:grpSpPr bwMode="auto">
            <a:xfrm>
              <a:off x="365" y="1892"/>
              <a:ext cx="144" cy="78"/>
              <a:chOff x="365" y="1892"/>
              <a:chExt cx="144" cy="78"/>
            </a:xfrm>
          </p:grpSpPr>
          <p:sp>
            <p:nvSpPr>
              <p:cNvPr id="358" name="Line 336"/>
              <p:cNvSpPr>
                <a:spLocks noChangeShapeType="1"/>
              </p:cNvSpPr>
              <p:nvPr/>
            </p:nvSpPr>
            <p:spPr bwMode="auto">
              <a:xfrm flipV="1">
                <a:off x="365" y="1892"/>
                <a:ext cx="24" cy="78"/>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359" name="Line 337"/>
              <p:cNvSpPr>
                <a:spLocks noChangeShapeType="1"/>
              </p:cNvSpPr>
              <p:nvPr/>
            </p:nvSpPr>
            <p:spPr bwMode="auto">
              <a:xfrm flipH="1" flipV="1">
                <a:off x="389" y="1892"/>
                <a:ext cx="24" cy="78"/>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360" name="Line 338"/>
              <p:cNvSpPr>
                <a:spLocks noChangeShapeType="1"/>
              </p:cNvSpPr>
              <p:nvPr/>
            </p:nvSpPr>
            <p:spPr bwMode="auto">
              <a:xfrm flipV="1">
                <a:off x="413" y="1892"/>
                <a:ext cx="24" cy="78"/>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361" name="Line 339"/>
              <p:cNvSpPr>
                <a:spLocks noChangeShapeType="1"/>
              </p:cNvSpPr>
              <p:nvPr/>
            </p:nvSpPr>
            <p:spPr bwMode="auto">
              <a:xfrm flipH="1" flipV="1">
                <a:off x="437" y="1892"/>
                <a:ext cx="24" cy="78"/>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362" name="Line 340"/>
              <p:cNvSpPr>
                <a:spLocks noChangeShapeType="1"/>
              </p:cNvSpPr>
              <p:nvPr/>
            </p:nvSpPr>
            <p:spPr bwMode="auto">
              <a:xfrm flipV="1">
                <a:off x="461" y="1892"/>
                <a:ext cx="24" cy="78"/>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363" name="Line 341"/>
              <p:cNvSpPr>
                <a:spLocks noChangeShapeType="1"/>
              </p:cNvSpPr>
              <p:nvPr/>
            </p:nvSpPr>
            <p:spPr bwMode="auto">
              <a:xfrm flipH="1" flipV="1">
                <a:off x="485" y="1892"/>
                <a:ext cx="24" cy="78"/>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364" name="Line 342"/>
              <p:cNvSpPr>
                <a:spLocks noChangeShapeType="1"/>
              </p:cNvSpPr>
              <p:nvPr/>
            </p:nvSpPr>
            <p:spPr bwMode="auto">
              <a:xfrm flipV="1">
                <a:off x="365" y="1892"/>
                <a:ext cx="0" cy="77"/>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365" name="Line 343"/>
              <p:cNvSpPr>
                <a:spLocks noChangeShapeType="1"/>
              </p:cNvSpPr>
              <p:nvPr/>
            </p:nvSpPr>
            <p:spPr bwMode="auto">
              <a:xfrm flipV="1">
                <a:off x="509" y="1892"/>
                <a:ext cx="0" cy="77"/>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grpSp>
        <p:grpSp>
          <p:nvGrpSpPr>
            <p:cNvPr id="348" name="Group 344"/>
            <p:cNvGrpSpPr>
              <a:grpSpLocks/>
            </p:cNvGrpSpPr>
            <p:nvPr/>
          </p:nvGrpSpPr>
          <p:grpSpPr bwMode="auto">
            <a:xfrm>
              <a:off x="635" y="1907"/>
              <a:ext cx="46" cy="48"/>
              <a:chOff x="635" y="1907"/>
              <a:chExt cx="46" cy="48"/>
            </a:xfrm>
          </p:grpSpPr>
          <p:sp>
            <p:nvSpPr>
              <p:cNvPr id="354" name="Oval 345"/>
              <p:cNvSpPr>
                <a:spLocks noChangeArrowheads="1"/>
              </p:cNvSpPr>
              <p:nvPr/>
            </p:nvSpPr>
            <p:spPr bwMode="auto">
              <a:xfrm>
                <a:off x="643" y="1925"/>
                <a:ext cx="30" cy="30"/>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nvGrpSpPr>
              <p:cNvPr id="355" name="Group 346"/>
              <p:cNvGrpSpPr>
                <a:grpSpLocks/>
              </p:cNvGrpSpPr>
              <p:nvPr/>
            </p:nvGrpSpPr>
            <p:grpSpPr bwMode="auto">
              <a:xfrm>
                <a:off x="635" y="1907"/>
                <a:ext cx="46" cy="17"/>
                <a:chOff x="635" y="1907"/>
                <a:chExt cx="46" cy="17"/>
              </a:xfrm>
            </p:grpSpPr>
            <p:sp>
              <p:nvSpPr>
                <p:cNvPr id="356" name="Line 347"/>
                <p:cNvSpPr>
                  <a:spLocks noChangeShapeType="1"/>
                </p:cNvSpPr>
                <p:nvPr/>
              </p:nvSpPr>
              <p:spPr bwMode="auto">
                <a:xfrm flipV="1">
                  <a:off x="635" y="1907"/>
                  <a:ext cx="17" cy="17"/>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357" name="Line 348"/>
                <p:cNvSpPr>
                  <a:spLocks noChangeShapeType="1"/>
                </p:cNvSpPr>
                <p:nvPr/>
              </p:nvSpPr>
              <p:spPr bwMode="auto">
                <a:xfrm flipH="1" flipV="1">
                  <a:off x="664" y="1907"/>
                  <a:ext cx="17" cy="17"/>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grpSp>
        </p:grpSp>
        <p:grpSp>
          <p:nvGrpSpPr>
            <p:cNvPr id="349" name="Group 349"/>
            <p:cNvGrpSpPr>
              <a:grpSpLocks/>
            </p:cNvGrpSpPr>
            <p:nvPr/>
          </p:nvGrpSpPr>
          <p:grpSpPr bwMode="auto">
            <a:xfrm>
              <a:off x="707" y="1841"/>
              <a:ext cx="182" cy="181"/>
              <a:chOff x="707" y="1841"/>
              <a:chExt cx="182" cy="181"/>
            </a:xfrm>
          </p:grpSpPr>
          <p:sp>
            <p:nvSpPr>
              <p:cNvPr id="350" name="Rectangle 350"/>
              <p:cNvSpPr>
                <a:spLocks noChangeArrowheads="1"/>
              </p:cNvSpPr>
              <p:nvPr/>
            </p:nvSpPr>
            <p:spPr bwMode="auto">
              <a:xfrm>
                <a:off x="707" y="1841"/>
                <a:ext cx="182"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grpSp>
            <p:nvGrpSpPr>
              <p:cNvPr id="351" name="Group 351"/>
              <p:cNvGrpSpPr>
                <a:grpSpLocks/>
              </p:cNvGrpSpPr>
              <p:nvPr/>
            </p:nvGrpSpPr>
            <p:grpSpPr bwMode="auto">
              <a:xfrm>
                <a:off x="750" y="1844"/>
                <a:ext cx="97" cy="175"/>
                <a:chOff x="750" y="1844"/>
                <a:chExt cx="97" cy="175"/>
              </a:xfrm>
            </p:grpSpPr>
            <p:sp>
              <p:nvSpPr>
                <p:cNvPr id="352" name="Freeform 352"/>
                <p:cNvSpPr>
                  <a:spLocks/>
                </p:cNvSpPr>
                <p:nvPr/>
              </p:nvSpPr>
              <p:spPr bwMode="auto">
                <a:xfrm>
                  <a:off x="750" y="1844"/>
                  <a:ext cx="97" cy="59"/>
                </a:xfrm>
                <a:custGeom>
                  <a:avLst/>
                  <a:gdLst>
                    <a:gd name="T0" fmla="*/ 48 w 97"/>
                    <a:gd name="T1" fmla="*/ 0 h 59"/>
                    <a:gd name="T2" fmla="*/ 48 w 97"/>
                    <a:gd name="T3" fmla="*/ 58 h 59"/>
                    <a:gd name="T4" fmla="*/ 0 w 97"/>
                    <a:gd name="T5" fmla="*/ 58 h 59"/>
                    <a:gd name="T6" fmla="*/ 96 w 97"/>
                    <a:gd name="T7" fmla="*/ 58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0"/>
                      </a:moveTo>
                      <a:lnTo>
                        <a:pt x="48" y="58"/>
                      </a:lnTo>
                      <a:lnTo>
                        <a:pt x="0" y="58"/>
                      </a:lnTo>
                      <a:lnTo>
                        <a:pt x="96" y="58"/>
                      </a:lnTo>
                    </a:path>
                  </a:pathLst>
                </a:custGeom>
                <a:noFill/>
                <a:ln w="25400" cap="rnd" cmpd="sng">
                  <a:solidFill>
                    <a:srgbClr val="9801FF"/>
                  </a:solidFill>
                  <a:prstDash val="solid"/>
                  <a:round/>
                  <a:headEnd type="none" w="sm" len="sm"/>
                  <a:tailEnd type="none" w="sm" len="sm"/>
                </a:ln>
              </p:spPr>
              <p:txBody>
                <a:bodyPr wrap="none" lIns="0" tIns="0" rIns="0" bIns="0">
                  <a:spAutoFit/>
                </a:bodyPr>
                <a:lstStyle/>
                <a:p>
                  <a:endParaRPr lang="es-ES" dirty="0"/>
                </a:p>
              </p:txBody>
            </p:sp>
            <p:sp>
              <p:nvSpPr>
                <p:cNvPr id="353" name="Freeform 353"/>
                <p:cNvSpPr>
                  <a:spLocks/>
                </p:cNvSpPr>
                <p:nvPr/>
              </p:nvSpPr>
              <p:spPr bwMode="auto">
                <a:xfrm>
                  <a:off x="750" y="1960"/>
                  <a:ext cx="97" cy="59"/>
                </a:xfrm>
                <a:custGeom>
                  <a:avLst/>
                  <a:gdLst>
                    <a:gd name="T0" fmla="*/ 48 w 97"/>
                    <a:gd name="T1" fmla="*/ 58 h 59"/>
                    <a:gd name="T2" fmla="*/ 48 w 97"/>
                    <a:gd name="T3" fmla="*/ 0 h 59"/>
                    <a:gd name="T4" fmla="*/ 0 w 97"/>
                    <a:gd name="T5" fmla="*/ 0 h 59"/>
                    <a:gd name="T6" fmla="*/ 96 w 97"/>
                    <a:gd name="T7" fmla="*/ 0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58"/>
                      </a:moveTo>
                      <a:lnTo>
                        <a:pt x="48" y="0"/>
                      </a:lnTo>
                      <a:lnTo>
                        <a:pt x="0" y="0"/>
                      </a:lnTo>
                      <a:lnTo>
                        <a:pt x="96" y="0"/>
                      </a:lnTo>
                    </a:path>
                  </a:pathLst>
                </a:custGeom>
                <a:noFill/>
                <a:ln w="25400" cap="rnd" cmpd="sng">
                  <a:solidFill>
                    <a:srgbClr val="9801FF"/>
                  </a:solidFill>
                  <a:prstDash val="solid"/>
                  <a:round/>
                  <a:headEnd type="none" w="sm" len="sm"/>
                  <a:tailEnd type="none" w="sm" len="sm"/>
                </a:ln>
              </p:spPr>
              <p:txBody>
                <a:bodyPr wrap="none" lIns="0" tIns="0" rIns="0" bIns="0">
                  <a:spAutoFit/>
                </a:bodyPr>
                <a:lstStyle/>
                <a:p>
                  <a:endParaRPr lang="es-ES" dirty="0"/>
                </a:p>
              </p:txBody>
            </p:sp>
          </p:grpSp>
        </p:grpSp>
      </p:grpSp>
      <p:grpSp>
        <p:nvGrpSpPr>
          <p:cNvPr id="372" name="Group 354"/>
          <p:cNvGrpSpPr>
            <a:grpSpLocks/>
          </p:cNvGrpSpPr>
          <p:nvPr/>
        </p:nvGrpSpPr>
        <p:grpSpPr bwMode="auto">
          <a:xfrm>
            <a:off x="1001713" y="3279775"/>
            <a:ext cx="511175" cy="258763"/>
            <a:chOff x="691" y="2316"/>
            <a:chExt cx="373" cy="181"/>
          </a:xfrm>
        </p:grpSpPr>
        <p:sp>
          <p:nvSpPr>
            <p:cNvPr id="373" name="Rectangle 355"/>
            <p:cNvSpPr>
              <a:spLocks noChangeArrowheads="1"/>
            </p:cNvSpPr>
            <p:nvPr/>
          </p:nvSpPr>
          <p:spPr bwMode="auto">
            <a:xfrm>
              <a:off x="691" y="2316"/>
              <a:ext cx="373" cy="181"/>
            </a:xfrm>
            <a:prstGeom prst="rect">
              <a:avLst/>
            </a:prstGeom>
            <a:solidFill>
              <a:srgbClr val="D292FE"/>
            </a:solidFill>
            <a:ln w="12700">
              <a:solidFill>
                <a:schemeClr val="tx1"/>
              </a:solidFill>
              <a:miter lim="800000"/>
              <a:headEnd/>
              <a:tailEnd/>
            </a:ln>
          </p:spPr>
          <p:txBody>
            <a:bodyPr wrap="none" lIns="0" tIns="0" rIns="0" bIns="0">
              <a:spAutoFit/>
            </a:bodyPr>
            <a:lstStyle/>
            <a:p>
              <a:pPr eaLnBrk="0" hangingPunct="0"/>
              <a:endParaRPr lang="es-ES" dirty="0"/>
            </a:p>
          </p:txBody>
        </p:sp>
        <p:grpSp>
          <p:nvGrpSpPr>
            <p:cNvPr id="374" name="Group 356"/>
            <p:cNvGrpSpPr>
              <a:grpSpLocks/>
            </p:cNvGrpSpPr>
            <p:nvPr/>
          </p:nvGrpSpPr>
          <p:grpSpPr bwMode="auto">
            <a:xfrm>
              <a:off x="696" y="2367"/>
              <a:ext cx="244" cy="78"/>
              <a:chOff x="1098" y="2700"/>
              <a:chExt cx="140" cy="78"/>
            </a:xfrm>
          </p:grpSpPr>
          <p:sp>
            <p:nvSpPr>
              <p:cNvPr id="377" name="Line 357"/>
              <p:cNvSpPr>
                <a:spLocks noChangeShapeType="1"/>
              </p:cNvSpPr>
              <p:nvPr/>
            </p:nvSpPr>
            <p:spPr bwMode="auto">
              <a:xfrm flipV="1">
                <a:off x="1098"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378" name="Line 358"/>
              <p:cNvSpPr>
                <a:spLocks noChangeShapeType="1"/>
              </p:cNvSpPr>
              <p:nvPr/>
            </p:nvSpPr>
            <p:spPr bwMode="auto">
              <a:xfrm flipH="1" flipV="1">
                <a:off x="1121" y="2700"/>
                <a:ext cx="24"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379" name="Line 359"/>
              <p:cNvSpPr>
                <a:spLocks noChangeShapeType="1"/>
              </p:cNvSpPr>
              <p:nvPr/>
            </p:nvSpPr>
            <p:spPr bwMode="auto">
              <a:xfrm flipV="1">
                <a:off x="1145"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380" name="Line 360"/>
              <p:cNvSpPr>
                <a:spLocks noChangeShapeType="1"/>
              </p:cNvSpPr>
              <p:nvPr/>
            </p:nvSpPr>
            <p:spPr bwMode="auto">
              <a:xfrm flipH="1" flipV="1">
                <a:off x="1168"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381" name="Line 361"/>
              <p:cNvSpPr>
                <a:spLocks noChangeShapeType="1"/>
              </p:cNvSpPr>
              <p:nvPr/>
            </p:nvSpPr>
            <p:spPr bwMode="auto">
              <a:xfrm flipV="1">
                <a:off x="1191" y="2700"/>
                <a:ext cx="24"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382" name="Line 362"/>
              <p:cNvSpPr>
                <a:spLocks noChangeShapeType="1"/>
              </p:cNvSpPr>
              <p:nvPr/>
            </p:nvSpPr>
            <p:spPr bwMode="auto">
              <a:xfrm flipH="1" flipV="1">
                <a:off x="1215"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383" name="Line 363"/>
              <p:cNvSpPr>
                <a:spLocks noChangeShapeType="1"/>
              </p:cNvSpPr>
              <p:nvPr/>
            </p:nvSpPr>
            <p:spPr bwMode="auto">
              <a:xfrm flipV="1">
                <a:off x="1098" y="2700"/>
                <a:ext cx="0" cy="77"/>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384" name="Line 364"/>
              <p:cNvSpPr>
                <a:spLocks noChangeShapeType="1"/>
              </p:cNvSpPr>
              <p:nvPr/>
            </p:nvSpPr>
            <p:spPr bwMode="auto">
              <a:xfrm flipV="1">
                <a:off x="1238" y="2700"/>
                <a:ext cx="0" cy="77"/>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grpSp>
        <p:sp>
          <p:nvSpPr>
            <p:cNvPr id="375" name="Rectangle 365"/>
            <p:cNvSpPr>
              <a:spLocks noChangeArrowheads="1"/>
            </p:cNvSpPr>
            <p:nvPr/>
          </p:nvSpPr>
          <p:spPr bwMode="auto">
            <a:xfrm>
              <a:off x="1006" y="2324"/>
              <a:ext cx="53" cy="169"/>
            </a:xfrm>
            <a:prstGeom prst="rect">
              <a:avLst/>
            </a:prstGeom>
            <a:solidFill>
              <a:srgbClr val="9191FF"/>
            </a:solidFill>
            <a:ln w="12700">
              <a:noFill/>
              <a:miter lim="800000"/>
              <a:headEnd/>
              <a:tailEnd/>
            </a:ln>
          </p:spPr>
          <p:txBody>
            <a:bodyPr wrap="none" lIns="0" tIns="0" rIns="0" bIns="0">
              <a:spAutoFit/>
            </a:bodyPr>
            <a:lstStyle/>
            <a:p>
              <a:pPr eaLnBrk="0" hangingPunct="0"/>
              <a:endParaRPr lang="es-ES" dirty="0"/>
            </a:p>
          </p:txBody>
        </p:sp>
        <p:sp>
          <p:nvSpPr>
            <p:cNvPr id="376" name="Rectangle 366"/>
            <p:cNvSpPr>
              <a:spLocks noChangeArrowheads="1"/>
            </p:cNvSpPr>
            <p:nvPr/>
          </p:nvSpPr>
          <p:spPr bwMode="auto">
            <a:xfrm>
              <a:off x="941" y="2323"/>
              <a:ext cx="75" cy="170"/>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grpSp>
      <p:grpSp>
        <p:nvGrpSpPr>
          <p:cNvPr id="385" name="Group 367"/>
          <p:cNvGrpSpPr>
            <a:grpSpLocks/>
          </p:cNvGrpSpPr>
          <p:nvPr/>
        </p:nvGrpSpPr>
        <p:grpSpPr bwMode="auto">
          <a:xfrm>
            <a:off x="1714500" y="4170363"/>
            <a:ext cx="509588" cy="258762"/>
            <a:chOff x="691" y="2316"/>
            <a:chExt cx="373" cy="181"/>
          </a:xfrm>
        </p:grpSpPr>
        <p:sp>
          <p:nvSpPr>
            <p:cNvPr id="386" name="Rectangle 368"/>
            <p:cNvSpPr>
              <a:spLocks noChangeArrowheads="1"/>
            </p:cNvSpPr>
            <p:nvPr/>
          </p:nvSpPr>
          <p:spPr bwMode="auto">
            <a:xfrm>
              <a:off x="691" y="2316"/>
              <a:ext cx="373" cy="181"/>
            </a:xfrm>
            <a:prstGeom prst="rect">
              <a:avLst/>
            </a:prstGeom>
            <a:solidFill>
              <a:srgbClr val="D292FE"/>
            </a:solidFill>
            <a:ln w="12700">
              <a:solidFill>
                <a:schemeClr val="tx1"/>
              </a:solidFill>
              <a:miter lim="800000"/>
              <a:headEnd/>
              <a:tailEnd/>
            </a:ln>
          </p:spPr>
          <p:txBody>
            <a:bodyPr wrap="none" lIns="0" tIns="0" rIns="0" bIns="0">
              <a:spAutoFit/>
            </a:bodyPr>
            <a:lstStyle/>
            <a:p>
              <a:pPr eaLnBrk="0" hangingPunct="0"/>
              <a:endParaRPr lang="es-ES" dirty="0"/>
            </a:p>
          </p:txBody>
        </p:sp>
        <p:grpSp>
          <p:nvGrpSpPr>
            <p:cNvPr id="387" name="Group 369"/>
            <p:cNvGrpSpPr>
              <a:grpSpLocks/>
            </p:cNvGrpSpPr>
            <p:nvPr/>
          </p:nvGrpSpPr>
          <p:grpSpPr bwMode="auto">
            <a:xfrm>
              <a:off x="696" y="2367"/>
              <a:ext cx="244" cy="78"/>
              <a:chOff x="1098" y="2700"/>
              <a:chExt cx="140" cy="78"/>
            </a:xfrm>
          </p:grpSpPr>
          <p:sp>
            <p:nvSpPr>
              <p:cNvPr id="390" name="Line 370"/>
              <p:cNvSpPr>
                <a:spLocks noChangeShapeType="1"/>
              </p:cNvSpPr>
              <p:nvPr/>
            </p:nvSpPr>
            <p:spPr bwMode="auto">
              <a:xfrm flipV="1">
                <a:off x="1098"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391" name="Line 371"/>
              <p:cNvSpPr>
                <a:spLocks noChangeShapeType="1"/>
              </p:cNvSpPr>
              <p:nvPr/>
            </p:nvSpPr>
            <p:spPr bwMode="auto">
              <a:xfrm flipH="1" flipV="1">
                <a:off x="1121" y="2700"/>
                <a:ext cx="24"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392" name="Line 372"/>
              <p:cNvSpPr>
                <a:spLocks noChangeShapeType="1"/>
              </p:cNvSpPr>
              <p:nvPr/>
            </p:nvSpPr>
            <p:spPr bwMode="auto">
              <a:xfrm flipV="1">
                <a:off x="1145"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393" name="Line 373"/>
              <p:cNvSpPr>
                <a:spLocks noChangeShapeType="1"/>
              </p:cNvSpPr>
              <p:nvPr/>
            </p:nvSpPr>
            <p:spPr bwMode="auto">
              <a:xfrm flipH="1" flipV="1">
                <a:off x="1168"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394" name="Line 374"/>
              <p:cNvSpPr>
                <a:spLocks noChangeShapeType="1"/>
              </p:cNvSpPr>
              <p:nvPr/>
            </p:nvSpPr>
            <p:spPr bwMode="auto">
              <a:xfrm flipV="1">
                <a:off x="1191" y="2700"/>
                <a:ext cx="24"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395" name="Line 375"/>
              <p:cNvSpPr>
                <a:spLocks noChangeShapeType="1"/>
              </p:cNvSpPr>
              <p:nvPr/>
            </p:nvSpPr>
            <p:spPr bwMode="auto">
              <a:xfrm flipH="1" flipV="1">
                <a:off x="1215"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396" name="Line 376"/>
              <p:cNvSpPr>
                <a:spLocks noChangeShapeType="1"/>
              </p:cNvSpPr>
              <p:nvPr/>
            </p:nvSpPr>
            <p:spPr bwMode="auto">
              <a:xfrm flipV="1">
                <a:off x="1098" y="2700"/>
                <a:ext cx="0" cy="77"/>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397" name="Line 377"/>
              <p:cNvSpPr>
                <a:spLocks noChangeShapeType="1"/>
              </p:cNvSpPr>
              <p:nvPr/>
            </p:nvSpPr>
            <p:spPr bwMode="auto">
              <a:xfrm flipV="1">
                <a:off x="1238" y="2700"/>
                <a:ext cx="0" cy="77"/>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grpSp>
        <p:sp>
          <p:nvSpPr>
            <p:cNvPr id="388" name="Rectangle 378"/>
            <p:cNvSpPr>
              <a:spLocks noChangeArrowheads="1"/>
            </p:cNvSpPr>
            <p:nvPr/>
          </p:nvSpPr>
          <p:spPr bwMode="auto">
            <a:xfrm>
              <a:off x="1006" y="2324"/>
              <a:ext cx="53" cy="169"/>
            </a:xfrm>
            <a:prstGeom prst="rect">
              <a:avLst/>
            </a:prstGeom>
            <a:solidFill>
              <a:srgbClr val="9191FF"/>
            </a:solidFill>
            <a:ln w="12700">
              <a:noFill/>
              <a:miter lim="800000"/>
              <a:headEnd/>
              <a:tailEnd/>
            </a:ln>
          </p:spPr>
          <p:txBody>
            <a:bodyPr wrap="none" lIns="0" tIns="0" rIns="0" bIns="0">
              <a:spAutoFit/>
            </a:bodyPr>
            <a:lstStyle/>
            <a:p>
              <a:pPr eaLnBrk="0" hangingPunct="0"/>
              <a:endParaRPr lang="es-ES" dirty="0"/>
            </a:p>
          </p:txBody>
        </p:sp>
        <p:sp>
          <p:nvSpPr>
            <p:cNvPr id="389" name="Rectangle 379"/>
            <p:cNvSpPr>
              <a:spLocks noChangeArrowheads="1"/>
            </p:cNvSpPr>
            <p:nvPr/>
          </p:nvSpPr>
          <p:spPr bwMode="auto">
            <a:xfrm>
              <a:off x="941" y="2323"/>
              <a:ext cx="75" cy="170"/>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grpSp>
      <p:grpSp>
        <p:nvGrpSpPr>
          <p:cNvPr id="398" name="Group 380"/>
          <p:cNvGrpSpPr>
            <a:grpSpLocks/>
          </p:cNvGrpSpPr>
          <p:nvPr/>
        </p:nvGrpSpPr>
        <p:grpSpPr bwMode="auto">
          <a:xfrm>
            <a:off x="1168400" y="1279525"/>
            <a:ext cx="4400224" cy="2282825"/>
            <a:chOff x="854" y="896"/>
            <a:chExt cx="3216" cy="1597"/>
          </a:xfrm>
        </p:grpSpPr>
        <p:sp>
          <p:nvSpPr>
            <p:cNvPr id="399" name="Freeform 381"/>
            <p:cNvSpPr>
              <a:spLocks noChangeArrowheads="1"/>
            </p:cNvSpPr>
            <p:nvPr/>
          </p:nvSpPr>
          <p:spPr bwMode="auto">
            <a:xfrm>
              <a:off x="3107" y="1997"/>
              <a:ext cx="235" cy="496"/>
            </a:xfrm>
            <a:custGeom>
              <a:avLst/>
              <a:gdLst>
                <a:gd name="T0" fmla="*/ 0 w 217"/>
                <a:gd name="T1" fmla="*/ 0 h 496"/>
                <a:gd name="T2" fmla="*/ 1 w 217"/>
                <a:gd name="T3" fmla="*/ 496 h 496"/>
                <a:gd name="T4" fmla="*/ 217 w 217"/>
                <a:gd name="T5" fmla="*/ 496 h 496"/>
                <a:gd name="T6" fmla="*/ 217 w 217"/>
                <a:gd name="T7" fmla="*/ 442 h 496"/>
                <a:gd name="T8" fmla="*/ 0 60000 65536"/>
                <a:gd name="T9" fmla="*/ 0 60000 65536"/>
                <a:gd name="T10" fmla="*/ 0 60000 65536"/>
                <a:gd name="T11" fmla="*/ 0 60000 65536"/>
                <a:gd name="T12" fmla="*/ 0 w 217"/>
                <a:gd name="T13" fmla="*/ 0 h 496"/>
                <a:gd name="T14" fmla="*/ 217 w 217"/>
                <a:gd name="T15" fmla="*/ 496 h 496"/>
              </a:gdLst>
              <a:ahLst/>
              <a:cxnLst>
                <a:cxn ang="T8">
                  <a:pos x="T0" y="T1"/>
                </a:cxn>
                <a:cxn ang="T9">
                  <a:pos x="T2" y="T3"/>
                </a:cxn>
                <a:cxn ang="T10">
                  <a:pos x="T4" y="T5"/>
                </a:cxn>
                <a:cxn ang="T11">
                  <a:pos x="T6" y="T7"/>
                </a:cxn>
              </a:cxnLst>
              <a:rect l="T12" t="T13" r="T14" b="T15"/>
              <a:pathLst>
                <a:path w="217" h="496">
                  <a:moveTo>
                    <a:pt x="0" y="0"/>
                  </a:moveTo>
                  <a:lnTo>
                    <a:pt x="1" y="496"/>
                  </a:lnTo>
                  <a:lnTo>
                    <a:pt x="217" y="496"/>
                  </a:lnTo>
                  <a:lnTo>
                    <a:pt x="217" y="442"/>
                  </a:lnTo>
                </a:path>
              </a:pathLst>
            </a:custGeom>
            <a:noFill/>
            <a:ln w="25400">
              <a:solidFill>
                <a:srgbClr val="0000FF"/>
              </a:solidFill>
              <a:round/>
              <a:headEnd type="none" w="sm" len="sm"/>
              <a:tailEnd type="none" w="sm" len="sm"/>
            </a:ln>
          </p:spPr>
          <p:txBody>
            <a:bodyPr wrap="none" lIns="0" tIns="0" rIns="0" bIns="0">
              <a:spAutoFit/>
            </a:bodyPr>
            <a:lstStyle/>
            <a:p>
              <a:endParaRPr lang="es-ES" dirty="0"/>
            </a:p>
          </p:txBody>
        </p:sp>
        <p:sp>
          <p:nvSpPr>
            <p:cNvPr id="400" name="Line 382"/>
            <p:cNvSpPr>
              <a:spLocks noChangeShapeType="1"/>
            </p:cNvSpPr>
            <p:nvPr/>
          </p:nvSpPr>
          <p:spPr bwMode="auto">
            <a:xfrm>
              <a:off x="3107" y="2071"/>
              <a:ext cx="427" cy="0"/>
            </a:xfrm>
            <a:prstGeom prst="line">
              <a:avLst/>
            </a:prstGeom>
            <a:noFill/>
            <a:ln w="6350">
              <a:solidFill>
                <a:srgbClr val="0000FF"/>
              </a:solidFill>
              <a:round/>
              <a:headEnd type="none" w="sm" len="sm"/>
              <a:tailEnd type="none" w="sm" len="sm"/>
            </a:ln>
          </p:spPr>
          <p:txBody>
            <a:bodyPr wrap="none" lIns="0" tIns="0" rIns="0" bIns="0">
              <a:spAutoFit/>
            </a:bodyPr>
            <a:lstStyle/>
            <a:p>
              <a:endParaRPr lang="es-ES" dirty="0"/>
            </a:p>
          </p:txBody>
        </p:sp>
        <p:grpSp>
          <p:nvGrpSpPr>
            <p:cNvPr id="401" name="Group 383"/>
            <p:cNvGrpSpPr>
              <a:grpSpLocks/>
            </p:cNvGrpSpPr>
            <p:nvPr/>
          </p:nvGrpSpPr>
          <p:grpSpPr bwMode="auto">
            <a:xfrm>
              <a:off x="3019" y="1815"/>
              <a:ext cx="411" cy="178"/>
              <a:chOff x="3019" y="1815"/>
              <a:chExt cx="411" cy="178"/>
            </a:xfrm>
          </p:grpSpPr>
          <p:grpSp>
            <p:nvGrpSpPr>
              <p:cNvPr id="416" name="Group 384"/>
              <p:cNvGrpSpPr>
                <a:grpSpLocks/>
              </p:cNvGrpSpPr>
              <p:nvPr/>
            </p:nvGrpSpPr>
            <p:grpSpPr bwMode="auto">
              <a:xfrm>
                <a:off x="3252" y="1815"/>
                <a:ext cx="178" cy="178"/>
                <a:chOff x="3252" y="1815"/>
                <a:chExt cx="178" cy="178"/>
              </a:xfrm>
            </p:grpSpPr>
            <p:sp>
              <p:nvSpPr>
                <p:cNvPr id="422" name="Oval 385"/>
                <p:cNvSpPr>
                  <a:spLocks noChangeArrowheads="1"/>
                </p:cNvSpPr>
                <p:nvPr/>
              </p:nvSpPr>
              <p:spPr bwMode="auto">
                <a:xfrm>
                  <a:off x="3252" y="1815"/>
                  <a:ext cx="178" cy="178"/>
                </a:xfrm>
                <a:prstGeom prst="ellipse">
                  <a:avLst/>
                </a:prstGeom>
                <a:solidFill>
                  <a:schemeClr val="accent1"/>
                </a:solidFill>
                <a:ln w="9525">
                  <a:solidFill>
                    <a:schemeClr val="hlink"/>
                  </a:solidFill>
                  <a:round/>
                  <a:headEnd/>
                  <a:tailEnd/>
                </a:ln>
              </p:spPr>
              <p:txBody>
                <a:bodyPr wrap="none" lIns="0" tIns="0" rIns="0" bIns="0">
                  <a:spAutoFit/>
                </a:bodyPr>
                <a:lstStyle/>
                <a:p>
                  <a:pPr eaLnBrk="0" hangingPunct="0"/>
                  <a:endParaRPr lang="es-ES" dirty="0"/>
                </a:p>
              </p:txBody>
            </p:sp>
            <p:sp>
              <p:nvSpPr>
                <p:cNvPr id="423" name="Rectangle 386"/>
                <p:cNvSpPr>
                  <a:spLocks noChangeArrowheads="1"/>
                </p:cNvSpPr>
                <p:nvPr/>
              </p:nvSpPr>
              <p:spPr bwMode="auto">
                <a:xfrm>
                  <a:off x="3288" y="1833"/>
                  <a:ext cx="107" cy="154"/>
                </a:xfrm>
                <a:prstGeom prst="rect">
                  <a:avLst/>
                </a:prstGeom>
                <a:noFill/>
                <a:ln w="9525">
                  <a:noFill/>
                  <a:miter lim="800000"/>
                  <a:headEnd/>
                  <a:tailEnd/>
                </a:ln>
              </p:spPr>
              <p:txBody>
                <a:bodyPr wrap="none" lIns="0" tIns="0" rIns="0" bIns="0">
                  <a:spAutoFit/>
                </a:bodyPr>
                <a:lstStyle/>
                <a:p>
                  <a:pPr defTabSz="801688" eaLnBrk="0" hangingPunct="0"/>
                  <a:r>
                    <a:rPr lang="en-US" dirty="0">
                      <a:solidFill>
                        <a:schemeClr val="hlink"/>
                      </a:solidFill>
                      <a:latin typeface="Arial" charset="0"/>
                    </a:rPr>
                    <a:t>M</a:t>
                  </a:r>
                </a:p>
              </p:txBody>
            </p:sp>
          </p:grpSp>
          <p:grpSp>
            <p:nvGrpSpPr>
              <p:cNvPr id="417" name="Group 387"/>
              <p:cNvGrpSpPr>
                <a:grpSpLocks/>
              </p:cNvGrpSpPr>
              <p:nvPr/>
            </p:nvGrpSpPr>
            <p:grpSpPr bwMode="auto">
              <a:xfrm>
                <a:off x="3019" y="1815"/>
                <a:ext cx="178" cy="178"/>
                <a:chOff x="3019" y="1815"/>
                <a:chExt cx="178" cy="178"/>
              </a:xfrm>
            </p:grpSpPr>
            <p:sp>
              <p:nvSpPr>
                <p:cNvPr id="420" name="Oval 388"/>
                <p:cNvSpPr>
                  <a:spLocks noChangeArrowheads="1"/>
                </p:cNvSpPr>
                <p:nvPr/>
              </p:nvSpPr>
              <p:spPr bwMode="auto">
                <a:xfrm>
                  <a:off x="3019" y="1815"/>
                  <a:ext cx="178" cy="178"/>
                </a:xfrm>
                <a:prstGeom prst="ellipse">
                  <a:avLst/>
                </a:prstGeom>
                <a:solidFill>
                  <a:schemeClr val="accent1"/>
                </a:solidFill>
                <a:ln w="9525">
                  <a:solidFill>
                    <a:schemeClr val="tx1"/>
                  </a:solidFill>
                  <a:round/>
                  <a:headEnd/>
                  <a:tailEnd/>
                </a:ln>
              </p:spPr>
              <p:txBody>
                <a:bodyPr wrap="none" lIns="0" tIns="0" rIns="0" bIns="0">
                  <a:spAutoFit/>
                </a:bodyPr>
                <a:lstStyle/>
                <a:p>
                  <a:pPr eaLnBrk="0" hangingPunct="0"/>
                  <a:endParaRPr lang="es-ES" dirty="0"/>
                </a:p>
              </p:txBody>
            </p:sp>
            <p:sp>
              <p:nvSpPr>
                <p:cNvPr id="421" name="Freeform 389"/>
                <p:cNvSpPr>
                  <a:spLocks/>
                </p:cNvSpPr>
                <p:nvPr/>
              </p:nvSpPr>
              <p:spPr bwMode="auto">
                <a:xfrm>
                  <a:off x="3056" y="1916"/>
                  <a:ext cx="105" cy="70"/>
                </a:xfrm>
                <a:custGeom>
                  <a:avLst/>
                  <a:gdLst>
                    <a:gd name="T0" fmla="*/ 104 w 105"/>
                    <a:gd name="T1" fmla="*/ 0 h 70"/>
                    <a:gd name="T2" fmla="*/ 0 w 105"/>
                    <a:gd name="T3" fmla="*/ 0 h 70"/>
                    <a:gd name="T4" fmla="*/ 52 w 105"/>
                    <a:gd name="T5" fmla="*/ 69 h 70"/>
                    <a:gd name="T6" fmla="*/ 104 w 105"/>
                    <a:gd name="T7" fmla="*/ 0 h 70"/>
                    <a:gd name="T8" fmla="*/ 0 60000 65536"/>
                    <a:gd name="T9" fmla="*/ 0 60000 65536"/>
                    <a:gd name="T10" fmla="*/ 0 60000 65536"/>
                    <a:gd name="T11" fmla="*/ 0 60000 65536"/>
                    <a:gd name="T12" fmla="*/ 0 w 105"/>
                    <a:gd name="T13" fmla="*/ 0 h 70"/>
                    <a:gd name="T14" fmla="*/ 105 w 105"/>
                    <a:gd name="T15" fmla="*/ 70 h 70"/>
                  </a:gdLst>
                  <a:ahLst/>
                  <a:cxnLst>
                    <a:cxn ang="T8">
                      <a:pos x="T0" y="T1"/>
                    </a:cxn>
                    <a:cxn ang="T9">
                      <a:pos x="T2" y="T3"/>
                    </a:cxn>
                    <a:cxn ang="T10">
                      <a:pos x="T4" y="T5"/>
                    </a:cxn>
                    <a:cxn ang="T11">
                      <a:pos x="T6" y="T7"/>
                    </a:cxn>
                  </a:cxnLst>
                  <a:rect l="T12" t="T13" r="T14" b="T15"/>
                  <a:pathLst>
                    <a:path w="105" h="70">
                      <a:moveTo>
                        <a:pt x="104" y="0"/>
                      </a:moveTo>
                      <a:lnTo>
                        <a:pt x="0" y="0"/>
                      </a:lnTo>
                      <a:lnTo>
                        <a:pt x="52" y="69"/>
                      </a:lnTo>
                      <a:lnTo>
                        <a:pt x="104" y="0"/>
                      </a:lnTo>
                    </a:path>
                  </a:pathLst>
                </a:custGeom>
                <a:solidFill>
                  <a:srgbClr val="0000FF"/>
                </a:solidFill>
                <a:ln w="9525" cap="rnd">
                  <a:noFill/>
                  <a:round/>
                  <a:headEnd/>
                  <a:tailEnd/>
                </a:ln>
              </p:spPr>
              <p:txBody>
                <a:bodyPr wrap="none" lIns="0" tIns="0" rIns="0" bIns="0">
                  <a:spAutoFit/>
                </a:bodyPr>
                <a:lstStyle/>
                <a:p>
                  <a:endParaRPr lang="es-ES" dirty="0"/>
                </a:p>
              </p:txBody>
            </p:sp>
          </p:grpSp>
          <p:sp>
            <p:nvSpPr>
              <p:cNvPr id="418" name="Line 390"/>
              <p:cNvSpPr>
                <a:spLocks noChangeShapeType="1"/>
              </p:cNvSpPr>
              <p:nvPr/>
            </p:nvSpPr>
            <p:spPr bwMode="auto">
              <a:xfrm>
                <a:off x="3200" y="1886"/>
                <a:ext cx="51" cy="0"/>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419" name="Line 391"/>
              <p:cNvSpPr>
                <a:spLocks noChangeShapeType="1"/>
              </p:cNvSpPr>
              <p:nvPr/>
            </p:nvSpPr>
            <p:spPr bwMode="auto">
              <a:xfrm>
                <a:off x="3200" y="1919"/>
                <a:ext cx="51" cy="0"/>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grpSp>
        <p:sp>
          <p:nvSpPr>
            <p:cNvPr id="402" name="Oval 392"/>
            <p:cNvSpPr>
              <a:spLocks noChangeArrowheads="1"/>
            </p:cNvSpPr>
            <p:nvPr/>
          </p:nvSpPr>
          <p:spPr bwMode="auto">
            <a:xfrm>
              <a:off x="3081" y="2043"/>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403" name="Freeform 393"/>
            <p:cNvSpPr>
              <a:spLocks/>
            </p:cNvSpPr>
            <p:nvPr/>
          </p:nvSpPr>
          <p:spPr bwMode="auto">
            <a:xfrm>
              <a:off x="854" y="896"/>
              <a:ext cx="2264" cy="917"/>
            </a:xfrm>
            <a:custGeom>
              <a:avLst/>
              <a:gdLst>
                <a:gd name="T0" fmla="*/ 0 w 2151"/>
                <a:gd name="T1" fmla="*/ 0 h 917"/>
                <a:gd name="T2" fmla="*/ 0 w 2151"/>
                <a:gd name="T3" fmla="*/ 697 h 917"/>
                <a:gd name="T4" fmla="*/ 2150 w 2151"/>
                <a:gd name="T5" fmla="*/ 697 h 917"/>
                <a:gd name="T6" fmla="*/ 2150 w 2151"/>
                <a:gd name="T7" fmla="*/ 916 h 917"/>
                <a:gd name="T8" fmla="*/ 0 60000 65536"/>
                <a:gd name="T9" fmla="*/ 0 60000 65536"/>
                <a:gd name="T10" fmla="*/ 0 60000 65536"/>
                <a:gd name="T11" fmla="*/ 0 60000 65536"/>
                <a:gd name="T12" fmla="*/ 0 w 2151"/>
                <a:gd name="T13" fmla="*/ 0 h 917"/>
                <a:gd name="T14" fmla="*/ 2151 w 2151"/>
                <a:gd name="T15" fmla="*/ 917 h 917"/>
              </a:gdLst>
              <a:ahLst/>
              <a:cxnLst>
                <a:cxn ang="T8">
                  <a:pos x="T0" y="T1"/>
                </a:cxn>
                <a:cxn ang="T9">
                  <a:pos x="T2" y="T3"/>
                </a:cxn>
                <a:cxn ang="T10">
                  <a:pos x="T4" y="T5"/>
                </a:cxn>
                <a:cxn ang="T11">
                  <a:pos x="T6" y="T7"/>
                </a:cxn>
              </a:cxnLst>
              <a:rect l="T12" t="T13" r="T14" b="T15"/>
              <a:pathLst>
                <a:path w="2151" h="917">
                  <a:moveTo>
                    <a:pt x="0" y="0"/>
                  </a:moveTo>
                  <a:lnTo>
                    <a:pt x="0" y="697"/>
                  </a:lnTo>
                  <a:lnTo>
                    <a:pt x="2150" y="697"/>
                  </a:lnTo>
                  <a:lnTo>
                    <a:pt x="2150" y="916"/>
                  </a:lnTo>
                </a:path>
              </a:pathLst>
            </a:custGeom>
            <a:noFill/>
            <a:ln w="25400" cap="rnd" cmpd="sng">
              <a:solidFill>
                <a:srgbClr val="95AAE7"/>
              </a:solidFill>
              <a:prstDash val="solid"/>
              <a:round/>
              <a:headEnd type="none" w="sm" len="sm"/>
              <a:tailEnd type="none" w="sm" len="sm"/>
            </a:ln>
          </p:spPr>
          <p:txBody>
            <a:bodyPr wrap="none" lIns="0" tIns="0" rIns="0" bIns="0">
              <a:spAutoFit/>
            </a:bodyPr>
            <a:lstStyle/>
            <a:p>
              <a:endParaRPr lang="es-ES" dirty="0"/>
            </a:p>
          </p:txBody>
        </p:sp>
        <p:grpSp>
          <p:nvGrpSpPr>
            <p:cNvPr id="404" name="Group 394"/>
            <p:cNvGrpSpPr>
              <a:grpSpLocks/>
            </p:cNvGrpSpPr>
            <p:nvPr/>
          </p:nvGrpSpPr>
          <p:grpSpPr bwMode="auto">
            <a:xfrm>
              <a:off x="3543" y="1957"/>
              <a:ext cx="184" cy="221"/>
              <a:chOff x="3543" y="1957"/>
              <a:chExt cx="184" cy="221"/>
            </a:xfrm>
          </p:grpSpPr>
          <p:sp>
            <p:nvSpPr>
              <p:cNvPr id="412" name="Rectangle 395"/>
              <p:cNvSpPr>
                <a:spLocks noChangeArrowheads="1"/>
              </p:cNvSpPr>
              <p:nvPr/>
            </p:nvSpPr>
            <p:spPr bwMode="auto">
              <a:xfrm>
                <a:off x="3543" y="1984"/>
                <a:ext cx="182" cy="181"/>
              </a:xfrm>
              <a:prstGeom prst="rect">
                <a:avLst/>
              </a:prstGeom>
              <a:solidFill>
                <a:srgbClr val="FFE173"/>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413" name="Line 396"/>
              <p:cNvSpPr>
                <a:spLocks noChangeShapeType="1"/>
              </p:cNvSpPr>
              <p:nvPr/>
            </p:nvSpPr>
            <p:spPr bwMode="auto">
              <a:xfrm flipV="1">
                <a:off x="3547" y="1989"/>
                <a:ext cx="171" cy="17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414" name="Rectangle 397"/>
              <p:cNvSpPr>
                <a:spLocks noChangeArrowheads="1"/>
              </p:cNvSpPr>
              <p:nvPr/>
            </p:nvSpPr>
            <p:spPr bwMode="auto">
              <a:xfrm>
                <a:off x="3551" y="1957"/>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415" name="Rectangle 398"/>
              <p:cNvSpPr>
                <a:spLocks noChangeArrowheads="1"/>
              </p:cNvSpPr>
              <p:nvPr/>
            </p:nvSpPr>
            <p:spPr bwMode="auto">
              <a:xfrm>
                <a:off x="3640" y="2034"/>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chemeClr val="hlink"/>
                    </a:solidFill>
                    <a:latin typeface="Arial" charset="0"/>
                  </a:rPr>
                  <a:t>U</a:t>
                </a:r>
              </a:p>
            </p:txBody>
          </p:sp>
        </p:grpSp>
        <p:grpSp>
          <p:nvGrpSpPr>
            <p:cNvPr id="405" name="Group 399"/>
            <p:cNvGrpSpPr>
              <a:grpSpLocks/>
            </p:cNvGrpSpPr>
            <p:nvPr/>
          </p:nvGrpSpPr>
          <p:grpSpPr bwMode="auto">
            <a:xfrm>
              <a:off x="3172" y="2178"/>
              <a:ext cx="335" cy="264"/>
              <a:chOff x="3172" y="2178"/>
              <a:chExt cx="335" cy="264"/>
            </a:xfrm>
          </p:grpSpPr>
          <p:sp>
            <p:nvSpPr>
              <p:cNvPr id="409" name="Freeform 400"/>
              <p:cNvSpPr>
                <a:spLocks/>
              </p:cNvSpPr>
              <p:nvPr/>
            </p:nvSpPr>
            <p:spPr bwMode="auto">
              <a:xfrm>
                <a:off x="3173" y="2247"/>
                <a:ext cx="330" cy="190"/>
              </a:xfrm>
              <a:custGeom>
                <a:avLst/>
                <a:gdLst>
                  <a:gd name="T0" fmla="*/ 120 w 330"/>
                  <a:gd name="T1" fmla="*/ 187 h 190"/>
                  <a:gd name="T2" fmla="*/ 84 w 330"/>
                  <a:gd name="T3" fmla="*/ 175 h 190"/>
                  <a:gd name="T4" fmla="*/ 41 w 330"/>
                  <a:gd name="T5" fmla="*/ 148 h 190"/>
                  <a:gd name="T6" fmla="*/ 11 w 330"/>
                  <a:gd name="T7" fmla="*/ 109 h 190"/>
                  <a:gd name="T8" fmla="*/ 0 w 330"/>
                  <a:gd name="T9" fmla="*/ 61 h 190"/>
                  <a:gd name="T10" fmla="*/ 28 w 330"/>
                  <a:gd name="T11" fmla="*/ 38 h 190"/>
                  <a:gd name="T12" fmla="*/ 63 w 330"/>
                  <a:gd name="T13" fmla="*/ 12 h 190"/>
                  <a:gd name="T14" fmla="*/ 106 w 330"/>
                  <a:gd name="T15" fmla="*/ 0 h 190"/>
                  <a:gd name="T16" fmla="*/ 205 w 330"/>
                  <a:gd name="T17" fmla="*/ 0 h 190"/>
                  <a:gd name="T18" fmla="*/ 256 w 330"/>
                  <a:gd name="T19" fmla="*/ 11 h 190"/>
                  <a:gd name="T20" fmla="*/ 291 w 330"/>
                  <a:gd name="T21" fmla="*/ 29 h 190"/>
                  <a:gd name="T22" fmla="*/ 330 w 330"/>
                  <a:gd name="T23" fmla="*/ 69 h 190"/>
                  <a:gd name="T24" fmla="*/ 317 w 330"/>
                  <a:gd name="T25" fmla="*/ 117 h 190"/>
                  <a:gd name="T26" fmla="*/ 293 w 330"/>
                  <a:gd name="T27" fmla="*/ 148 h 190"/>
                  <a:gd name="T28" fmla="*/ 260 w 330"/>
                  <a:gd name="T29" fmla="*/ 166 h 190"/>
                  <a:gd name="T30" fmla="*/ 228 w 330"/>
                  <a:gd name="T31" fmla="*/ 183 h 190"/>
                  <a:gd name="T32" fmla="*/ 173 w 330"/>
                  <a:gd name="T33" fmla="*/ 190 h 1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0"/>
                  <a:gd name="T52" fmla="*/ 0 h 190"/>
                  <a:gd name="T53" fmla="*/ 330 w 330"/>
                  <a:gd name="T54" fmla="*/ 190 h 19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0" h="190">
                    <a:moveTo>
                      <a:pt x="120" y="187"/>
                    </a:moveTo>
                    <a:lnTo>
                      <a:pt x="84" y="175"/>
                    </a:lnTo>
                    <a:lnTo>
                      <a:pt x="41" y="148"/>
                    </a:lnTo>
                    <a:lnTo>
                      <a:pt x="11" y="109"/>
                    </a:lnTo>
                    <a:lnTo>
                      <a:pt x="0" y="61"/>
                    </a:lnTo>
                    <a:lnTo>
                      <a:pt x="28" y="38"/>
                    </a:lnTo>
                    <a:lnTo>
                      <a:pt x="63" y="12"/>
                    </a:lnTo>
                    <a:lnTo>
                      <a:pt x="106" y="0"/>
                    </a:lnTo>
                    <a:lnTo>
                      <a:pt x="205" y="0"/>
                    </a:lnTo>
                    <a:lnTo>
                      <a:pt x="256" y="11"/>
                    </a:lnTo>
                    <a:lnTo>
                      <a:pt x="291" y="29"/>
                    </a:lnTo>
                    <a:lnTo>
                      <a:pt x="330" y="69"/>
                    </a:lnTo>
                    <a:lnTo>
                      <a:pt x="317" y="117"/>
                    </a:lnTo>
                    <a:lnTo>
                      <a:pt x="293" y="148"/>
                    </a:lnTo>
                    <a:lnTo>
                      <a:pt x="260" y="166"/>
                    </a:lnTo>
                    <a:lnTo>
                      <a:pt x="228" y="183"/>
                    </a:lnTo>
                    <a:lnTo>
                      <a:pt x="173" y="190"/>
                    </a:lnTo>
                  </a:path>
                </a:pathLst>
              </a:custGeom>
              <a:solidFill>
                <a:srgbClr val="0000FF"/>
              </a:solidFill>
              <a:ln w="9525" cap="rnd">
                <a:noFill/>
                <a:round/>
                <a:headEnd/>
                <a:tailEnd/>
              </a:ln>
            </p:spPr>
            <p:txBody>
              <a:bodyPr wrap="none" lIns="0" tIns="0" rIns="0" bIns="0">
                <a:spAutoFit/>
              </a:bodyPr>
              <a:lstStyle/>
              <a:p>
                <a:endParaRPr lang="es-ES" dirty="0"/>
              </a:p>
            </p:txBody>
          </p:sp>
          <p:sp>
            <p:nvSpPr>
              <p:cNvPr id="410" name="Freeform 401"/>
              <p:cNvSpPr>
                <a:spLocks/>
              </p:cNvSpPr>
              <p:nvPr/>
            </p:nvSpPr>
            <p:spPr bwMode="auto">
              <a:xfrm>
                <a:off x="3173" y="2244"/>
                <a:ext cx="330" cy="73"/>
              </a:xfrm>
              <a:custGeom>
                <a:avLst/>
                <a:gdLst>
                  <a:gd name="T0" fmla="*/ 0 w 330"/>
                  <a:gd name="T1" fmla="*/ 102 h 102"/>
                  <a:gd name="T2" fmla="*/ 29 w 330"/>
                  <a:gd name="T3" fmla="*/ 53 h 102"/>
                  <a:gd name="T4" fmla="*/ 57 w 330"/>
                  <a:gd name="T5" fmla="*/ 24 h 102"/>
                  <a:gd name="T6" fmla="*/ 111 w 330"/>
                  <a:gd name="T7" fmla="*/ 0 h 102"/>
                  <a:gd name="T8" fmla="*/ 212 w 330"/>
                  <a:gd name="T9" fmla="*/ 2 h 102"/>
                  <a:gd name="T10" fmla="*/ 257 w 330"/>
                  <a:gd name="T11" fmla="*/ 15 h 102"/>
                  <a:gd name="T12" fmla="*/ 290 w 330"/>
                  <a:gd name="T13" fmla="*/ 42 h 102"/>
                  <a:gd name="T14" fmla="*/ 330 w 330"/>
                  <a:gd name="T15" fmla="*/ 95 h 102"/>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102"/>
                  <a:gd name="T26" fmla="*/ 330 w 330"/>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102">
                    <a:moveTo>
                      <a:pt x="0" y="102"/>
                    </a:moveTo>
                    <a:lnTo>
                      <a:pt x="29" y="53"/>
                    </a:lnTo>
                    <a:lnTo>
                      <a:pt x="57" y="24"/>
                    </a:lnTo>
                    <a:lnTo>
                      <a:pt x="111" y="0"/>
                    </a:lnTo>
                    <a:lnTo>
                      <a:pt x="212" y="2"/>
                    </a:lnTo>
                    <a:lnTo>
                      <a:pt x="257" y="15"/>
                    </a:lnTo>
                    <a:lnTo>
                      <a:pt x="290" y="42"/>
                    </a:lnTo>
                    <a:lnTo>
                      <a:pt x="330" y="95"/>
                    </a:lnTo>
                  </a:path>
                </a:pathLst>
              </a:custGeom>
              <a:noFill/>
              <a:ln w="19050" cap="flat" cmpd="sng">
                <a:solidFill>
                  <a:srgbClr val="CC3300"/>
                </a:solidFill>
                <a:prstDash val="solid"/>
                <a:round/>
                <a:headEnd type="none" w="sm" len="sm"/>
                <a:tailEnd type="none" w="sm" len="sm"/>
              </a:ln>
            </p:spPr>
            <p:txBody>
              <a:bodyPr wrap="none" lIns="0" tIns="0" rIns="0" bIns="0">
                <a:spAutoFit/>
              </a:bodyPr>
              <a:lstStyle/>
              <a:p>
                <a:endParaRPr lang="es-ES" dirty="0"/>
              </a:p>
            </p:txBody>
          </p:sp>
          <p:sp>
            <p:nvSpPr>
              <p:cNvPr id="411" name="Oval 402"/>
              <p:cNvSpPr>
                <a:spLocks noChangeArrowheads="1"/>
              </p:cNvSpPr>
              <p:nvPr/>
            </p:nvSpPr>
            <p:spPr bwMode="auto">
              <a:xfrm>
                <a:off x="3172" y="2178"/>
                <a:ext cx="335" cy="264"/>
              </a:xfrm>
              <a:prstGeom prst="ellipse">
                <a:avLst/>
              </a:prstGeom>
              <a:noFill/>
              <a:ln w="28575">
                <a:solidFill>
                  <a:schemeClr val="tx1"/>
                </a:solidFill>
                <a:round/>
                <a:headEnd type="none" w="sm" len="sm"/>
                <a:tailEnd type="none" w="sm" len="sm"/>
              </a:ln>
            </p:spPr>
            <p:txBody>
              <a:bodyPr wrap="none" lIns="0" tIns="0" rIns="0" bIns="0">
                <a:spAutoFit/>
              </a:bodyPr>
              <a:lstStyle/>
              <a:p>
                <a:pPr eaLnBrk="0" hangingPunct="0"/>
                <a:endParaRPr lang="es-ES" dirty="0"/>
              </a:p>
            </p:txBody>
          </p:sp>
        </p:grpSp>
        <p:sp>
          <p:nvSpPr>
            <p:cNvPr id="406" name="Rectangle 403"/>
            <p:cNvSpPr>
              <a:spLocks noChangeArrowheads="1"/>
            </p:cNvSpPr>
            <p:nvPr/>
          </p:nvSpPr>
          <p:spPr bwMode="auto">
            <a:xfrm>
              <a:off x="2153" y="1087"/>
              <a:ext cx="1917" cy="172"/>
            </a:xfrm>
            <a:prstGeom prst="rect">
              <a:avLst/>
            </a:prstGeom>
            <a:noFill/>
            <a:ln w="9525">
              <a:noFill/>
              <a:miter lim="800000"/>
              <a:headEnd/>
              <a:tailEnd/>
            </a:ln>
          </p:spPr>
          <p:txBody>
            <a:bodyPr wrap="none" lIns="0" tIns="0" rIns="0" bIns="0">
              <a:spAutoFit/>
            </a:bodyPr>
            <a:lstStyle/>
            <a:p>
              <a:pPr marL="587375" indent="-587375" defTabSz="801688" eaLnBrk="0" hangingPunct="0"/>
              <a:r>
                <a:rPr lang="en-US" sz="1600" dirty="0">
                  <a:solidFill>
                    <a:srgbClr val="FF0000"/>
                  </a:solidFill>
                  <a:latin typeface="Arial" charset="0"/>
                </a:rPr>
                <a:t>PS</a:t>
              </a:r>
              <a:r>
                <a:rPr lang="en-US" sz="1600" b="0" dirty="0">
                  <a:latin typeface="Arial" charset="0"/>
                </a:rPr>
                <a:t>	Presión de suministro </a:t>
              </a:r>
            </a:p>
          </p:txBody>
        </p:sp>
        <p:sp>
          <p:nvSpPr>
            <p:cNvPr id="407" name="Rectangle 404"/>
            <p:cNvSpPr>
              <a:spLocks noChangeArrowheads="1"/>
            </p:cNvSpPr>
            <p:nvPr/>
          </p:nvSpPr>
          <p:spPr bwMode="auto">
            <a:xfrm>
              <a:off x="2792" y="1799"/>
              <a:ext cx="195" cy="163"/>
            </a:xfrm>
            <a:prstGeom prst="rect">
              <a:avLst/>
            </a:prstGeom>
            <a:noFill/>
            <a:ln w="9525">
              <a:noFill/>
              <a:miter lim="800000"/>
              <a:headEnd/>
              <a:tailEnd/>
            </a:ln>
          </p:spPr>
          <p:txBody>
            <a:bodyPr wrap="none" lIns="0" tIns="0" rIns="0" bIns="0">
              <a:spAutoFit/>
            </a:bodyPr>
            <a:lstStyle/>
            <a:p>
              <a:pPr marL="587375" indent="-587375" defTabSz="801688" eaLnBrk="0" hangingPunct="0"/>
              <a:r>
                <a:rPr lang="en-US" sz="1600" dirty="0">
                  <a:solidFill>
                    <a:srgbClr val="FF0000"/>
                  </a:solidFill>
                  <a:latin typeface="Arial" charset="0"/>
                </a:rPr>
                <a:t>PS</a:t>
              </a:r>
            </a:p>
          </p:txBody>
        </p:sp>
        <p:sp>
          <p:nvSpPr>
            <p:cNvPr id="408" name="Freeform 405"/>
            <p:cNvSpPr>
              <a:spLocks/>
            </p:cNvSpPr>
            <p:nvPr/>
          </p:nvSpPr>
          <p:spPr bwMode="auto">
            <a:xfrm>
              <a:off x="2920" y="1696"/>
              <a:ext cx="872" cy="768"/>
            </a:xfrm>
            <a:custGeom>
              <a:avLst/>
              <a:gdLst>
                <a:gd name="T0" fmla="*/ 0 w 872"/>
                <a:gd name="T1" fmla="*/ 88 h 768"/>
                <a:gd name="T2" fmla="*/ 0 w 872"/>
                <a:gd name="T3" fmla="*/ 0 h 768"/>
                <a:gd name="T4" fmla="*/ 576 w 872"/>
                <a:gd name="T5" fmla="*/ 0 h 768"/>
                <a:gd name="T6" fmla="*/ 576 w 872"/>
                <a:gd name="T7" fmla="*/ 248 h 768"/>
                <a:gd name="T8" fmla="*/ 872 w 872"/>
                <a:gd name="T9" fmla="*/ 248 h 768"/>
                <a:gd name="T10" fmla="*/ 872 w 872"/>
                <a:gd name="T11" fmla="*/ 536 h 768"/>
                <a:gd name="T12" fmla="*/ 536 w 872"/>
                <a:gd name="T13" fmla="*/ 768 h 768"/>
                <a:gd name="T14" fmla="*/ 0 w 872"/>
                <a:gd name="T15" fmla="*/ 768 h 768"/>
                <a:gd name="T16" fmla="*/ 0 w 872"/>
                <a:gd name="T17" fmla="*/ 288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2"/>
                <a:gd name="T28" fmla="*/ 0 h 768"/>
                <a:gd name="T29" fmla="*/ 872 w 872"/>
                <a:gd name="T30" fmla="*/ 768 h 7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2" h="768">
                  <a:moveTo>
                    <a:pt x="0" y="88"/>
                  </a:moveTo>
                  <a:lnTo>
                    <a:pt x="0" y="0"/>
                  </a:lnTo>
                  <a:lnTo>
                    <a:pt x="576" y="0"/>
                  </a:lnTo>
                  <a:lnTo>
                    <a:pt x="576" y="248"/>
                  </a:lnTo>
                  <a:lnTo>
                    <a:pt x="872" y="248"/>
                  </a:lnTo>
                  <a:lnTo>
                    <a:pt x="872" y="536"/>
                  </a:lnTo>
                  <a:lnTo>
                    <a:pt x="536" y="768"/>
                  </a:lnTo>
                  <a:lnTo>
                    <a:pt x="0" y="768"/>
                  </a:lnTo>
                  <a:lnTo>
                    <a:pt x="0" y="288"/>
                  </a:lnTo>
                </a:path>
              </a:pathLst>
            </a:custGeom>
            <a:noFill/>
            <a:ln w="12700" cap="flat" cmpd="sng">
              <a:solidFill>
                <a:schemeClr val="hlink"/>
              </a:solidFill>
              <a:prstDash val="dash"/>
              <a:round/>
              <a:headEnd type="none" w="sm" len="sm"/>
              <a:tailEnd type="none" w="sm" len="sm"/>
            </a:ln>
          </p:spPr>
          <p:txBody>
            <a:bodyPr wrap="none" lIns="0" tIns="0" rIns="0" bIns="0">
              <a:spAutoFit/>
            </a:bodyPr>
            <a:lstStyle/>
            <a:p>
              <a:endParaRPr lang="es-ES" dirty="0"/>
            </a:p>
          </p:txBody>
        </p:sp>
      </p:grpSp>
      <p:sp>
        <p:nvSpPr>
          <p:cNvPr id="424" name="Text Box 406"/>
          <p:cNvSpPr txBox="1">
            <a:spLocks noChangeArrowheads="1"/>
          </p:cNvSpPr>
          <p:nvPr>
            <p:custDataLst>
              <p:tags r:id="rId37"/>
            </p:custDataLst>
          </p:nvPr>
        </p:nvSpPr>
        <p:spPr bwMode="auto">
          <a:xfrm>
            <a:off x="3330575" y="0"/>
            <a:ext cx="2592388" cy="328613"/>
          </a:xfrm>
          <a:prstGeom prst="rect">
            <a:avLst/>
          </a:prstGeom>
          <a:noFill/>
          <a:ln w="9525">
            <a:noFill/>
            <a:miter lim="800000"/>
            <a:headEnd type="none" w="sm" len="sm"/>
            <a:tailEnd type="none" w="sm" len="sm"/>
          </a:ln>
        </p:spPr>
        <p:txBody>
          <a:bodyPr lIns="126325" tIns="31582" rIns="126325" bIns="31582" anchor="ctr"/>
          <a:lstStyle/>
          <a:p>
            <a:pPr defTabSz="744538" eaLnBrk="0" hangingPunct="0">
              <a:lnSpc>
                <a:spcPts val="1950"/>
              </a:lnSpc>
            </a:pPr>
            <a:r>
              <a:rPr lang="en-US" sz="1600" dirty="0">
                <a:solidFill>
                  <a:schemeClr val="bg1"/>
                </a:solidFill>
                <a:latin typeface="Arial" charset="0"/>
              </a:rPr>
              <a:t>SISTEMA HIDRAULICO</a:t>
            </a:r>
          </a:p>
        </p:txBody>
      </p:sp>
      <p:sp>
        <p:nvSpPr>
          <p:cNvPr id="425" name="Text Box 407"/>
          <p:cNvSpPr txBox="1">
            <a:spLocks noChangeArrowheads="1"/>
          </p:cNvSpPr>
          <p:nvPr>
            <p:custDataLst>
              <p:tags r:id="rId38"/>
            </p:custDataLst>
          </p:nvPr>
        </p:nvSpPr>
        <p:spPr bwMode="auto">
          <a:xfrm>
            <a:off x="8329613" y="5724525"/>
            <a:ext cx="153987" cy="220663"/>
          </a:xfrm>
          <a:prstGeom prst="rect">
            <a:avLst/>
          </a:prstGeom>
          <a:noFill/>
          <a:ln w="12700">
            <a:noFill/>
            <a:miter lim="800000"/>
            <a:headEnd type="none" w="sm" len="sm"/>
            <a:tailEnd type="none" w="sm" len="sm"/>
          </a:ln>
        </p:spPr>
        <p:txBody>
          <a:bodyPr wrap="none" lIns="0" tIns="0" rIns="0" bIns="0">
            <a:spAutoFit/>
          </a:bodyPr>
          <a:lstStyle/>
          <a:p>
            <a:pPr defTabSz="801688" eaLnBrk="0" hangingPunct="0"/>
            <a:r>
              <a:rPr lang="en-US" dirty="0">
                <a:solidFill>
                  <a:srgbClr val="0000FF"/>
                </a:solidFill>
                <a:latin typeface="Arial" charset="0"/>
                <a:sym typeface="Wingdings 3" pitchFamily="18" charset="2"/>
              </a:rPr>
              <a:t></a:t>
            </a:r>
            <a:endParaRPr lang="en-US" b="0" dirty="0">
              <a:solidFill>
                <a:srgbClr val="0000FF"/>
              </a:solidFill>
              <a:latin typeface="Arial" charset="0"/>
            </a:endParaRPr>
          </a:p>
        </p:txBody>
      </p:sp>
    </p:spTree>
    <p:custDataLst>
      <p:tags r:id="rId1"/>
    </p:custDataLst>
    <p:extLst>
      <p:ext uri="{BB962C8B-B14F-4D97-AF65-F5344CB8AC3E}">
        <p14:creationId xmlns:p14="http://schemas.microsoft.com/office/powerpoint/2010/main" val="30616448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98"/>
                                        </p:tgtEl>
                                        <p:attrNameLst>
                                          <p:attrName>style.visibility</p:attrName>
                                        </p:attrNameLst>
                                      </p:cBhvr>
                                      <p:to>
                                        <p:strVal val="visible"/>
                                      </p:to>
                                    </p:set>
                                    <p:animEffect transition="in" filter="wipe(up)">
                                      <p:cBhvr>
                                        <p:cTn id="7" dur="500"/>
                                        <p:tgtEl>
                                          <p:spTgt spid="3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a:spLocks/>
          </p:cNvSpPr>
          <p:nvPr>
            <p:custDataLst>
              <p:tags r:id="rId2"/>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5" name="Rectángulo 4"/>
          <p:cNvSpPr>
            <a:spLocks/>
          </p:cNvSpPr>
          <p:nvPr>
            <p:custDataLst>
              <p:tags r:id="rId3"/>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4" name="Rectángulo 3"/>
          <p:cNvSpPr>
            <a:spLocks/>
          </p:cNvSpPr>
          <p:nvPr>
            <p:custDataLst>
              <p:tags r:id="rId4"/>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68</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sp>
        <p:nvSpPr>
          <p:cNvPr id="3" name="Rectángulo 2"/>
          <p:cNvSpPr>
            <a:spLocks/>
          </p:cNvSpPr>
          <p:nvPr>
            <p:custDataLst>
              <p:tags r:id="rId5"/>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6"/>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418818" name="3 Marcador de número de diapositiva"/>
          <p:cNvSpPr txBox="1">
            <a:spLocks noGrp="1"/>
          </p:cNvSpPr>
          <p:nvPr>
            <p:custDataLst>
              <p:tags r:id="rId7"/>
            </p:custDataLst>
          </p:nvPr>
        </p:nvSpPr>
        <p:spPr bwMode="auto">
          <a:xfrm>
            <a:off x="73464" y="5751451"/>
            <a:ext cx="367322" cy="183661"/>
          </a:xfrm>
          <a:prstGeom prst="rect">
            <a:avLst/>
          </a:prstGeom>
          <a:noFill/>
          <a:ln w="0">
            <a:noFill/>
            <a:miter lim="800000"/>
            <a:headEnd/>
            <a:tailEnd/>
          </a:ln>
        </p:spPr>
        <p:txBody>
          <a:bodyPr wrap="none" lIns="0" tIns="0" rIns="0" bIns="0"/>
          <a:lstStyle/>
          <a:p>
            <a:pPr eaLnBrk="0" fontAlgn="base" hangingPunct="0">
              <a:lnSpc>
                <a:spcPct val="111000"/>
              </a:lnSpc>
              <a:spcBef>
                <a:spcPct val="0"/>
              </a:spcBef>
              <a:spcAft>
                <a:spcPct val="0"/>
              </a:spcAft>
            </a:pPr>
            <a:fld id="{B15C73DB-B429-40C7-B743-6B6C7F1AA858}" type="slidenum">
              <a:rPr lang="es-ES" sz="1446">
                <a:solidFill>
                  <a:srgbClr val="747474"/>
                </a:solidFill>
                <a:latin typeface="Bosch Office Sans"/>
                <a:cs typeface="Arial" charset="0"/>
              </a:rPr>
              <a:pPr eaLnBrk="0" fontAlgn="base" hangingPunct="0">
                <a:lnSpc>
                  <a:spcPct val="111000"/>
                </a:lnSpc>
                <a:spcBef>
                  <a:spcPct val="0"/>
                </a:spcBef>
                <a:spcAft>
                  <a:spcPct val="0"/>
                </a:spcAft>
              </a:pPr>
              <a:t>68</a:t>
            </a:fld>
            <a:endParaRPr lang="es-ES" sz="1446" dirty="0">
              <a:solidFill>
                <a:srgbClr val="747474"/>
              </a:solidFill>
              <a:latin typeface="Bosch Office Sans"/>
              <a:cs typeface="Arial" charset="0"/>
            </a:endParaRPr>
          </a:p>
        </p:txBody>
      </p:sp>
      <p:sp>
        <p:nvSpPr>
          <p:cNvPr id="418823" name="Rectangle 6"/>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418827" name="Text Box 24"/>
          <p:cNvSpPr txBox="1">
            <a:spLocks noChangeArrowheads="1"/>
          </p:cNvSpPr>
          <p:nvPr/>
        </p:nvSpPr>
        <p:spPr bwMode="auto">
          <a:xfrm>
            <a:off x="514250" y="109998"/>
            <a:ext cx="5509830" cy="502007"/>
          </a:xfrm>
          <a:prstGeom prst="rect">
            <a:avLst/>
          </a:prstGeom>
          <a:noFill/>
          <a:ln w="0">
            <a:noFill/>
            <a:miter lim="800000"/>
            <a:headEnd/>
            <a:tailEnd/>
          </a:ln>
        </p:spPr>
        <p:txBody>
          <a:bodyPr lIns="0" tIns="55098"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418830" name="Rectangle 30"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35" name="CuadroTexto 34"/>
          <p:cNvSpPr txBox="1"/>
          <p:nvPr>
            <p:custDataLst>
              <p:tags r:id="rId8"/>
            </p:custDataLst>
          </p:nvPr>
        </p:nvSpPr>
        <p:spPr>
          <a:xfrm>
            <a:off x="293857" y="171778"/>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
        <p:nvSpPr>
          <p:cNvPr id="13" name="Rectangle 400"/>
          <p:cNvSpPr>
            <a:spLocks noChangeArrowheads="1"/>
          </p:cNvSpPr>
          <p:nvPr>
            <p:custDataLst>
              <p:tags r:id="rId9"/>
            </p:custDataLst>
          </p:nvPr>
        </p:nvSpPr>
        <p:spPr bwMode="auto">
          <a:xfrm>
            <a:off x="6477000" y="190500"/>
            <a:ext cx="1828800" cy="152400"/>
          </a:xfrm>
          <a:prstGeom prst="rect">
            <a:avLst/>
          </a:prstGeom>
          <a:noFill/>
          <a:ln w="0">
            <a:noFill/>
            <a:miter lim="800000"/>
            <a:headEnd/>
            <a:tailEnd/>
          </a:ln>
        </p:spPr>
        <p:txBody>
          <a:bodyPr lIns="0" tIns="0" rIns="0" bIns="0" anchor="ctr"/>
          <a:lstStyle/>
          <a:p>
            <a:pPr eaLnBrk="0" hangingPunct="0"/>
            <a:endParaRPr lang="es-ES" sz="800" b="0" dirty="0">
              <a:solidFill>
                <a:srgbClr val="FFFFFF"/>
              </a:solidFill>
            </a:endParaRPr>
          </a:p>
        </p:txBody>
      </p:sp>
      <p:sp>
        <p:nvSpPr>
          <p:cNvPr id="14" name="Rectangle 398"/>
          <p:cNvSpPr>
            <a:spLocks noChangeArrowheads="1"/>
          </p:cNvSpPr>
          <p:nvPr>
            <p:custDataLst>
              <p:tags r:id="rId10"/>
            </p:custDataLst>
          </p:nvPr>
        </p:nvSpPr>
        <p:spPr bwMode="auto">
          <a:xfrm>
            <a:off x="8509000" y="6019800"/>
            <a:ext cx="25400" cy="152400"/>
          </a:xfrm>
          <a:prstGeom prst="rect">
            <a:avLst/>
          </a:prstGeom>
          <a:noFill/>
          <a:ln w="0">
            <a:noFill/>
            <a:miter lim="800000"/>
            <a:headEnd/>
            <a:tailEnd/>
          </a:ln>
        </p:spPr>
        <p:txBody>
          <a:bodyPr lIns="0" tIns="0" rIns="0" bIns="0"/>
          <a:lstStyle/>
          <a:p>
            <a:pPr algn="r" eaLnBrk="0" hangingPunct="0">
              <a:lnSpc>
                <a:spcPct val="107000"/>
              </a:lnSpc>
            </a:pPr>
            <a:endParaRPr lang="es-ES" sz="700" b="0" dirty="0"/>
          </a:p>
        </p:txBody>
      </p:sp>
      <p:grpSp>
        <p:nvGrpSpPr>
          <p:cNvPr id="15" name="Group 2"/>
          <p:cNvGrpSpPr>
            <a:grpSpLocks/>
          </p:cNvGrpSpPr>
          <p:nvPr/>
        </p:nvGrpSpPr>
        <p:grpSpPr bwMode="auto">
          <a:xfrm>
            <a:off x="415925" y="801688"/>
            <a:ext cx="7716838" cy="4705350"/>
            <a:chOff x="303" y="580"/>
            <a:chExt cx="5642" cy="3293"/>
          </a:xfrm>
        </p:grpSpPr>
        <p:grpSp>
          <p:nvGrpSpPr>
            <p:cNvPr id="16" name="Group 3"/>
            <p:cNvGrpSpPr>
              <a:grpSpLocks/>
            </p:cNvGrpSpPr>
            <p:nvPr/>
          </p:nvGrpSpPr>
          <p:grpSpPr bwMode="auto">
            <a:xfrm>
              <a:off x="311" y="1681"/>
              <a:ext cx="3332" cy="1594"/>
              <a:chOff x="311" y="1681"/>
              <a:chExt cx="3332" cy="1594"/>
            </a:xfrm>
          </p:grpSpPr>
          <p:sp>
            <p:nvSpPr>
              <p:cNvPr id="377" name="Rectangle 40"/>
              <p:cNvSpPr>
                <a:spLocks noChangeArrowheads="1"/>
              </p:cNvSpPr>
              <p:nvPr/>
            </p:nvSpPr>
            <p:spPr bwMode="auto">
              <a:xfrm>
                <a:off x="311" y="1681"/>
                <a:ext cx="3332" cy="1594"/>
              </a:xfrm>
              <a:prstGeom prst="rect">
                <a:avLst/>
              </a:prstGeom>
              <a:solidFill>
                <a:srgbClr val="D5F5AF"/>
              </a:solidFill>
              <a:ln w="9525">
                <a:noFill/>
                <a:miter lim="800000"/>
                <a:headEnd/>
                <a:tailEnd/>
              </a:ln>
            </p:spPr>
            <p:txBody>
              <a:bodyPr wrap="none" lIns="0" tIns="0" rIns="0" bIns="0">
                <a:spAutoFit/>
              </a:bodyPr>
              <a:lstStyle/>
              <a:p>
                <a:pPr eaLnBrk="0" hangingPunct="0"/>
                <a:endParaRPr lang="es-ES" dirty="0"/>
              </a:p>
            </p:txBody>
          </p:sp>
          <p:sp>
            <p:nvSpPr>
              <p:cNvPr id="378" name="Rectangle 50"/>
              <p:cNvSpPr>
                <a:spLocks noChangeArrowheads="1"/>
              </p:cNvSpPr>
              <p:nvPr/>
            </p:nvSpPr>
            <p:spPr bwMode="auto">
              <a:xfrm>
                <a:off x="1511" y="2549"/>
                <a:ext cx="1505" cy="367"/>
              </a:xfrm>
              <a:prstGeom prst="rect">
                <a:avLst/>
              </a:prstGeom>
              <a:noFill/>
              <a:ln w="9525">
                <a:noFill/>
                <a:miter lim="800000"/>
                <a:headEnd/>
                <a:tailEnd/>
              </a:ln>
            </p:spPr>
            <p:txBody>
              <a:bodyPr wrap="none" lIns="0" tIns="0" rIns="0" bIns="0">
                <a:spAutoFit/>
              </a:bodyPr>
              <a:lstStyle/>
              <a:p>
                <a:pPr defTabSz="801688" eaLnBrk="0" hangingPunct="0"/>
                <a:r>
                  <a:rPr lang="en-US" sz="3500" dirty="0">
                    <a:solidFill>
                      <a:srgbClr val="FF0000"/>
                    </a:solidFill>
                    <a:latin typeface="Arial" charset="0"/>
                  </a:rPr>
                  <a:t>Hydraulic</a:t>
                </a:r>
              </a:p>
            </p:txBody>
          </p:sp>
        </p:grpSp>
        <p:grpSp>
          <p:nvGrpSpPr>
            <p:cNvPr id="17" name="Group 6"/>
            <p:cNvGrpSpPr>
              <a:grpSpLocks/>
            </p:cNvGrpSpPr>
            <p:nvPr/>
          </p:nvGrpSpPr>
          <p:grpSpPr bwMode="auto">
            <a:xfrm>
              <a:off x="1015" y="2056"/>
              <a:ext cx="528" cy="183"/>
              <a:chOff x="516" y="1840"/>
              <a:chExt cx="528" cy="183"/>
            </a:xfrm>
          </p:grpSpPr>
          <p:grpSp>
            <p:nvGrpSpPr>
              <p:cNvPr id="364" name="Group 7"/>
              <p:cNvGrpSpPr>
                <a:grpSpLocks/>
              </p:cNvGrpSpPr>
              <p:nvPr/>
            </p:nvGrpSpPr>
            <p:grpSpPr bwMode="auto">
              <a:xfrm>
                <a:off x="516" y="1840"/>
                <a:ext cx="181" cy="183"/>
                <a:chOff x="516" y="1841"/>
                <a:chExt cx="181" cy="183"/>
              </a:xfrm>
            </p:grpSpPr>
            <p:sp>
              <p:nvSpPr>
                <p:cNvPr id="373" name="Rectangle 8"/>
                <p:cNvSpPr>
                  <a:spLocks noChangeArrowheads="1"/>
                </p:cNvSpPr>
                <p:nvPr/>
              </p:nvSpPr>
              <p:spPr bwMode="auto">
                <a:xfrm>
                  <a:off x="516" y="1841"/>
                  <a:ext cx="181"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374" name="Freeform 9"/>
                <p:cNvSpPr>
                  <a:spLocks/>
                </p:cNvSpPr>
                <p:nvPr/>
              </p:nvSpPr>
              <p:spPr bwMode="auto">
                <a:xfrm>
                  <a:off x="571" y="1842"/>
                  <a:ext cx="73" cy="49"/>
                </a:xfrm>
                <a:custGeom>
                  <a:avLst/>
                  <a:gdLst>
                    <a:gd name="T0" fmla="*/ 0 w 73"/>
                    <a:gd name="T1" fmla="*/ 48 h 49"/>
                    <a:gd name="T2" fmla="*/ 72 w 73"/>
                    <a:gd name="T3" fmla="*/ 48 h 49"/>
                    <a:gd name="T4" fmla="*/ 36 w 73"/>
                    <a:gd name="T5" fmla="*/ 0 h 49"/>
                    <a:gd name="T6" fmla="*/ 0 w 73"/>
                    <a:gd name="T7" fmla="*/ 48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48"/>
                      </a:moveTo>
                      <a:lnTo>
                        <a:pt x="72" y="48"/>
                      </a:lnTo>
                      <a:lnTo>
                        <a:pt x="36" y="0"/>
                      </a:lnTo>
                      <a:lnTo>
                        <a:pt x="0" y="48"/>
                      </a:lnTo>
                    </a:path>
                  </a:pathLst>
                </a:custGeom>
                <a:solidFill>
                  <a:srgbClr val="9801FF"/>
                </a:solidFill>
                <a:ln w="9525" cap="rnd">
                  <a:noFill/>
                  <a:round/>
                  <a:headEnd/>
                  <a:tailEnd/>
                </a:ln>
              </p:spPr>
              <p:txBody>
                <a:bodyPr wrap="none" lIns="0" tIns="0" rIns="0" bIns="0">
                  <a:spAutoFit/>
                </a:bodyPr>
                <a:lstStyle/>
                <a:p>
                  <a:endParaRPr lang="es-ES" dirty="0"/>
                </a:p>
              </p:txBody>
            </p:sp>
            <p:sp>
              <p:nvSpPr>
                <p:cNvPr id="375" name="Freeform 10"/>
                <p:cNvSpPr>
                  <a:spLocks/>
                </p:cNvSpPr>
                <p:nvPr/>
              </p:nvSpPr>
              <p:spPr bwMode="auto">
                <a:xfrm>
                  <a:off x="571" y="1975"/>
                  <a:ext cx="73" cy="49"/>
                </a:xfrm>
                <a:custGeom>
                  <a:avLst/>
                  <a:gdLst>
                    <a:gd name="T0" fmla="*/ 0 w 73"/>
                    <a:gd name="T1" fmla="*/ 0 h 49"/>
                    <a:gd name="T2" fmla="*/ 72 w 73"/>
                    <a:gd name="T3" fmla="*/ 0 h 49"/>
                    <a:gd name="T4" fmla="*/ 36 w 73"/>
                    <a:gd name="T5" fmla="*/ 48 h 49"/>
                    <a:gd name="T6" fmla="*/ 0 w 73"/>
                    <a:gd name="T7" fmla="*/ 0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0"/>
                      </a:moveTo>
                      <a:lnTo>
                        <a:pt x="72" y="0"/>
                      </a:lnTo>
                      <a:lnTo>
                        <a:pt x="36" y="48"/>
                      </a:lnTo>
                      <a:lnTo>
                        <a:pt x="0" y="0"/>
                      </a:lnTo>
                    </a:path>
                  </a:pathLst>
                </a:custGeom>
                <a:solidFill>
                  <a:srgbClr val="9801FF"/>
                </a:solidFill>
                <a:ln w="9525" cap="rnd">
                  <a:noFill/>
                  <a:round/>
                  <a:headEnd/>
                  <a:tailEnd/>
                </a:ln>
              </p:spPr>
              <p:txBody>
                <a:bodyPr wrap="none" lIns="0" tIns="0" rIns="0" bIns="0">
                  <a:spAutoFit/>
                </a:bodyPr>
                <a:lstStyle/>
                <a:p>
                  <a:endParaRPr lang="es-ES" dirty="0"/>
                </a:p>
              </p:txBody>
            </p:sp>
            <p:sp>
              <p:nvSpPr>
                <p:cNvPr id="376" name="Line 11"/>
                <p:cNvSpPr>
                  <a:spLocks noChangeShapeType="1"/>
                </p:cNvSpPr>
                <p:nvPr/>
              </p:nvSpPr>
              <p:spPr bwMode="auto">
                <a:xfrm>
                  <a:off x="607" y="1890"/>
                  <a:ext cx="0" cy="85"/>
                </a:xfrm>
                <a:prstGeom prst="line">
                  <a:avLst/>
                </a:prstGeom>
                <a:noFill/>
                <a:ln w="25400">
                  <a:solidFill>
                    <a:srgbClr val="9801FF"/>
                  </a:solidFill>
                  <a:round/>
                  <a:headEnd type="none" w="sm" len="sm"/>
                  <a:tailEnd type="none" w="sm" len="sm"/>
                </a:ln>
              </p:spPr>
              <p:txBody>
                <a:bodyPr wrap="none" lIns="0" tIns="0" rIns="0" bIns="0">
                  <a:spAutoFit/>
                </a:bodyPr>
                <a:lstStyle/>
                <a:p>
                  <a:endParaRPr lang="es-ES" dirty="0"/>
                </a:p>
              </p:txBody>
            </p:sp>
          </p:grpSp>
          <p:grpSp>
            <p:nvGrpSpPr>
              <p:cNvPr id="365" name="Group 12"/>
              <p:cNvGrpSpPr>
                <a:grpSpLocks/>
              </p:cNvGrpSpPr>
              <p:nvPr/>
            </p:nvGrpSpPr>
            <p:grpSpPr bwMode="auto">
              <a:xfrm>
                <a:off x="899" y="1895"/>
                <a:ext cx="145" cy="73"/>
                <a:chOff x="899" y="1894"/>
                <a:chExt cx="145" cy="73"/>
              </a:xfrm>
            </p:grpSpPr>
            <p:sp>
              <p:nvSpPr>
                <p:cNvPr id="371" name="Rectangle 13"/>
                <p:cNvSpPr>
                  <a:spLocks noChangeArrowheads="1"/>
                </p:cNvSpPr>
                <p:nvPr/>
              </p:nvSpPr>
              <p:spPr bwMode="auto">
                <a:xfrm>
                  <a:off x="899" y="1894"/>
                  <a:ext cx="145" cy="73"/>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372" name="Line 14"/>
                <p:cNvSpPr>
                  <a:spLocks noChangeShapeType="1"/>
                </p:cNvSpPr>
                <p:nvPr/>
              </p:nvSpPr>
              <p:spPr bwMode="auto">
                <a:xfrm flipV="1">
                  <a:off x="941" y="1895"/>
                  <a:ext cx="58" cy="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grpSp>
          <p:grpSp>
            <p:nvGrpSpPr>
              <p:cNvPr id="366" name="Group 15"/>
              <p:cNvGrpSpPr>
                <a:grpSpLocks/>
              </p:cNvGrpSpPr>
              <p:nvPr/>
            </p:nvGrpSpPr>
            <p:grpSpPr bwMode="auto">
              <a:xfrm>
                <a:off x="708" y="1841"/>
                <a:ext cx="182" cy="181"/>
                <a:chOff x="707" y="1841"/>
                <a:chExt cx="182" cy="181"/>
              </a:xfrm>
            </p:grpSpPr>
            <p:sp>
              <p:nvSpPr>
                <p:cNvPr id="367" name="Rectangle 16"/>
                <p:cNvSpPr>
                  <a:spLocks noChangeArrowheads="1"/>
                </p:cNvSpPr>
                <p:nvPr/>
              </p:nvSpPr>
              <p:spPr bwMode="auto">
                <a:xfrm>
                  <a:off x="707" y="1841"/>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grpSp>
              <p:nvGrpSpPr>
                <p:cNvPr id="368" name="Group 17"/>
                <p:cNvGrpSpPr>
                  <a:grpSpLocks/>
                </p:cNvGrpSpPr>
                <p:nvPr/>
              </p:nvGrpSpPr>
              <p:grpSpPr bwMode="auto">
                <a:xfrm>
                  <a:off x="750" y="1844"/>
                  <a:ext cx="97" cy="175"/>
                  <a:chOff x="750" y="1844"/>
                  <a:chExt cx="97" cy="175"/>
                </a:xfrm>
              </p:grpSpPr>
              <p:sp>
                <p:nvSpPr>
                  <p:cNvPr id="369" name="Freeform 18"/>
                  <p:cNvSpPr>
                    <a:spLocks/>
                  </p:cNvSpPr>
                  <p:nvPr/>
                </p:nvSpPr>
                <p:spPr bwMode="auto">
                  <a:xfrm>
                    <a:off x="750" y="1844"/>
                    <a:ext cx="97" cy="59"/>
                  </a:xfrm>
                  <a:custGeom>
                    <a:avLst/>
                    <a:gdLst>
                      <a:gd name="T0" fmla="*/ 48 w 97"/>
                      <a:gd name="T1" fmla="*/ 0 h 59"/>
                      <a:gd name="T2" fmla="*/ 48 w 97"/>
                      <a:gd name="T3" fmla="*/ 58 h 59"/>
                      <a:gd name="T4" fmla="*/ 0 w 97"/>
                      <a:gd name="T5" fmla="*/ 58 h 59"/>
                      <a:gd name="T6" fmla="*/ 96 w 97"/>
                      <a:gd name="T7" fmla="*/ 58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0"/>
                        </a:moveTo>
                        <a:lnTo>
                          <a:pt x="48" y="58"/>
                        </a:lnTo>
                        <a:lnTo>
                          <a:pt x="0" y="58"/>
                        </a:lnTo>
                        <a:lnTo>
                          <a:pt x="96" y="58"/>
                        </a:lnTo>
                      </a:path>
                    </a:pathLst>
                  </a:custGeom>
                  <a:noFill/>
                  <a:ln w="25400" cap="rnd" cmpd="sng">
                    <a:solidFill>
                      <a:srgbClr val="DDDDDD"/>
                    </a:solidFill>
                    <a:prstDash val="solid"/>
                    <a:round/>
                    <a:headEnd type="none" w="sm" len="sm"/>
                    <a:tailEnd type="none" w="sm" len="sm"/>
                  </a:ln>
                </p:spPr>
                <p:txBody>
                  <a:bodyPr wrap="none" lIns="0" tIns="0" rIns="0" bIns="0">
                    <a:spAutoFit/>
                  </a:bodyPr>
                  <a:lstStyle/>
                  <a:p>
                    <a:endParaRPr lang="es-ES" dirty="0"/>
                  </a:p>
                </p:txBody>
              </p:sp>
              <p:sp>
                <p:nvSpPr>
                  <p:cNvPr id="370" name="Freeform 19"/>
                  <p:cNvSpPr>
                    <a:spLocks/>
                  </p:cNvSpPr>
                  <p:nvPr/>
                </p:nvSpPr>
                <p:spPr bwMode="auto">
                  <a:xfrm>
                    <a:off x="750" y="1960"/>
                    <a:ext cx="97" cy="59"/>
                  </a:xfrm>
                  <a:custGeom>
                    <a:avLst/>
                    <a:gdLst>
                      <a:gd name="T0" fmla="*/ 48 w 97"/>
                      <a:gd name="T1" fmla="*/ 58 h 59"/>
                      <a:gd name="T2" fmla="*/ 48 w 97"/>
                      <a:gd name="T3" fmla="*/ 0 h 59"/>
                      <a:gd name="T4" fmla="*/ 0 w 97"/>
                      <a:gd name="T5" fmla="*/ 0 h 59"/>
                      <a:gd name="T6" fmla="*/ 96 w 97"/>
                      <a:gd name="T7" fmla="*/ 0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58"/>
                        </a:moveTo>
                        <a:lnTo>
                          <a:pt x="48" y="0"/>
                        </a:lnTo>
                        <a:lnTo>
                          <a:pt x="0" y="0"/>
                        </a:lnTo>
                        <a:lnTo>
                          <a:pt x="96" y="0"/>
                        </a:lnTo>
                      </a:path>
                    </a:pathLst>
                  </a:custGeom>
                  <a:noFill/>
                  <a:ln w="25400"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grpSp>
        <p:grpSp>
          <p:nvGrpSpPr>
            <p:cNvPr id="18" name="Group 20"/>
            <p:cNvGrpSpPr>
              <a:grpSpLocks/>
            </p:cNvGrpSpPr>
            <p:nvPr/>
          </p:nvGrpSpPr>
          <p:grpSpPr bwMode="auto">
            <a:xfrm>
              <a:off x="2724" y="3341"/>
              <a:ext cx="457" cy="532"/>
              <a:chOff x="2056" y="3333"/>
              <a:chExt cx="457" cy="532"/>
            </a:xfrm>
          </p:grpSpPr>
          <p:sp>
            <p:nvSpPr>
              <p:cNvPr id="352" name="Oval 21"/>
              <p:cNvSpPr>
                <a:spLocks noChangeArrowheads="1"/>
              </p:cNvSpPr>
              <p:nvPr/>
            </p:nvSpPr>
            <p:spPr bwMode="auto">
              <a:xfrm rot="16200000" flipH="1">
                <a:off x="2056" y="3408"/>
                <a:ext cx="457" cy="457"/>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sp>
            <p:nvSpPr>
              <p:cNvPr id="353" name="Oval 22"/>
              <p:cNvSpPr>
                <a:spLocks noChangeArrowheads="1"/>
              </p:cNvSpPr>
              <p:nvPr/>
            </p:nvSpPr>
            <p:spPr bwMode="auto">
              <a:xfrm rot="16200000" flipH="1">
                <a:off x="2208" y="3561"/>
                <a:ext cx="150" cy="150"/>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grpSp>
            <p:nvGrpSpPr>
              <p:cNvPr id="354" name="Group 23"/>
              <p:cNvGrpSpPr>
                <a:grpSpLocks/>
              </p:cNvGrpSpPr>
              <p:nvPr/>
            </p:nvGrpSpPr>
            <p:grpSpPr bwMode="auto">
              <a:xfrm>
                <a:off x="2099" y="3333"/>
                <a:ext cx="369" cy="210"/>
                <a:chOff x="2099" y="3333"/>
                <a:chExt cx="369" cy="210"/>
              </a:xfrm>
            </p:grpSpPr>
            <p:grpSp>
              <p:nvGrpSpPr>
                <p:cNvPr id="358" name="Group 24"/>
                <p:cNvGrpSpPr>
                  <a:grpSpLocks/>
                </p:cNvGrpSpPr>
                <p:nvPr/>
              </p:nvGrpSpPr>
              <p:grpSpPr bwMode="auto">
                <a:xfrm>
                  <a:off x="2282" y="3333"/>
                  <a:ext cx="186" cy="210"/>
                  <a:chOff x="605" y="3399"/>
                  <a:chExt cx="171" cy="174"/>
                </a:xfrm>
              </p:grpSpPr>
              <p:sp>
                <p:nvSpPr>
                  <p:cNvPr id="362" name="Freeform 25"/>
                  <p:cNvSpPr>
                    <a:spLocks/>
                  </p:cNvSpPr>
                  <p:nvPr/>
                </p:nvSpPr>
                <p:spPr bwMode="auto">
                  <a:xfrm flipH="1">
                    <a:off x="605" y="3399"/>
                    <a:ext cx="171" cy="174"/>
                  </a:xfrm>
                  <a:custGeom>
                    <a:avLst/>
                    <a:gdLst>
                      <a:gd name="T0" fmla="*/ 170 w 171"/>
                      <a:gd name="T1" fmla="*/ 0 h 174"/>
                      <a:gd name="T2" fmla="*/ 136 w 171"/>
                      <a:gd name="T3" fmla="*/ 0 h 174"/>
                      <a:gd name="T4" fmla="*/ 129 w 171"/>
                      <a:gd name="T5" fmla="*/ 23 h 174"/>
                      <a:gd name="T6" fmla="*/ 78 w 171"/>
                      <a:gd name="T7" fmla="*/ 30 h 174"/>
                      <a:gd name="T8" fmla="*/ 49 w 171"/>
                      <a:gd name="T9" fmla="*/ 12 h 174"/>
                      <a:gd name="T10" fmla="*/ 9 w 171"/>
                      <a:gd name="T11" fmla="*/ 30 h 174"/>
                      <a:gd name="T12" fmla="*/ 0 w 171"/>
                      <a:gd name="T13" fmla="*/ 67 h 174"/>
                      <a:gd name="T14" fmla="*/ 23 w 171"/>
                      <a:gd name="T15" fmla="*/ 104 h 174"/>
                      <a:gd name="T16" fmla="*/ 65 w 171"/>
                      <a:gd name="T17" fmla="*/ 173 h 174"/>
                      <a:gd name="T18" fmla="*/ 170 w 171"/>
                      <a:gd name="T19" fmla="*/ 173 h 174"/>
                      <a:gd name="T20" fmla="*/ 17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170" y="0"/>
                        </a:moveTo>
                        <a:lnTo>
                          <a:pt x="136" y="0"/>
                        </a:lnTo>
                        <a:lnTo>
                          <a:pt x="129" y="23"/>
                        </a:lnTo>
                        <a:lnTo>
                          <a:pt x="78" y="30"/>
                        </a:lnTo>
                        <a:lnTo>
                          <a:pt x="49" y="12"/>
                        </a:lnTo>
                        <a:lnTo>
                          <a:pt x="9" y="30"/>
                        </a:lnTo>
                        <a:lnTo>
                          <a:pt x="0" y="67"/>
                        </a:lnTo>
                        <a:lnTo>
                          <a:pt x="23" y="104"/>
                        </a:lnTo>
                        <a:lnTo>
                          <a:pt x="65" y="173"/>
                        </a:lnTo>
                        <a:lnTo>
                          <a:pt x="170" y="173"/>
                        </a:lnTo>
                        <a:lnTo>
                          <a:pt x="17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63" name="Oval 26"/>
                  <p:cNvSpPr>
                    <a:spLocks noChangeArrowheads="1"/>
                  </p:cNvSpPr>
                  <p:nvPr/>
                </p:nvSpPr>
                <p:spPr bwMode="auto">
                  <a:xfrm flipH="1">
                    <a:off x="709"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nvGrpSpPr>
                <p:cNvPr id="359" name="Group 27"/>
                <p:cNvGrpSpPr>
                  <a:grpSpLocks/>
                </p:cNvGrpSpPr>
                <p:nvPr/>
              </p:nvGrpSpPr>
              <p:grpSpPr bwMode="auto">
                <a:xfrm>
                  <a:off x="2099" y="3333"/>
                  <a:ext cx="186" cy="210"/>
                  <a:chOff x="435" y="3399"/>
                  <a:chExt cx="171" cy="174"/>
                </a:xfrm>
              </p:grpSpPr>
              <p:sp>
                <p:nvSpPr>
                  <p:cNvPr id="360" name="Freeform 28"/>
                  <p:cNvSpPr>
                    <a:spLocks/>
                  </p:cNvSpPr>
                  <p:nvPr/>
                </p:nvSpPr>
                <p:spPr bwMode="auto">
                  <a:xfrm flipH="1">
                    <a:off x="435" y="3399"/>
                    <a:ext cx="171" cy="174"/>
                  </a:xfrm>
                  <a:custGeom>
                    <a:avLst/>
                    <a:gdLst>
                      <a:gd name="T0" fmla="*/ 0 w 171"/>
                      <a:gd name="T1" fmla="*/ 0 h 174"/>
                      <a:gd name="T2" fmla="*/ 34 w 171"/>
                      <a:gd name="T3" fmla="*/ 0 h 174"/>
                      <a:gd name="T4" fmla="*/ 41 w 171"/>
                      <a:gd name="T5" fmla="*/ 23 h 174"/>
                      <a:gd name="T6" fmla="*/ 92 w 171"/>
                      <a:gd name="T7" fmla="*/ 30 h 174"/>
                      <a:gd name="T8" fmla="*/ 121 w 171"/>
                      <a:gd name="T9" fmla="*/ 12 h 174"/>
                      <a:gd name="T10" fmla="*/ 161 w 171"/>
                      <a:gd name="T11" fmla="*/ 30 h 174"/>
                      <a:gd name="T12" fmla="*/ 170 w 171"/>
                      <a:gd name="T13" fmla="*/ 67 h 174"/>
                      <a:gd name="T14" fmla="*/ 147 w 171"/>
                      <a:gd name="T15" fmla="*/ 104 h 174"/>
                      <a:gd name="T16" fmla="*/ 105 w 171"/>
                      <a:gd name="T17" fmla="*/ 173 h 174"/>
                      <a:gd name="T18" fmla="*/ 0 w 171"/>
                      <a:gd name="T19" fmla="*/ 173 h 174"/>
                      <a:gd name="T20" fmla="*/ 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0" y="0"/>
                        </a:moveTo>
                        <a:lnTo>
                          <a:pt x="34" y="0"/>
                        </a:lnTo>
                        <a:lnTo>
                          <a:pt x="41" y="23"/>
                        </a:lnTo>
                        <a:lnTo>
                          <a:pt x="92" y="30"/>
                        </a:lnTo>
                        <a:lnTo>
                          <a:pt x="121" y="12"/>
                        </a:lnTo>
                        <a:lnTo>
                          <a:pt x="161" y="30"/>
                        </a:lnTo>
                        <a:lnTo>
                          <a:pt x="170" y="67"/>
                        </a:lnTo>
                        <a:lnTo>
                          <a:pt x="147" y="104"/>
                        </a:lnTo>
                        <a:lnTo>
                          <a:pt x="105" y="173"/>
                        </a:lnTo>
                        <a:lnTo>
                          <a:pt x="0" y="173"/>
                        </a:lnTo>
                        <a:lnTo>
                          <a:pt x="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61" name="Oval 29"/>
                  <p:cNvSpPr>
                    <a:spLocks noChangeArrowheads="1"/>
                  </p:cNvSpPr>
                  <p:nvPr/>
                </p:nvSpPr>
                <p:spPr bwMode="auto">
                  <a:xfrm flipH="1">
                    <a:off x="465"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sp>
            <p:nvSpPr>
              <p:cNvPr id="355" name="Oval 30"/>
              <p:cNvSpPr>
                <a:spLocks noChangeArrowheads="1"/>
              </p:cNvSpPr>
              <p:nvPr/>
            </p:nvSpPr>
            <p:spPr bwMode="auto">
              <a:xfrm>
                <a:off x="2212" y="3387"/>
                <a:ext cx="144" cy="144"/>
              </a:xfrm>
              <a:prstGeom prst="ellipse">
                <a:avLst/>
              </a:prstGeom>
              <a:solidFill>
                <a:srgbClr val="66CCFF"/>
              </a:solidFill>
              <a:ln w="12700">
                <a:solidFill>
                  <a:schemeClr val="tx1"/>
                </a:solidFill>
                <a:round/>
                <a:headEnd type="none" w="sm" len="sm"/>
                <a:tailEnd type="none" w="sm" len="sm"/>
              </a:ln>
            </p:spPr>
            <p:txBody>
              <a:bodyPr wrap="none" lIns="0" tIns="0" rIns="0" bIns="0">
                <a:spAutoFit/>
              </a:bodyPr>
              <a:lstStyle/>
              <a:p>
                <a:pPr eaLnBrk="0" hangingPunct="0"/>
                <a:endParaRPr lang="es-ES" dirty="0"/>
              </a:p>
            </p:txBody>
          </p:sp>
          <p:sp>
            <p:nvSpPr>
              <p:cNvPr id="356" name="Arc 31"/>
              <p:cNvSpPr>
                <a:spLocks/>
              </p:cNvSpPr>
              <p:nvPr/>
            </p:nvSpPr>
            <p:spPr bwMode="auto">
              <a:xfrm>
                <a:off x="2283" y="3562"/>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sp>
            <p:nvSpPr>
              <p:cNvPr id="357" name="Arc 32"/>
              <p:cNvSpPr>
                <a:spLocks/>
              </p:cNvSpPr>
              <p:nvPr/>
            </p:nvSpPr>
            <p:spPr bwMode="auto">
              <a:xfrm flipH="1" flipV="1">
                <a:off x="2209" y="3636"/>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grpSp>
        <p:grpSp>
          <p:nvGrpSpPr>
            <p:cNvPr id="19" name="Group 33"/>
            <p:cNvGrpSpPr>
              <a:grpSpLocks/>
            </p:cNvGrpSpPr>
            <p:nvPr/>
          </p:nvGrpSpPr>
          <p:grpSpPr bwMode="auto">
            <a:xfrm>
              <a:off x="2056" y="3333"/>
              <a:ext cx="457" cy="532"/>
              <a:chOff x="2056" y="3333"/>
              <a:chExt cx="457" cy="532"/>
            </a:xfrm>
          </p:grpSpPr>
          <p:sp>
            <p:nvSpPr>
              <p:cNvPr id="340" name="Oval 34"/>
              <p:cNvSpPr>
                <a:spLocks noChangeArrowheads="1"/>
              </p:cNvSpPr>
              <p:nvPr/>
            </p:nvSpPr>
            <p:spPr bwMode="auto">
              <a:xfrm rot="16200000" flipH="1">
                <a:off x="2056" y="3408"/>
                <a:ext cx="457" cy="457"/>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sp>
            <p:nvSpPr>
              <p:cNvPr id="341" name="Oval 35"/>
              <p:cNvSpPr>
                <a:spLocks noChangeArrowheads="1"/>
              </p:cNvSpPr>
              <p:nvPr/>
            </p:nvSpPr>
            <p:spPr bwMode="auto">
              <a:xfrm rot="16200000" flipH="1">
                <a:off x="2208" y="3561"/>
                <a:ext cx="150" cy="150"/>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grpSp>
            <p:nvGrpSpPr>
              <p:cNvPr id="342" name="Group 36"/>
              <p:cNvGrpSpPr>
                <a:grpSpLocks/>
              </p:cNvGrpSpPr>
              <p:nvPr/>
            </p:nvGrpSpPr>
            <p:grpSpPr bwMode="auto">
              <a:xfrm>
                <a:off x="2099" y="3333"/>
                <a:ext cx="369" cy="210"/>
                <a:chOff x="2099" y="3333"/>
                <a:chExt cx="369" cy="210"/>
              </a:xfrm>
            </p:grpSpPr>
            <p:grpSp>
              <p:nvGrpSpPr>
                <p:cNvPr id="346" name="Group 37"/>
                <p:cNvGrpSpPr>
                  <a:grpSpLocks/>
                </p:cNvGrpSpPr>
                <p:nvPr/>
              </p:nvGrpSpPr>
              <p:grpSpPr bwMode="auto">
                <a:xfrm>
                  <a:off x="2282" y="3333"/>
                  <a:ext cx="186" cy="210"/>
                  <a:chOff x="605" y="3399"/>
                  <a:chExt cx="171" cy="174"/>
                </a:xfrm>
              </p:grpSpPr>
              <p:sp>
                <p:nvSpPr>
                  <p:cNvPr id="350" name="Freeform 38"/>
                  <p:cNvSpPr>
                    <a:spLocks/>
                  </p:cNvSpPr>
                  <p:nvPr/>
                </p:nvSpPr>
                <p:spPr bwMode="auto">
                  <a:xfrm flipH="1">
                    <a:off x="605" y="3399"/>
                    <a:ext cx="171" cy="174"/>
                  </a:xfrm>
                  <a:custGeom>
                    <a:avLst/>
                    <a:gdLst>
                      <a:gd name="T0" fmla="*/ 170 w 171"/>
                      <a:gd name="T1" fmla="*/ 0 h 174"/>
                      <a:gd name="T2" fmla="*/ 136 w 171"/>
                      <a:gd name="T3" fmla="*/ 0 h 174"/>
                      <a:gd name="T4" fmla="*/ 129 w 171"/>
                      <a:gd name="T5" fmla="*/ 23 h 174"/>
                      <a:gd name="T6" fmla="*/ 78 w 171"/>
                      <a:gd name="T7" fmla="*/ 30 h 174"/>
                      <a:gd name="T8" fmla="*/ 49 w 171"/>
                      <a:gd name="T9" fmla="*/ 12 h 174"/>
                      <a:gd name="T10" fmla="*/ 9 w 171"/>
                      <a:gd name="T11" fmla="*/ 30 h 174"/>
                      <a:gd name="T12" fmla="*/ 0 w 171"/>
                      <a:gd name="T13" fmla="*/ 67 h 174"/>
                      <a:gd name="T14" fmla="*/ 23 w 171"/>
                      <a:gd name="T15" fmla="*/ 104 h 174"/>
                      <a:gd name="T16" fmla="*/ 65 w 171"/>
                      <a:gd name="T17" fmla="*/ 173 h 174"/>
                      <a:gd name="T18" fmla="*/ 170 w 171"/>
                      <a:gd name="T19" fmla="*/ 173 h 174"/>
                      <a:gd name="T20" fmla="*/ 17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170" y="0"/>
                        </a:moveTo>
                        <a:lnTo>
                          <a:pt x="136" y="0"/>
                        </a:lnTo>
                        <a:lnTo>
                          <a:pt x="129" y="23"/>
                        </a:lnTo>
                        <a:lnTo>
                          <a:pt x="78" y="30"/>
                        </a:lnTo>
                        <a:lnTo>
                          <a:pt x="49" y="12"/>
                        </a:lnTo>
                        <a:lnTo>
                          <a:pt x="9" y="30"/>
                        </a:lnTo>
                        <a:lnTo>
                          <a:pt x="0" y="67"/>
                        </a:lnTo>
                        <a:lnTo>
                          <a:pt x="23" y="104"/>
                        </a:lnTo>
                        <a:lnTo>
                          <a:pt x="65" y="173"/>
                        </a:lnTo>
                        <a:lnTo>
                          <a:pt x="170" y="173"/>
                        </a:lnTo>
                        <a:lnTo>
                          <a:pt x="17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51" name="Oval 39"/>
                  <p:cNvSpPr>
                    <a:spLocks noChangeArrowheads="1"/>
                  </p:cNvSpPr>
                  <p:nvPr/>
                </p:nvSpPr>
                <p:spPr bwMode="auto">
                  <a:xfrm flipH="1">
                    <a:off x="709"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nvGrpSpPr>
                <p:cNvPr id="347" name="Group 40"/>
                <p:cNvGrpSpPr>
                  <a:grpSpLocks/>
                </p:cNvGrpSpPr>
                <p:nvPr/>
              </p:nvGrpSpPr>
              <p:grpSpPr bwMode="auto">
                <a:xfrm>
                  <a:off x="2099" y="3333"/>
                  <a:ext cx="186" cy="210"/>
                  <a:chOff x="435" y="3399"/>
                  <a:chExt cx="171" cy="174"/>
                </a:xfrm>
              </p:grpSpPr>
              <p:sp>
                <p:nvSpPr>
                  <p:cNvPr id="348" name="Freeform 41"/>
                  <p:cNvSpPr>
                    <a:spLocks/>
                  </p:cNvSpPr>
                  <p:nvPr/>
                </p:nvSpPr>
                <p:spPr bwMode="auto">
                  <a:xfrm flipH="1">
                    <a:off x="435" y="3399"/>
                    <a:ext cx="171" cy="174"/>
                  </a:xfrm>
                  <a:custGeom>
                    <a:avLst/>
                    <a:gdLst>
                      <a:gd name="T0" fmla="*/ 0 w 171"/>
                      <a:gd name="T1" fmla="*/ 0 h 174"/>
                      <a:gd name="T2" fmla="*/ 34 w 171"/>
                      <a:gd name="T3" fmla="*/ 0 h 174"/>
                      <a:gd name="T4" fmla="*/ 41 w 171"/>
                      <a:gd name="T5" fmla="*/ 23 h 174"/>
                      <a:gd name="T6" fmla="*/ 92 w 171"/>
                      <a:gd name="T7" fmla="*/ 30 h 174"/>
                      <a:gd name="T8" fmla="*/ 121 w 171"/>
                      <a:gd name="T9" fmla="*/ 12 h 174"/>
                      <a:gd name="T10" fmla="*/ 161 w 171"/>
                      <a:gd name="T11" fmla="*/ 30 h 174"/>
                      <a:gd name="T12" fmla="*/ 170 w 171"/>
                      <a:gd name="T13" fmla="*/ 67 h 174"/>
                      <a:gd name="T14" fmla="*/ 147 w 171"/>
                      <a:gd name="T15" fmla="*/ 104 h 174"/>
                      <a:gd name="T16" fmla="*/ 105 w 171"/>
                      <a:gd name="T17" fmla="*/ 173 h 174"/>
                      <a:gd name="T18" fmla="*/ 0 w 171"/>
                      <a:gd name="T19" fmla="*/ 173 h 174"/>
                      <a:gd name="T20" fmla="*/ 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0" y="0"/>
                        </a:moveTo>
                        <a:lnTo>
                          <a:pt x="34" y="0"/>
                        </a:lnTo>
                        <a:lnTo>
                          <a:pt x="41" y="23"/>
                        </a:lnTo>
                        <a:lnTo>
                          <a:pt x="92" y="30"/>
                        </a:lnTo>
                        <a:lnTo>
                          <a:pt x="121" y="12"/>
                        </a:lnTo>
                        <a:lnTo>
                          <a:pt x="161" y="30"/>
                        </a:lnTo>
                        <a:lnTo>
                          <a:pt x="170" y="67"/>
                        </a:lnTo>
                        <a:lnTo>
                          <a:pt x="147" y="104"/>
                        </a:lnTo>
                        <a:lnTo>
                          <a:pt x="105" y="173"/>
                        </a:lnTo>
                        <a:lnTo>
                          <a:pt x="0" y="173"/>
                        </a:lnTo>
                        <a:lnTo>
                          <a:pt x="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49" name="Oval 42"/>
                  <p:cNvSpPr>
                    <a:spLocks noChangeArrowheads="1"/>
                  </p:cNvSpPr>
                  <p:nvPr/>
                </p:nvSpPr>
                <p:spPr bwMode="auto">
                  <a:xfrm flipH="1">
                    <a:off x="465"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sp>
            <p:nvSpPr>
              <p:cNvPr id="343" name="Oval 43"/>
              <p:cNvSpPr>
                <a:spLocks noChangeArrowheads="1"/>
              </p:cNvSpPr>
              <p:nvPr/>
            </p:nvSpPr>
            <p:spPr bwMode="auto">
              <a:xfrm>
                <a:off x="2212" y="3387"/>
                <a:ext cx="144" cy="144"/>
              </a:xfrm>
              <a:prstGeom prst="ellipse">
                <a:avLst/>
              </a:prstGeom>
              <a:solidFill>
                <a:srgbClr val="66CCFF"/>
              </a:solidFill>
              <a:ln w="12700">
                <a:solidFill>
                  <a:schemeClr val="tx1"/>
                </a:solidFill>
                <a:round/>
                <a:headEnd type="none" w="sm" len="sm"/>
                <a:tailEnd type="none" w="sm" len="sm"/>
              </a:ln>
            </p:spPr>
            <p:txBody>
              <a:bodyPr wrap="none" lIns="0" tIns="0" rIns="0" bIns="0">
                <a:spAutoFit/>
              </a:bodyPr>
              <a:lstStyle/>
              <a:p>
                <a:pPr eaLnBrk="0" hangingPunct="0"/>
                <a:endParaRPr lang="es-ES" dirty="0"/>
              </a:p>
            </p:txBody>
          </p:sp>
          <p:sp>
            <p:nvSpPr>
              <p:cNvPr id="344" name="Arc 44"/>
              <p:cNvSpPr>
                <a:spLocks/>
              </p:cNvSpPr>
              <p:nvPr/>
            </p:nvSpPr>
            <p:spPr bwMode="auto">
              <a:xfrm>
                <a:off x="2283" y="3562"/>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sp>
            <p:nvSpPr>
              <p:cNvPr id="345" name="Arc 45"/>
              <p:cNvSpPr>
                <a:spLocks/>
              </p:cNvSpPr>
              <p:nvPr/>
            </p:nvSpPr>
            <p:spPr bwMode="auto">
              <a:xfrm flipH="1" flipV="1">
                <a:off x="2209" y="3636"/>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grpSp>
        <p:sp>
          <p:nvSpPr>
            <p:cNvPr id="20" name="Rectangle 46"/>
            <p:cNvSpPr>
              <a:spLocks noChangeArrowheads="1"/>
            </p:cNvSpPr>
            <p:nvPr/>
          </p:nvSpPr>
          <p:spPr bwMode="auto">
            <a:xfrm>
              <a:off x="3666" y="1682"/>
              <a:ext cx="851" cy="1586"/>
            </a:xfrm>
            <a:prstGeom prst="rect">
              <a:avLst/>
            </a:prstGeom>
            <a:solidFill>
              <a:srgbClr val="FFBE91"/>
            </a:solidFill>
            <a:ln w="9525">
              <a:noFill/>
              <a:miter lim="800000"/>
              <a:headEnd/>
              <a:tailEnd/>
            </a:ln>
          </p:spPr>
          <p:txBody>
            <a:bodyPr wrap="none" lIns="0" tIns="0" rIns="0" bIns="0">
              <a:spAutoFit/>
            </a:bodyPr>
            <a:lstStyle/>
            <a:p>
              <a:pPr eaLnBrk="0" hangingPunct="0"/>
              <a:endParaRPr lang="es-ES" dirty="0"/>
            </a:p>
          </p:txBody>
        </p:sp>
        <p:sp>
          <p:nvSpPr>
            <p:cNvPr id="21" name="Rectangle 47"/>
            <p:cNvSpPr>
              <a:spLocks noChangeArrowheads="1"/>
            </p:cNvSpPr>
            <p:nvPr/>
          </p:nvSpPr>
          <p:spPr bwMode="auto">
            <a:xfrm>
              <a:off x="3793" y="2549"/>
              <a:ext cx="697" cy="367"/>
            </a:xfrm>
            <a:prstGeom prst="rect">
              <a:avLst/>
            </a:prstGeom>
            <a:noFill/>
            <a:ln w="9525">
              <a:noFill/>
              <a:miter lim="800000"/>
              <a:headEnd/>
              <a:tailEnd/>
            </a:ln>
          </p:spPr>
          <p:txBody>
            <a:bodyPr wrap="none" lIns="0" tIns="0" rIns="0" bIns="0">
              <a:spAutoFit/>
            </a:bodyPr>
            <a:lstStyle/>
            <a:p>
              <a:pPr defTabSz="801688" eaLnBrk="0" hangingPunct="0"/>
              <a:r>
                <a:rPr lang="en-US" sz="3500" dirty="0">
                  <a:solidFill>
                    <a:srgbClr val="FF0000"/>
                  </a:solidFill>
                  <a:latin typeface="Arial" charset="0"/>
                </a:rPr>
                <a:t>ECU</a:t>
              </a:r>
            </a:p>
          </p:txBody>
        </p:sp>
        <p:grpSp>
          <p:nvGrpSpPr>
            <p:cNvPr id="22" name="Group 48"/>
            <p:cNvGrpSpPr>
              <a:grpSpLocks/>
            </p:cNvGrpSpPr>
            <p:nvPr/>
          </p:nvGrpSpPr>
          <p:grpSpPr bwMode="auto">
            <a:xfrm>
              <a:off x="373" y="3317"/>
              <a:ext cx="457" cy="532"/>
              <a:chOff x="391" y="3357"/>
              <a:chExt cx="457" cy="532"/>
            </a:xfrm>
          </p:grpSpPr>
          <p:sp>
            <p:nvSpPr>
              <p:cNvPr id="328" name="Oval 49"/>
              <p:cNvSpPr>
                <a:spLocks noChangeArrowheads="1"/>
              </p:cNvSpPr>
              <p:nvPr/>
            </p:nvSpPr>
            <p:spPr bwMode="auto">
              <a:xfrm rot="16200000" flipH="1">
                <a:off x="391" y="3432"/>
                <a:ext cx="457" cy="457"/>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sp>
            <p:nvSpPr>
              <p:cNvPr id="329" name="Oval 50"/>
              <p:cNvSpPr>
                <a:spLocks noChangeArrowheads="1"/>
              </p:cNvSpPr>
              <p:nvPr/>
            </p:nvSpPr>
            <p:spPr bwMode="auto">
              <a:xfrm rot="16200000" flipH="1">
                <a:off x="543" y="3585"/>
                <a:ext cx="150" cy="150"/>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grpSp>
            <p:nvGrpSpPr>
              <p:cNvPr id="330" name="Group 51"/>
              <p:cNvGrpSpPr>
                <a:grpSpLocks/>
              </p:cNvGrpSpPr>
              <p:nvPr/>
            </p:nvGrpSpPr>
            <p:grpSpPr bwMode="auto">
              <a:xfrm>
                <a:off x="434" y="3357"/>
                <a:ext cx="371" cy="210"/>
                <a:chOff x="434" y="3357"/>
                <a:chExt cx="371" cy="189"/>
              </a:xfrm>
            </p:grpSpPr>
            <p:grpSp>
              <p:nvGrpSpPr>
                <p:cNvPr id="334" name="Group 52"/>
                <p:cNvGrpSpPr>
                  <a:grpSpLocks/>
                </p:cNvGrpSpPr>
                <p:nvPr/>
              </p:nvGrpSpPr>
              <p:grpSpPr bwMode="auto">
                <a:xfrm>
                  <a:off x="619" y="3357"/>
                  <a:ext cx="186" cy="189"/>
                  <a:chOff x="605" y="3399"/>
                  <a:chExt cx="171" cy="174"/>
                </a:xfrm>
              </p:grpSpPr>
              <p:sp>
                <p:nvSpPr>
                  <p:cNvPr id="338" name="Freeform 53"/>
                  <p:cNvSpPr>
                    <a:spLocks/>
                  </p:cNvSpPr>
                  <p:nvPr/>
                </p:nvSpPr>
                <p:spPr bwMode="auto">
                  <a:xfrm flipH="1">
                    <a:off x="605" y="3399"/>
                    <a:ext cx="171" cy="174"/>
                  </a:xfrm>
                  <a:custGeom>
                    <a:avLst/>
                    <a:gdLst>
                      <a:gd name="T0" fmla="*/ 170 w 171"/>
                      <a:gd name="T1" fmla="*/ 0 h 174"/>
                      <a:gd name="T2" fmla="*/ 136 w 171"/>
                      <a:gd name="T3" fmla="*/ 0 h 174"/>
                      <a:gd name="T4" fmla="*/ 129 w 171"/>
                      <a:gd name="T5" fmla="*/ 23 h 174"/>
                      <a:gd name="T6" fmla="*/ 78 w 171"/>
                      <a:gd name="T7" fmla="*/ 30 h 174"/>
                      <a:gd name="T8" fmla="*/ 49 w 171"/>
                      <a:gd name="T9" fmla="*/ 12 h 174"/>
                      <a:gd name="T10" fmla="*/ 9 w 171"/>
                      <a:gd name="T11" fmla="*/ 30 h 174"/>
                      <a:gd name="T12" fmla="*/ 0 w 171"/>
                      <a:gd name="T13" fmla="*/ 67 h 174"/>
                      <a:gd name="T14" fmla="*/ 23 w 171"/>
                      <a:gd name="T15" fmla="*/ 104 h 174"/>
                      <a:gd name="T16" fmla="*/ 65 w 171"/>
                      <a:gd name="T17" fmla="*/ 173 h 174"/>
                      <a:gd name="T18" fmla="*/ 170 w 171"/>
                      <a:gd name="T19" fmla="*/ 173 h 174"/>
                      <a:gd name="T20" fmla="*/ 17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170" y="0"/>
                        </a:moveTo>
                        <a:lnTo>
                          <a:pt x="136" y="0"/>
                        </a:lnTo>
                        <a:lnTo>
                          <a:pt x="129" y="23"/>
                        </a:lnTo>
                        <a:lnTo>
                          <a:pt x="78" y="30"/>
                        </a:lnTo>
                        <a:lnTo>
                          <a:pt x="49" y="12"/>
                        </a:lnTo>
                        <a:lnTo>
                          <a:pt x="9" y="30"/>
                        </a:lnTo>
                        <a:lnTo>
                          <a:pt x="0" y="67"/>
                        </a:lnTo>
                        <a:lnTo>
                          <a:pt x="23" y="104"/>
                        </a:lnTo>
                        <a:lnTo>
                          <a:pt x="65" y="173"/>
                        </a:lnTo>
                        <a:lnTo>
                          <a:pt x="170" y="173"/>
                        </a:lnTo>
                        <a:lnTo>
                          <a:pt x="17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39" name="Oval 54"/>
                  <p:cNvSpPr>
                    <a:spLocks noChangeArrowheads="1"/>
                  </p:cNvSpPr>
                  <p:nvPr/>
                </p:nvSpPr>
                <p:spPr bwMode="auto">
                  <a:xfrm flipH="1">
                    <a:off x="709"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nvGrpSpPr>
                <p:cNvPr id="335" name="Group 55"/>
                <p:cNvGrpSpPr>
                  <a:grpSpLocks/>
                </p:cNvGrpSpPr>
                <p:nvPr/>
              </p:nvGrpSpPr>
              <p:grpSpPr bwMode="auto">
                <a:xfrm>
                  <a:off x="434" y="3357"/>
                  <a:ext cx="186" cy="189"/>
                  <a:chOff x="435" y="3399"/>
                  <a:chExt cx="171" cy="174"/>
                </a:xfrm>
              </p:grpSpPr>
              <p:sp>
                <p:nvSpPr>
                  <p:cNvPr id="336" name="Freeform 56"/>
                  <p:cNvSpPr>
                    <a:spLocks/>
                  </p:cNvSpPr>
                  <p:nvPr/>
                </p:nvSpPr>
                <p:spPr bwMode="auto">
                  <a:xfrm flipH="1">
                    <a:off x="435" y="3399"/>
                    <a:ext cx="171" cy="174"/>
                  </a:xfrm>
                  <a:custGeom>
                    <a:avLst/>
                    <a:gdLst>
                      <a:gd name="T0" fmla="*/ 0 w 171"/>
                      <a:gd name="T1" fmla="*/ 0 h 174"/>
                      <a:gd name="T2" fmla="*/ 34 w 171"/>
                      <a:gd name="T3" fmla="*/ 0 h 174"/>
                      <a:gd name="T4" fmla="*/ 41 w 171"/>
                      <a:gd name="T5" fmla="*/ 23 h 174"/>
                      <a:gd name="T6" fmla="*/ 92 w 171"/>
                      <a:gd name="T7" fmla="*/ 30 h 174"/>
                      <a:gd name="T8" fmla="*/ 121 w 171"/>
                      <a:gd name="T9" fmla="*/ 12 h 174"/>
                      <a:gd name="T10" fmla="*/ 161 w 171"/>
                      <a:gd name="T11" fmla="*/ 30 h 174"/>
                      <a:gd name="T12" fmla="*/ 170 w 171"/>
                      <a:gd name="T13" fmla="*/ 67 h 174"/>
                      <a:gd name="T14" fmla="*/ 147 w 171"/>
                      <a:gd name="T15" fmla="*/ 104 h 174"/>
                      <a:gd name="T16" fmla="*/ 105 w 171"/>
                      <a:gd name="T17" fmla="*/ 173 h 174"/>
                      <a:gd name="T18" fmla="*/ 0 w 171"/>
                      <a:gd name="T19" fmla="*/ 173 h 174"/>
                      <a:gd name="T20" fmla="*/ 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0" y="0"/>
                        </a:moveTo>
                        <a:lnTo>
                          <a:pt x="34" y="0"/>
                        </a:lnTo>
                        <a:lnTo>
                          <a:pt x="41" y="23"/>
                        </a:lnTo>
                        <a:lnTo>
                          <a:pt x="92" y="30"/>
                        </a:lnTo>
                        <a:lnTo>
                          <a:pt x="121" y="12"/>
                        </a:lnTo>
                        <a:lnTo>
                          <a:pt x="161" y="30"/>
                        </a:lnTo>
                        <a:lnTo>
                          <a:pt x="170" y="67"/>
                        </a:lnTo>
                        <a:lnTo>
                          <a:pt x="147" y="104"/>
                        </a:lnTo>
                        <a:lnTo>
                          <a:pt x="105" y="173"/>
                        </a:lnTo>
                        <a:lnTo>
                          <a:pt x="0" y="173"/>
                        </a:lnTo>
                        <a:lnTo>
                          <a:pt x="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37" name="Oval 57"/>
                  <p:cNvSpPr>
                    <a:spLocks noChangeArrowheads="1"/>
                  </p:cNvSpPr>
                  <p:nvPr/>
                </p:nvSpPr>
                <p:spPr bwMode="auto">
                  <a:xfrm flipH="1">
                    <a:off x="465"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sp>
            <p:nvSpPr>
              <p:cNvPr id="331" name="Oval 58"/>
              <p:cNvSpPr>
                <a:spLocks noChangeArrowheads="1"/>
              </p:cNvSpPr>
              <p:nvPr/>
            </p:nvSpPr>
            <p:spPr bwMode="auto">
              <a:xfrm>
                <a:off x="547" y="3411"/>
                <a:ext cx="144" cy="144"/>
              </a:xfrm>
              <a:prstGeom prst="ellipse">
                <a:avLst/>
              </a:prstGeom>
              <a:solidFill>
                <a:srgbClr val="D292FE"/>
              </a:solidFill>
              <a:ln w="12700">
                <a:solidFill>
                  <a:schemeClr val="tx1"/>
                </a:solidFill>
                <a:round/>
                <a:headEnd type="none" w="sm" len="sm"/>
                <a:tailEnd type="none" w="sm" len="sm"/>
              </a:ln>
            </p:spPr>
            <p:txBody>
              <a:bodyPr wrap="none" lIns="0" tIns="0" rIns="0" bIns="0">
                <a:spAutoFit/>
              </a:bodyPr>
              <a:lstStyle/>
              <a:p>
                <a:pPr eaLnBrk="0" hangingPunct="0"/>
                <a:endParaRPr lang="es-ES" dirty="0"/>
              </a:p>
            </p:txBody>
          </p:sp>
          <p:sp>
            <p:nvSpPr>
              <p:cNvPr id="332" name="Arc 59"/>
              <p:cNvSpPr>
                <a:spLocks/>
              </p:cNvSpPr>
              <p:nvPr/>
            </p:nvSpPr>
            <p:spPr bwMode="auto">
              <a:xfrm>
                <a:off x="618" y="3586"/>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sp>
            <p:nvSpPr>
              <p:cNvPr id="333" name="Arc 60"/>
              <p:cNvSpPr>
                <a:spLocks/>
              </p:cNvSpPr>
              <p:nvPr/>
            </p:nvSpPr>
            <p:spPr bwMode="auto">
              <a:xfrm flipH="1" flipV="1">
                <a:off x="544" y="3660"/>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grpSp>
        <p:grpSp>
          <p:nvGrpSpPr>
            <p:cNvPr id="23" name="Group 61"/>
            <p:cNvGrpSpPr>
              <a:grpSpLocks/>
            </p:cNvGrpSpPr>
            <p:nvPr/>
          </p:nvGrpSpPr>
          <p:grpSpPr bwMode="auto">
            <a:xfrm>
              <a:off x="1037" y="3333"/>
              <a:ext cx="457" cy="532"/>
              <a:chOff x="391" y="3357"/>
              <a:chExt cx="457" cy="532"/>
            </a:xfrm>
          </p:grpSpPr>
          <p:sp>
            <p:nvSpPr>
              <p:cNvPr id="316" name="Oval 62"/>
              <p:cNvSpPr>
                <a:spLocks noChangeArrowheads="1"/>
              </p:cNvSpPr>
              <p:nvPr/>
            </p:nvSpPr>
            <p:spPr bwMode="auto">
              <a:xfrm rot="16200000" flipH="1">
                <a:off x="391" y="3432"/>
                <a:ext cx="457" cy="457"/>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sp>
            <p:nvSpPr>
              <p:cNvPr id="317" name="Oval 63"/>
              <p:cNvSpPr>
                <a:spLocks noChangeArrowheads="1"/>
              </p:cNvSpPr>
              <p:nvPr/>
            </p:nvSpPr>
            <p:spPr bwMode="auto">
              <a:xfrm rot="16200000" flipH="1">
                <a:off x="543" y="3585"/>
                <a:ext cx="150" cy="150"/>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grpSp>
            <p:nvGrpSpPr>
              <p:cNvPr id="318" name="Group 64"/>
              <p:cNvGrpSpPr>
                <a:grpSpLocks/>
              </p:cNvGrpSpPr>
              <p:nvPr/>
            </p:nvGrpSpPr>
            <p:grpSpPr bwMode="auto">
              <a:xfrm>
                <a:off x="434" y="3357"/>
                <a:ext cx="371" cy="210"/>
                <a:chOff x="434" y="3357"/>
                <a:chExt cx="371" cy="189"/>
              </a:xfrm>
            </p:grpSpPr>
            <p:grpSp>
              <p:nvGrpSpPr>
                <p:cNvPr id="322" name="Group 65"/>
                <p:cNvGrpSpPr>
                  <a:grpSpLocks/>
                </p:cNvGrpSpPr>
                <p:nvPr/>
              </p:nvGrpSpPr>
              <p:grpSpPr bwMode="auto">
                <a:xfrm>
                  <a:off x="619" y="3357"/>
                  <a:ext cx="186" cy="189"/>
                  <a:chOff x="605" y="3399"/>
                  <a:chExt cx="171" cy="174"/>
                </a:xfrm>
              </p:grpSpPr>
              <p:sp>
                <p:nvSpPr>
                  <p:cNvPr id="326" name="Freeform 66"/>
                  <p:cNvSpPr>
                    <a:spLocks/>
                  </p:cNvSpPr>
                  <p:nvPr/>
                </p:nvSpPr>
                <p:spPr bwMode="auto">
                  <a:xfrm flipH="1">
                    <a:off x="605" y="3399"/>
                    <a:ext cx="171" cy="174"/>
                  </a:xfrm>
                  <a:custGeom>
                    <a:avLst/>
                    <a:gdLst>
                      <a:gd name="T0" fmla="*/ 170 w 171"/>
                      <a:gd name="T1" fmla="*/ 0 h 174"/>
                      <a:gd name="T2" fmla="*/ 136 w 171"/>
                      <a:gd name="T3" fmla="*/ 0 h 174"/>
                      <a:gd name="T4" fmla="*/ 129 w 171"/>
                      <a:gd name="T5" fmla="*/ 23 h 174"/>
                      <a:gd name="T6" fmla="*/ 78 w 171"/>
                      <a:gd name="T7" fmla="*/ 30 h 174"/>
                      <a:gd name="T8" fmla="*/ 49 w 171"/>
                      <a:gd name="T9" fmla="*/ 12 h 174"/>
                      <a:gd name="T10" fmla="*/ 9 w 171"/>
                      <a:gd name="T11" fmla="*/ 30 h 174"/>
                      <a:gd name="T12" fmla="*/ 0 w 171"/>
                      <a:gd name="T13" fmla="*/ 67 h 174"/>
                      <a:gd name="T14" fmla="*/ 23 w 171"/>
                      <a:gd name="T15" fmla="*/ 104 h 174"/>
                      <a:gd name="T16" fmla="*/ 65 w 171"/>
                      <a:gd name="T17" fmla="*/ 173 h 174"/>
                      <a:gd name="T18" fmla="*/ 170 w 171"/>
                      <a:gd name="T19" fmla="*/ 173 h 174"/>
                      <a:gd name="T20" fmla="*/ 17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170" y="0"/>
                        </a:moveTo>
                        <a:lnTo>
                          <a:pt x="136" y="0"/>
                        </a:lnTo>
                        <a:lnTo>
                          <a:pt x="129" y="23"/>
                        </a:lnTo>
                        <a:lnTo>
                          <a:pt x="78" y="30"/>
                        </a:lnTo>
                        <a:lnTo>
                          <a:pt x="49" y="12"/>
                        </a:lnTo>
                        <a:lnTo>
                          <a:pt x="9" y="30"/>
                        </a:lnTo>
                        <a:lnTo>
                          <a:pt x="0" y="67"/>
                        </a:lnTo>
                        <a:lnTo>
                          <a:pt x="23" y="104"/>
                        </a:lnTo>
                        <a:lnTo>
                          <a:pt x="65" y="173"/>
                        </a:lnTo>
                        <a:lnTo>
                          <a:pt x="170" y="173"/>
                        </a:lnTo>
                        <a:lnTo>
                          <a:pt x="17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27" name="Oval 67"/>
                  <p:cNvSpPr>
                    <a:spLocks noChangeArrowheads="1"/>
                  </p:cNvSpPr>
                  <p:nvPr/>
                </p:nvSpPr>
                <p:spPr bwMode="auto">
                  <a:xfrm flipH="1">
                    <a:off x="709"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nvGrpSpPr>
                <p:cNvPr id="323" name="Group 68"/>
                <p:cNvGrpSpPr>
                  <a:grpSpLocks/>
                </p:cNvGrpSpPr>
                <p:nvPr/>
              </p:nvGrpSpPr>
              <p:grpSpPr bwMode="auto">
                <a:xfrm>
                  <a:off x="434" y="3357"/>
                  <a:ext cx="186" cy="189"/>
                  <a:chOff x="435" y="3399"/>
                  <a:chExt cx="171" cy="174"/>
                </a:xfrm>
              </p:grpSpPr>
              <p:sp>
                <p:nvSpPr>
                  <p:cNvPr id="324" name="Freeform 69"/>
                  <p:cNvSpPr>
                    <a:spLocks/>
                  </p:cNvSpPr>
                  <p:nvPr/>
                </p:nvSpPr>
                <p:spPr bwMode="auto">
                  <a:xfrm flipH="1">
                    <a:off x="435" y="3399"/>
                    <a:ext cx="171" cy="174"/>
                  </a:xfrm>
                  <a:custGeom>
                    <a:avLst/>
                    <a:gdLst>
                      <a:gd name="T0" fmla="*/ 0 w 171"/>
                      <a:gd name="T1" fmla="*/ 0 h 174"/>
                      <a:gd name="T2" fmla="*/ 34 w 171"/>
                      <a:gd name="T3" fmla="*/ 0 h 174"/>
                      <a:gd name="T4" fmla="*/ 41 w 171"/>
                      <a:gd name="T5" fmla="*/ 23 h 174"/>
                      <a:gd name="T6" fmla="*/ 92 w 171"/>
                      <a:gd name="T7" fmla="*/ 30 h 174"/>
                      <a:gd name="T8" fmla="*/ 121 w 171"/>
                      <a:gd name="T9" fmla="*/ 12 h 174"/>
                      <a:gd name="T10" fmla="*/ 161 w 171"/>
                      <a:gd name="T11" fmla="*/ 30 h 174"/>
                      <a:gd name="T12" fmla="*/ 170 w 171"/>
                      <a:gd name="T13" fmla="*/ 67 h 174"/>
                      <a:gd name="T14" fmla="*/ 147 w 171"/>
                      <a:gd name="T15" fmla="*/ 104 h 174"/>
                      <a:gd name="T16" fmla="*/ 105 w 171"/>
                      <a:gd name="T17" fmla="*/ 173 h 174"/>
                      <a:gd name="T18" fmla="*/ 0 w 171"/>
                      <a:gd name="T19" fmla="*/ 173 h 174"/>
                      <a:gd name="T20" fmla="*/ 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0" y="0"/>
                        </a:moveTo>
                        <a:lnTo>
                          <a:pt x="34" y="0"/>
                        </a:lnTo>
                        <a:lnTo>
                          <a:pt x="41" y="23"/>
                        </a:lnTo>
                        <a:lnTo>
                          <a:pt x="92" y="30"/>
                        </a:lnTo>
                        <a:lnTo>
                          <a:pt x="121" y="12"/>
                        </a:lnTo>
                        <a:lnTo>
                          <a:pt x="161" y="30"/>
                        </a:lnTo>
                        <a:lnTo>
                          <a:pt x="170" y="67"/>
                        </a:lnTo>
                        <a:lnTo>
                          <a:pt x="147" y="104"/>
                        </a:lnTo>
                        <a:lnTo>
                          <a:pt x="105" y="173"/>
                        </a:lnTo>
                        <a:lnTo>
                          <a:pt x="0" y="173"/>
                        </a:lnTo>
                        <a:lnTo>
                          <a:pt x="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25" name="Oval 70"/>
                  <p:cNvSpPr>
                    <a:spLocks noChangeArrowheads="1"/>
                  </p:cNvSpPr>
                  <p:nvPr/>
                </p:nvSpPr>
                <p:spPr bwMode="auto">
                  <a:xfrm flipH="1">
                    <a:off x="465"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sp>
            <p:nvSpPr>
              <p:cNvPr id="319" name="Oval 71"/>
              <p:cNvSpPr>
                <a:spLocks noChangeArrowheads="1"/>
              </p:cNvSpPr>
              <p:nvPr/>
            </p:nvSpPr>
            <p:spPr bwMode="auto">
              <a:xfrm>
                <a:off x="547" y="3411"/>
                <a:ext cx="144" cy="144"/>
              </a:xfrm>
              <a:prstGeom prst="ellipse">
                <a:avLst/>
              </a:prstGeom>
              <a:solidFill>
                <a:srgbClr val="D292FE"/>
              </a:solidFill>
              <a:ln w="12700">
                <a:solidFill>
                  <a:schemeClr val="tx1"/>
                </a:solidFill>
                <a:round/>
                <a:headEnd type="none" w="sm" len="sm"/>
                <a:tailEnd type="none" w="sm" len="sm"/>
              </a:ln>
            </p:spPr>
            <p:txBody>
              <a:bodyPr wrap="none" lIns="0" tIns="0" rIns="0" bIns="0">
                <a:spAutoFit/>
              </a:bodyPr>
              <a:lstStyle/>
              <a:p>
                <a:pPr eaLnBrk="0" hangingPunct="0"/>
                <a:endParaRPr lang="es-ES" dirty="0"/>
              </a:p>
            </p:txBody>
          </p:sp>
          <p:sp>
            <p:nvSpPr>
              <p:cNvPr id="320" name="Arc 72"/>
              <p:cNvSpPr>
                <a:spLocks/>
              </p:cNvSpPr>
              <p:nvPr/>
            </p:nvSpPr>
            <p:spPr bwMode="auto">
              <a:xfrm>
                <a:off x="618" y="3586"/>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sp>
            <p:nvSpPr>
              <p:cNvPr id="321" name="Arc 73"/>
              <p:cNvSpPr>
                <a:spLocks/>
              </p:cNvSpPr>
              <p:nvPr/>
            </p:nvSpPr>
            <p:spPr bwMode="auto">
              <a:xfrm flipH="1" flipV="1">
                <a:off x="544" y="3660"/>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grpSp>
        <p:sp>
          <p:nvSpPr>
            <p:cNvPr id="24" name="Rectangle 74"/>
            <p:cNvSpPr>
              <a:spLocks noChangeArrowheads="1"/>
            </p:cNvSpPr>
            <p:nvPr/>
          </p:nvSpPr>
          <p:spPr bwMode="auto">
            <a:xfrm>
              <a:off x="706" y="3633"/>
              <a:ext cx="541" cy="172"/>
            </a:xfrm>
            <a:prstGeom prst="rect">
              <a:avLst/>
            </a:prstGeom>
            <a:solidFill>
              <a:schemeClr val="bg1"/>
            </a:solidFill>
            <a:ln w="9525">
              <a:noFill/>
              <a:miter lim="800000"/>
              <a:headEnd/>
              <a:tailEnd/>
            </a:ln>
          </p:spPr>
          <p:txBody>
            <a:bodyPr wrap="none" lIns="0" tIns="0" rIns="0" bIns="0">
              <a:spAutoFit/>
            </a:bodyPr>
            <a:lstStyle/>
            <a:p>
              <a:pPr defTabSz="801688" eaLnBrk="0" hangingPunct="0"/>
              <a:r>
                <a:rPr lang="en-US" sz="1600" dirty="0">
                  <a:solidFill>
                    <a:srgbClr val="FF0000"/>
                  </a:solidFill>
                  <a:latin typeface="Arial" charset="0"/>
                </a:rPr>
                <a:t>Delante</a:t>
              </a:r>
              <a:endParaRPr lang="en-US" sz="1800" dirty="0">
                <a:solidFill>
                  <a:srgbClr val="FF0000"/>
                </a:solidFill>
                <a:latin typeface="Arial" charset="0"/>
              </a:endParaRPr>
            </a:p>
          </p:txBody>
        </p:sp>
        <p:sp>
          <p:nvSpPr>
            <p:cNvPr id="25" name="Rectangle 75"/>
            <p:cNvSpPr>
              <a:spLocks noChangeArrowheads="1"/>
            </p:cNvSpPr>
            <p:nvPr/>
          </p:nvSpPr>
          <p:spPr bwMode="auto">
            <a:xfrm>
              <a:off x="2407" y="3592"/>
              <a:ext cx="466" cy="172"/>
            </a:xfrm>
            <a:prstGeom prst="rect">
              <a:avLst/>
            </a:prstGeom>
            <a:solidFill>
              <a:schemeClr val="bg1"/>
            </a:solidFill>
            <a:ln w="9525">
              <a:noFill/>
              <a:miter lim="800000"/>
              <a:headEnd/>
              <a:tailEnd/>
            </a:ln>
          </p:spPr>
          <p:txBody>
            <a:bodyPr wrap="none" lIns="0" tIns="0" rIns="0" bIns="0">
              <a:spAutoFit/>
            </a:bodyPr>
            <a:lstStyle/>
            <a:p>
              <a:pPr defTabSz="801688" eaLnBrk="0" hangingPunct="0"/>
              <a:r>
                <a:rPr lang="en-US" sz="1600" dirty="0">
                  <a:solidFill>
                    <a:srgbClr val="FF0000"/>
                  </a:solidFill>
                  <a:latin typeface="Arial" charset="0"/>
                </a:rPr>
                <a:t>Detras</a:t>
              </a:r>
              <a:endParaRPr lang="en-US" sz="1800" dirty="0">
                <a:solidFill>
                  <a:srgbClr val="FF0000"/>
                </a:solidFill>
                <a:latin typeface="Arial" charset="0"/>
              </a:endParaRPr>
            </a:p>
          </p:txBody>
        </p:sp>
        <p:sp>
          <p:nvSpPr>
            <p:cNvPr id="26" name="Freeform 76"/>
            <p:cNvSpPr>
              <a:spLocks noChangeArrowheads="1"/>
            </p:cNvSpPr>
            <p:nvPr/>
          </p:nvSpPr>
          <p:spPr bwMode="auto">
            <a:xfrm>
              <a:off x="608" y="2416"/>
              <a:ext cx="2934" cy="112"/>
            </a:xfrm>
            <a:custGeom>
              <a:avLst/>
              <a:gdLst>
                <a:gd name="T0" fmla="*/ 0 w 2934"/>
                <a:gd name="T1" fmla="*/ 0 h 112"/>
                <a:gd name="T2" fmla="*/ 44 w 2934"/>
                <a:gd name="T3" fmla="*/ 112 h 112"/>
                <a:gd name="T4" fmla="*/ 2934 w 2934"/>
                <a:gd name="T5" fmla="*/ 112 h 112"/>
                <a:gd name="T6" fmla="*/ 0 60000 65536"/>
                <a:gd name="T7" fmla="*/ 0 60000 65536"/>
                <a:gd name="T8" fmla="*/ 0 60000 65536"/>
                <a:gd name="T9" fmla="*/ 0 w 2934"/>
                <a:gd name="T10" fmla="*/ 0 h 112"/>
                <a:gd name="T11" fmla="*/ 2934 w 2934"/>
                <a:gd name="T12" fmla="*/ 112 h 112"/>
              </a:gdLst>
              <a:ahLst/>
              <a:cxnLst>
                <a:cxn ang="T6">
                  <a:pos x="T0" y="T1"/>
                </a:cxn>
                <a:cxn ang="T7">
                  <a:pos x="T2" y="T3"/>
                </a:cxn>
                <a:cxn ang="T8">
                  <a:pos x="T4" y="T5"/>
                </a:cxn>
              </a:cxnLst>
              <a:rect l="T9" t="T10" r="T11" b="T12"/>
              <a:pathLst>
                <a:path w="2934" h="112">
                  <a:moveTo>
                    <a:pt x="0" y="0"/>
                  </a:moveTo>
                  <a:lnTo>
                    <a:pt x="44" y="112"/>
                  </a:lnTo>
                  <a:lnTo>
                    <a:pt x="2934" y="112"/>
                  </a:lnTo>
                </a:path>
              </a:pathLst>
            </a:custGeom>
            <a:noFill/>
            <a:ln w="6350">
              <a:solidFill>
                <a:srgbClr val="9801FF"/>
              </a:solidFill>
              <a:round/>
              <a:headEnd type="none" w="sm" len="sm"/>
              <a:tailEnd type="none" w="sm" len="sm"/>
            </a:ln>
          </p:spPr>
          <p:txBody>
            <a:bodyPr wrap="none" lIns="0" tIns="0" rIns="0" bIns="0">
              <a:spAutoFit/>
            </a:bodyPr>
            <a:lstStyle/>
            <a:p>
              <a:endParaRPr lang="es-ES" dirty="0"/>
            </a:p>
          </p:txBody>
        </p:sp>
        <p:sp>
          <p:nvSpPr>
            <p:cNvPr id="27" name="Freeform 77"/>
            <p:cNvSpPr>
              <a:spLocks noChangeArrowheads="1"/>
            </p:cNvSpPr>
            <p:nvPr/>
          </p:nvSpPr>
          <p:spPr bwMode="auto">
            <a:xfrm>
              <a:off x="1104" y="2734"/>
              <a:ext cx="2430" cy="282"/>
            </a:xfrm>
            <a:custGeom>
              <a:avLst/>
              <a:gdLst>
                <a:gd name="T0" fmla="*/ 2430 w 2430"/>
                <a:gd name="T1" fmla="*/ 0 h 282"/>
                <a:gd name="T2" fmla="*/ 116 w 2430"/>
                <a:gd name="T3" fmla="*/ 2 h 282"/>
                <a:gd name="T4" fmla="*/ 0 w 2430"/>
                <a:gd name="T5" fmla="*/ 282 h 282"/>
                <a:gd name="T6" fmla="*/ 0 60000 65536"/>
                <a:gd name="T7" fmla="*/ 0 60000 65536"/>
                <a:gd name="T8" fmla="*/ 0 60000 65536"/>
                <a:gd name="T9" fmla="*/ 0 w 2430"/>
                <a:gd name="T10" fmla="*/ 0 h 282"/>
                <a:gd name="T11" fmla="*/ 2430 w 2430"/>
                <a:gd name="T12" fmla="*/ 282 h 282"/>
              </a:gdLst>
              <a:ahLst/>
              <a:cxnLst>
                <a:cxn ang="T6">
                  <a:pos x="T0" y="T1"/>
                </a:cxn>
                <a:cxn ang="T7">
                  <a:pos x="T2" y="T3"/>
                </a:cxn>
                <a:cxn ang="T8">
                  <a:pos x="T4" y="T5"/>
                </a:cxn>
              </a:cxnLst>
              <a:rect l="T9" t="T10" r="T11" b="T12"/>
              <a:pathLst>
                <a:path w="2430" h="282">
                  <a:moveTo>
                    <a:pt x="2430" y="0"/>
                  </a:moveTo>
                  <a:lnTo>
                    <a:pt x="116" y="2"/>
                  </a:lnTo>
                  <a:lnTo>
                    <a:pt x="0" y="282"/>
                  </a:lnTo>
                </a:path>
              </a:pathLst>
            </a:custGeom>
            <a:noFill/>
            <a:ln w="6350" cmpd="sng">
              <a:solidFill>
                <a:srgbClr val="9801FF"/>
              </a:solidFill>
              <a:round/>
              <a:headEnd type="none" w="sm" len="sm"/>
              <a:tailEnd type="none" w="sm" len="sm"/>
            </a:ln>
          </p:spPr>
          <p:txBody>
            <a:bodyPr wrap="none" lIns="0" tIns="0" rIns="0" bIns="0">
              <a:spAutoFit/>
            </a:bodyPr>
            <a:lstStyle/>
            <a:p>
              <a:endParaRPr lang="es-ES" dirty="0"/>
            </a:p>
          </p:txBody>
        </p:sp>
        <p:sp>
          <p:nvSpPr>
            <p:cNvPr id="28" name="Freeform 78"/>
            <p:cNvSpPr>
              <a:spLocks noChangeArrowheads="1"/>
            </p:cNvSpPr>
            <p:nvPr/>
          </p:nvSpPr>
          <p:spPr bwMode="auto">
            <a:xfrm>
              <a:off x="2456" y="2943"/>
              <a:ext cx="1081" cy="1"/>
            </a:xfrm>
            <a:custGeom>
              <a:avLst/>
              <a:gdLst>
                <a:gd name="T0" fmla="*/ 1081 w 1081"/>
                <a:gd name="T1" fmla="*/ 0 h 1"/>
                <a:gd name="T2" fmla="*/ 0 w 1081"/>
                <a:gd name="T3" fmla="*/ 1 h 1"/>
                <a:gd name="T4" fmla="*/ 0 60000 65536"/>
                <a:gd name="T5" fmla="*/ 0 60000 65536"/>
                <a:gd name="T6" fmla="*/ 0 w 1081"/>
                <a:gd name="T7" fmla="*/ 0 h 1"/>
                <a:gd name="T8" fmla="*/ 1081 w 1081"/>
                <a:gd name="T9" fmla="*/ 1 h 1"/>
              </a:gdLst>
              <a:ahLst/>
              <a:cxnLst>
                <a:cxn ang="T4">
                  <a:pos x="T0" y="T1"/>
                </a:cxn>
                <a:cxn ang="T5">
                  <a:pos x="T2" y="T3"/>
                </a:cxn>
              </a:cxnLst>
              <a:rect l="T6" t="T7" r="T8" b="T9"/>
              <a:pathLst>
                <a:path w="1081" h="1">
                  <a:moveTo>
                    <a:pt x="1081" y="0"/>
                  </a:moveTo>
                  <a:lnTo>
                    <a:pt x="0" y="1"/>
                  </a:lnTo>
                </a:path>
              </a:pathLst>
            </a:custGeom>
            <a:noFill/>
            <a:ln w="6350" cmpd="sng">
              <a:solidFill>
                <a:srgbClr val="0000FF"/>
              </a:solidFill>
              <a:round/>
              <a:headEnd type="none" w="sm" len="sm"/>
              <a:tailEnd type="none" w="sm" len="sm"/>
            </a:ln>
          </p:spPr>
          <p:txBody>
            <a:bodyPr wrap="none" lIns="0" tIns="0" rIns="0" bIns="0">
              <a:spAutoFit/>
            </a:bodyPr>
            <a:lstStyle/>
            <a:p>
              <a:endParaRPr lang="es-ES" dirty="0"/>
            </a:p>
          </p:txBody>
        </p:sp>
        <p:sp>
          <p:nvSpPr>
            <p:cNvPr id="29" name="Line 79"/>
            <p:cNvSpPr>
              <a:spLocks noChangeShapeType="1"/>
            </p:cNvSpPr>
            <p:nvPr/>
          </p:nvSpPr>
          <p:spPr bwMode="auto">
            <a:xfrm flipH="1">
              <a:off x="2956" y="3151"/>
              <a:ext cx="578" cy="0"/>
            </a:xfrm>
            <a:prstGeom prst="line">
              <a:avLst/>
            </a:prstGeom>
            <a:noFill/>
            <a:ln w="6350">
              <a:solidFill>
                <a:srgbClr val="0000FF"/>
              </a:solidFill>
              <a:round/>
              <a:headEnd type="none" w="sm" len="sm"/>
              <a:tailEnd type="none" w="sm" len="sm"/>
            </a:ln>
          </p:spPr>
          <p:txBody>
            <a:bodyPr wrap="none" lIns="0" tIns="0" rIns="0" bIns="0">
              <a:spAutoFit/>
            </a:bodyPr>
            <a:lstStyle/>
            <a:p>
              <a:endParaRPr lang="es-ES" dirty="0"/>
            </a:p>
          </p:txBody>
        </p:sp>
        <p:sp>
          <p:nvSpPr>
            <p:cNvPr id="30" name="Oval 80"/>
            <p:cNvSpPr>
              <a:spLocks noChangeArrowheads="1"/>
            </p:cNvSpPr>
            <p:nvPr/>
          </p:nvSpPr>
          <p:spPr bwMode="auto">
            <a:xfrm>
              <a:off x="2427" y="2917"/>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31" name="Oval 81"/>
            <p:cNvSpPr>
              <a:spLocks noChangeArrowheads="1"/>
            </p:cNvSpPr>
            <p:nvPr/>
          </p:nvSpPr>
          <p:spPr bwMode="auto">
            <a:xfrm>
              <a:off x="2923" y="3130"/>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32" name="Oval 82"/>
            <p:cNvSpPr>
              <a:spLocks noChangeArrowheads="1"/>
            </p:cNvSpPr>
            <p:nvPr/>
          </p:nvSpPr>
          <p:spPr bwMode="auto">
            <a:xfrm>
              <a:off x="2145" y="2045"/>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33" name="Oval 83"/>
            <p:cNvSpPr>
              <a:spLocks noChangeArrowheads="1"/>
            </p:cNvSpPr>
            <p:nvPr/>
          </p:nvSpPr>
          <p:spPr bwMode="auto">
            <a:xfrm>
              <a:off x="2381" y="1610"/>
              <a:ext cx="52" cy="52"/>
            </a:xfrm>
            <a:prstGeom prst="ellipse">
              <a:avLst/>
            </a:prstGeom>
            <a:solidFill>
              <a:srgbClr val="95AAE7"/>
            </a:solidFill>
            <a:ln w="9525">
              <a:noFill/>
              <a:round/>
              <a:headEnd/>
              <a:tailEnd/>
            </a:ln>
          </p:spPr>
          <p:txBody>
            <a:bodyPr wrap="none" lIns="0" tIns="0" rIns="0" bIns="0">
              <a:spAutoFit/>
            </a:bodyPr>
            <a:lstStyle/>
            <a:p>
              <a:pPr eaLnBrk="0" hangingPunct="0"/>
              <a:endParaRPr lang="es-ES" dirty="0"/>
            </a:p>
          </p:txBody>
        </p:sp>
        <p:sp>
          <p:nvSpPr>
            <p:cNvPr id="34" name="Oval 84"/>
            <p:cNvSpPr>
              <a:spLocks noChangeArrowheads="1"/>
            </p:cNvSpPr>
            <p:nvPr/>
          </p:nvSpPr>
          <p:spPr bwMode="auto">
            <a:xfrm>
              <a:off x="2485" y="2046"/>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36" name="Oval 85"/>
            <p:cNvSpPr>
              <a:spLocks noChangeArrowheads="1"/>
            </p:cNvSpPr>
            <p:nvPr/>
          </p:nvSpPr>
          <p:spPr bwMode="auto">
            <a:xfrm>
              <a:off x="2817" y="2045"/>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37" name="Oval 86"/>
            <p:cNvSpPr>
              <a:spLocks noChangeArrowheads="1"/>
            </p:cNvSpPr>
            <p:nvPr/>
          </p:nvSpPr>
          <p:spPr bwMode="auto">
            <a:xfrm>
              <a:off x="2048" y="1610"/>
              <a:ext cx="52" cy="52"/>
            </a:xfrm>
            <a:prstGeom prst="ellipse">
              <a:avLst/>
            </a:prstGeom>
            <a:solidFill>
              <a:srgbClr val="95AAE7"/>
            </a:solidFill>
            <a:ln w="9525">
              <a:noFill/>
              <a:round/>
              <a:headEnd/>
              <a:tailEnd/>
            </a:ln>
          </p:spPr>
          <p:txBody>
            <a:bodyPr wrap="none" lIns="0" tIns="0" rIns="0" bIns="0">
              <a:spAutoFit/>
            </a:bodyPr>
            <a:lstStyle/>
            <a:p>
              <a:pPr eaLnBrk="0" hangingPunct="0"/>
              <a:endParaRPr lang="es-ES" dirty="0"/>
            </a:p>
          </p:txBody>
        </p:sp>
        <p:sp>
          <p:nvSpPr>
            <p:cNvPr id="38" name="Oval 87"/>
            <p:cNvSpPr>
              <a:spLocks noChangeArrowheads="1"/>
            </p:cNvSpPr>
            <p:nvPr/>
          </p:nvSpPr>
          <p:spPr bwMode="auto">
            <a:xfrm>
              <a:off x="1707" y="1610"/>
              <a:ext cx="52" cy="52"/>
            </a:xfrm>
            <a:prstGeom prst="ellipse">
              <a:avLst/>
            </a:prstGeom>
            <a:solidFill>
              <a:srgbClr val="95AAE7"/>
            </a:solidFill>
            <a:ln w="9525">
              <a:noFill/>
              <a:round/>
              <a:headEnd/>
              <a:tailEnd/>
            </a:ln>
          </p:spPr>
          <p:txBody>
            <a:bodyPr wrap="none" lIns="0" tIns="0" rIns="0" bIns="0">
              <a:spAutoFit/>
            </a:bodyPr>
            <a:lstStyle/>
            <a:p>
              <a:pPr eaLnBrk="0" hangingPunct="0"/>
              <a:endParaRPr lang="es-ES" dirty="0"/>
            </a:p>
          </p:txBody>
        </p:sp>
        <p:sp>
          <p:nvSpPr>
            <p:cNvPr id="39" name="Oval 88"/>
            <p:cNvSpPr>
              <a:spLocks noChangeArrowheads="1"/>
            </p:cNvSpPr>
            <p:nvPr/>
          </p:nvSpPr>
          <p:spPr bwMode="auto">
            <a:xfrm>
              <a:off x="579" y="2384"/>
              <a:ext cx="52" cy="52"/>
            </a:xfrm>
            <a:prstGeom prst="ellipse">
              <a:avLst/>
            </a:prstGeom>
            <a:solidFill>
              <a:srgbClr val="9903FD"/>
            </a:solidFill>
            <a:ln w="9525">
              <a:noFill/>
              <a:round/>
              <a:headEnd/>
              <a:tailEnd/>
            </a:ln>
          </p:spPr>
          <p:txBody>
            <a:bodyPr wrap="none" lIns="0" tIns="0" rIns="0" bIns="0">
              <a:spAutoFit/>
            </a:bodyPr>
            <a:lstStyle/>
            <a:p>
              <a:pPr eaLnBrk="0" hangingPunct="0"/>
              <a:endParaRPr lang="es-ES" dirty="0"/>
            </a:p>
          </p:txBody>
        </p:sp>
        <p:sp>
          <p:nvSpPr>
            <p:cNvPr id="40" name="Oval 89"/>
            <p:cNvSpPr>
              <a:spLocks noChangeArrowheads="1"/>
            </p:cNvSpPr>
            <p:nvPr/>
          </p:nvSpPr>
          <p:spPr bwMode="auto">
            <a:xfrm>
              <a:off x="1081" y="3006"/>
              <a:ext cx="52" cy="52"/>
            </a:xfrm>
            <a:prstGeom prst="ellipse">
              <a:avLst/>
            </a:prstGeom>
            <a:solidFill>
              <a:srgbClr val="9903FD"/>
            </a:solidFill>
            <a:ln w="9525">
              <a:noFill/>
              <a:round/>
              <a:headEnd/>
              <a:tailEnd/>
            </a:ln>
          </p:spPr>
          <p:txBody>
            <a:bodyPr wrap="none" lIns="0" tIns="0" rIns="0" bIns="0">
              <a:spAutoFit/>
            </a:bodyPr>
            <a:lstStyle/>
            <a:p>
              <a:pPr eaLnBrk="0" hangingPunct="0"/>
              <a:endParaRPr lang="es-ES" dirty="0"/>
            </a:p>
          </p:txBody>
        </p:sp>
        <p:grpSp>
          <p:nvGrpSpPr>
            <p:cNvPr id="41" name="Group 90"/>
            <p:cNvGrpSpPr>
              <a:grpSpLocks/>
            </p:cNvGrpSpPr>
            <p:nvPr/>
          </p:nvGrpSpPr>
          <p:grpSpPr bwMode="auto">
            <a:xfrm>
              <a:off x="690" y="2309"/>
              <a:ext cx="2262" cy="1096"/>
              <a:chOff x="690" y="2309"/>
              <a:chExt cx="2262" cy="1096"/>
            </a:xfrm>
          </p:grpSpPr>
          <p:sp>
            <p:nvSpPr>
              <p:cNvPr id="312" name="Freeform 91"/>
              <p:cNvSpPr>
                <a:spLocks/>
              </p:cNvSpPr>
              <p:nvPr/>
            </p:nvSpPr>
            <p:spPr bwMode="auto">
              <a:xfrm>
                <a:off x="690" y="2309"/>
                <a:ext cx="1095" cy="103"/>
              </a:xfrm>
              <a:custGeom>
                <a:avLst/>
                <a:gdLst>
                  <a:gd name="T0" fmla="*/ 0 w 1095"/>
                  <a:gd name="T1" fmla="*/ 211 h 211"/>
                  <a:gd name="T2" fmla="*/ 1095 w 1095"/>
                  <a:gd name="T3" fmla="*/ 211 h 211"/>
                  <a:gd name="T4" fmla="*/ 1095 w 1095"/>
                  <a:gd name="T5" fmla="*/ 0 h 211"/>
                  <a:gd name="T6" fmla="*/ 0 60000 65536"/>
                  <a:gd name="T7" fmla="*/ 0 60000 65536"/>
                  <a:gd name="T8" fmla="*/ 0 60000 65536"/>
                  <a:gd name="T9" fmla="*/ 0 w 1095"/>
                  <a:gd name="T10" fmla="*/ 0 h 211"/>
                  <a:gd name="T11" fmla="*/ 1095 w 1095"/>
                  <a:gd name="T12" fmla="*/ 211 h 211"/>
                </a:gdLst>
                <a:ahLst/>
                <a:cxnLst>
                  <a:cxn ang="T6">
                    <a:pos x="T0" y="T1"/>
                  </a:cxn>
                  <a:cxn ang="T7">
                    <a:pos x="T2" y="T3"/>
                  </a:cxn>
                  <a:cxn ang="T8">
                    <a:pos x="T4" y="T5"/>
                  </a:cxn>
                </a:cxnLst>
                <a:rect l="T9" t="T10" r="T11" b="T12"/>
                <a:pathLst>
                  <a:path w="1095" h="211">
                    <a:moveTo>
                      <a:pt x="0" y="211"/>
                    </a:moveTo>
                    <a:lnTo>
                      <a:pt x="1095" y="211"/>
                    </a:lnTo>
                    <a:lnTo>
                      <a:pt x="1095" y="0"/>
                    </a:lnTo>
                  </a:path>
                </a:pathLst>
              </a:custGeom>
              <a:noFill/>
              <a:ln w="635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313" name="Freeform 92"/>
              <p:cNvSpPr>
                <a:spLocks/>
              </p:cNvSpPr>
              <p:nvPr/>
            </p:nvSpPr>
            <p:spPr bwMode="auto">
              <a:xfrm>
                <a:off x="1197" y="2315"/>
                <a:ext cx="918" cy="717"/>
              </a:xfrm>
              <a:custGeom>
                <a:avLst/>
                <a:gdLst>
                  <a:gd name="T0" fmla="*/ 0 w 918"/>
                  <a:gd name="T1" fmla="*/ 706 h 707"/>
                  <a:gd name="T2" fmla="*/ 918 w 918"/>
                  <a:gd name="T3" fmla="*/ 707 h 707"/>
                  <a:gd name="T4" fmla="*/ 918 w 918"/>
                  <a:gd name="T5" fmla="*/ 0 h 707"/>
                  <a:gd name="T6" fmla="*/ 0 60000 65536"/>
                  <a:gd name="T7" fmla="*/ 0 60000 65536"/>
                  <a:gd name="T8" fmla="*/ 0 60000 65536"/>
                  <a:gd name="T9" fmla="*/ 0 w 918"/>
                  <a:gd name="T10" fmla="*/ 0 h 707"/>
                  <a:gd name="T11" fmla="*/ 918 w 918"/>
                  <a:gd name="T12" fmla="*/ 707 h 707"/>
                </a:gdLst>
                <a:ahLst/>
                <a:cxnLst>
                  <a:cxn ang="T6">
                    <a:pos x="T0" y="T1"/>
                  </a:cxn>
                  <a:cxn ang="T7">
                    <a:pos x="T2" y="T3"/>
                  </a:cxn>
                  <a:cxn ang="T8">
                    <a:pos x="T4" y="T5"/>
                  </a:cxn>
                </a:cxnLst>
                <a:rect l="T9" t="T10" r="T11" b="T12"/>
                <a:pathLst>
                  <a:path w="918" h="707">
                    <a:moveTo>
                      <a:pt x="0" y="706"/>
                    </a:moveTo>
                    <a:lnTo>
                      <a:pt x="918" y="707"/>
                    </a:lnTo>
                    <a:lnTo>
                      <a:pt x="918" y="0"/>
                    </a:lnTo>
                  </a:path>
                </a:pathLst>
              </a:custGeom>
              <a:noFill/>
              <a:ln w="635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314" name="Freeform 93"/>
              <p:cNvSpPr>
                <a:spLocks/>
              </p:cNvSpPr>
              <p:nvPr/>
            </p:nvSpPr>
            <p:spPr bwMode="auto">
              <a:xfrm>
                <a:off x="2286" y="2315"/>
                <a:ext cx="168" cy="1081"/>
              </a:xfrm>
              <a:custGeom>
                <a:avLst/>
                <a:gdLst>
                  <a:gd name="T0" fmla="*/ 0 w 168"/>
                  <a:gd name="T1" fmla="*/ 1081 h 1081"/>
                  <a:gd name="T2" fmla="*/ 2 w 168"/>
                  <a:gd name="T3" fmla="*/ 717 h 1081"/>
                  <a:gd name="T4" fmla="*/ 168 w 168"/>
                  <a:gd name="T5" fmla="*/ 717 h 1081"/>
                  <a:gd name="T6" fmla="*/ 168 w 168"/>
                  <a:gd name="T7" fmla="*/ 0 h 1081"/>
                  <a:gd name="T8" fmla="*/ 0 60000 65536"/>
                  <a:gd name="T9" fmla="*/ 0 60000 65536"/>
                  <a:gd name="T10" fmla="*/ 0 60000 65536"/>
                  <a:gd name="T11" fmla="*/ 0 60000 65536"/>
                  <a:gd name="T12" fmla="*/ 0 w 168"/>
                  <a:gd name="T13" fmla="*/ 0 h 1081"/>
                  <a:gd name="T14" fmla="*/ 168 w 168"/>
                  <a:gd name="T15" fmla="*/ 1081 h 1081"/>
                </a:gdLst>
                <a:ahLst/>
                <a:cxnLst>
                  <a:cxn ang="T8">
                    <a:pos x="T0" y="T1"/>
                  </a:cxn>
                  <a:cxn ang="T9">
                    <a:pos x="T2" y="T3"/>
                  </a:cxn>
                  <a:cxn ang="T10">
                    <a:pos x="T4" y="T5"/>
                  </a:cxn>
                  <a:cxn ang="T11">
                    <a:pos x="T6" y="T7"/>
                  </a:cxn>
                </a:cxnLst>
                <a:rect l="T12" t="T13" r="T14" b="T15"/>
                <a:pathLst>
                  <a:path w="168" h="1081">
                    <a:moveTo>
                      <a:pt x="0" y="1081"/>
                    </a:moveTo>
                    <a:lnTo>
                      <a:pt x="2" y="717"/>
                    </a:lnTo>
                    <a:lnTo>
                      <a:pt x="168" y="717"/>
                    </a:lnTo>
                    <a:lnTo>
                      <a:pt x="168" y="0"/>
                    </a:lnTo>
                  </a:path>
                </a:pathLst>
              </a:custGeom>
              <a:noFill/>
              <a:ln w="635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315" name="Freeform 94"/>
              <p:cNvSpPr>
                <a:spLocks/>
              </p:cNvSpPr>
              <p:nvPr/>
            </p:nvSpPr>
            <p:spPr bwMode="auto">
              <a:xfrm>
                <a:off x="2787" y="2310"/>
                <a:ext cx="165" cy="1095"/>
              </a:xfrm>
              <a:custGeom>
                <a:avLst/>
                <a:gdLst>
                  <a:gd name="T0" fmla="*/ 165 w 165"/>
                  <a:gd name="T1" fmla="*/ 1095 h 1095"/>
                  <a:gd name="T2" fmla="*/ 165 w 165"/>
                  <a:gd name="T3" fmla="*/ 722 h 1095"/>
                  <a:gd name="T4" fmla="*/ 0 w 165"/>
                  <a:gd name="T5" fmla="*/ 722 h 1095"/>
                  <a:gd name="T6" fmla="*/ 0 w 165"/>
                  <a:gd name="T7" fmla="*/ 0 h 1095"/>
                  <a:gd name="T8" fmla="*/ 0 60000 65536"/>
                  <a:gd name="T9" fmla="*/ 0 60000 65536"/>
                  <a:gd name="T10" fmla="*/ 0 60000 65536"/>
                  <a:gd name="T11" fmla="*/ 0 60000 65536"/>
                  <a:gd name="T12" fmla="*/ 0 w 165"/>
                  <a:gd name="T13" fmla="*/ 0 h 1095"/>
                  <a:gd name="T14" fmla="*/ 165 w 165"/>
                  <a:gd name="T15" fmla="*/ 1095 h 1095"/>
                </a:gdLst>
                <a:ahLst/>
                <a:cxnLst>
                  <a:cxn ang="T8">
                    <a:pos x="T0" y="T1"/>
                  </a:cxn>
                  <a:cxn ang="T9">
                    <a:pos x="T2" y="T3"/>
                  </a:cxn>
                  <a:cxn ang="T10">
                    <a:pos x="T4" y="T5"/>
                  </a:cxn>
                  <a:cxn ang="T11">
                    <a:pos x="T6" y="T7"/>
                  </a:cxn>
                </a:cxnLst>
                <a:rect l="T12" t="T13" r="T14" b="T15"/>
                <a:pathLst>
                  <a:path w="165" h="1095">
                    <a:moveTo>
                      <a:pt x="165" y="1095"/>
                    </a:moveTo>
                    <a:lnTo>
                      <a:pt x="165" y="722"/>
                    </a:lnTo>
                    <a:lnTo>
                      <a:pt x="0" y="722"/>
                    </a:lnTo>
                    <a:lnTo>
                      <a:pt x="0" y="0"/>
                    </a:lnTo>
                  </a:path>
                </a:pathLst>
              </a:custGeom>
              <a:noFill/>
              <a:ln w="6350" cap="rnd" cmpd="sng">
                <a:solidFill>
                  <a:srgbClr val="0000FF"/>
                </a:solidFill>
                <a:prstDash val="solid"/>
                <a:round/>
                <a:headEnd type="none" w="sm" len="sm"/>
                <a:tailEnd type="none" w="sm" len="sm"/>
              </a:ln>
            </p:spPr>
            <p:txBody>
              <a:bodyPr wrap="none" lIns="0" tIns="0" rIns="0" bIns="0">
                <a:spAutoFit/>
              </a:bodyPr>
              <a:lstStyle/>
              <a:p>
                <a:endParaRPr lang="es-ES" dirty="0"/>
              </a:p>
            </p:txBody>
          </p:sp>
        </p:grpSp>
        <p:grpSp>
          <p:nvGrpSpPr>
            <p:cNvPr id="42" name="Group 95"/>
            <p:cNvGrpSpPr>
              <a:grpSpLocks/>
            </p:cNvGrpSpPr>
            <p:nvPr/>
          </p:nvGrpSpPr>
          <p:grpSpPr bwMode="auto">
            <a:xfrm>
              <a:off x="792" y="657"/>
              <a:ext cx="1933" cy="1474"/>
              <a:chOff x="792" y="657"/>
              <a:chExt cx="1933" cy="1474"/>
            </a:xfrm>
          </p:grpSpPr>
          <p:sp>
            <p:nvSpPr>
              <p:cNvPr id="308" name="Line 96"/>
              <p:cNvSpPr>
                <a:spLocks noChangeShapeType="1"/>
              </p:cNvSpPr>
              <p:nvPr/>
            </p:nvSpPr>
            <p:spPr bwMode="auto">
              <a:xfrm flipV="1">
                <a:off x="2407" y="1636"/>
                <a:ext cx="0" cy="495"/>
              </a:xfrm>
              <a:prstGeom prst="line">
                <a:avLst/>
              </a:prstGeom>
              <a:noFill/>
              <a:ln w="6350">
                <a:solidFill>
                  <a:srgbClr val="95AAE7"/>
                </a:solidFill>
                <a:round/>
                <a:headEnd type="none" w="sm" len="sm"/>
                <a:tailEnd type="none" w="sm" len="sm"/>
              </a:ln>
            </p:spPr>
            <p:txBody>
              <a:bodyPr wrap="none" lIns="0" tIns="0" rIns="0" bIns="0">
                <a:spAutoFit/>
              </a:bodyPr>
              <a:lstStyle/>
              <a:p>
                <a:endParaRPr lang="es-ES" dirty="0"/>
              </a:p>
            </p:txBody>
          </p:sp>
          <p:sp>
            <p:nvSpPr>
              <p:cNvPr id="309" name="Line 97"/>
              <p:cNvSpPr>
                <a:spLocks noChangeShapeType="1"/>
              </p:cNvSpPr>
              <p:nvPr/>
            </p:nvSpPr>
            <p:spPr bwMode="auto">
              <a:xfrm flipV="1">
                <a:off x="1733" y="1636"/>
                <a:ext cx="0" cy="495"/>
              </a:xfrm>
              <a:prstGeom prst="line">
                <a:avLst/>
              </a:prstGeom>
              <a:noFill/>
              <a:ln w="6350">
                <a:solidFill>
                  <a:srgbClr val="95AAE7"/>
                </a:solidFill>
                <a:round/>
                <a:headEnd type="none" w="sm" len="sm"/>
                <a:tailEnd type="none" w="sm" len="sm"/>
              </a:ln>
            </p:spPr>
            <p:txBody>
              <a:bodyPr wrap="none" lIns="0" tIns="0" rIns="0" bIns="0">
                <a:spAutoFit/>
              </a:bodyPr>
              <a:lstStyle/>
              <a:p>
                <a:endParaRPr lang="es-ES" dirty="0"/>
              </a:p>
            </p:txBody>
          </p:sp>
          <p:sp>
            <p:nvSpPr>
              <p:cNvPr id="310" name="Line 98"/>
              <p:cNvSpPr>
                <a:spLocks noChangeShapeType="1"/>
              </p:cNvSpPr>
              <p:nvPr/>
            </p:nvSpPr>
            <p:spPr bwMode="auto">
              <a:xfrm flipV="1">
                <a:off x="2075" y="1636"/>
                <a:ext cx="0" cy="495"/>
              </a:xfrm>
              <a:prstGeom prst="line">
                <a:avLst/>
              </a:prstGeom>
              <a:noFill/>
              <a:ln w="6350">
                <a:solidFill>
                  <a:srgbClr val="95AAE7"/>
                </a:solidFill>
                <a:round/>
                <a:headEnd type="none" w="sm" len="sm"/>
                <a:tailEnd type="none" w="sm" len="sm"/>
              </a:ln>
            </p:spPr>
            <p:txBody>
              <a:bodyPr wrap="none" lIns="0" tIns="0" rIns="0" bIns="0">
                <a:spAutoFit/>
              </a:bodyPr>
              <a:lstStyle/>
              <a:p>
                <a:endParaRPr lang="es-ES" dirty="0"/>
              </a:p>
            </p:txBody>
          </p:sp>
          <p:sp>
            <p:nvSpPr>
              <p:cNvPr id="311" name="Freeform 99"/>
              <p:cNvSpPr>
                <a:spLocks/>
              </p:cNvSpPr>
              <p:nvPr/>
            </p:nvSpPr>
            <p:spPr bwMode="auto">
              <a:xfrm>
                <a:off x="792" y="657"/>
                <a:ext cx="1933" cy="1467"/>
              </a:xfrm>
              <a:custGeom>
                <a:avLst/>
                <a:gdLst>
                  <a:gd name="T0" fmla="*/ 120 w 1933"/>
                  <a:gd name="T1" fmla="*/ 69 h 1467"/>
                  <a:gd name="T2" fmla="*/ 120 w 1933"/>
                  <a:gd name="T3" fmla="*/ 0 h 1467"/>
                  <a:gd name="T4" fmla="*/ 0 w 1933"/>
                  <a:gd name="T5" fmla="*/ 0 h 1467"/>
                  <a:gd name="T6" fmla="*/ 0 w 1933"/>
                  <a:gd name="T7" fmla="*/ 974 h 1467"/>
                  <a:gd name="T8" fmla="*/ 1933 w 1933"/>
                  <a:gd name="T9" fmla="*/ 974 h 1467"/>
                  <a:gd name="T10" fmla="*/ 1933 w 1933"/>
                  <a:gd name="T11" fmla="*/ 1467 h 1467"/>
                  <a:gd name="T12" fmla="*/ 0 60000 65536"/>
                  <a:gd name="T13" fmla="*/ 0 60000 65536"/>
                  <a:gd name="T14" fmla="*/ 0 60000 65536"/>
                  <a:gd name="T15" fmla="*/ 0 60000 65536"/>
                  <a:gd name="T16" fmla="*/ 0 60000 65536"/>
                  <a:gd name="T17" fmla="*/ 0 60000 65536"/>
                  <a:gd name="T18" fmla="*/ 0 w 1933"/>
                  <a:gd name="T19" fmla="*/ 0 h 1467"/>
                  <a:gd name="T20" fmla="*/ 1933 w 1933"/>
                  <a:gd name="T21" fmla="*/ 1467 h 1467"/>
                </a:gdLst>
                <a:ahLst/>
                <a:cxnLst>
                  <a:cxn ang="T12">
                    <a:pos x="T0" y="T1"/>
                  </a:cxn>
                  <a:cxn ang="T13">
                    <a:pos x="T2" y="T3"/>
                  </a:cxn>
                  <a:cxn ang="T14">
                    <a:pos x="T4" y="T5"/>
                  </a:cxn>
                  <a:cxn ang="T15">
                    <a:pos x="T6" y="T7"/>
                  </a:cxn>
                  <a:cxn ang="T16">
                    <a:pos x="T8" y="T9"/>
                  </a:cxn>
                  <a:cxn ang="T17">
                    <a:pos x="T10" y="T11"/>
                  </a:cxn>
                </a:cxnLst>
                <a:rect l="T18" t="T19" r="T20" b="T21"/>
                <a:pathLst>
                  <a:path w="1933" h="1467">
                    <a:moveTo>
                      <a:pt x="120" y="69"/>
                    </a:moveTo>
                    <a:lnTo>
                      <a:pt x="120" y="0"/>
                    </a:lnTo>
                    <a:lnTo>
                      <a:pt x="0" y="0"/>
                    </a:lnTo>
                    <a:lnTo>
                      <a:pt x="0" y="974"/>
                    </a:lnTo>
                    <a:lnTo>
                      <a:pt x="1933" y="974"/>
                    </a:lnTo>
                    <a:lnTo>
                      <a:pt x="1933" y="1467"/>
                    </a:lnTo>
                  </a:path>
                </a:pathLst>
              </a:custGeom>
              <a:noFill/>
              <a:ln w="6350" cap="rnd" cmpd="sng">
                <a:solidFill>
                  <a:srgbClr val="95AAE7"/>
                </a:solidFill>
                <a:prstDash val="solid"/>
                <a:round/>
                <a:headEnd type="none" w="sm" len="sm"/>
                <a:tailEnd type="none" w="sm" len="sm"/>
              </a:ln>
            </p:spPr>
            <p:txBody>
              <a:bodyPr wrap="none" lIns="0" tIns="0" rIns="0" bIns="0">
                <a:spAutoFit/>
              </a:bodyPr>
              <a:lstStyle/>
              <a:p>
                <a:endParaRPr lang="es-ES" dirty="0"/>
              </a:p>
            </p:txBody>
          </p:sp>
        </p:grpSp>
        <p:grpSp>
          <p:nvGrpSpPr>
            <p:cNvPr id="43" name="Group 100"/>
            <p:cNvGrpSpPr>
              <a:grpSpLocks/>
            </p:cNvGrpSpPr>
            <p:nvPr/>
          </p:nvGrpSpPr>
          <p:grpSpPr bwMode="auto">
            <a:xfrm>
              <a:off x="4764" y="1694"/>
              <a:ext cx="1181" cy="1547"/>
              <a:chOff x="4764" y="1694"/>
              <a:chExt cx="1181" cy="1547"/>
            </a:xfrm>
          </p:grpSpPr>
          <p:sp>
            <p:nvSpPr>
              <p:cNvPr id="296" name="Rectangle 101"/>
              <p:cNvSpPr>
                <a:spLocks noChangeArrowheads="1"/>
              </p:cNvSpPr>
              <p:nvPr/>
            </p:nvSpPr>
            <p:spPr bwMode="auto">
              <a:xfrm>
                <a:off x="4769" y="1694"/>
                <a:ext cx="1176" cy="1306"/>
              </a:xfrm>
              <a:prstGeom prst="rect">
                <a:avLst/>
              </a:prstGeom>
              <a:solidFill>
                <a:schemeClr val="bg1"/>
              </a:solidFill>
              <a:ln w="12700">
                <a:solidFill>
                  <a:schemeClr val="tx1"/>
                </a:solidFill>
                <a:prstDash val="lgDashDot"/>
                <a:miter lim="800000"/>
                <a:headEnd/>
                <a:tailEnd/>
              </a:ln>
            </p:spPr>
            <p:txBody>
              <a:bodyPr wrap="none" lIns="0" tIns="0" rIns="0" bIns="0">
                <a:spAutoFit/>
              </a:bodyPr>
              <a:lstStyle/>
              <a:p>
                <a:pPr eaLnBrk="0" hangingPunct="0"/>
                <a:endParaRPr lang="es-ES" dirty="0"/>
              </a:p>
            </p:txBody>
          </p:sp>
          <p:sp>
            <p:nvSpPr>
              <p:cNvPr id="297" name="Freeform 102"/>
              <p:cNvSpPr>
                <a:spLocks/>
              </p:cNvSpPr>
              <p:nvPr/>
            </p:nvSpPr>
            <p:spPr bwMode="auto">
              <a:xfrm>
                <a:off x="5063" y="2186"/>
                <a:ext cx="604" cy="582"/>
              </a:xfrm>
              <a:custGeom>
                <a:avLst/>
                <a:gdLst>
                  <a:gd name="T0" fmla="*/ 0 w 604"/>
                  <a:gd name="T1" fmla="*/ 0 h 582"/>
                  <a:gd name="T2" fmla="*/ 0 w 604"/>
                  <a:gd name="T3" fmla="*/ 581 h 582"/>
                  <a:gd name="T4" fmla="*/ 603 w 604"/>
                  <a:gd name="T5" fmla="*/ 581 h 582"/>
                  <a:gd name="T6" fmla="*/ 603 w 604"/>
                  <a:gd name="T7" fmla="*/ 429 h 582"/>
                  <a:gd name="T8" fmla="*/ 0 60000 65536"/>
                  <a:gd name="T9" fmla="*/ 0 60000 65536"/>
                  <a:gd name="T10" fmla="*/ 0 60000 65536"/>
                  <a:gd name="T11" fmla="*/ 0 60000 65536"/>
                  <a:gd name="T12" fmla="*/ 0 w 604"/>
                  <a:gd name="T13" fmla="*/ 0 h 582"/>
                  <a:gd name="T14" fmla="*/ 604 w 604"/>
                  <a:gd name="T15" fmla="*/ 582 h 582"/>
                </a:gdLst>
                <a:ahLst/>
                <a:cxnLst>
                  <a:cxn ang="T8">
                    <a:pos x="T0" y="T1"/>
                  </a:cxn>
                  <a:cxn ang="T9">
                    <a:pos x="T2" y="T3"/>
                  </a:cxn>
                  <a:cxn ang="T10">
                    <a:pos x="T4" y="T5"/>
                  </a:cxn>
                  <a:cxn ang="T11">
                    <a:pos x="T6" y="T7"/>
                  </a:cxn>
                </a:cxnLst>
                <a:rect l="T12" t="T13" r="T14" b="T15"/>
                <a:pathLst>
                  <a:path w="604" h="582">
                    <a:moveTo>
                      <a:pt x="0" y="0"/>
                    </a:moveTo>
                    <a:lnTo>
                      <a:pt x="0" y="581"/>
                    </a:lnTo>
                    <a:lnTo>
                      <a:pt x="603" y="581"/>
                    </a:lnTo>
                    <a:lnTo>
                      <a:pt x="603" y="429"/>
                    </a:lnTo>
                  </a:path>
                </a:pathLst>
              </a:custGeom>
              <a:noFill/>
              <a:ln w="635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298" name="Line 103"/>
              <p:cNvSpPr>
                <a:spLocks noChangeShapeType="1"/>
              </p:cNvSpPr>
              <p:nvPr/>
            </p:nvSpPr>
            <p:spPr bwMode="auto">
              <a:xfrm>
                <a:off x="5364" y="2763"/>
                <a:ext cx="0" cy="200"/>
              </a:xfrm>
              <a:prstGeom prst="line">
                <a:avLst/>
              </a:prstGeom>
              <a:noFill/>
              <a:ln w="6350">
                <a:solidFill>
                  <a:srgbClr val="0000FF"/>
                </a:solidFill>
                <a:round/>
                <a:headEnd type="none" w="sm" len="sm"/>
                <a:tailEnd type="none" w="sm" len="sm"/>
              </a:ln>
            </p:spPr>
            <p:txBody>
              <a:bodyPr wrap="none" lIns="0" tIns="0" rIns="0" bIns="0">
                <a:spAutoFit/>
              </a:bodyPr>
              <a:lstStyle/>
              <a:p>
                <a:endParaRPr lang="es-ES" dirty="0"/>
              </a:p>
            </p:txBody>
          </p:sp>
          <p:sp>
            <p:nvSpPr>
              <p:cNvPr id="299" name="Line 104"/>
              <p:cNvSpPr>
                <a:spLocks noChangeShapeType="1"/>
              </p:cNvSpPr>
              <p:nvPr/>
            </p:nvSpPr>
            <p:spPr bwMode="auto">
              <a:xfrm>
                <a:off x="5066" y="1721"/>
                <a:ext cx="0" cy="226"/>
              </a:xfrm>
              <a:prstGeom prst="line">
                <a:avLst/>
              </a:prstGeom>
              <a:noFill/>
              <a:ln w="6350">
                <a:solidFill>
                  <a:srgbClr val="95AAE7"/>
                </a:solidFill>
                <a:round/>
                <a:headEnd type="stealth" w="med" len="lg"/>
                <a:tailEnd type="none" w="sm" len="sm"/>
              </a:ln>
            </p:spPr>
            <p:txBody>
              <a:bodyPr wrap="none" lIns="0" tIns="0" rIns="0" bIns="0">
                <a:spAutoFit/>
              </a:bodyPr>
              <a:lstStyle/>
              <a:p>
                <a:endParaRPr lang="es-ES" dirty="0"/>
              </a:p>
            </p:txBody>
          </p:sp>
          <p:sp>
            <p:nvSpPr>
              <p:cNvPr id="300" name="Line 105"/>
              <p:cNvSpPr>
                <a:spLocks noChangeShapeType="1"/>
              </p:cNvSpPr>
              <p:nvPr/>
            </p:nvSpPr>
            <p:spPr bwMode="auto">
              <a:xfrm>
                <a:off x="5669" y="1720"/>
                <a:ext cx="0" cy="654"/>
              </a:xfrm>
              <a:prstGeom prst="line">
                <a:avLst/>
              </a:prstGeom>
              <a:noFill/>
              <a:ln w="25400">
                <a:solidFill>
                  <a:srgbClr val="0000FF"/>
                </a:solidFill>
                <a:round/>
                <a:headEnd type="none" w="sm" len="sm"/>
                <a:tailEnd type="stealth" w="med" len="lg"/>
              </a:ln>
            </p:spPr>
            <p:txBody>
              <a:bodyPr wrap="none" lIns="0" tIns="0" rIns="0" bIns="0">
                <a:spAutoFit/>
              </a:bodyPr>
              <a:lstStyle/>
              <a:p>
                <a:endParaRPr lang="es-ES" dirty="0"/>
              </a:p>
            </p:txBody>
          </p:sp>
          <p:sp>
            <p:nvSpPr>
              <p:cNvPr id="301" name="Oval 106"/>
              <p:cNvSpPr>
                <a:spLocks noChangeArrowheads="1"/>
              </p:cNvSpPr>
              <p:nvPr/>
            </p:nvSpPr>
            <p:spPr bwMode="auto">
              <a:xfrm>
                <a:off x="5339" y="2742"/>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302" name="Rectangle 107"/>
              <p:cNvSpPr>
                <a:spLocks noChangeArrowheads="1"/>
              </p:cNvSpPr>
              <p:nvPr/>
            </p:nvSpPr>
            <p:spPr bwMode="auto">
              <a:xfrm>
                <a:off x="4764" y="3042"/>
                <a:ext cx="592" cy="155"/>
              </a:xfrm>
              <a:prstGeom prst="rect">
                <a:avLst/>
              </a:prstGeom>
              <a:solidFill>
                <a:srgbClr val="CECED6"/>
              </a:solidFill>
              <a:ln w="9525">
                <a:noFill/>
                <a:miter lim="800000"/>
                <a:headEnd/>
                <a:tailEnd/>
              </a:ln>
            </p:spPr>
            <p:txBody>
              <a:bodyPr wrap="none" lIns="0" tIns="0" rIns="0" bIns="0">
                <a:spAutoFit/>
              </a:bodyPr>
              <a:lstStyle/>
              <a:p>
                <a:pPr marL="668338" indent="-668338" defTabSz="801688" eaLnBrk="0" hangingPunct="0">
                  <a:lnSpc>
                    <a:spcPct val="80000"/>
                  </a:lnSpc>
                </a:pPr>
                <a:r>
                  <a:rPr lang="en-US" sz="1600" b="0" dirty="0">
                    <a:latin typeface="Arial" charset="0"/>
                  </a:rPr>
                  <a:t>Detalle:</a:t>
                </a:r>
                <a:r>
                  <a:rPr lang="en-US" sz="1800" b="0" dirty="0">
                    <a:latin typeface="Arial" charset="0"/>
                  </a:rPr>
                  <a:t>	</a:t>
                </a:r>
              </a:p>
            </p:txBody>
          </p:sp>
          <p:sp>
            <p:nvSpPr>
              <p:cNvPr id="303" name="Rectangle 108"/>
              <p:cNvSpPr>
                <a:spLocks noChangeArrowheads="1"/>
              </p:cNvSpPr>
              <p:nvPr/>
            </p:nvSpPr>
            <p:spPr bwMode="auto">
              <a:xfrm>
                <a:off x="5398" y="3060"/>
                <a:ext cx="182"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304" name="Rectangle 109"/>
              <p:cNvSpPr>
                <a:spLocks noChangeArrowheads="1"/>
              </p:cNvSpPr>
              <p:nvPr/>
            </p:nvSpPr>
            <p:spPr bwMode="auto">
              <a:xfrm>
                <a:off x="5454" y="3097"/>
                <a:ext cx="71" cy="142"/>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305" name="Freeform 110"/>
              <p:cNvSpPr>
                <a:spLocks/>
              </p:cNvSpPr>
              <p:nvPr/>
            </p:nvSpPr>
            <p:spPr bwMode="auto">
              <a:xfrm>
                <a:off x="5399" y="3066"/>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chemeClr val="tx1"/>
                </a:solidFill>
                <a:prstDash val="solid"/>
                <a:round/>
                <a:headEnd type="none" w="sm" len="sm"/>
                <a:tailEnd type="none" w="sm" len="sm"/>
              </a:ln>
            </p:spPr>
            <p:txBody>
              <a:bodyPr wrap="none" lIns="0" tIns="0" rIns="0" bIns="0">
                <a:spAutoFit/>
              </a:bodyPr>
              <a:lstStyle/>
              <a:p>
                <a:endParaRPr lang="es-ES" dirty="0"/>
              </a:p>
            </p:txBody>
          </p:sp>
          <p:sp>
            <p:nvSpPr>
              <p:cNvPr id="306" name="Rectangle 111"/>
              <p:cNvSpPr>
                <a:spLocks noChangeArrowheads="1"/>
              </p:cNvSpPr>
              <p:nvPr/>
            </p:nvSpPr>
            <p:spPr bwMode="auto">
              <a:xfrm>
                <a:off x="4826" y="2209"/>
                <a:ext cx="212" cy="163"/>
              </a:xfrm>
              <a:prstGeom prst="rect">
                <a:avLst/>
              </a:prstGeom>
              <a:noFill/>
              <a:ln w="9525">
                <a:noFill/>
                <a:miter lim="800000"/>
                <a:headEnd/>
                <a:tailEnd/>
              </a:ln>
            </p:spPr>
            <p:txBody>
              <a:bodyPr wrap="none" lIns="0" tIns="0" rIns="0" bIns="0">
                <a:spAutoFit/>
              </a:bodyPr>
              <a:lstStyle/>
              <a:p>
                <a:pPr defTabSz="801688" eaLnBrk="0" hangingPunct="0"/>
                <a:r>
                  <a:rPr lang="en-US" sz="1600" b="0" dirty="0">
                    <a:latin typeface="Arial" charset="0"/>
                  </a:rPr>
                  <a:t>OV</a:t>
                </a:r>
              </a:p>
            </p:txBody>
          </p:sp>
          <p:sp>
            <p:nvSpPr>
              <p:cNvPr id="307" name="Rectangle 112"/>
              <p:cNvSpPr>
                <a:spLocks noChangeArrowheads="1"/>
              </p:cNvSpPr>
              <p:nvPr/>
            </p:nvSpPr>
            <p:spPr bwMode="auto">
              <a:xfrm>
                <a:off x="5729" y="2649"/>
                <a:ext cx="139" cy="163"/>
              </a:xfrm>
              <a:prstGeom prst="rect">
                <a:avLst/>
              </a:prstGeom>
              <a:noFill/>
              <a:ln w="9525">
                <a:noFill/>
                <a:miter lim="800000"/>
                <a:headEnd/>
                <a:tailEnd/>
              </a:ln>
            </p:spPr>
            <p:txBody>
              <a:bodyPr wrap="none" lIns="0" tIns="0" rIns="0" bIns="0">
                <a:spAutoFit/>
              </a:bodyPr>
              <a:lstStyle/>
              <a:p>
                <a:pPr defTabSz="801688" eaLnBrk="0" hangingPunct="0"/>
                <a:r>
                  <a:rPr lang="en-US" sz="1600" b="0" dirty="0">
                    <a:latin typeface="Arial" charset="0"/>
                  </a:rPr>
                  <a:t>IV</a:t>
                </a:r>
              </a:p>
            </p:txBody>
          </p:sp>
        </p:grpSp>
        <p:sp>
          <p:nvSpPr>
            <p:cNvPr id="44" name="Freeform 113"/>
            <p:cNvSpPr>
              <a:spLocks noChangeArrowheads="1"/>
            </p:cNvSpPr>
            <p:nvPr/>
          </p:nvSpPr>
          <p:spPr bwMode="auto">
            <a:xfrm>
              <a:off x="3107" y="1997"/>
              <a:ext cx="235" cy="496"/>
            </a:xfrm>
            <a:custGeom>
              <a:avLst/>
              <a:gdLst>
                <a:gd name="T0" fmla="*/ 0 w 235"/>
                <a:gd name="T1" fmla="*/ 0 h 496"/>
                <a:gd name="T2" fmla="*/ 0 w 235"/>
                <a:gd name="T3" fmla="*/ 496 h 496"/>
                <a:gd name="T4" fmla="*/ 235 w 235"/>
                <a:gd name="T5" fmla="*/ 496 h 496"/>
                <a:gd name="T6" fmla="*/ 235 w 235"/>
                <a:gd name="T7" fmla="*/ 442 h 496"/>
                <a:gd name="T8" fmla="*/ 0 60000 65536"/>
                <a:gd name="T9" fmla="*/ 0 60000 65536"/>
                <a:gd name="T10" fmla="*/ 0 60000 65536"/>
                <a:gd name="T11" fmla="*/ 0 60000 65536"/>
                <a:gd name="T12" fmla="*/ 0 w 235"/>
                <a:gd name="T13" fmla="*/ 0 h 496"/>
                <a:gd name="T14" fmla="*/ 235 w 235"/>
                <a:gd name="T15" fmla="*/ 496 h 496"/>
              </a:gdLst>
              <a:ahLst/>
              <a:cxnLst>
                <a:cxn ang="T8">
                  <a:pos x="T0" y="T1"/>
                </a:cxn>
                <a:cxn ang="T9">
                  <a:pos x="T2" y="T3"/>
                </a:cxn>
                <a:cxn ang="T10">
                  <a:pos x="T4" y="T5"/>
                </a:cxn>
                <a:cxn ang="T11">
                  <a:pos x="T6" y="T7"/>
                </a:cxn>
              </a:cxnLst>
              <a:rect l="T12" t="T13" r="T14" b="T15"/>
              <a:pathLst>
                <a:path w="235" h="496">
                  <a:moveTo>
                    <a:pt x="0" y="0"/>
                  </a:moveTo>
                  <a:lnTo>
                    <a:pt x="0" y="496"/>
                  </a:lnTo>
                  <a:lnTo>
                    <a:pt x="235" y="496"/>
                  </a:lnTo>
                  <a:lnTo>
                    <a:pt x="235" y="442"/>
                  </a:lnTo>
                </a:path>
              </a:pathLst>
            </a:custGeom>
            <a:noFill/>
            <a:ln w="6350" cmpd="sng">
              <a:solidFill>
                <a:srgbClr val="0000FF"/>
              </a:solidFill>
              <a:round/>
              <a:headEnd type="none" w="sm" len="sm"/>
              <a:tailEnd type="none" w="sm" len="sm"/>
            </a:ln>
          </p:spPr>
          <p:txBody>
            <a:bodyPr wrap="none" lIns="0" tIns="0" rIns="0" bIns="0">
              <a:spAutoFit/>
            </a:bodyPr>
            <a:lstStyle/>
            <a:p>
              <a:endParaRPr lang="es-ES" dirty="0"/>
            </a:p>
          </p:txBody>
        </p:sp>
        <p:sp>
          <p:nvSpPr>
            <p:cNvPr id="45" name="Line 114"/>
            <p:cNvSpPr>
              <a:spLocks noChangeShapeType="1"/>
            </p:cNvSpPr>
            <p:nvPr/>
          </p:nvSpPr>
          <p:spPr bwMode="auto">
            <a:xfrm>
              <a:off x="3107" y="2071"/>
              <a:ext cx="427" cy="0"/>
            </a:xfrm>
            <a:prstGeom prst="line">
              <a:avLst/>
            </a:prstGeom>
            <a:noFill/>
            <a:ln w="6350">
              <a:solidFill>
                <a:srgbClr val="0000FF"/>
              </a:solidFill>
              <a:round/>
              <a:headEnd type="none" w="sm" len="sm"/>
              <a:tailEnd type="none" w="sm" len="sm"/>
            </a:ln>
          </p:spPr>
          <p:txBody>
            <a:bodyPr wrap="none" lIns="0" tIns="0" rIns="0" bIns="0">
              <a:spAutoFit/>
            </a:bodyPr>
            <a:lstStyle/>
            <a:p>
              <a:endParaRPr lang="es-ES" dirty="0"/>
            </a:p>
          </p:txBody>
        </p:sp>
        <p:grpSp>
          <p:nvGrpSpPr>
            <p:cNvPr id="46" name="Group 115"/>
            <p:cNvGrpSpPr>
              <a:grpSpLocks/>
            </p:cNvGrpSpPr>
            <p:nvPr/>
          </p:nvGrpSpPr>
          <p:grpSpPr bwMode="auto">
            <a:xfrm>
              <a:off x="3019" y="1815"/>
              <a:ext cx="411" cy="178"/>
              <a:chOff x="3019" y="1815"/>
              <a:chExt cx="411" cy="178"/>
            </a:xfrm>
          </p:grpSpPr>
          <p:grpSp>
            <p:nvGrpSpPr>
              <p:cNvPr id="288" name="Group 116"/>
              <p:cNvGrpSpPr>
                <a:grpSpLocks/>
              </p:cNvGrpSpPr>
              <p:nvPr/>
            </p:nvGrpSpPr>
            <p:grpSpPr bwMode="auto">
              <a:xfrm>
                <a:off x="3252" y="1815"/>
                <a:ext cx="178" cy="178"/>
                <a:chOff x="3252" y="1815"/>
                <a:chExt cx="178" cy="178"/>
              </a:xfrm>
            </p:grpSpPr>
            <p:sp>
              <p:nvSpPr>
                <p:cNvPr id="294" name="Oval 117"/>
                <p:cNvSpPr>
                  <a:spLocks noChangeArrowheads="1"/>
                </p:cNvSpPr>
                <p:nvPr/>
              </p:nvSpPr>
              <p:spPr bwMode="auto">
                <a:xfrm>
                  <a:off x="3252" y="1815"/>
                  <a:ext cx="178" cy="178"/>
                </a:xfrm>
                <a:prstGeom prst="ellipse">
                  <a:avLst/>
                </a:prstGeom>
                <a:solidFill>
                  <a:schemeClr val="accent1"/>
                </a:solidFill>
                <a:ln w="9525">
                  <a:solidFill>
                    <a:srgbClr val="DDDDDD"/>
                  </a:solidFill>
                  <a:round/>
                  <a:headEnd/>
                  <a:tailEnd/>
                </a:ln>
              </p:spPr>
              <p:txBody>
                <a:bodyPr wrap="none" lIns="0" tIns="0" rIns="0" bIns="0">
                  <a:spAutoFit/>
                </a:bodyPr>
                <a:lstStyle/>
                <a:p>
                  <a:pPr eaLnBrk="0" hangingPunct="0"/>
                  <a:endParaRPr lang="es-ES" dirty="0"/>
                </a:p>
              </p:txBody>
            </p:sp>
            <p:sp>
              <p:nvSpPr>
                <p:cNvPr id="295" name="Rectangle 118"/>
                <p:cNvSpPr>
                  <a:spLocks noChangeArrowheads="1"/>
                </p:cNvSpPr>
                <p:nvPr/>
              </p:nvSpPr>
              <p:spPr bwMode="auto">
                <a:xfrm>
                  <a:off x="3288" y="1833"/>
                  <a:ext cx="106" cy="142"/>
                </a:xfrm>
                <a:prstGeom prst="rect">
                  <a:avLst/>
                </a:prstGeom>
                <a:noFill/>
                <a:ln w="9525">
                  <a:noFill/>
                  <a:miter lim="800000"/>
                  <a:headEnd/>
                  <a:tailEnd/>
                </a:ln>
              </p:spPr>
              <p:txBody>
                <a:bodyPr wrap="none" lIns="0" tIns="0" rIns="0" bIns="0">
                  <a:spAutoFit/>
                </a:bodyPr>
                <a:lstStyle/>
                <a:p>
                  <a:pPr defTabSz="801688" eaLnBrk="0" hangingPunct="0"/>
                  <a:r>
                    <a:rPr lang="en-US" dirty="0">
                      <a:solidFill>
                        <a:srgbClr val="DDDDDD"/>
                      </a:solidFill>
                      <a:latin typeface="Arial" charset="0"/>
                    </a:rPr>
                    <a:t>M</a:t>
                  </a:r>
                </a:p>
              </p:txBody>
            </p:sp>
          </p:grpSp>
          <p:grpSp>
            <p:nvGrpSpPr>
              <p:cNvPr id="289" name="Group 119"/>
              <p:cNvGrpSpPr>
                <a:grpSpLocks/>
              </p:cNvGrpSpPr>
              <p:nvPr/>
            </p:nvGrpSpPr>
            <p:grpSpPr bwMode="auto">
              <a:xfrm>
                <a:off x="3019" y="1815"/>
                <a:ext cx="178" cy="178"/>
                <a:chOff x="3019" y="1815"/>
                <a:chExt cx="178" cy="178"/>
              </a:xfrm>
            </p:grpSpPr>
            <p:sp>
              <p:nvSpPr>
                <p:cNvPr id="292" name="Oval 120"/>
                <p:cNvSpPr>
                  <a:spLocks noChangeArrowheads="1"/>
                </p:cNvSpPr>
                <p:nvPr/>
              </p:nvSpPr>
              <p:spPr bwMode="auto">
                <a:xfrm>
                  <a:off x="3019" y="1815"/>
                  <a:ext cx="178" cy="178"/>
                </a:xfrm>
                <a:prstGeom prst="ellipse">
                  <a:avLst/>
                </a:prstGeom>
                <a:solidFill>
                  <a:schemeClr val="accent1"/>
                </a:solidFill>
                <a:ln w="9525">
                  <a:solidFill>
                    <a:srgbClr val="DDDDDD"/>
                  </a:solidFill>
                  <a:round/>
                  <a:headEnd/>
                  <a:tailEnd/>
                </a:ln>
              </p:spPr>
              <p:txBody>
                <a:bodyPr wrap="none" lIns="0" tIns="0" rIns="0" bIns="0">
                  <a:spAutoFit/>
                </a:bodyPr>
                <a:lstStyle/>
                <a:p>
                  <a:pPr eaLnBrk="0" hangingPunct="0"/>
                  <a:endParaRPr lang="es-ES" dirty="0"/>
                </a:p>
              </p:txBody>
            </p:sp>
            <p:sp>
              <p:nvSpPr>
                <p:cNvPr id="293" name="Freeform 121"/>
                <p:cNvSpPr>
                  <a:spLocks/>
                </p:cNvSpPr>
                <p:nvPr/>
              </p:nvSpPr>
              <p:spPr bwMode="auto">
                <a:xfrm>
                  <a:off x="3056" y="1916"/>
                  <a:ext cx="105" cy="70"/>
                </a:xfrm>
                <a:custGeom>
                  <a:avLst/>
                  <a:gdLst>
                    <a:gd name="T0" fmla="*/ 104 w 105"/>
                    <a:gd name="T1" fmla="*/ 0 h 70"/>
                    <a:gd name="T2" fmla="*/ 0 w 105"/>
                    <a:gd name="T3" fmla="*/ 0 h 70"/>
                    <a:gd name="T4" fmla="*/ 52 w 105"/>
                    <a:gd name="T5" fmla="*/ 69 h 70"/>
                    <a:gd name="T6" fmla="*/ 104 w 105"/>
                    <a:gd name="T7" fmla="*/ 0 h 70"/>
                    <a:gd name="T8" fmla="*/ 0 60000 65536"/>
                    <a:gd name="T9" fmla="*/ 0 60000 65536"/>
                    <a:gd name="T10" fmla="*/ 0 60000 65536"/>
                    <a:gd name="T11" fmla="*/ 0 60000 65536"/>
                    <a:gd name="T12" fmla="*/ 0 w 105"/>
                    <a:gd name="T13" fmla="*/ 0 h 70"/>
                    <a:gd name="T14" fmla="*/ 105 w 105"/>
                    <a:gd name="T15" fmla="*/ 70 h 70"/>
                  </a:gdLst>
                  <a:ahLst/>
                  <a:cxnLst>
                    <a:cxn ang="T8">
                      <a:pos x="T0" y="T1"/>
                    </a:cxn>
                    <a:cxn ang="T9">
                      <a:pos x="T2" y="T3"/>
                    </a:cxn>
                    <a:cxn ang="T10">
                      <a:pos x="T4" y="T5"/>
                    </a:cxn>
                    <a:cxn ang="T11">
                      <a:pos x="T6" y="T7"/>
                    </a:cxn>
                  </a:cxnLst>
                  <a:rect l="T12" t="T13" r="T14" b="T15"/>
                  <a:pathLst>
                    <a:path w="105" h="70">
                      <a:moveTo>
                        <a:pt x="104" y="0"/>
                      </a:moveTo>
                      <a:lnTo>
                        <a:pt x="0" y="0"/>
                      </a:lnTo>
                      <a:lnTo>
                        <a:pt x="52" y="69"/>
                      </a:lnTo>
                      <a:lnTo>
                        <a:pt x="104" y="0"/>
                      </a:lnTo>
                    </a:path>
                  </a:pathLst>
                </a:custGeom>
                <a:solidFill>
                  <a:srgbClr val="DDDDDD"/>
                </a:solidFill>
                <a:ln w="9525" cap="rnd">
                  <a:noFill/>
                  <a:round/>
                  <a:headEnd/>
                  <a:tailEnd/>
                </a:ln>
              </p:spPr>
              <p:txBody>
                <a:bodyPr wrap="none" lIns="0" tIns="0" rIns="0" bIns="0">
                  <a:spAutoFit/>
                </a:bodyPr>
                <a:lstStyle/>
                <a:p>
                  <a:endParaRPr lang="es-ES" dirty="0"/>
                </a:p>
              </p:txBody>
            </p:sp>
          </p:grpSp>
          <p:sp>
            <p:nvSpPr>
              <p:cNvPr id="290" name="Line 122"/>
              <p:cNvSpPr>
                <a:spLocks noChangeShapeType="1"/>
              </p:cNvSpPr>
              <p:nvPr/>
            </p:nvSpPr>
            <p:spPr bwMode="auto">
              <a:xfrm>
                <a:off x="3200" y="1886"/>
                <a:ext cx="51" cy="0"/>
              </a:xfrm>
              <a:prstGeom prst="line">
                <a:avLst/>
              </a:prstGeom>
              <a:noFill/>
              <a:ln w="12700">
                <a:solidFill>
                  <a:srgbClr val="DDDDDD"/>
                </a:solidFill>
                <a:round/>
                <a:headEnd type="none" w="sm" len="sm"/>
                <a:tailEnd type="none" w="sm" len="sm"/>
              </a:ln>
            </p:spPr>
            <p:txBody>
              <a:bodyPr wrap="none" lIns="0" tIns="0" rIns="0" bIns="0">
                <a:spAutoFit/>
              </a:bodyPr>
              <a:lstStyle/>
              <a:p>
                <a:endParaRPr lang="es-ES" dirty="0"/>
              </a:p>
            </p:txBody>
          </p:sp>
          <p:sp>
            <p:nvSpPr>
              <p:cNvPr id="291" name="Line 123"/>
              <p:cNvSpPr>
                <a:spLocks noChangeShapeType="1"/>
              </p:cNvSpPr>
              <p:nvPr/>
            </p:nvSpPr>
            <p:spPr bwMode="auto">
              <a:xfrm>
                <a:off x="3200" y="1919"/>
                <a:ext cx="51" cy="0"/>
              </a:xfrm>
              <a:prstGeom prst="line">
                <a:avLst/>
              </a:prstGeom>
              <a:noFill/>
              <a:ln w="12700">
                <a:solidFill>
                  <a:srgbClr val="DDDDDD"/>
                </a:solidFill>
                <a:round/>
                <a:headEnd type="none" w="sm" len="sm"/>
                <a:tailEnd type="none" w="sm" len="sm"/>
              </a:ln>
            </p:spPr>
            <p:txBody>
              <a:bodyPr wrap="none" lIns="0" tIns="0" rIns="0" bIns="0">
                <a:spAutoFit/>
              </a:bodyPr>
              <a:lstStyle/>
              <a:p>
                <a:endParaRPr lang="es-ES" dirty="0"/>
              </a:p>
            </p:txBody>
          </p:sp>
        </p:grpSp>
        <p:sp>
          <p:nvSpPr>
            <p:cNvPr id="47" name="Oval 124"/>
            <p:cNvSpPr>
              <a:spLocks noChangeArrowheads="1"/>
            </p:cNvSpPr>
            <p:nvPr/>
          </p:nvSpPr>
          <p:spPr bwMode="auto">
            <a:xfrm>
              <a:off x="3081" y="2043"/>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48" name="Freeform 125"/>
            <p:cNvSpPr>
              <a:spLocks/>
            </p:cNvSpPr>
            <p:nvPr/>
          </p:nvSpPr>
          <p:spPr bwMode="auto">
            <a:xfrm>
              <a:off x="848" y="896"/>
              <a:ext cx="2264" cy="917"/>
            </a:xfrm>
            <a:custGeom>
              <a:avLst/>
              <a:gdLst>
                <a:gd name="T0" fmla="*/ 0 w 2151"/>
                <a:gd name="T1" fmla="*/ 0 h 917"/>
                <a:gd name="T2" fmla="*/ 0 w 2151"/>
                <a:gd name="T3" fmla="*/ 697 h 917"/>
                <a:gd name="T4" fmla="*/ 2150 w 2151"/>
                <a:gd name="T5" fmla="*/ 697 h 917"/>
                <a:gd name="T6" fmla="*/ 2150 w 2151"/>
                <a:gd name="T7" fmla="*/ 916 h 917"/>
                <a:gd name="T8" fmla="*/ 0 60000 65536"/>
                <a:gd name="T9" fmla="*/ 0 60000 65536"/>
                <a:gd name="T10" fmla="*/ 0 60000 65536"/>
                <a:gd name="T11" fmla="*/ 0 60000 65536"/>
                <a:gd name="T12" fmla="*/ 0 w 2151"/>
                <a:gd name="T13" fmla="*/ 0 h 917"/>
                <a:gd name="T14" fmla="*/ 2151 w 2151"/>
                <a:gd name="T15" fmla="*/ 917 h 917"/>
              </a:gdLst>
              <a:ahLst/>
              <a:cxnLst>
                <a:cxn ang="T8">
                  <a:pos x="T0" y="T1"/>
                </a:cxn>
                <a:cxn ang="T9">
                  <a:pos x="T2" y="T3"/>
                </a:cxn>
                <a:cxn ang="T10">
                  <a:pos x="T4" y="T5"/>
                </a:cxn>
                <a:cxn ang="T11">
                  <a:pos x="T6" y="T7"/>
                </a:cxn>
              </a:cxnLst>
              <a:rect l="T12" t="T13" r="T14" b="T15"/>
              <a:pathLst>
                <a:path w="2151" h="917">
                  <a:moveTo>
                    <a:pt x="0" y="0"/>
                  </a:moveTo>
                  <a:lnTo>
                    <a:pt x="0" y="697"/>
                  </a:lnTo>
                  <a:lnTo>
                    <a:pt x="2150" y="697"/>
                  </a:lnTo>
                  <a:lnTo>
                    <a:pt x="2150" y="916"/>
                  </a:lnTo>
                </a:path>
              </a:pathLst>
            </a:custGeom>
            <a:noFill/>
            <a:ln w="6350" cap="rnd" cmpd="sng">
              <a:solidFill>
                <a:srgbClr val="95AAE7"/>
              </a:solidFill>
              <a:prstDash val="solid"/>
              <a:round/>
              <a:headEnd type="none" w="sm" len="sm"/>
              <a:tailEnd type="none" w="sm" len="sm"/>
            </a:ln>
          </p:spPr>
          <p:txBody>
            <a:bodyPr wrap="none" lIns="0" tIns="0" rIns="0" bIns="0">
              <a:spAutoFit/>
            </a:bodyPr>
            <a:lstStyle/>
            <a:p>
              <a:endParaRPr lang="es-ES" dirty="0"/>
            </a:p>
          </p:txBody>
        </p:sp>
        <p:grpSp>
          <p:nvGrpSpPr>
            <p:cNvPr id="49" name="Group 126"/>
            <p:cNvGrpSpPr>
              <a:grpSpLocks/>
            </p:cNvGrpSpPr>
            <p:nvPr/>
          </p:nvGrpSpPr>
          <p:grpSpPr bwMode="auto">
            <a:xfrm>
              <a:off x="3543" y="1957"/>
              <a:ext cx="190" cy="219"/>
              <a:chOff x="3543" y="1957"/>
              <a:chExt cx="190" cy="219"/>
            </a:xfrm>
          </p:grpSpPr>
          <p:sp>
            <p:nvSpPr>
              <p:cNvPr id="284" name="Rectangle 127"/>
              <p:cNvSpPr>
                <a:spLocks noChangeArrowheads="1"/>
              </p:cNvSpPr>
              <p:nvPr/>
            </p:nvSpPr>
            <p:spPr bwMode="auto">
              <a:xfrm>
                <a:off x="3543" y="1984"/>
                <a:ext cx="182" cy="181"/>
              </a:xfrm>
              <a:prstGeom prst="rect">
                <a:avLst/>
              </a:prstGeom>
              <a:solidFill>
                <a:srgbClr val="FFE173"/>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285" name="Line 128"/>
              <p:cNvSpPr>
                <a:spLocks noChangeShapeType="1"/>
              </p:cNvSpPr>
              <p:nvPr/>
            </p:nvSpPr>
            <p:spPr bwMode="auto">
              <a:xfrm flipV="1">
                <a:off x="3547" y="1989"/>
                <a:ext cx="171" cy="17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286" name="Rectangle 129"/>
              <p:cNvSpPr>
                <a:spLocks noChangeArrowheads="1"/>
              </p:cNvSpPr>
              <p:nvPr/>
            </p:nvSpPr>
            <p:spPr bwMode="auto">
              <a:xfrm>
                <a:off x="3551" y="1957"/>
                <a:ext cx="71" cy="142"/>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287" name="Rectangle 130"/>
              <p:cNvSpPr>
                <a:spLocks noChangeArrowheads="1"/>
              </p:cNvSpPr>
              <p:nvPr/>
            </p:nvSpPr>
            <p:spPr bwMode="auto">
              <a:xfrm>
                <a:off x="3640" y="2034"/>
                <a:ext cx="93" cy="142"/>
              </a:xfrm>
              <a:prstGeom prst="rect">
                <a:avLst/>
              </a:prstGeom>
              <a:noFill/>
              <a:ln w="9525">
                <a:noFill/>
                <a:miter lim="800000"/>
                <a:headEnd/>
                <a:tailEnd/>
              </a:ln>
            </p:spPr>
            <p:txBody>
              <a:bodyPr wrap="none" lIns="0" tIns="0" rIns="0" bIns="0">
                <a:spAutoFit/>
              </a:bodyPr>
              <a:lstStyle/>
              <a:p>
                <a:pPr defTabSz="801688" eaLnBrk="0" hangingPunct="0"/>
                <a:r>
                  <a:rPr lang="en-US" b="0" dirty="0">
                    <a:solidFill>
                      <a:schemeClr val="hlink"/>
                    </a:solidFill>
                    <a:latin typeface="Arial" charset="0"/>
                  </a:rPr>
                  <a:t>U</a:t>
                </a:r>
              </a:p>
            </p:txBody>
          </p:sp>
        </p:grpSp>
        <p:sp>
          <p:nvSpPr>
            <p:cNvPr id="50" name="Freeform 131"/>
            <p:cNvSpPr>
              <a:spLocks noChangeArrowheads="1"/>
            </p:cNvSpPr>
            <p:nvPr/>
          </p:nvSpPr>
          <p:spPr bwMode="auto">
            <a:xfrm>
              <a:off x="1104" y="1760"/>
              <a:ext cx="2438" cy="1"/>
            </a:xfrm>
            <a:custGeom>
              <a:avLst/>
              <a:gdLst>
                <a:gd name="T0" fmla="*/ 0 w 2438"/>
                <a:gd name="T1" fmla="*/ 0 h 1"/>
                <a:gd name="T2" fmla="*/ 2438 w 2438"/>
                <a:gd name="T3" fmla="*/ 0 h 1"/>
                <a:gd name="T4" fmla="*/ 0 60000 65536"/>
                <a:gd name="T5" fmla="*/ 0 60000 65536"/>
                <a:gd name="T6" fmla="*/ 0 w 2438"/>
                <a:gd name="T7" fmla="*/ 0 h 1"/>
                <a:gd name="T8" fmla="*/ 2438 w 2438"/>
                <a:gd name="T9" fmla="*/ 1 h 1"/>
              </a:gdLst>
              <a:ahLst/>
              <a:cxnLst>
                <a:cxn ang="T4">
                  <a:pos x="T0" y="T1"/>
                </a:cxn>
                <a:cxn ang="T5">
                  <a:pos x="T2" y="T3"/>
                </a:cxn>
              </a:cxnLst>
              <a:rect l="T6" t="T7" r="T8" b="T9"/>
              <a:pathLst>
                <a:path w="2438" h="1">
                  <a:moveTo>
                    <a:pt x="0" y="0"/>
                  </a:moveTo>
                  <a:lnTo>
                    <a:pt x="2438" y="0"/>
                  </a:lnTo>
                </a:path>
              </a:pathLst>
            </a:custGeom>
            <a:noFill/>
            <a:ln w="6350">
              <a:solidFill>
                <a:srgbClr val="9801FF"/>
              </a:solidFill>
              <a:round/>
              <a:headEnd type="none" w="sm" len="sm"/>
              <a:tailEnd type="none" w="sm" len="sm"/>
            </a:ln>
          </p:spPr>
          <p:txBody>
            <a:bodyPr wrap="none" lIns="0" tIns="0" rIns="0" bIns="0">
              <a:spAutoFit/>
            </a:bodyPr>
            <a:lstStyle/>
            <a:p>
              <a:endParaRPr lang="es-ES" dirty="0"/>
            </a:p>
          </p:txBody>
        </p:sp>
        <p:sp>
          <p:nvSpPr>
            <p:cNvPr id="51" name="Oval 132"/>
            <p:cNvSpPr>
              <a:spLocks noChangeArrowheads="1"/>
            </p:cNvSpPr>
            <p:nvPr/>
          </p:nvSpPr>
          <p:spPr bwMode="auto">
            <a:xfrm>
              <a:off x="1078" y="1736"/>
              <a:ext cx="52" cy="52"/>
            </a:xfrm>
            <a:prstGeom prst="ellipse">
              <a:avLst/>
            </a:prstGeom>
            <a:solidFill>
              <a:srgbClr val="9903FD"/>
            </a:solidFill>
            <a:ln w="9525">
              <a:noFill/>
              <a:round/>
              <a:headEnd/>
              <a:tailEnd/>
            </a:ln>
          </p:spPr>
          <p:txBody>
            <a:bodyPr wrap="none" lIns="0" tIns="0" rIns="0" bIns="0">
              <a:spAutoFit/>
            </a:bodyPr>
            <a:lstStyle/>
            <a:p>
              <a:pPr eaLnBrk="0" hangingPunct="0"/>
              <a:endParaRPr lang="es-ES" dirty="0"/>
            </a:p>
          </p:txBody>
        </p:sp>
        <p:sp>
          <p:nvSpPr>
            <p:cNvPr id="52" name="Freeform 133"/>
            <p:cNvSpPr>
              <a:spLocks noChangeArrowheads="1"/>
            </p:cNvSpPr>
            <p:nvPr/>
          </p:nvSpPr>
          <p:spPr bwMode="auto">
            <a:xfrm>
              <a:off x="1104" y="1122"/>
              <a:ext cx="2" cy="932"/>
            </a:xfrm>
            <a:custGeom>
              <a:avLst/>
              <a:gdLst>
                <a:gd name="T0" fmla="*/ 0 w 2"/>
                <a:gd name="T1" fmla="*/ 932 h 932"/>
                <a:gd name="T2" fmla="*/ 2 w 2"/>
                <a:gd name="T3" fmla="*/ 0 h 932"/>
                <a:gd name="T4" fmla="*/ 0 60000 65536"/>
                <a:gd name="T5" fmla="*/ 0 60000 65536"/>
                <a:gd name="T6" fmla="*/ 0 w 2"/>
                <a:gd name="T7" fmla="*/ 0 h 932"/>
                <a:gd name="T8" fmla="*/ 2 w 2"/>
                <a:gd name="T9" fmla="*/ 932 h 932"/>
              </a:gdLst>
              <a:ahLst/>
              <a:cxnLst>
                <a:cxn ang="T4">
                  <a:pos x="T0" y="T1"/>
                </a:cxn>
                <a:cxn ang="T5">
                  <a:pos x="T2" y="T3"/>
                </a:cxn>
              </a:cxnLst>
              <a:rect l="T6" t="T7" r="T8" b="T9"/>
              <a:pathLst>
                <a:path w="2" h="932">
                  <a:moveTo>
                    <a:pt x="0" y="932"/>
                  </a:moveTo>
                  <a:lnTo>
                    <a:pt x="2" y="0"/>
                  </a:lnTo>
                </a:path>
              </a:pathLst>
            </a:custGeom>
            <a:noFill/>
            <a:ln w="6350" cap="flat" cmpd="sng">
              <a:solidFill>
                <a:srgbClr val="9801FF"/>
              </a:solidFill>
              <a:prstDash val="solid"/>
              <a:round/>
              <a:headEnd type="none" w="sm" len="sm"/>
              <a:tailEnd type="none" w="sm" len="sm"/>
            </a:ln>
          </p:spPr>
          <p:txBody>
            <a:bodyPr wrap="none" lIns="0" tIns="0" rIns="0" bIns="0">
              <a:spAutoFit/>
            </a:bodyPr>
            <a:lstStyle/>
            <a:p>
              <a:endParaRPr lang="es-ES" dirty="0"/>
            </a:p>
          </p:txBody>
        </p:sp>
        <p:sp>
          <p:nvSpPr>
            <p:cNvPr id="53" name="Rectangle 134"/>
            <p:cNvSpPr>
              <a:spLocks noChangeArrowheads="1"/>
            </p:cNvSpPr>
            <p:nvPr/>
          </p:nvSpPr>
          <p:spPr bwMode="auto">
            <a:xfrm>
              <a:off x="1375" y="3102"/>
              <a:ext cx="211" cy="183"/>
            </a:xfrm>
            <a:prstGeom prst="rect">
              <a:avLst/>
            </a:prstGeom>
            <a:noFill/>
            <a:ln w="9525">
              <a:noFill/>
              <a:miter lim="800000"/>
              <a:headEnd/>
              <a:tailEnd/>
            </a:ln>
          </p:spPr>
          <p:txBody>
            <a:bodyPr wrap="none" lIns="0" tIns="0" rIns="0" bIns="0">
              <a:spAutoFit/>
            </a:bodyPr>
            <a:lstStyle/>
            <a:p>
              <a:pPr defTabSz="801688" eaLnBrk="0" hangingPunct="0"/>
              <a:r>
                <a:rPr lang="en-US" sz="1800" dirty="0">
                  <a:latin typeface="Arial" charset="0"/>
                </a:rPr>
                <a:t>PL</a:t>
              </a:r>
            </a:p>
          </p:txBody>
        </p:sp>
        <p:sp>
          <p:nvSpPr>
            <p:cNvPr id="54" name="Rectangle 135"/>
            <p:cNvSpPr>
              <a:spLocks noChangeArrowheads="1"/>
            </p:cNvSpPr>
            <p:nvPr/>
          </p:nvSpPr>
          <p:spPr bwMode="auto">
            <a:xfrm>
              <a:off x="847" y="2520"/>
              <a:ext cx="186" cy="1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PL</a:t>
              </a:r>
              <a:endParaRPr lang="en-US" sz="1800" dirty="0">
                <a:latin typeface="Arial" charset="0"/>
              </a:endParaRPr>
            </a:p>
          </p:txBody>
        </p:sp>
        <p:sp>
          <p:nvSpPr>
            <p:cNvPr id="55" name="Rectangle 136"/>
            <p:cNvSpPr>
              <a:spLocks noChangeArrowheads="1"/>
            </p:cNvSpPr>
            <p:nvPr/>
          </p:nvSpPr>
          <p:spPr bwMode="auto">
            <a:xfrm>
              <a:off x="762" y="1665"/>
              <a:ext cx="195" cy="1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SV</a:t>
              </a:r>
            </a:p>
          </p:txBody>
        </p:sp>
        <p:sp>
          <p:nvSpPr>
            <p:cNvPr id="56" name="Rectangle 137"/>
            <p:cNvSpPr>
              <a:spLocks noChangeArrowheads="1"/>
            </p:cNvSpPr>
            <p:nvPr/>
          </p:nvSpPr>
          <p:spPr bwMode="auto">
            <a:xfrm>
              <a:off x="1269" y="1865"/>
              <a:ext cx="195" cy="1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SV</a:t>
              </a:r>
              <a:endParaRPr lang="en-US" sz="1800" dirty="0">
                <a:latin typeface="Arial" charset="0"/>
              </a:endParaRPr>
            </a:p>
          </p:txBody>
        </p:sp>
        <p:sp>
          <p:nvSpPr>
            <p:cNvPr id="57" name="Freeform 138"/>
            <p:cNvSpPr>
              <a:spLocks/>
            </p:cNvSpPr>
            <p:nvPr/>
          </p:nvSpPr>
          <p:spPr bwMode="auto">
            <a:xfrm>
              <a:off x="1104" y="2238"/>
              <a:ext cx="1" cy="780"/>
            </a:xfrm>
            <a:custGeom>
              <a:avLst/>
              <a:gdLst>
                <a:gd name="T0" fmla="*/ 0 w 1"/>
                <a:gd name="T1" fmla="*/ 0 h 780"/>
                <a:gd name="T2" fmla="*/ 0 w 1"/>
                <a:gd name="T3" fmla="*/ 780 h 780"/>
                <a:gd name="T4" fmla="*/ 0 60000 65536"/>
                <a:gd name="T5" fmla="*/ 0 60000 65536"/>
                <a:gd name="T6" fmla="*/ 0 w 1"/>
                <a:gd name="T7" fmla="*/ 0 h 780"/>
                <a:gd name="T8" fmla="*/ 1 w 1"/>
                <a:gd name="T9" fmla="*/ 780 h 780"/>
              </a:gdLst>
              <a:ahLst/>
              <a:cxnLst>
                <a:cxn ang="T4">
                  <a:pos x="T0" y="T1"/>
                </a:cxn>
                <a:cxn ang="T5">
                  <a:pos x="T2" y="T3"/>
                </a:cxn>
              </a:cxnLst>
              <a:rect l="T6" t="T7" r="T8" b="T9"/>
              <a:pathLst>
                <a:path w="1" h="780">
                  <a:moveTo>
                    <a:pt x="0" y="0"/>
                  </a:moveTo>
                  <a:lnTo>
                    <a:pt x="0" y="780"/>
                  </a:lnTo>
                </a:path>
              </a:pathLst>
            </a:custGeom>
            <a:noFill/>
            <a:ln w="6350" cmpd="sng">
              <a:solidFill>
                <a:srgbClr val="9903FF"/>
              </a:solidFill>
              <a:round/>
              <a:headEnd type="none" w="sm" len="sm"/>
              <a:tailEnd type="none" w="sm" len="sm"/>
            </a:ln>
          </p:spPr>
          <p:txBody>
            <a:bodyPr wrap="none" lIns="0" tIns="0" rIns="0" bIns="0">
              <a:spAutoFit/>
            </a:bodyPr>
            <a:lstStyle/>
            <a:p>
              <a:endParaRPr lang="es-ES" dirty="0"/>
            </a:p>
          </p:txBody>
        </p:sp>
        <p:sp>
          <p:nvSpPr>
            <p:cNvPr id="58" name="Freeform 139"/>
            <p:cNvSpPr>
              <a:spLocks/>
            </p:cNvSpPr>
            <p:nvPr/>
          </p:nvSpPr>
          <p:spPr bwMode="auto">
            <a:xfrm>
              <a:off x="606" y="1118"/>
              <a:ext cx="305" cy="725"/>
            </a:xfrm>
            <a:custGeom>
              <a:avLst/>
              <a:gdLst>
                <a:gd name="T0" fmla="*/ 0 w 441"/>
                <a:gd name="T1" fmla="*/ 717 h 717"/>
                <a:gd name="T2" fmla="*/ 0 w 441"/>
                <a:gd name="T3" fmla="*/ 292 h 717"/>
                <a:gd name="T4" fmla="*/ 441 w 441"/>
                <a:gd name="T5" fmla="*/ 290 h 717"/>
                <a:gd name="T6" fmla="*/ 440 w 441"/>
                <a:gd name="T7" fmla="*/ 0 h 717"/>
                <a:gd name="T8" fmla="*/ 0 60000 65536"/>
                <a:gd name="T9" fmla="*/ 0 60000 65536"/>
                <a:gd name="T10" fmla="*/ 0 60000 65536"/>
                <a:gd name="T11" fmla="*/ 0 60000 65536"/>
                <a:gd name="T12" fmla="*/ 0 w 441"/>
                <a:gd name="T13" fmla="*/ 0 h 717"/>
                <a:gd name="T14" fmla="*/ 441 w 441"/>
                <a:gd name="T15" fmla="*/ 717 h 717"/>
              </a:gdLst>
              <a:ahLst/>
              <a:cxnLst>
                <a:cxn ang="T8">
                  <a:pos x="T0" y="T1"/>
                </a:cxn>
                <a:cxn ang="T9">
                  <a:pos x="T2" y="T3"/>
                </a:cxn>
                <a:cxn ang="T10">
                  <a:pos x="T4" y="T5"/>
                </a:cxn>
                <a:cxn ang="T11">
                  <a:pos x="T6" y="T7"/>
                </a:cxn>
              </a:cxnLst>
              <a:rect l="T12" t="T13" r="T14" b="T15"/>
              <a:pathLst>
                <a:path w="441" h="717">
                  <a:moveTo>
                    <a:pt x="0" y="717"/>
                  </a:moveTo>
                  <a:lnTo>
                    <a:pt x="0" y="292"/>
                  </a:lnTo>
                  <a:lnTo>
                    <a:pt x="441" y="290"/>
                  </a:lnTo>
                  <a:lnTo>
                    <a:pt x="440" y="0"/>
                  </a:lnTo>
                </a:path>
              </a:pathLst>
            </a:custGeom>
            <a:noFill/>
            <a:ln w="6350" cap="flat" cmpd="sng">
              <a:solidFill>
                <a:srgbClr val="9900FF"/>
              </a:solidFill>
              <a:prstDash val="solid"/>
              <a:round/>
              <a:headEnd type="none" w="sm" len="sm"/>
              <a:tailEnd type="none" w="sm" len="sm"/>
            </a:ln>
          </p:spPr>
          <p:txBody>
            <a:bodyPr wrap="none" lIns="0" tIns="0" rIns="0" bIns="0">
              <a:spAutoFit/>
            </a:bodyPr>
            <a:lstStyle/>
            <a:p>
              <a:endParaRPr lang="es-ES" dirty="0"/>
            </a:p>
          </p:txBody>
        </p:sp>
        <p:grpSp>
          <p:nvGrpSpPr>
            <p:cNvPr id="59" name="Group 140"/>
            <p:cNvGrpSpPr>
              <a:grpSpLocks/>
            </p:cNvGrpSpPr>
            <p:nvPr/>
          </p:nvGrpSpPr>
          <p:grpSpPr bwMode="auto">
            <a:xfrm>
              <a:off x="604" y="2024"/>
              <a:ext cx="92" cy="1352"/>
              <a:chOff x="604" y="2028"/>
              <a:chExt cx="92" cy="1352"/>
            </a:xfrm>
          </p:grpSpPr>
          <p:sp>
            <p:nvSpPr>
              <p:cNvPr id="282" name="Freeform 141"/>
              <p:cNvSpPr>
                <a:spLocks/>
              </p:cNvSpPr>
              <p:nvPr/>
            </p:nvSpPr>
            <p:spPr bwMode="auto">
              <a:xfrm>
                <a:off x="604" y="2411"/>
                <a:ext cx="92" cy="969"/>
              </a:xfrm>
              <a:custGeom>
                <a:avLst/>
                <a:gdLst>
                  <a:gd name="T0" fmla="*/ 92 w 92"/>
                  <a:gd name="T1" fmla="*/ 0 h 860"/>
                  <a:gd name="T2" fmla="*/ 0 w 92"/>
                  <a:gd name="T3" fmla="*/ 0 h 860"/>
                  <a:gd name="T4" fmla="*/ 0 w 92"/>
                  <a:gd name="T5" fmla="*/ 860 h 860"/>
                  <a:gd name="T6" fmla="*/ 0 60000 65536"/>
                  <a:gd name="T7" fmla="*/ 0 60000 65536"/>
                  <a:gd name="T8" fmla="*/ 0 60000 65536"/>
                  <a:gd name="T9" fmla="*/ 0 w 92"/>
                  <a:gd name="T10" fmla="*/ 0 h 860"/>
                  <a:gd name="T11" fmla="*/ 92 w 92"/>
                  <a:gd name="T12" fmla="*/ 860 h 860"/>
                </a:gdLst>
                <a:ahLst/>
                <a:cxnLst>
                  <a:cxn ang="T6">
                    <a:pos x="T0" y="T1"/>
                  </a:cxn>
                  <a:cxn ang="T7">
                    <a:pos x="T2" y="T3"/>
                  </a:cxn>
                  <a:cxn ang="T8">
                    <a:pos x="T4" y="T5"/>
                  </a:cxn>
                </a:cxnLst>
                <a:rect l="T9" t="T10" r="T11" b="T12"/>
                <a:pathLst>
                  <a:path w="92" h="860">
                    <a:moveTo>
                      <a:pt x="92" y="0"/>
                    </a:moveTo>
                    <a:lnTo>
                      <a:pt x="0" y="0"/>
                    </a:lnTo>
                    <a:lnTo>
                      <a:pt x="0" y="860"/>
                    </a:lnTo>
                  </a:path>
                </a:pathLst>
              </a:custGeom>
              <a:noFill/>
              <a:ln w="6350" cap="flat" cmpd="sng">
                <a:solidFill>
                  <a:srgbClr val="9903FF"/>
                </a:solidFill>
                <a:prstDash val="solid"/>
                <a:round/>
                <a:headEnd type="none" w="sm" len="sm"/>
                <a:tailEnd type="none" w="sm" len="sm"/>
              </a:ln>
            </p:spPr>
            <p:txBody>
              <a:bodyPr wrap="none" lIns="0" tIns="0" rIns="0" bIns="0">
                <a:spAutoFit/>
              </a:bodyPr>
              <a:lstStyle/>
              <a:p>
                <a:endParaRPr lang="es-ES" dirty="0"/>
              </a:p>
            </p:txBody>
          </p:sp>
          <p:sp>
            <p:nvSpPr>
              <p:cNvPr id="283" name="Line 142"/>
              <p:cNvSpPr>
                <a:spLocks noChangeShapeType="1"/>
              </p:cNvSpPr>
              <p:nvPr/>
            </p:nvSpPr>
            <p:spPr bwMode="auto">
              <a:xfrm>
                <a:off x="605" y="2028"/>
                <a:ext cx="0" cy="381"/>
              </a:xfrm>
              <a:prstGeom prst="line">
                <a:avLst/>
              </a:prstGeom>
              <a:noFill/>
              <a:ln w="6350">
                <a:solidFill>
                  <a:srgbClr val="9903FF"/>
                </a:solidFill>
                <a:round/>
                <a:headEnd type="none" w="sm" len="sm"/>
                <a:tailEnd type="none" w="sm" len="sm"/>
              </a:ln>
            </p:spPr>
            <p:txBody>
              <a:bodyPr wrap="none" lIns="0" tIns="0" rIns="0" bIns="0">
                <a:spAutoFit/>
              </a:bodyPr>
              <a:lstStyle/>
              <a:p>
                <a:endParaRPr lang="es-ES" dirty="0"/>
              </a:p>
            </p:txBody>
          </p:sp>
        </p:grpSp>
        <p:sp>
          <p:nvSpPr>
            <p:cNvPr id="60" name="Freeform 143"/>
            <p:cNvSpPr>
              <a:spLocks noChangeArrowheads="1"/>
            </p:cNvSpPr>
            <p:nvPr/>
          </p:nvSpPr>
          <p:spPr bwMode="auto">
            <a:xfrm>
              <a:off x="3107" y="1997"/>
              <a:ext cx="235" cy="496"/>
            </a:xfrm>
            <a:custGeom>
              <a:avLst/>
              <a:gdLst>
                <a:gd name="T0" fmla="*/ 0 w 235"/>
                <a:gd name="T1" fmla="*/ 0 h 496"/>
                <a:gd name="T2" fmla="*/ 0 w 235"/>
                <a:gd name="T3" fmla="*/ 496 h 496"/>
                <a:gd name="T4" fmla="*/ 235 w 235"/>
                <a:gd name="T5" fmla="*/ 496 h 496"/>
                <a:gd name="T6" fmla="*/ 235 w 235"/>
                <a:gd name="T7" fmla="*/ 442 h 496"/>
                <a:gd name="T8" fmla="*/ 0 60000 65536"/>
                <a:gd name="T9" fmla="*/ 0 60000 65536"/>
                <a:gd name="T10" fmla="*/ 0 60000 65536"/>
                <a:gd name="T11" fmla="*/ 0 60000 65536"/>
                <a:gd name="T12" fmla="*/ 0 w 235"/>
                <a:gd name="T13" fmla="*/ 0 h 496"/>
                <a:gd name="T14" fmla="*/ 235 w 235"/>
                <a:gd name="T15" fmla="*/ 496 h 496"/>
              </a:gdLst>
              <a:ahLst/>
              <a:cxnLst>
                <a:cxn ang="T8">
                  <a:pos x="T0" y="T1"/>
                </a:cxn>
                <a:cxn ang="T9">
                  <a:pos x="T2" y="T3"/>
                </a:cxn>
                <a:cxn ang="T10">
                  <a:pos x="T4" y="T5"/>
                </a:cxn>
                <a:cxn ang="T11">
                  <a:pos x="T6" y="T7"/>
                </a:cxn>
              </a:cxnLst>
              <a:rect l="T12" t="T13" r="T14" b="T15"/>
              <a:pathLst>
                <a:path w="235" h="496">
                  <a:moveTo>
                    <a:pt x="0" y="0"/>
                  </a:moveTo>
                  <a:lnTo>
                    <a:pt x="0" y="496"/>
                  </a:lnTo>
                  <a:lnTo>
                    <a:pt x="235" y="496"/>
                  </a:lnTo>
                  <a:lnTo>
                    <a:pt x="235" y="442"/>
                  </a:lnTo>
                </a:path>
              </a:pathLst>
            </a:custGeom>
            <a:noFill/>
            <a:ln w="25400">
              <a:solidFill>
                <a:srgbClr val="0000FF"/>
              </a:solidFill>
              <a:round/>
              <a:headEnd type="none" w="sm" len="sm"/>
              <a:tailEnd type="none" w="sm" len="sm"/>
            </a:ln>
          </p:spPr>
          <p:txBody>
            <a:bodyPr wrap="none" lIns="0" tIns="0" rIns="0" bIns="0">
              <a:spAutoFit/>
            </a:bodyPr>
            <a:lstStyle/>
            <a:p>
              <a:endParaRPr lang="es-ES" dirty="0"/>
            </a:p>
          </p:txBody>
        </p:sp>
        <p:grpSp>
          <p:nvGrpSpPr>
            <p:cNvPr id="61" name="Group 144"/>
            <p:cNvGrpSpPr>
              <a:grpSpLocks/>
            </p:cNvGrpSpPr>
            <p:nvPr/>
          </p:nvGrpSpPr>
          <p:grpSpPr bwMode="auto">
            <a:xfrm>
              <a:off x="1835" y="2071"/>
              <a:ext cx="1274" cy="57"/>
              <a:chOff x="1835" y="2071"/>
              <a:chExt cx="1274" cy="57"/>
            </a:xfrm>
          </p:grpSpPr>
          <p:sp>
            <p:nvSpPr>
              <p:cNvPr id="278" name="Line 145"/>
              <p:cNvSpPr>
                <a:spLocks noChangeShapeType="1"/>
              </p:cNvSpPr>
              <p:nvPr/>
            </p:nvSpPr>
            <p:spPr bwMode="auto">
              <a:xfrm>
                <a:off x="2844" y="2071"/>
                <a:ext cx="0" cy="57"/>
              </a:xfrm>
              <a:prstGeom prst="line">
                <a:avLst/>
              </a:prstGeom>
              <a:noFill/>
              <a:ln w="25400">
                <a:solidFill>
                  <a:srgbClr val="0000FF"/>
                </a:solidFill>
                <a:round/>
                <a:headEnd type="none" w="sm" len="sm"/>
                <a:tailEnd type="none" w="sm" len="sm"/>
              </a:ln>
            </p:spPr>
            <p:txBody>
              <a:bodyPr wrap="none" lIns="0" tIns="0" rIns="0" bIns="0">
                <a:spAutoFit/>
              </a:bodyPr>
              <a:lstStyle/>
              <a:p>
                <a:endParaRPr lang="es-ES" dirty="0"/>
              </a:p>
            </p:txBody>
          </p:sp>
          <p:sp>
            <p:nvSpPr>
              <p:cNvPr id="279" name="Line 146"/>
              <p:cNvSpPr>
                <a:spLocks noChangeShapeType="1"/>
              </p:cNvSpPr>
              <p:nvPr/>
            </p:nvSpPr>
            <p:spPr bwMode="auto">
              <a:xfrm>
                <a:off x="2170" y="2071"/>
                <a:ext cx="0" cy="57"/>
              </a:xfrm>
              <a:prstGeom prst="line">
                <a:avLst/>
              </a:prstGeom>
              <a:noFill/>
              <a:ln w="25400">
                <a:solidFill>
                  <a:srgbClr val="0000FF"/>
                </a:solidFill>
                <a:round/>
                <a:headEnd type="none" w="sm" len="sm"/>
                <a:tailEnd type="none" w="sm" len="sm"/>
              </a:ln>
            </p:spPr>
            <p:txBody>
              <a:bodyPr wrap="none" lIns="0" tIns="0" rIns="0" bIns="0">
                <a:spAutoFit/>
              </a:bodyPr>
              <a:lstStyle/>
              <a:p>
                <a:endParaRPr lang="es-ES" dirty="0"/>
              </a:p>
            </p:txBody>
          </p:sp>
          <p:sp>
            <p:nvSpPr>
              <p:cNvPr id="280" name="Line 147"/>
              <p:cNvSpPr>
                <a:spLocks noChangeShapeType="1"/>
              </p:cNvSpPr>
              <p:nvPr/>
            </p:nvSpPr>
            <p:spPr bwMode="auto">
              <a:xfrm>
                <a:off x="2512" y="2071"/>
                <a:ext cx="0" cy="57"/>
              </a:xfrm>
              <a:prstGeom prst="line">
                <a:avLst/>
              </a:prstGeom>
              <a:noFill/>
              <a:ln w="25400">
                <a:solidFill>
                  <a:srgbClr val="0000FF"/>
                </a:solidFill>
                <a:round/>
                <a:headEnd type="none" w="sm" len="sm"/>
                <a:tailEnd type="none" w="sm" len="sm"/>
              </a:ln>
            </p:spPr>
            <p:txBody>
              <a:bodyPr wrap="none" lIns="0" tIns="0" rIns="0" bIns="0">
                <a:spAutoFit/>
              </a:bodyPr>
              <a:lstStyle/>
              <a:p>
                <a:endParaRPr lang="es-ES" dirty="0"/>
              </a:p>
            </p:txBody>
          </p:sp>
          <p:sp>
            <p:nvSpPr>
              <p:cNvPr id="281" name="Freeform 148"/>
              <p:cNvSpPr>
                <a:spLocks/>
              </p:cNvSpPr>
              <p:nvPr/>
            </p:nvSpPr>
            <p:spPr bwMode="auto">
              <a:xfrm>
                <a:off x="1835" y="2071"/>
                <a:ext cx="1274" cy="57"/>
              </a:xfrm>
              <a:custGeom>
                <a:avLst/>
                <a:gdLst>
                  <a:gd name="T0" fmla="*/ 0 w 1274"/>
                  <a:gd name="T1" fmla="*/ 56 h 57"/>
                  <a:gd name="T2" fmla="*/ 0 w 1274"/>
                  <a:gd name="T3" fmla="*/ 0 h 57"/>
                  <a:gd name="T4" fmla="*/ 1273 w 1274"/>
                  <a:gd name="T5" fmla="*/ 0 h 57"/>
                  <a:gd name="T6" fmla="*/ 0 60000 65536"/>
                  <a:gd name="T7" fmla="*/ 0 60000 65536"/>
                  <a:gd name="T8" fmla="*/ 0 60000 65536"/>
                  <a:gd name="T9" fmla="*/ 0 w 1274"/>
                  <a:gd name="T10" fmla="*/ 0 h 57"/>
                  <a:gd name="T11" fmla="*/ 1274 w 1274"/>
                  <a:gd name="T12" fmla="*/ 57 h 57"/>
                </a:gdLst>
                <a:ahLst/>
                <a:cxnLst>
                  <a:cxn ang="T6">
                    <a:pos x="T0" y="T1"/>
                  </a:cxn>
                  <a:cxn ang="T7">
                    <a:pos x="T2" y="T3"/>
                  </a:cxn>
                  <a:cxn ang="T8">
                    <a:pos x="T4" y="T5"/>
                  </a:cxn>
                </a:cxnLst>
                <a:rect l="T9" t="T10" r="T11" b="T12"/>
                <a:pathLst>
                  <a:path w="1274" h="57">
                    <a:moveTo>
                      <a:pt x="0" y="56"/>
                    </a:moveTo>
                    <a:lnTo>
                      <a:pt x="0" y="0"/>
                    </a:lnTo>
                    <a:lnTo>
                      <a:pt x="1273" y="0"/>
                    </a:lnTo>
                  </a:path>
                </a:pathLst>
              </a:custGeom>
              <a:noFill/>
              <a:ln w="25400" cap="rnd" cmpd="sng">
                <a:solidFill>
                  <a:srgbClr val="0000FF"/>
                </a:solidFill>
                <a:prstDash val="solid"/>
                <a:round/>
                <a:headEnd type="none" w="sm" len="sm"/>
                <a:tailEnd type="none" w="sm" len="sm"/>
              </a:ln>
            </p:spPr>
            <p:txBody>
              <a:bodyPr wrap="none" lIns="0" tIns="0" rIns="0" bIns="0">
                <a:spAutoFit/>
              </a:bodyPr>
              <a:lstStyle/>
              <a:p>
                <a:endParaRPr lang="es-ES" dirty="0"/>
              </a:p>
            </p:txBody>
          </p:sp>
        </p:grpSp>
        <p:grpSp>
          <p:nvGrpSpPr>
            <p:cNvPr id="62" name="Group 149"/>
            <p:cNvGrpSpPr>
              <a:grpSpLocks/>
            </p:cNvGrpSpPr>
            <p:nvPr/>
          </p:nvGrpSpPr>
          <p:grpSpPr bwMode="auto">
            <a:xfrm>
              <a:off x="5227" y="2377"/>
              <a:ext cx="532" cy="239"/>
              <a:chOff x="5227" y="2377"/>
              <a:chExt cx="532" cy="239"/>
            </a:xfrm>
          </p:grpSpPr>
          <p:grpSp>
            <p:nvGrpSpPr>
              <p:cNvPr id="254" name="Group 150"/>
              <p:cNvGrpSpPr>
                <a:grpSpLocks/>
              </p:cNvGrpSpPr>
              <p:nvPr/>
            </p:nvGrpSpPr>
            <p:grpSpPr bwMode="auto">
              <a:xfrm>
                <a:off x="5382" y="2405"/>
                <a:ext cx="181" cy="184"/>
                <a:chOff x="5382" y="2405"/>
                <a:chExt cx="181" cy="184"/>
              </a:xfrm>
            </p:grpSpPr>
            <p:sp>
              <p:nvSpPr>
                <p:cNvPr id="275" name="Rectangle 151"/>
                <p:cNvSpPr>
                  <a:spLocks noChangeArrowheads="1"/>
                </p:cNvSpPr>
                <p:nvPr/>
              </p:nvSpPr>
              <p:spPr bwMode="auto">
                <a:xfrm>
                  <a:off x="5382" y="2406"/>
                  <a:ext cx="181"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76" name="Freeform 152"/>
                <p:cNvSpPr>
                  <a:spLocks/>
                </p:cNvSpPr>
                <p:nvPr/>
              </p:nvSpPr>
              <p:spPr bwMode="auto">
                <a:xfrm>
                  <a:off x="5436" y="2540"/>
                  <a:ext cx="73" cy="49"/>
                </a:xfrm>
                <a:custGeom>
                  <a:avLst/>
                  <a:gdLst>
                    <a:gd name="T0" fmla="*/ 72 w 73"/>
                    <a:gd name="T1" fmla="*/ 0 h 49"/>
                    <a:gd name="T2" fmla="*/ 0 w 73"/>
                    <a:gd name="T3" fmla="*/ 0 h 49"/>
                    <a:gd name="T4" fmla="*/ 36 w 73"/>
                    <a:gd name="T5" fmla="*/ 48 h 49"/>
                    <a:gd name="T6" fmla="*/ 72 w 73"/>
                    <a:gd name="T7" fmla="*/ 0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72" y="0"/>
                      </a:moveTo>
                      <a:lnTo>
                        <a:pt x="0" y="0"/>
                      </a:lnTo>
                      <a:lnTo>
                        <a:pt x="36" y="48"/>
                      </a:lnTo>
                      <a:lnTo>
                        <a:pt x="72" y="0"/>
                      </a:lnTo>
                    </a:path>
                  </a:pathLst>
                </a:custGeom>
                <a:solidFill>
                  <a:srgbClr val="DDDDDD"/>
                </a:solidFill>
                <a:ln w="9525" cap="rnd">
                  <a:noFill/>
                  <a:round/>
                  <a:headEnd/>
                  <a:tailEnd/>
                </a:ln>
              </p:spPr>
              <p:txBody>
                <a:bodyPr wrap="none" lIns="0" tIns="0" rIns="0" bIns="0">
                  <a:spAutoFit/>
                </a:bodyPr>
                <a:lstStyle/>
                <a:p>
                  <a:endParaRPr lang="es-ES" dirty="0"/>
                </a:p>
              </p:txBody>
            </p:sp>
            <p:sp>
              <p:nvSpPr>
                <p:cNvPr id="277" name="Line 153"/>
                <p:cNvSpPr>
                  <a:spLocks noChangeShapeType="1"/>
                </p:cNvSpPr>
                <p:nvPr/>
              </p:nvSpPr>
              <p:spPr bwMode="auto">
                <a:xfrm>
                  <a:off x="5472" y="2405"/>
                  <a:ext cx="0" cy="135"/>
                </a:xfrm>
                <a:prstGeom prst="line">
                  <a:avLst/>
                </a:prstGeom>
                <a:noFill/>
                <a:ln w="25400">
                  <a:solidFill>
                    <a:srgbClr val="DDDDDD"/>
                  </a:solidFill>
                  <a:round/>
                  <a:headEnd type="none" w="sm" len="sm"/>
                  <a:tailEnd type="none" w="sm" len="sm"/>
                </a:ln>
              </p:spPr>
              <p:txBody>
                <a:bodyPr wrap="none" lIns="0" tIns="0" rIns="0" bIns="0">
                  <a:spAutoFit/>
                </a:bodyPr>
                <a:lstStyle/>
                <a:p>
                  <a:endParaRPr lang="es-ES" dirty="0"/>
                </a:p>
              </p:txBody>
            </p:sp>
          </p:grpSp>
          <p:grpSp>
            <p:nvGrpSpPr>
              <p:cNvPr id="255" name="Group 154"/>
              <p:cNvGrpSpPr>
                <a:grpSpLocks/>
              </p:cNvGrpSpPr>
              <p:nvPr/>
            </p:nvGrpSpPr>
            <p:grpSpPr bwMode="auto">
              <a:xfrm>
                <a:off x="5227" y="2457"/>
                <a:ext cx="145" cy="75"/>
                <a:chOff x="5227" y="2329"/>
                <a:chExt cx="145" cy="75"/>
              </a:xfrm>
            </p:grpSpPr>
            <p:sp>
              <p:nvSpPr>
                <p:cNvPr id="273" name="Rectangle 155"/>
                <p:cNvSpPr>
                  <a:spLocks noChangeArrowheads="1"/>
                </p:cNvSpPr>
                <p:nvPr/>
              </p:nvSpPr>
              <p:spPr bwMode="auto">
                <a:xfrm>
                  <a:off x="5227" y="2331"/>
                  <a:ext cx="145" cy="73"/>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74" name="Line 156"/>
                <p:cNvSpPr>
                  <a:spLocks noChangeShapeType="1"/>
                </p:cNvSpPr>
                <p:nvPr/>
              </p:nvSpPr>
              <p:spPr bwMode="auto">
                <a:xfrm flipH="1" flipV="1">
                  <a:off x="5272" y="2329"/>
                  <a:ext cx="56" cy="75"/>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grpSp>
          <p:sp>
            <p:nvSpPr>
              <p:cNvPr id="256" name="Rectangle 157"/>
              <p:cNvSpPr>
                <a:spLocks noChangeArrowheads="1"/>
              </p:cNvSpPr>
              <p:nvPr/>
            </p:nvSpPr>
            <p:spPr bwMode="auto">
              <a:xfrm>
                <a:off x="5575" y="2406"/>
                <a:ext cx="182"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grpSp>
            <p:nvGrpSpPr>
              <p:cNvPr id="257" name="Group 158"/>
              <p:cNvGrpSpPr>
                <a:grpSpLocks/>
              </p:cNvGrpSpPr>
              <p:nvPr/>
            </p:nvGrpSpPr>
            <p:grpSpPr bwMode="auto">
              <a:xfrm>
                <a:off x="5382" y="2377"/>
                <a:ext cx="377" cy="239"/>
                <a:chOff x="5394" y="2235"/>
                <a:chExt cx="377" cy="239"/>
              </a:xfrm>
            </p:grpSpPr>
            <p:sp>
              <p:nvSpPr>
                <p:cNvPr id="271" name="Line 159"/>
                <p:cNvSpPr>
                  <a:spLocks noChangeShapeType="1"/>
                </p:cNvSpPr>
                <p:nvPr/>
              </p:nvSpPr>
              <p:spPr bwMode="auto">
                <a:xfrm flipH="1">
                  <a:off x="5394" y="2235"/>
                  <a:ext cx="377" cy="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272" name="Line 160"/>
                <p:cNvSpPr>
                  <a:spLocks noChangeShapeType="1"/>
                </p:cNvSpPr>
                <p:nvPr/>
              </p:nvSpPr>
              <p:spPr bwMode="auto">
                <a:xfrm flipH="1">
                  <a:off x="5394" y="2474"/>
                  <a:ext cx="377" cy="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grpSp>
          <p:sp>
            <p:nvSpPr>
              <p:cNvPr id="258" name="Line 161"/>
              <p:cNvSpPr>
                <a:spLocks noChangeShapeType="1"/>
              </p:cNvSpPr>
              <p:nvPr/>
            </p:nvSpPr>
            <p:spPr bwMode="auto">
              <a:xfrm>
                <a:off x="5666" y="2406"/>
                <a:ext cx="0" cy="184"/>
              </a:xfrm>
              <a:prstGeom prst="line">
                <a:avLst/>
              </a:prstGeom>
              <a:noFill/>
              <a:ln w="19050">
                <a:solidFill>
                  <a:srgbClr val="0000FF"/>
                </a:solidFill>
                <a:round/>
                <a:headEnd type="none" w="sm" len="sm"/>
                <a:tailEnd type="none" w="sm" len="sm"/>
              </a:ln>
            </p:spPr>
            <p:txBody>
              <a:bodyPr wrap="none" lIns="0" tIns="0" rIns="0" bIns="0">
                <a:spAutoFit/>
              </a:bodyPr>
              <a:lstStyle/>
              <a:p>
                <a:endParaRPr lang="es-ES" dirty="0"/>
              </a:p>
            </p:txBody>
          </p:sp>
          <p:sp>
            <p:nvSpPr>
              <p:cNvPr id="259" name="Rectangle 162"/>
              <p:cNvSpPr>
                <a:spLocks noChangeArrowheads="1"/>
              </p:cNvSpPr>
              <p:nvPr/>
            </p:nvSpPr>
            <p:spPr bwMode="auto">
              <a:xfrm>
                <a:off x="5623" y="2451"/>
                <a:ext cx="86" cy="86"/>
              </a:xfrm>
              <a:prstGeom prst="rect">
                <a:avLst/>
              </a:prstGeom>
              <a:solidFill>
                <a:schemeClr val="accent1"/>
              </a:solidFill>
              <a:ln w="6350">
                <a:solidFill>
                  <a:schemeClr val="tx1"/>
                </a:solidFill>
                <a:miter lim="800000"/>
                <a:headEnd type="none" w="sm" len="sm"/>
                <a:tailEnd type="none" w="sm" len="sm"/>
              </a:ln>
            </p:spPr>
            <p:txBody>
              <a:bodyPr wrap="none" lIns="0" tIns="0" rIns="0" bIns="0">
                <a:spAutoFit/>
              </a:bodyPr>
              <a:lstStyle/>
              <a:p>
                <a:pPr eaLnBrk="0" hangingPunct="0"/>
                <a:endParaRPr lang="es-ES" dirty="0"/>
              </a:p>
            </p:txBody>
          </p:sp>
          <p:sp>
            <p:nvSpPr>
              <p:cNvPr id="260" name="Freeform 163"/>
              <p:cNvSpPr>
                <a:spLocks/>
              </p:cNvSpPr>
              <p:nvPr/>
            </p:nvSpPr>
            <p:spPr bwMode="auto">
              <a:xfrm>
                <a:off x="5666" y="2426"/>
                <a:ext cx="69" cy="68"/>
              </a:xfrm>
              <a:custGeom>
                <a:avLst/>
                <a:gdLst>
                  <a:gd name="T0" fmla="*/ 0 w 69"/>
                  <a:gd name="T1" fmla="*/ 0 h 68"/>
                  <a:gd name="T2" fmla="*/ 69 w 69"/>
                  <a:gd name="T3" fmla="*/ 0 h 68"/>
                  <a:gd name="T4" fmla="*/ 69 w 69"/>
                  <a:gd name="T5" fmla="*/ 68 h 68"/>
                  <a:gd name="T6" fmla="*/ 45 w 69"/>
                  <a:gd name="T7" fmla="*/ 68 h 68"/>
                  <a:gd name="T8" fmla="*/ 0 60000 65536"/>
                  <a:gd name="T9" fmla="*/ 0 60000 65536"/>
                  <a:gd name="T10" fmla="*/ 0 60000 65536"/>
                  <a:gd name="T11" fmla="*/ 0 60000 65536"/>
                  <a:gd name="T12" fmla="*/ 0 w 69"/>
                  <a:gd name="T13" fmla="*/ 0 h 68"/>
                  <a:gd name="T14" fmla="*/ 69 w 69"/>
                  <a:gd name="T15" fmla="*/ 68 h 68"/>
                </a:gdLst>
                <a:ahLst/>
                <a:cxnLst>
                  <a:cxn ang="T8">
                    <a:pos x="T0" y="T1"/>
                  </a:cxn>
                  <a:cxn ang="T9">
                    <a:pos x="T2" y="T3"/>
                  </a:cxn>
                  <a:cxn ang="T10">
                    <a:pos x="T4" y="T5"/>
                  </a:cxn>
                  <a:cxn ang="T11">
                    <a:pos x="T6" y="T7"/>
                  </a:cxn>
                </a:cxnLst>
                <a:rect l="T12" t="T13" r="T14" b="T15"/>
                <a:pathLst>
                  <a:path w="69" h="68">
                    <a:moveTo>
                      <a:pt x="0" y="0"/>
                    </a:moveTo>
                    <a:lnTo>
                      <a:pt x="69" y="0"/>
                    </a:lnTo>
                    <a:lnTo>
                      <a:pt x="69" y="68"/>
                    </a:lnTo>
                    <a:lnTo>
                      <a:pt x="45" y="68"/>
                    </a:lnTo>
                  </a:path>
                </a:pathLst>
              </a:custGeom>
              <a:noFill/>
              <a:ln w="6350" cap="flat" cmpd="sng">
                <a:solidFill>
                  <a:schemeClr val="tx1"/>
                </a:solidFill>
                <a:prstDash val="dash"/>
                <a:round/>
                <a:headEnd type="none" w="sm" len="sm"/>
                <a:tailEnd type="none" w="sm" len="sm"/>
              </a:ln>
            </p:spPr>
            <p:txBody>
              <a:bodyPr wrap="none" lIns="0" tIns="0" rIns="0" bIns="0">
                <a:spAutoFit/>
              </a:bodyPr>
              <a:lstStyle/>
              <a:p>
                <a:endParaRPr lang="es-ES" dirty="0"/>
              </a:p>
            </p:txBody>
          </p:sp>
          <p:sp>
            <p:nvSpPr>
              <p:cNvPr id="261" name="Freeform 164"/>
              <p:cNvSpPr>
                <a:spLocks/>
              </p:cNvSpPr>
              <p:nvPr/>
            </p:nvSpPr>
            <p:spPr bwMode="auto">
              <a:xfrm flipH="1" flipV="1">
                <a:off x="5594" y="2492"/>
                <a:ext cx="69" cy="68"/>
              </a:xfrm>
              <a:custGeom>
                <a:avLst/>
                <a:gdLst>
                  <a:gd name="T0" fmla="*/ 0 w 69"/>
                  <a:gd name="T1" fmla="*/ 0 h 68"/>
                  <a:gd name="T2" fmla="*/ 69 w 69"/>
                  <a:gd name="T3" fmla="*/ 0 h 68"/>
                  <a:gd name="T4" fmla="*/ 69 w 69"/>
                  <a:gd name="T5" fmla="*/ 68 h 68"/>
                  <a:gd name="T6" fmla="*/ 45 w 69"/>
                  <a:gd name="T7" fmla="*/ 68 h 68"/>
                  <a:gd name="T8" fmla="*/ 0 60000 65536"/>
                  <a:gd name="T9" fmla="*/ 0 60000 65536"/>
                  <a:gd name="T10" fmla="*/ 0 60000 65536"/>
                  <a:gd name="T11" fmla="*/ 0 60000 65536"/>
                  <a:gd name="T12" fmla="*/ 0 w 69"/>
                  <a:gd name="T13" fmla="*/ 0 h 68"/>
                  <a:gd name="T14" fmla="*/ 69 w 69"/>
                  <a:gd name="T15" fmla="*/ 68 h 68"/>
                </a:gdLst>
                <a:ahLst/>
                <a:cxnLst>
                  <a:cxn ang="T8">
                    <a:pos x="T0" y="T1"/>
                  </a:cxn>
                  <a:cxn ang="T9">
                    <a:pos x="T2" y="T3"/>
                  </a:cxn>
                  <a:cxn ang="T10">
                    <a:pos x="T4" y="T5"/>
                  </a:cxn>
                  <a:cxn ang="T11">
                    <a:pos x="T6" y="T7"/>
                  </a:cxn>
                </a:cxnLst>
                <a:rect l="T12" t="T13" r="T14" b="T15"/>
                <a:pathLst>
                  <a:path w="69" h="68">
                    <a:moveTo>
                      <a:pt x="0" y="0"/>
                    </a:moveTo>
                    <a:lnTo>
                      <a:pt x="69" y="0"/>
                    </a:lnTo>
                    <a:lnTo>
                      <a:pt x="69" y="68"/>
                    </a:lnTo>
                    <a:lnTo>
                      <a:pt x="45" y="68"/>
                    </a:lnTo>
                  </a:path>
                </a:pathLst>
              </a:custGeom>
              <a:noFill/>
              <a:ln w="6350" cap="flat" cmpd="sng">
                <a:solidFill>
                  <a:schemeClr val="tx1"/>
                </a:solidFill>
                <a:prstDash val="dash"/>
                <a:round/>
                <a:headEnd type="none" w="sm" len="sm"/>
                <a:tailEnd type="none" w="sm" len="sm"/>
              </a:ln>
            </p:spPr>
            <p:txBody>
              <a:bodyPr wrap="none" lIns="0" tIns="0" rIns="0" bIns="0">
                <a:spAutoFit/>
              </a:bodyPr>
              <a:lstStyle/>
              <a:p>
                <a:endParaRPr lang="es-ES" dirty="0"/>
              </a:p>
            </p:txBody>
          </p:sp>
          <p:sp>
            <p:nvSpPr>
              <p:cNvPr id="262" name="Freeform 165"/>
              <p:cNvSpPr>
                <a:spLocks/>
              </p:cNvSpPr>
              <p:nvPr/>
            </p:nvSpPr>
            <p:spPr bwMode="auto">
              <a:xfrm>
                <a:off x="5665" y="2463"/>
                <a:ext cx="33" cy="62"/>
              </a:xfrm>
              <a:custGeom>
                <a:avLst/>
                <a:gdLst>
                  <a:gd name="T0" fmla="*/ 0 w 33"/>
                  <a:gd name="T1" fmla="*/ 0 h 62"/>
                  <a:gd name="T2" fmla="*/ 33 w 33"/>
                  <a:gd name="T3" fmla="*/ 0 h 62"/>
                  <a:gd name="T4" fmla="*/ 33 w 33"/>
                  <a:gd name="T5" fmla="*/ 62 h 62"/>
                  <a:gd name="T6" fmla="*/ 0 60000 65536"/>
                  <a:gd name="T7" fmla="*/ 0 60000 65536"/>
                  <a:gd name="T8" fmla="*/ 0 60000 65536"/>
                  <a:gd name="T9" fmla="*/ 0 w 33"/>
                  <a:gd name="T10" fmla="*/ 0 h 62"/>
                  <a:gd name="T11" fmla="*/ 33 w 33"/>
                  <a:gd name="T12" fmla="*/ 62 h 62"/>
                </a:gdLst>
                <a:ahLst/>
                <a:cxnLst>
                  <a:cxn ang="T6">
                    <a:pos x="T0" y="T1"/>
                  </a:cxn>
                  <a:cxn ang="T7">
                    <a:pos x="T2" y="T3"/>
                  </a:cxn>
                  <a:cxn ang="T8">
                    <a:pos x="T4" y="T5"/>
                  </a:cxn>
                </a:cxnLst>
                <a:rect l="T9" t="T10" r="T11" b="T12"/>
                <a:pathLst>
                  <a:path w="33" h="62">
                    <a:moveTo>
                      <a:pt x="0" y="0"/>
                    </a:moveTo>
                    <a:lnTo>
                      <a:pt x="33" y="0"/>
                    </a:lnTo>
                    <a:lnTo>
                      <a:pt x="33" y="62"/>
                    </a:lnTo>
                  </a:path>
                </a:pathLst>
              </a:custGeom>
              <a:noFill/>
              <a:ln w="6350" cap="flat" cmpd="sng">
                <a:solidFill>
                  <a:schemeClr val="tx1"/>
                </a:solidFill>
                <a:prstDash val="solid"/>
                <a:round/>
                <a:headEnd type="none" w="sm" len="sm"/>
                <a:tailEnd type="none" w="sm" len="sm"/>
              </a:ln>
            </p:spPr>
            <p:txBody>
              <a:bodyPr wrap="none" lIns="0" tIns="0" rIns="0" bIns="0">
                <a:spAutoFit/>
              </a:bodyPr>
              <a:lstStyle/>
              <a:p>
                <a:endParaRPr lang="es-ES" dirty="0"/>
              </a:p>
            </p:txBody>
          </p:sp>
          <p:sp>
            <p:nvSpPr>
              <p:cNvPr id="263" name="Freeform 166"/>
              <p:cNvSpPr>
                <a:spLocks/>
              </p:cNvSpPr>
              <p:nvPr/>
            </p:nvSpPr>
            <p:spPr bwMode="auto">
              <a:xfrm>
                <a:off x="5685" y="2504"/>
                <a:ext cx="24" cy="29"/>
              </a:xfrm>
              <a:custGeom>
                <a:avLst/>
                <a:gdLst>
                  <a:gd name="T0" fmla="*/ 0 w 24"/>
                  <a:gd name="T1" fmla="*/ 1 h 29"/>
                  <a:gd name="T2" fmla="*/ 13 w 24"/>
                  <a:gd name="T3" fmla="*/ 29 h 29"/>
                  <a:gd name="T4" fmla="*/ 24 w 24"/>
                  <a:gd name="T5" fmla="*/ 0 h 29"/>
                  <a:gd name="T6" fmla="*/ 0 w 24"/>
                  <a:gd name="T7" fmla="*/ 1 h 29"/>
                  <a:gd name="T8" fmla="*/ 0 60000 65536"/>
                  <a:gd name="T9" fmla="*/ 0 60000 65536"/>
                  <a:gd name="T10" fmla="*/ 0 60000 65536"/>
                  <a:gd name="T11" fmla="*/ 0 60000 65536"/>
                  <a:gd name="T12" fmla="*/ 0 w 24"/>
                  <a:gd name="T13" fmla="*/ 0 h 29"/>
                  <a:gd name="T14" fmla="*/ 24 w 24"/>
                  <a:gd name="T15" fmla="*/ 29 h 29"/>
                </a:gdLst>
                <a:ahLst/>
                <a:cxnLst>
                  <a:cxn ang="T8">
                    <a:pos x="T0" y="T1"/>
                  </a:cxn>
                  <a:cxn ang="T9">
                    <a:pos x="T2" y="T3"/>
                  </a:cxn>
                  <a:cxn ang="T10">
                    <a:pos x="T4" y="T5"/>
                  </a:cxn>
                  <a:cxn ang="T11">
                    <a:pos x="T6" y="T7"/>
                  </a:cxn>
                </a:cxnLst>
                <a:rect l="T12" t="T13" r="T14" b="T15"/>
                <a:pathLst>
                  <a:path w="24" h="29">
                    <a:moveTo>
                      <a:pt x="0" y="1"/>
                    </a:moveTo>
                    <a:lnTo>
                      <a:pt x="13" y="29"/>
                    </a:lnTo>
                    <a:lnTo>
                      <a:pt x="24" y="0"/>
                    </a:lnTo>
                    <a:lnTo>
                      <a:pt x="0" y="1"/>
                    </a:lnTo>
                    <a:close/>
                  </a:path>
                </a:pathLst>
              </a:custGeom>
              <a:solidFill>
                <a:schemeClr val="tx1"/>
              </a:solidFill>
              <a:ln w="12700" cap="flat" cmpd="sng">
                <a:noFill/>
                <a:prstDash val="solid"/>
                <a:round/>
                <a:headEnd type="none" w="sm" len="sm"/>
                <a:tailEnd type="none" w="sm" len="sm"/>
              </a:ln>
            </p:spPr>
            <p:txBody>
              <a:bodyPr wrap="none" lIns="0" tIns="0" rIns="0" bIns="0">
                <a:spAutoFit/>
              </a:bodyPr>
              <a:lstStyle/>
              <a:p>
                <a:endParaRPr lang="es-ES" dirty="0"/>
              </a:p>
            </p:txBody>
          </p:sp>
          <p:grpSp>
            <p:nvGrpSpPr>
              <p:cNvPr id="264" name="Group 167"/>
              <p:cNvGrpSpPr>
                <a:grpSpLocks/>
              </p:cNvGrpSpPr>
              <p:nvPr/>
            </p:nvGrpSpPr>
            <p:grpSpPr bwMode="auto">
              <a:xfrm>
                <a:off x="5584" y="2439"/>
                <a:ext cx="39" cy="47"/>
                <a:chOff x="5809" y="2498"/>
                <a:chExt cx="43" cy="47"/>
              </a:xfrm>
            </p:grpSpPr>
            <p:sp>
              <p:nvSpPr>
                <p:cNvPr id="266" name="Line 168"/>
                <p:cNvSpPr>
                  <a:spLocks noChangeShapeType="1"/>
                </p:cNvSpPr>
                <p:nvPr/>
              </p:nvSpPr>
              <p:spPr bwMode="auto">
                <a:xfrm flipV="1">
                  <a:off x="5837" y="2499"/>
                  <a:ext cx="14" cy="46"/>
                </a:xfrm>
                <a:prstGeom prst="line">
                  <a:avLst/>
                </a:prstGeom>
                <a:noFill/>
                <a:ln w="6350">
                  <a:solidFill>
                    <a:schemeClr val="tx1"/>
                  </a:solidFill>
                  <a:round/>
                  <a:headEnd type="none" w="sm" len="sm"/>
                  <a:tailEnd type="none" w="sm" len="sm"/>
                </a:ln>
              </p:spPr>
              <p:txBody>
                <a:bodyPr wrap="none" lIns="0" tIns="0" rIns="0" bIns="0">
                  <a:spAutoFit/>
                </a:bodyPr>
                <a:lstStyle/>
                <a:p>
                  <a:endParaRPr lang="es-ES" dirty="0"/>
                </a:p>
              </p:txBody>
            </p:sp>
            <p:sp>
              <p:nvSpPr>
                <p:cNvPr id="267" name="Line 169"/>
                <p:cNvSpPr>
                  <a:spLocks noChangeShapeType="1"/>
                </p:cNvSpPr>
                <p:nvPr/>
              </p:nvSpPr>
              <p:spPr bwMode="auto">
                <a:xfrm flipH="1" flipV="1">
                  <a:off x="5823" y="2499"/>
                  <a:ext cx="14" cy="46"/>
                </a:xfrm>
                <a:prstGeom prst="line">
                  <a:avLst/>
                </a:prstGeom>
                <a:noFill/>
                <a:ln w="6350">
                  <a:solidFill>
                    <a:schemeClr val="tx1"/>
                  </a:solidFill>
                  <a:round/>
                  <a:headEnd type="none" w="sm" len="sm"/>
                  <a:tailEnd type="none" w="sm" len="sm"/>
                </a:ln>
              </p:spPr>
              <p:txBody>
                <a:bodyPr wrap="none" lIns="0" tIns="0" rIns="0" bIns="0">
                  <a:spAutoFit/>
                </a:bodyPr>
                <a:lstStyle/>
                <a:p>
                  <a:endParaRPr lang="es-ES" dirty="0"/>
                </a:p>
              </p:txBody>
            </p:sp>
            <p:sp>
              <p:nvSpPr>
                <p:cNvPr id="268" name="Line 170"/>
                <p:cNvSpPr>
                  <a:spLocks noChangeShapeType="1"/>
                </p:cNvSpPr>
                <p:nvPr/>
              </p:nvSpPr>
              <p:spPr bwMode="auto">
                <a:xfrm flipV="1">
                  <a:off x="5809" y="2499"/>
                  <a:ext cx="14" cy="46"/>
                </a:xfrm>
                <a:prstGeom prst="line">
                  <a:avLst/>
                </a:prstGeom>
                <a:noFill/>
                <a:ln w="6350">
                  <a:solidFill>
                    <a:schemeClr val="tx1"/>
                  </a:solidFill>
                  <a:round/>
                  <a:headEnd type="none" w="sm" len="sm"/>
                  <a:tailEnd type="none" w="sm" len="sm"/>
                </a:ln>
              </p:spPr>
              <p:txBody>
                <a:bodyPr wrap="none" lIns="0" tIns="0" rIns="0" bIns="0">
                  <a:spAutoFit/>
                </a:bodyPr>
                <a:lstStyle/>
                <a:p>
                  <a:endParaRPr lang="es-ES" dirty="0"/>
                </a:p>
              </p:txBody>
            </p:sp>
            <p:sp>
              <p:nvSpPr>
                <p:cNvPr id="269" name="Line 171"/>
                <p:cNvSpPr>
                  <a:spLocks noChangeShapeType="1"/>
                </p:cNvSpPr>
                <p:nvPr/>
              </p:nvSpPr>
              <p:spPr bwMode="auto">
                <a:xfrm flipV="1">
                  <a:off x="5852" y="2498"/>
                  <a:ext cx="0" cy="45"/>
                </a:xfrm>
                <a:prstGeom prst="line">
                  <a:avLst/>
                </a:prstGeom>
                <a:noFill/>
                <a:ln w="6350">
                  <a:solidFill>
                    <a:schemeClr val="tx1"/>
                  </a:solidFill>
                  <a:round/>
                  <a:headEnd type="none" w="sm" len="sm"/>
                  <a:tailEnd type="none" w="sm" len="sm"/>
                </a:ln>
              </p:spPr>
              <p:txBody>
                <a:bodyPr wrap="none" lIns="0" tIns="0" rIns="0" bIns="0">
                  <a:spAutoFit/>
                </a:bodyPr>
                <a:lstStyle/>
                <a:p>
                  <a:endParaRPr lang="es-ES" dirty="0"/>
                </a:p>
              </p:txBody>
            </p:sp>
            <p:sp>
              <p:nvSpPr>
                <p:cNvPr id="270" name="Line 172"/>
                <p:cNvSpPr>
                  <a:spLocks noChangeShapeType="1"/>
                </p:cNvSpPr>
                <p:nvPr/>
              </p:nvSpPr>
              <p:spPr bwMode="auto">
                <a:xfrm flipV="1">
                  <a:off x="5809" y="2499"/>
                  <a:ext cx="0" cy="45"/>
                </a:xfrm>
                <a:prstGeom prst="line">
                  <a:avLst/>
                </a:prstGeom>
                <a:noFill/>
                <a:ln w="6350">
                  <a:solidFill>
                    <a:schemeClr val="tx1"/>
                  </a:solidFill>
                  <a:round/>
                  <a:headEnd type="none" w="sm" len="sm"/>
                  <a:tailEnd type="none" w="sm" len="sm"/>
                </a:ln>
              </p:spPr>
              <p:txBody>
                <a:bodyPr wrap="none" lIns="0" tIns="0" rIns="0" bIns="0">
                  <a:spAutoFit/>
                </a:bodyPr>
                <a:lstStyle/>
                <a:p>
                  <a:endParaRPr lang="es-ES" dirty="0"/>
                </a:p>
              </p:txBody>
            </p:sp>
          </p:grpSp>
          <p:sp>
            <p:nvSpPr>
              <p:cNvPr id="265" name="Line 173"/>
              <p:cNvSpPr>
                <a:spLocks noChangeShapeType="1"/>
              </p:cNvSpPr>
              <p:nvPr/>
            </p:nvSpPr>
            <p:spPr bwMode="auto">
              <a:xfrm flipV="1">
                <a:off x="5256" y="2418"/>
                <a:ext cx="77" cy="148"/>
              </a:xfrm>
              <a:prstGeom prst="line">
                <a:avLst/>
              </a:prstGeom>
              <a:noFill/>
              <a:ln w="12700">
                <a:solidFill>
                  <a:srgbClr val="DDDDDD"/>
                </a:solidFill>
                <a:round/>
                <a:headEnd type="none" w="sm" len="sm"/>
                <a:tailEnd type="triangle" w="sm" len="sm"/>
              </a:ln>
            </p:spPr>
            <p:txBody>
              <a:bodyPr wrap="none" lIns="0" tIns="0" rIns="0" bIns="0">
                <a:spAutoFit/>
              </a:bodyPr>
              <a:lstStyle/>
              <a:p>
                <a:endParaRPr lang="es-ES" dirty="0"/>
              </a:p>
            </p:txBody>
          </p:sp>
        </p:grpSp>
        <p:grpSp>
          <p:nvGrpSpPr>
            <p:cNvPr id="63" name="Group 174"/>
            <p:cNvGrpSpPr>
              <a:grpSpLocks/>
            </p:cNvGrpSpPr>
            <p:nvPr/>
          </p:nvGrpSpPr>
          <p:grpSpPr bwMode="auto">
            <a:xfrm>
              <a:off x="4974" y="1941"/>
              <a:ext cx="530" cy="239"/>
              <a:chOff x="4974" y="1941"/>
              <a:chExt cx="530" cy="239"/>
            </a:xfrm>
          </p:grpSpPr>
          <p:grpSp>
            <p:nvGrpSpPr>
              <p:cNvPr id="238" name="Group 175"/>
              <p:cNvGrpSpPr>
                <a:grpSpLocks/>
              </p:cNvGrpSpPr>
              <p:nvPr/>
            </p:nvGrpSpPr>
            <p:grpSpPr bwMode="auto">
              <a:xfrm>
                <a:off x="4976" y="1970"/>
                <a:ext cx="181" cy="181"/>
                <a:chOff x="4976" y="1842"/>
                <a:chExt cx="181" cy="181"/>
              </a:xfrm>
            </p:grpSpPr>
            <p:sp>
              <p:nvSpPr>
                <p:cNvPr id="251" name="Rectangle 176"/>
                <p:cNvSpPr>
                  <a:spLocks noChangeArrowheads="1"/>
                </p:cNvSpPr>
                <p:nvPr/>
              </p:nvSpPr>
              <p:spPr bwMode="auto">
                <a:xfrm>
                  <a:off x="4976" y="1842"/>
                  <a:ext cx="181"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252" name="Freeform 177"/>
                <p:cNvSpPr>
                  <a:spLocks/>
                </p:cNvSpPr>
                <p:nvPr/>
              </p:nvSpPr>
              <p:spPr bwMode="auto">
                <a:xfrm>
                  <a:off x="5031" y="1843"/>
                  <a:ext cx="73" cy="49"/>
                </a:xfrm>
                <a:custGeom>
                  <a:avLst/>
                  <a:gdLst>
                    <a:gd name="T0" fmla="*/ 0 w 73"/>
                    <a:gd name="T1" fmla="*/ 48 h 49"/>
                    <a:gd name="T2" fmla="*/ 72 w 73"/>
                    <a:gd name="T3" fmla="*/ 48 h 49"/>
                    <a:gd name="T4" fmla="*/ 36 w 73"/>
                    <a:gd name="T5" fmla="*/ 0 h 49"/>
                    <a:gd name="T6" fmla="*/ 0 w 73"/>
                    <a:gd name="T7" fmla="*/ 48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48"/>
                      </a:moveTo>
                      <a:lnTo>
                        <a:pt x="72" y="48"/>
                      </a:lnTo>
                      <a:lnTo>
                        <a:pt x="36" y="0"/>
                      </a:lnTo>
                      <a:lnTo>
                        <a:pt x="0" y="48"/>
                      </a:lnTo>
                    </a:path>
                  </a:pathLst>
                </a:custGeom>
                <a:solidFill>
                  <a:srgbClr val="0000FF"/>
                </a:solidFill>
                <a:ln w="9525" cap="rnd">
                  <a:noFill/>
                  <a:round/>
                  <a:headEnd/>
                  <a:tailEnd/>
                </a:ln>
              </p:spPr>
              <p:txBody>
                <a:bodyPr wrap="none" lIns="0" tIns="0" rIns="0" bIns="0">
                  <a:spAutoFit/>
                </a:bodyPr>
                <a:lstStyle/>
                <a:p>
                  <a:endParaRPr lang="es-ES" dirty="0"/>
                </a:p>
              </p:txBody>
            </p:sp>
            <p:sp>
              <p:nvSpPr>
                <p:cNvPr id="253" name="Line 178"/>
                <p:cNvSpPr>
                  <a:spLocks noChangeShapeType="1"/>
                </p:cNvSpPr>
                <p:nvPr/>
              </p:nvSpPr>
              <p:spPr bwMode="auto">
                <a:xfrm>
                  <a:off x="5067" y="1891"/>
                  <a:ext cx="0" cy="128"/>
                </a:xfrm>
                <a:prstGeom prst="line">
                  <a:avLst/>
                </a:prstGeom>
                <a:noFill/>
                <a:ln w="25400">
                  <a:solidFill>
                    <a:srgbClr val="0000FF"/>
                  </a:solidFill>
                  <a:round/>
                  <a:headEnd type="none" w="sm" len="sm"/>
                  <a:tailEnd type="none" w="sm" len="sm"/>
                </a:ln>
              </p:spPr>
              <p:txBody>
                <a:bodyPr wrap="none" lIns="0" tIns="0" rIns="0" bIns="0">
                  <a:spAutoFit/>
                </a:bodyPr>
                <a:lstStyle/>
                <a:p>
                  <a:endParaRPr lang="es-ES" dirty="0"/>
                </a:p>
              </p:txBody>
            </p:sp>
          </p:grpSp>
          <p:grpSp>
            <p:nvGrpSpPr>
              <p:cNvPr id="239" name="Group 179"/>
              <p:cNvGrpSpPr>
                <a:grpSpLocks/>
              </p:cNvGrpSpPr>
              <p:nvPr/>
            </p:nvGrpSpPr>
            <p:grpSpPr bwMode="auto">
              <a:xfrm>
                <a:off x="5359" y="2021"/>
                <a:ext cx="145" cy="75"/>
                <a:chOff x="5359" y="1893"/>
                <a:chExt cx="145" cy="75"/>
              </a:xfrm>
            </p:grpSpPr>
            <p:sp>
              <p:nvSpPr>
                <p:cNvPr id="249" name="Rectangle 180"/>
                <p:cNvSpPr>
                  <a:spLocks noChangeArrowheads="1"/>
                </p:cNvSpPr>
                <p:nvPr/>
              </p:nvSpPr>
              <p:spPr bwMode="auto">
                <a:xfrm>
                  <a:off x="5359" y="1895"/>
                  <a:ext cx="145" cy="73"/>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50" name="Line 181"/>
                <p:cNvSpPr>
                  <a:spLocks noChangeShapeType="1"/>
                </p:cNvSpPr>
                <p:nvPr/>
              </p:nvSpPr>
              <p:spPr bwMode="auto">
                <a:xfrm flipV="1">
                  <a:off x="5403" y="1893"/>
                  <a:ext cx="56" cy="75"/>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grpSp>
          <p:grpSp>
            <p:nvGrpSpPr>
              <p:cNvPr id="240" name="Group 182"/>
              <p:cNvGrpSpPr>
                <a:grpSpLocks/>
              </p:cNvGrpSpPr>
              <p:nvPr/>
            </p:nvGrpSpPr>
            <p:grpSpPr bwMode="auto">
              <a:xfrm>
                <a:off x="5167" y="1970"/>
                <a:ext cx="182" cy="181"/>
                <a:chOff x="5167" y="1842"/>
                <a:chExt cx="182" cy="181"/>
              </a:xfrm>
            </p:grpSpPr>
            <p:sp>
              <p:nvSpPr>
                <p:cNvPr id="245" name="Rectangle 183"/>
                <p:cNvSpPr>
                  <a:spLocks noChangeArrowheads="1"/>
                </p:cNvSpPr>
                <p:nvPr/>
              </p:nvSpPr>
              <p:spPr bwMode="auto">
                <a:xfrm>
                  <a:off x="5167" y="1842"/>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grpSp>
              <p:nvGrpSpPr>
                <p:cNvPr id="246" name="Group 184"/>
                <p:cNvGrpSpPr>
                  <a:grpSpLocks/>
                </p:cNvGrpSpPr>
                <p:nvPr/>
              </p:nvGrpSpPr>
              <p:grpSpPr bwMode="auto">
                <a:xfrm>
                  <a:off x="5210" y="1845"/>
                  <a:ext cx="97" cy="175"/>
                  <a:chOff x="5210" y="1831"/>
                  <a:chExt cx="97" cy="175"/>
                </a:xfrm>
              </p:grpSpPr>
              <p:sp>
                <p:nvSpPr>
                  <p:cNvPr id="247" name="Freeform 185"/>
                  <p:cNvSpPr>
                    <a:spLocks/>
                  </p:cNvSpPr>
                  <p:nvPr/>
                </p:nvSpPr>
                <p:spPr bwMode="auto">
                  <a:xfrm>
                    <a:off x="5210" y="1831"/>
                    <a:ext cx="97" cy="59"/>
                  </a:xfrm>
                  <a:custGeom>
                    <a:avLst/>
                    <a:gdLst>
                      <a:gd name="T0" fmla="*/ 48 w 97"/>
                      <a:gd name="T1" fmla="*/ 0 h 59"/>
                      <a:gd name="T2" fmla="*/ 48 w 97"/>
                      <a:gd name="T3" fmla="*/ 58 h 59"/>
                      <a:gd name="T4" fmla="*/ 0 w 97"/>
                      <a:gd name="T5" fmla="*/ 58 h 59"/>
                      <a:gd name="T6" fmla="*/ 96 w 97"/>
                      <a:gd name="T7" fmla="*/ 58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0"/>
                        </a:moveTo>
                        <a:lnTo>
                          <a:pt x="48" y="58"/>
                        </a:lnTo>
                        <a:lnTo>
                          <a:pt x="0" y="58"/>
                        </a:lnTo>
                        <a:lnTo>
                          <a:pt x="96" y="58"/>
                        </a:lnTo>
                      </a:path>
                    </a:pathLst>
                  </a:custGeom>
                  <a:noFill/>
                  <a:ln w="25400" cap="rnd" cmpd="sng">
                    <a:solidFill>
                      <a:srgbClr val="DDDDDD"/>
                    </a:solidFill>
                    <a:prstDash val="solid"/>
                    <a:round/>
                    <a:headEnd type="none" w="sm" len="sm"/>
                    <a:tailEnd type="none" w="sm" len="sm"/>
                  </a:ln>
                </p:spPr>
                <p:txBody>
                  <a:bodyPr wrap="none" lIns="0" tIns="0" rIns="0" bIns="0">
                    <a:spAutoFit/>
                  </a:bodyPr>
                  <a:lstStyle/>
                  <a:p>
                    <a:endParaRPr lang="es-ES" dirty="0"/>
                  </a:p>
                </p:txBody>
              </p:sp>
              <p:sp>
                <p:nvSpPr>
                  <p:cNvPr id="248" name="Freeform 186"/>
                  <p:cNvSpPr>
                    <a:spLocks/>
                  </p:cNvSpPr>
                  <p:nvPr/>
                </p:nvSpPr>
                <p:spPr bwMode="auto">
                  <a:xfrm>
                    <a:off x="5210" y="1947"/>
                    <a:ext cx="97" cy="59"/>
                  </a:xfrm>
                  <a:custGeom>
                    <a:avLst/>
                    <a:gdLst>
                      <a:gd name="T0" fmla="*/ 48 w 97"/>
                      <a:gd name="T1" fmla="*/ 58 h 59"/>
                      <a:gd name="T2" fmla="*/ 48 w 97"/>
                      <a:gd name="T3" fmla="*/ 0 h 59"/>
                      <a:gd name="T4" fmla="*/ 0 w 97"/>
                      <a:gd name="T5" fmla="*/ 0 h 59"/>
                      <a:gd name="T6" fmla="*/ 96 w 97"/>
                      <a:gd name="T7" fmla="*/ 0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58"/>
                        </a:moveTo>
                        <a:lnTo>
                          <a:pt x="48" y="0"/>
                        </a:lnTo>
                        <a:lnTo>
                          <a:pt x="0" y="0"/>
                        </a:lnTo>
                        <a:lnTo>
                          <a:pt x="96" y="0"/>
                        </a:lnTo>
                      </a:path>
                    </a:pathLst>
                  </a:custGeom>
                  <a:noFill/>
                  <a:ln w="25400"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grpSp>
            <p:nvGrpSpPr>
              <p:cNvPr id="241" name="Group 187"/>
              <p:cNvGrpSpPr>
                <a:grpSpLocks/>
              </p:cNvGrpSpPr>
              <p:nvPr/>
            </p:nvGrpSpPr>
            <p:grpSpPr bwMode="auto">
              <a:xfrm>
                <a:off x="4974" y="1941"/>
                <a:ext cx="377" cy="239"/>
                <a:chOff x="4974" y="1799"/>
                <a:chExt cx="377" cy="239"/>
              </a:xfrm>
            </p:grpSpPr>
            <p:sp>
              <p:nvSpPr>
                <p:cNvPr id="243" name="Line 188"/>
                <p:cNvSpPr>
                  <a:spLocks noChangeShapeType="1"/>
                </p:cNvSpPr>
                <p:nvPr/>
              </p:nvSpPr>
              <p:spPr bwMode="auto">
                <a:xfrm>
                  <a:off x="4974" y="1799"/>
                  <a:ext cx="377" cy="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244" name="Line 189"/>
                <p:cNvSpPr>
                  <a:spLocks noChangeShapeType="1"/>
                </p:cNvSpPr>
                <p:nvPr/>
              </p:nvSpPr>
              <p:spPr bwMode="auto">
                <a:xfrm>
                  <a:off x="4974" y="2038"/>
                  <a:ext cx="377" cy="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grpSp>
          <p:sp>
            <p:nvSpPr>
              <p:cNvPr id="242" name="Line 190"/>
              <p:cNvSpPr>
                <a:spLocks noChangeShapeType="1"/>
              </p:cNvSpPr>
              <p:nvPr/>
            </p:nvSpPr>
            <p:spPr bwMode="auto">
              <a:xfrm flipH="1" flipV="1">
                <a:off x="5388" y="1972"/>
                <a:ext cx="77" cy="148"/>
              </a:xfrm>
              <a:prstGeom prst="line">
                <a:avLst/>
              </a:prstGeom>
              <a:noFill/>
              <a:ln w="12700">
                <a:solidFill>
                  <a:srgbClr val="DDDDDD"/>
                </a:solidFill>
                <a:round/>
                <a:headEnd type="none" w="sm" len="sm"/>
                <a:tailEnd type="triangle" w="sm" len="sm"/>
              </a:ln>
            </p:spPr>
            <p:txBody>
              <a:bodyPr wrap="none" lIns="0" tIns="0" rIns="0" bIns="0">
                <a:spAutoFit/>
              </a:bodyPr>
              <a:lstStyle/>
              <a:p>
                <a:endParaRPr lang="es-ES" dirty="0"/>
              </a:p>
            </p:txBody>
          </p:sp>
        </p:grpSp>
        <p:sp>
          <p:nvSpPr>
            <p:cNvPr id="64" name="Freeform 191"/>
            <p:cNvSpPr>
              <a:spLocks/>
            </p:cNvSpPr>
            <p:nvPr/>
          </p:nvSpPr>
          <p:spPr bwMode="auto">
            <a:xfrm>
              <a:off x="1104" y="3032"/>
              <a:ext cx="168" cy="373"/>
            </a:xfrm>
            <a:custGeom>
              <a:avLst/>
              <a:gdLst>
                <a:gd name="T0" fmla="*/ 88 w 168"/>
                <a:gd name="T1" fmla="*/ 0 h 385"/>
                <a:gd name="T2" fmla="*/ 0 w 168"/>
                <a:gd name="T3" fmla="*/ 0 h 385"/>
                <a:gd name="T4" fmla="*/ 0 w 168"/>
                <a:gd name="T5" fmla="*/ 172 h 385"/>
                <a:gd name="T6" fmla="*/ 168 w 168"/>
                <a:gd name="T7" fmla="*/ 172 h 385"/>
                <a:gd name="T8" fmla="*/ 168 w 168"/>
                <a:gd name="T9" fmla="*/ 385 h 385"/>
                <a:gd name="T10" fmla="*/ 0 60000 65536"/>
                <a:gd name="T11" fmla="*/ 0 60000 65536"/>
                <a:gd name="T12" fmla="*/ 0 60000 65536"/>
                <a:gd name="T13" fmla="*/ 0 60000 65536"/>
                <a:gd name="T14" fmla="*/ 0 60000 65536"/>
                <a:gd name="T15" fmla="*/ 0 w 168"/>
                <a:gd name="T16" fmla="*/ 0 h 385"/>
                <a:gd name="T17" fmla="*/ 168 w 168"/>
                <a:gd name="T18" fmla="*/ 385 h 385"/>
              </a:gdLst>
              <a:ahLst/>
              <a:cxnLst>
                <a:cxn ang="T10">
                  <a:pos x="T0" y="T1"/>
                </a:cxn>
                <a:cxn ang="T11">
                  <a:pos x="T2" y="T3"/>
                </a:cxn>
                <a:cxn ang="T12">
                  <a:pos x="T4" y="T5"/>
                </a:cxn>
                <a:cxn ang="T13">
                  <a:pos x="T6" y="T7"/>
                </a:cxn>
                <a:cxn ang="T14">
                  <a:pos x="T8" y="T9"/>
                </a:cxn>
              </a:cxnLst>
              <a:rect l="T15" t="T16" r="T17" b="T18"/>
              <a:pathLst>
                <a:path w="168" h="385">
                  <a:moveTo>
                    <a:pt x="88" y="0"/>
                  </a:moveTo>
                  <a:lnTo>
                    <a:pt x="0" y="0"/>
                  </a:lnTo>
                  <a:lnTo>
                    <a:pt x="0" y="172"/>
                  </a:lnTo>
                  <a:lnTo>
                    <a:pt x="168" y="172"/>
                  </a:lnTo>
                  <a:lnTo>
                    <a:pt x="168" y="385"/>
                  </a:lnTo>
                </a:path>
              </a:pathLst>
            </a:custGeom>
            <a:noFill/>
            <a:ln w="6350" cap="flat" cmpd="sng">
              <a:solidFill>
                <a:srgbClr val="9900FF"/>
              </a:solidFill>
              <a:prstDash val="solid"/>
              <a:round/>
              <a:headEnd type="none" w="sm" len="sm"/>
              <a:tailEnd type="none" w="sm" len="sm"/>
            </a:ln>
          </p:spPr>
          <p:txBody>
            <a:bodyPr wrap="none" lIns="0" tIns="0" rIns="0" bIns="0">
              <a:spAutoFit/>
            </a:bodyPr>
            <a:lstStyle/>
            <a:p>
              <a:endParaRPr lang="es-ES" dirty="0"/>
            </a:p>
          </p:txBody>
        </p:sp>
        <p:grpSp>
          <p:nvGrpSpPr>
            <p:cNvPr id="65" name="Group 192"/>
            <p:cNvGrpSpPr>
              <a:grpSpLocks/>
            </p:cNvGrpSpPr>
            <p:nvPr/>
          </p:nvGrpSpPr>
          <p:grpSpPr bwMode="auto">
            <a:xfrm>
              <a:off x="3540" y="3038"/>
              <a:ext cx="190" cy="219"/>
              <a:chOff x="3540" y="3038"/>
              <a:chExt cx="190" cy="219"/>
            </a:xfrm>
          </p:grpSpPr>
          <p:sp>
            <p:nvSpPr>
              <p:cNvPr id="234" name="Rectangle 193"/>
              <p:cNvSpPr>
                <a:spLocks noChangeArrowheads="1"/>
              </p:cNvSpPr>
              <p:nvPr/>
            </p:nvSpPr>
            <p:spPr bwMode="auto">
              <a:xfrm>
                <a:off x="3540" y="3065"/>
                <a:ext cx="182" cy="181"/>
              </a:xfrm>
              <a:prstGeom prst="rect">
                <a:avLst/>
              </a:prstGeom>
              <a:solidFill>
                <a:srgbClr val="FFFF99"/>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235" name="Line 194"/>
              <p:cNvSpPr>
                <a:spLocks noChangeShapeType="1"/>
              </p:cNvSpPr>
              <p:nvPr/>
            </p:nvSpPr>
            <p:spPr bwMode="auto">
              <a:xfrm flipV="1">
                <a:off x="3544" y="3070"/>
                <a:ext cx="171" cy="17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236" name="Rectangle 195"/>
              <p:cNvSpPr>
                <a:spLocks noChangeArrowheads="1"/>
              </p:cNvSpPr>
              <p:nvPr/>
            </p:nvSpPr>
            <p:spPr bwMode="auto">
              <a:xfrm>
                <a:off x="3548" y="3038"/>
                <a:ext cx="71" cy="142"/>
              </a:xfrm>
              <a:prstGeom prst="rect">
                <a:avLst/>
              </a:prstGeom>
              <a:solidFill>
                <a:srgbClr val="FFFF99"/>
              </a:solidFill>
              <a:ln w="9525">
                <a:noFill/>
                <a:miter lim="800000"/>
                <a:headEnd/>
                <a:tailEnd/>
              </a:ln>
            </p:spPr>
            <p:txBody>
              <a:bodyPr wrap="none" lIns="0" tIns="0" rIns="0" bIns="0">
                <a:spAutoFit/>
              </a:bodyPr>
              <a:lstStyle/>
              <a:p>
                <a:pPr defTabSz="801688" eaLnBrk="0" hangingPunct="0"/>
                <a:r>
                  <a:rPr lang="en-US" b="0" dirty="0">
                    <a:solidFill>
                      <a:srgbClr val="FF0000"/>
                    </a:solidFill>
                    <a:latin typeface="Arial" charset="0"/>
                  </a:rPr>
                  <a:t>p</a:t>
                </a:r>
              </a:p>
            </p:txBody>
          </p:sp>
          <p:sp>
            <p:nvSpPr>
              <p:cNvPr id="237" name="Rectangle 196"/>
              <p:cNvSpPr>
                <a:spLocks noChangeArrowheads="1"/>
              </p:cNvSpPr>
              <p:nvPr/>
            </p:nvSpPr>
            <p:spPr bwMode="auto">
              <a:xfrm>
                <a:off x="3637" y="3115"/>
                <a:ext cx="93" cy="142"/>
              </a:xfrm>
              <a:prstGeom prst="rect">
                <a:avLst/>
              </a:prstGeom>
              <a:solidFill>
                <a:srgbClr val="FFFF99"/>
              </a:solidFill>
              <a:ln w="9525">
                <a:noFill/>
                <a:miter lim="800000"/>
                <a:headEnd/>
                <a:tailEnd/>
              </a:ln>
            </p:spPr>
            <p:txBody>
              <a:bodyPr wrap="none" lIns="0" tIns="0" rIns="0" bIns="0">
                <a:spAutoFit/>
              </a:bodyPr>
              <a:lstStyle/>
              <a:p>
                <a:pPr defTabSz="801688" eaLnBrk="0" hangingPunct="0"/>
                <a:r>
                  <a:rPr lang="en-US" b="0" dirty="0">
                    <a:solidFill>
                      <a:srgbClr val="FF0000"/>
                    </a:solidFill>
                    <a:latin typeface="Arial" charset="0"/>
                  </a:rPr>
                  <a:t>U</a:t>
                </a:r>
              </a:p>
            </p:txBody>
          </p:sp>
        </p:grpSp>
        <p:grpSp>
          <p:nvGrpSpPr>
            <p:cNvPr id="66" name="Group 197"/>
            <p:cNvGrpSpPr>
              <a:grpSpLocks/>
            </p:cNvGrpSpPr>
            <p:nvPr/>
          </p:nvGrpSpPr>
          <p:grpSpPr bwMode="auto">
            <a:xfrm>
              <a:off x="3544" y="2404"/>
              <a:ext cx="190" cy="219"/>
              <a:chOff x="3540" y="3038"/>
              <a:chExt cx="190" cy="219"/>
            </a:xfrm>
          </p:grpSpPr>
          <p:sp>
            <p:nvSpPr>
              <p:cNvPr id="230" name="Rectangle 198"/>
              <p:cNvSpPr>
                <a:spLocks noChangeArrowheads="1"/>
              </p:cNvSpPr>
              <p:nvPr/>
            </p:nvSpPr>
            <p:spPr bwMode="auto">
              <a:xfrm>
                <a:off x="3540" y="3065"/>
                <a:ext cx="182" cy="181"/>
              </a:xfrm>
              <a:prstGeom prst="rect">
                <a:avLst/>
              </a:prstGeom>
              <a:solidFill>
                <a:srgbClr val="FFFF99"/>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231" name="Line 199"/>
              <p:cNvSpPr>
                <a:spLocks noChangeShapeType="1"/>
              </p:cNvSpPr>
              <p:nvPr/>
            </p:nvSpPr>
            <p:spPr bwMode="auto">
              <a:xfrm flipV="1">
                <a:off x="3544" y="3070"/>
                <a:ext cx="171" cy="17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232" name="Rectangle 200"/>
              <p:cNvSpPr>
                <a:spLocks noChangeArrowheads="1"/>
              </p:cNvSpPr>
              <p:nvPr/>
            </p:nvSpPr>
            <p:spPr bwMode="auto">
              <a:xfrm>
                <a:off x="3548" y="3038"/>
                <a:ext cx="71" cy="142"/>
              </a:xfrm>
              <a:prstGeom prst="rect">
                <a:avLst/>
              </a:prstGeom>
              <a:solidFill>
                <a:srgbClr val="FFFF99"/>
              </a:solidFill>
              <a:ln w="9525">
                <a:noFill/>
                <a:miter lim="800000"/>
                <a:headEnd/>
                <a:tailEnd/>
              </a:ln>
            </p:spPr>
            <p:txBody>
              <a:bodyPr wrap="none" lIns="0" tIns="0" rIns="0" bIns="0">
                <a:spAutoFit/>
              </a:bodyPr>
              <a:lstStyle/>
              <a:p>
                <a:pPr defTabSz="801688" eaLnBrk="0" hangingPunct="0"/>
                <a:r>
                  <a:rPr lang="en-US" b="0" dirty="0">
                    <a:solidFill>
                      <a:srgbClr val="FF0000"/>
                    </a:solidFill>
                    <a:latin typeface="Arial" charset="0"/>
                  </a:rPr>
                  <a:t>p</a:t>
                </a:r>
              </a:p>
            </p:txBody>
          </p:sp>
          <p:sp>
            <p:nvSpPr>
              <p:cNvPr id="233" name="Rectangle 201"/>
              <p:cNvSpPr>
                <a:spLocks noChangeArrowheads="1"/>
              </p:cNvSpPr>
              <p:nvPr/>
            </p:nvSpPr>
            <p:spPr bwMode="auto">
              <a:xfrm>
                <a:off x="3637" y="3115"/>
                <a:ext cx="93" cy="142"/>
              </a:xfrm>
              <a:prstGeom prst="rect">
                <a:avLst/>
              </a:prstGeom>
              <a:solidFill>
                <a:srgbClr val="FFFF99"/>
              </a:solidFill>
              <a:ln w="9525">
                <a:noFill/>
                <a:miter lim="800000"/>
                <a:headEnd/>
                <a:tailEnd/>
              </a:ln>
            </p:spPr>
            <p:txBody>
              <a:bodyPr wrap="none" lIns="0" tIns="0" rIns="0" bIns="0">
                <a:spAutoFit/>
              </a:bodyPr>
              <a:lstStyle/>
              <a:p>
                <a:pPr defTabSz="801688" eaLnBrk="0" hangingPunct="0"/>
                <a:r>
                  <a:rPr lang="en-US" b="0" dirty="0">
                    <a:solidFill>
                      <a:srgbClr val="FF0000"/>
                    </a:solidFill>
                    <a:latin typeface="Arial" charset="0"/>
                  </a:rPr>
                  <a:t>U</a:t>
                </a:r>
              </a:p>
            </p:txBody>
          </p:sp>
        </p:grpSp>
        <p:grpSp>
          <p:nvGrpSpPr>
            <p:cNvPr id="67" name="Group 202"/>
            <p:cNvGrpSpPr>
              <a:grpSpLocks/>
            </p:cNvGrpSpPr>
            <p:nvPr/>
          </p:nvGrpSpPr>
          <p:grpSpPr bwMode="auto">
            <a:xfrm>
              <a:off x="3540" y="2614"/>
              <a:ext cx="190" cy="219"/>
              <a:chOff x="3540" y="3038"/>
              <a:chExt cx="190" cy="219"/>
            </a:xfrm>
          </p:grpSpPr>
          <p:sp>
            <p:nvSpPr>
              <p:cNvPr id="226" name="Rectangle 203"/>
              <p:cNvSpPr>
                <a:spLocks noChangeArrowheads="1"/>
              </p:cNvSpPr>
              <p:nvPr/>
            </p:nvSpPr>
            <p:spPr bwMode="auto">
              <a:xfrm>
                <a:off x="3540" y="3065"/>
                <a:ext cx="182" cy="181"/>
              </a:xfrm>
              <a:prstGeom prst="rect">
                <a:avLst/>
              </a:prstGeom>
              <a:solidFill>
                <a:srgbClr val="FFFF99"/>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227" name="Line 204"/>
              <p:cNvSpPr>
                <a:spLocks noChangeShapeType="1"/>
              </p:cNvSpPr>
              <p:nvPr/>
            </p:nvSpPr>
            <p:spPr bwMode="auto">
              <a:xfrm flipV="1">
                <a:off x="3544" y="3070"/>
                <a:ext cx="171" cy="17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228" name="Rectangle 205"/>
              <p:cNvSpPr>
                <a:spLocks noChangeArrowheads="1"/>
              </p:cNvSpPr>
              <p:nvPr/>
            </p:nvSpPr>
            <p:spPr bwMode="auto">
              <a:xfrm>
                <a:off x="3548" y="3038"/>
                <a:ext cx="71" cy="142"/>
              </a:xfrm>
              <a:prstGeom prst="rect">
                <a:avLst/>
              </a:prstGeom>
              <a:solidFill>
                <a:srgbClr val="FFFF99"/>
              </a:solidFill>
              <a:ln w="9525">
                <a:noFill/>
                <a:miter lim="800000"/>
                <a:headEnd/>
                <a:tailEnd/>
              </a:ln>
            </p:spPr>
            <p:txBody>
              <a:bodyPr wrap="none" lIns="0" tIns="0" rIns="0" bIns="0">
                <a:spAutoFit/>
              </a:bodyPr>
              <a:lstStyle/>
              <a:p>
                <a:pPr defTabSz="801688" eaLnBrk="0" hangingPunct="0"/>
                <a:r>
                  <a:rPr lang="en-US" b="0" dirty="0">
                    <a:solidFill>
                      <a:srgbClr val="FF0000"/>
                    </a:solidFill>
                    <a:latin typeface="Arial" charset="0"/>
                  </a:rPr>
                  <a:t>p</a:t>
                </a:r>
              </a:p>
            </p:txBody>
          </p:sp>
          <p:sp>
            <p:nvSpPr>
              <p:cNvPr id="229" name="Rectangle 206"/>
              <p:cNvSpPr>
                <a:spLocks noChangeArrowheads="1"/>
              </p:cNvSpPr>
              <p:nvPr/>
            </p:nvSpPr>
            <p:spPr bwMode="auto">
              <a:xfrm>
                <a:off x="3637" y="3115"/>
                <a:ext cx="93" cy="142"/>
              </a:xfrm>
              <a:prstGeom prst="rect">
                <a:avLst/>
              </a:prstGeom>
              <a:solidFill>
                <a:srgbClr val="FFFF99"/>
              </a:solidFill>
              <a:ln w="9525">
                <a:noFill/>
                <a:miter lim="800000"/>
                <a:headEnd/>
                <a:tailEnd/>
              </a:ln>
            </p:spPr>
            <p:txBody>
              <a:bodyPr wrap="none" lIns="0" tIns="0" rIns="0" bIns="0">
                <a:spAutoFit/>
              </a:bodyPr>
              <a:lstStyle/>
              <a:p>
                <a:pPr defTabSz="801688" eaLnBrk="0" hangingPunct="0"/>
                <a:r>
                  <a:rPr lang="en-US" b="0" dirty="0">
                    <a:solidFill>
                      <a:srgbClr val="FF0000"/>
                    </a:solidFill>
                    <a:latin typeface="Arial" charset="0"/>
                  </a:rPr>
                  <a:t>U</a:t>
                </a:r>
              </a:p>
            </p:txBody>
          </p:sp>
        </p:grpSp>
        <p:grpSp>
          <p:nvGrpSpPr>
            <p:cNvPr id="68" name="Group 207"/>
            <p:cNvGrpSpPr>
              <a:grpSpLocks/>
            </p:cNvGrpSpPr>
            <p:nvPr/>
          </p:nvGrpSpPr>
          <p:grpSpPr bwMode="auto">
            <a:xfrm>
              <a:off x="3540" y="2824"/>
              <a:ext cx="190" cy="219"/>
              <a:chOff x="3540" y="3038"/>
              <a:chExt cx="190" cy="219"/>
            </a:xfrm>
          </p:grpSpPr>
          <p:sp>
            <p:nvSpPr>
              <p:cNvPr id="222" name="Rectangle 208"/>
              <p:cNvSpPr>
                <a:spLocks noChangeArrowheads="1"/>
              </p:cNvSpPr>
              <p:nvPr/>
            </p:nvSpPr>
            <p:spPr bwMode="auto">
              <a:xfrm>
                <a:off x="3540" y="3065"/>
                <a:ext cx="182" cy="181"/>
              </a:xfrm>
              <a:prstGeom prst="rect">
                <a:avLst/>
              </a:prstGeom>
              <a:solidFill>
                <a:srgbClr val="FFFF99"/>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223" name="Line 209"/>
              <p:cNvSpPr>
                <a:spLocks noChangeShapeType="1"/>
              </p:cNvSpPr>
              <p:nvPr/>
            </p:nvSpPr>
            <p:spPr bwMode="auto">
              <a:xfrm flipV="1">
                <a:off x="3544" y="3070"/>
                <a:ext cx="171" cy="1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sp>
            <p:nvSpPr>
              <p:cNvPr id="224" name="Rectangle 210"/>
              <p:cNvSpPr>
                <a:spLocks noChangeArrowheads="1"/>
              </p:cNvSpPr>
              <p:nvPr/>
            </p:nvSpPr>
            <p:spPr bwMode="auto">
              <a:xfrm>
                <a:off x="3548" y="3038"/>
                <a:ext cx="71" cy="142"/>
              </a:xfrm>
              <a:prstGeom prst="rect">
                <a:avLst/>
              </a:prstGeom>
              <a:solidFill>
                <a:srgbClr val="FFFF99"/>
              </a:solidFill>
              <a:ln w="9525">
                <a:noFill/>
                <a:miter lim="800000"/>
                <a:headEnd/>
                <a:tailEnd/>
              </a:ln>
            </p:spPr>
            <p:txBody>
              <a:bodyPr wrap="none" lIns="0" tIns="0" rIns="0" bIns="0">
                <a:spAutoFit/>
              </a:bodyPr>
              <a:lstStyle/>
              <a:p>
                <a:pPr defTabSz="801688" eaLnBrk="0" hangingPunct="0"/>
                <a:r>
                  <a:rPr lang="en-US" b="0" dirty="0">
                    <a:solidFill>
                      <a:srgbClr val="FF0000"/>
                    </a:solidFill>
                    <a:latin typeface="Arial" charset="0"/>
                  </a:rPr>
                  <a:t>p</a:t>
                </a:r>
              </a:p>
            </p:txBody>
          </p:sp>
          <p:sp>
            <p:nvSpPr>
              <p:cNvPr id="225" name="Rectangle 211"/>
              <p:cNvSpPr>
                <a:spLocks noChangeArrowheads="1"/>
              </p:cNvSpPr>
              <p:nvPr/>
            </p:nvSpPr>
            <p:spPr bwMode="auto">
              <a:xfrm>
                <a:off x="3637" y="3115"/>
                <a:ext cx="93" cy="142"/>
              </a:xfrm>
              <a:prstGeom prst="rect">
                <a:avLst/>
              </a:prstGeom>
              <a:solidFill>
                <a:srgbClr val="FFFF99"/>
              </a:solidFill>
              <a:ln w="9525">
                <a:noFill/>
                <a:miter lim="800000"/>
                <a:headEnd/>
                <a:tailEnd/>
              </a:ln>
            </p:spPr>
            <p:txBody>
              <a:bodyPr wrap="none" lIns="0" tIns="0" rIns="0" bIns="0">
                <a:spAutoFit/>
              </a:bodyPr>
              <a:lstStyle/>
              <a:p>
                <a:pPr defTabSz="801688" eaLnBrk="0" hangingPunct="0"/>
                <a:r>
                  <a:rPr lang="en-US" b="0" dirty="0">
                    <a:solidFill>
                      <a:srgbClr val="FF0000"/>
                    </a:solidFill>
                    <a:latin typeface="Arial" charset="0"/>
                  </a:rPr>
                  <a:t>U</a:t>
                </a:r>
              </a:p>
            </p:txBody>
          </p:sp>
        </p:grpSp>
        <p:grpSp>
          <p:nvGrpSpPr>
            <p:cNvPr id="69" name="Group 212"/>
            <p:cNvGrpSpPr>
              <a:grpSpLocks/>
            </p:cNvGrpSpPr>
            <p:nvPr/>
          </p:nvGrpSpPr>
          <p:grpSpPr bwMode="auto">
            <a:xfrm>
              <a:off x="3548" y="1696"/>
              <a:ext cx="190" cy="219"/>
              <a:chOff x="3540" y="3038"/>
              <a:chExt cx="190" cy="219"/>
            </a:xfrm>
          </p:grpSpPr>
          <p:sp>
            <p:nvSpPr>
              <p:cNvPr id="218" name="Rectangle 213"/>
              <p:cNvSpPr>
                <a:spLocks noChangeArrowheads="1"/>
              </p:cNvSpPr>
              <p:nvPr/>
            </p:nvSpPr>
            <p:spPr bwMode="auto">
              <a:xfrm>
                <a:off x="3540" y="3065"/>
                <a:ext cx="182" cy="181"/>
              </a:xfrm>
              <a:prstGeom prst="rect">
                <a:avLst/>
              </a:prstGeom>
              <a:solidFill>
                <a:srgbClr val="FFFF99"/>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219" name="Line 214"/>
              <p:cNvSpPr>
                <a:spLocks noChangeShapeType="1"/>
              </p:cNvSpPr>
              <p:nvPr/>
            </p:nvSpPr>
            <p:spPr bwMode="auto">
              <a:xfrm flipV="1">
                <a:off x="3544" y="3070"/>
                <a:ext cx="171" cy="17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220" name="Rectangle 215"/>
              <p:cNvSpPr>
                <a:spLocks noChangeArrowheads="1"/>
              </p:cNvSpPr>
              <p:nvPr/>
            </p:nvSpPr>
            <p:spPr bwMode="auto">
              <a:xfrm>
                <a:off x="3548" y="3038"/>
                <a:ext cx="71" cy="142"/>
              </a:xfrm>
              <a:prstGeom prst="rect">
                <a:avLst/>
              </a:prstGeom>
              <a:solidFill>
                <a:srgbClr val="FFFF99"/>
              </a:solidFill>
              <a:ln w="9525">
                <a:noFill/>
                <a:miter lim="800000"/>
                <a:headEnd/>
                <a:tailEnd/>
              </a:ln>
            </p:spPr>
            <p:txBody>
              <a:bodyPr wrap="none" lIns="0" tIns="0" rIns="0" bIns="0">
                <a:spAutoFit/>
              </a:bodyPr>
              <a:lstStyle/>
              <a:p>
                <a:pPr defTabSz="801688" eaLnBrk="0" hangingPunct="0"/>
                <a:r>
                  <a:rPr lang="en-US" b="0" dirty="0">
                    <a:solidFill>
                      <a:srgbClr val="FF0000"/>
                    </a:solidFill>
                    <a:latin typeface="Arial" charset="0"/>
                  </a:rPr>
                  <a:t>p</a:t>
                </a:r>
              </a:p>
            </p:txBody>
          </p:sp>
          <p:sp>
            <p:nvSpPr>
              <p:cNvPr id="221" name="Rectangle 216"/>
              <p:cNvSpPr>
                <a:spLocks noChangeArrowheads="1"/>
              </p:cNvSpPr>
              <p:nvPr/>
            </p:nvSpPr>
            <p:spPr bwMode="auto">
              <a:xfrm>
                <a:off x="3637" y="3115"/>
                <a:ext cx="93" cy="142"/>
              </a:xfrm>
              <a:prstGeom prst="rect">
                <a:avLst/>
              </a:prstGeom>
              <a:solidFill>
                <a:srgbClr val="FFFF99"/>
              </a:solidFill>
              <a:ln w="9525">
                <a:noFill/>
                <a:miter lim="800000"/>
                <a:headEnd/>
                <a:tailEnd/>
              </a:ln>
            </p:spPr>
            <p:txBody>
              <a:bodyPr wrap="none" lIns="0" tIns="0" rIns="0" bIns="0">
                <a:spAutoFit/>
              </a:bodyPr>
              <a:lstStyle/>
              <a:p>
                <a:pPr defTabSz="801688" eaLnBrk="0" hangingPunct="0"/>
                <a:r>
                  <a:rPr lang="en-US" b="0" dirty="0">
                    <a:solidFill>
                      <a:srgbClr val="FF0000"/>
                    </a:solidFill>
                    <a:latin typeface="Arial" charset="0"/>
                  </a:rPr>
                  <a:t>U</a:t>
                </a:r>
              </a:p>
            </p:txBody>
          </p:sp>
        </p:grpSp>
        <p:grpSp>
          <p:nvGrpSpPr>
            <p:cNvPr id="70" name="Group 217"/>
            <p:cNvGrpSpPr>
              <a:grpSpLocks/>
            </p:cNvGrpSpPr>
            <p:nvPr/>
          </p:nvGrpSpPr>
          <p:grpSpPr bwMode="auto">
            <a:xfrm>
              <a:off x="1696" y="2129"/>
              <a:ext cx="182" cy="181"/>
              <a:chOff x="1696" y="2129"/>
              <a:chExt cx="182" cy="181"/>
            </a:xfrm>
          </p:grpSpPr>
          <p:sp>
            <p:nvSpPr>
              <p:cNvPr id="215" name="Rectangle 218"/>
              <p:cNvSpPr>
                <a:spLocks noChangeArrowheads="1"/>
              </p:cNvSpPr>
              <p:nvPr/>
            </p:nvSpPr>
            <p:spPr bwMode="auto">
              <a:xfrm>
                <a:off x="1696" y="2129"/>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16" name="Rectangle 219"/>
              <p:cNvSpPr>
                <a:spLocks noChangeArrowheads="1"/>
              </p:cNvSpPr>
              <p:nvPr/>
            </p:nvSpPr>
            <p:spPr bwMode="auto">
              <a:xfrm>
                <a:off x="1752" y="2166"/>
                <a:ext cx="72" cy="142"/>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17" name="Freeform 220"/>
              <p:cNvSpPr>
                <a:spLocks/>
              </p:cNvSpPr>
              <p:nvPr/>
            </p:nvSpPr>
            <p:spPr bwMode="auto">
              <a:xfrm>
                <a:off x="1697" y="2135"/>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nvGrpSpPr>
            <p:cNvPr id="71" name="Group 221"/>
            <p:cNvGrpSpPr>
              <a:grpSpLocks/>
            </p:cNvGrpSpPr>
            <p:nvPr/>
          </p:nvGrpSpPr>
          <p:grpSpPr bwMode="auto">
            <a:xfrm>
              <a:off x="2039" y="2126"/>
              <a:ext cx="182" cy="181"/>
              <a:chOff x="1696" y="2129"/>
              <a:chExt cx="182" cy="181"/>
            </a:xfrm>
          </p:grpSpPr>
          <p:sp>
            <p:nvSpPr>
              <p:cNvPr id="212" name="Rectangle 222"/>
              <p:cNvSpPr>
                <a:spLocks noChangeArrowheads="1"/>
              </p:cNvSpPr>
              <p:nvPr/>
            </p:nvSpPr>
            <p:spPr bwMode="auto">
              <a:xfrm>
                <a:off x="1696" y="2129"/>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13" name="Rectangle 223"/>
              <p:cNvSpPr>
                <a:spLocks noChangeArrowheads="1"/>
              </p:cNvSpPr>
              <p:nvPr/>
            </p:nvSpPr>
            <p:spPr bwMode="auto">
              <a:xfrm>
                <a:off x="1752" y="2166"/>
                <a:ext cx="71" cy="142"/>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14" name="Freeform 224"/>
              <p:cNvSpPr>
                <a:spLocks/>
              </p:cNvSpPr>
              <p:nvPr/>
            </p:nvSpPr>
            <p:spPr bwMode="auto">
              <a:xfrm>
                <a:off x="1697" y="2135"/>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nvGrpSpPr>
            <p:cNvPr id="72" name="Group 225"/>
            <p:cNvGrpSpPr>
              <a:grpSpLocks/>
            </p:cNvGrpSpPr>
            <p:nvPr/>
          </p:nvGrpSpPr>
          <p:grpSpPr bwMode="auto">
            <a:xfrm>
              <a:off x="2362" y="2129"/>
              <a:ext cx="182" cy="181"/>
              <a:chOff x="1696" y="2129"/>
              <a:chExt cx="182" cy="181"/>
            </a:xfrm>
          </p:grpSpPr>
          <p:sp>
            <p:nvSpPr>
              <p:cNvPr id="209" name="Rectangle 226"/>
              <p:cNvSpPr>
                <a:spLocks noChangeArrowheads="1"/>
              </p:cNvSpPr>
              <p:nvPr/>
            </p:nvSpPr>
            <p:spPr bwMode="auto">
              <a:xfrm>
                <a:off x="1696" y="2129"/>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10" name="Rectangle 227"/>
              <p:cNvSpPr>
                <a:spLocks noChangeArrowheads="1"/>
              </p:cNvSpPr>
              <p:nvPr/>
            </p:nvSpPr>
            <p:spPr bwMode="auto">
              <a:xfrm>
                <a:off x="1752" y="2166"/>
                <a:ext cx="72" cy="142"/>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11" name="Freeform 228"/>
              <p:cNvSpPr>
                <a:spLocks/>
              </p:cNvSpPr>
              <p:nvPr/>
            </p:nvSpPr>
            <p:spPr bwMode="auto">
              <a:xfrm>
                <a:off x="1697" y="2135"/>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nvGrpSpPr>
            <p:cNvPr id="73" name="Group 229"/>
            <p:cNvGrpSpPr>
              <a:grpSpLocks/>
            </p:cNvGrpSpPr>
            <p:nvPr/>
          </p:nvGrpSpPr>
          <p:grpSpPr bwMode="auto">
            <a:xfrm>
              <a:off x="2691" y="2130"/>
              <a:ext cx="182" cy="181"/>
              <a:chOff x="1696" y="2129"/>
              <a:chExt cx="182" cy="181"/>
            </a:xfrm>
          </p:grpSpPr>
          <p:sp>
            <p:nvSpPr>
              <p:cNvPr id="206" name="Rectangle 230"/>
              <p:cNvSpPr>
                <a:spLocks noChangeArrowheads="1"/>
              </p:cNvSpPr>
              <p:nvPr/>
            </p:nvSpPr>
            <p:spPr bwMode="auto">
              <a:xfrm>
                <a:off x="1696" y="2129"/>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07" name="Rectangle 231"/>
              <p:cNvSpPr>
                <a:spLocks noChangeArrowheads="1"/>
              </p:cNvSpPr>
              <p:nvPr/>
            </p:nvSpPr>
            <p:spPr bwMode="auto">
              <a:xfrm>
                <a:off x="1752" y="2166"/>
                <a:ext cx="71" cy="142"/>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08" name="Freeform 232"/>
              <p:cNvSpPr>
                <a:spLocks/>
              </p:cNvSpPr>
              <p:nvPr/>
            </p:nvSpPr>
            <p:spPr bwMode="auto">
              <a:xfrm>
                <a:off x="1697" y="2135"/>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nvGrpSpPr>
            <p:cNvPr id="74" name="Group 233"/>
            <p:cNvGrpSpPr>
              <a:grpSpLocks/>
            </p:cNvGrpSpPr>
            <p:nvPr/>
          </p:nvGrpSpPr>
          <p:grpSpPr bwMode="auto">
            <a:xfrm>
              <a:off x="303" y="580"/>
              <a:ext cx="1881" cy="894"/>
              <a:chOff x="303" y="580"/>
              <a:chExt cx="1881" cy="894"/>
            </a:xfrm>
          </p:grpSpPr>
          <p:grpSp>
            <p:nvGrpSpPr>
              <p:cNvPr id="121" name="Group 234"/>
              <p:cNvGrpSpPr>
                <a:grpSpLocks/>
              </p:cNvGrpSpPr>
              <p:nvPr/>
            </p:nvGrpSpPr>
            <p:grpSpPr bwMode="auto">
              <a:xfrm>
                <a:off x="1500" y="618"/>
                <a:ext cx="207" cy="233"/>
                <a:chOff x="1500" y="618"/>
                <a:chExt cx="207" cy="233"/>
              </a:xfrm>
            </p:grpSpPr>
            <p:sp>
              <p:nvSpPr>
                <p:cNvPr id="201" name="Rectangle 235"/>
                <p:cNvSpPr>
                  <a:spLocks noChangeArrowheads="1"/>
                </p:cNvSpPr>
                <p:nvPr/>
              </p:nvSpPr>
              <p:spPr bwMode="auto">
                <a:xfrm>
                  <a:off x="1525" y="632"/>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02" name="Rectangle 236"/>
                <p:cNvSpPr>
                  <a:spLocks noChangeArrowheads="1"/>
                </p:cNvSpPr>
                <p:nvPr/>
              </p:nvSpPr>
              <p:spPr bwMode="auto">
                <a:xfrm>
                  <a:off x="1500" y="655"/>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03" name="Line 237"/>
                <p:cNvSpPr>
                  <a:spLocks noChangeShapeType="1"/>
                </p:cNvSpPr>
                <p:nvPr/>
              </p:nvSpPr>
              <p:spPr bwMode="auto">
                <a:xfrm flipV="1">
                  <a:off x="1504" y="660"/>
                  <a:ext cx="171" cy="1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sp>
              <p:nvSpPr>
                <p:cNvPr id="204" name="Rectangle 238"/>
                <p:cNvSpPr>
                  <a:spLocks noChangeArrowheads="1"/>
                </p:cNvSpPr>
                <p:nvPr/>
              </p:nvSpPr>
              <p:spPr bwMode="auto">
                <a:xfrm>
                  <a:off x="1508" y="618"/>
                  <a:ext cx="64" cy="142"/>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s</a:t>
                  </a:r>
                </a:p>
              </p:txBody>
            </p:sp>
            <p:sp>
              <p:nvSpPr>
                <p:cNvPr id="205" name="Rectangle 239"/>
                <p:cNvSpPr>
                  <a:spLocks noChangeArrowheads="1"/>
                </p:cNvSpPr>
                <p:nvPr/>
              </p:nvSpPr>
              <p:spPr bwMode="auto">
                <a:xfrm>
                  <a:off x="1595" y="709"/>
                  <a:ext cx="94" cy="142"/>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U</a:t>
                  </a:r>
                </a:p>
              </p:txBody>
            </p:sp>
          </p:grpSp>
          <p:sp>
            <p:nvSpPr>
              <p:cNvPr id="122" name="Rectangle 240"/>
              <p:cNvSpPr>
                <a:spLocks noChangeArrowheads="1"/>
              </p:cNvSpPr>
              <p:nvPr/>
            </p:nvSpPr>
            <p:spPr bwMode="auto">
              <a:xfrm>
                <a:off x="303" y="580"/>
                <a:ext cx="326" cy="1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BOU</a:t>
                </a:r>
                <a:endParaRPr lang="en-US" sz="1800" dirty="0">
                  <a:latin typeface="Arial" charset="0"/>
                </a:endParaRPr>
              </a:p>
            </p:txBody>
          </p:sp>
          <p:sp>
            <p:nvSpPr>
              <p:cNvPr id="123" name="Rectangle 241"/>
              <p:cNvSpPr>
                <a:spLocks noChangeArrowheads="1"/>
              </p:cNvSpPr>
              <p:nvPr/>
            </p:nvSpPr>
            <p:spPr bwMode="auto">
              <a:xfrm>
                <a:off x="431" y="932"/>
                <a:ext cx="229" cy="1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MC</a:t>
                </a:r>
              </a:p>
            </p:txBody>
          </p:sp>
          <p:sp>
            <p:nvSpPr>
              <p:cNvPr id="124" name="Rectangle 242"/>
              <p:cNvSpPr>
                <a:spLocks noChangeArrowheads="1"/>
              </p:cNvSpPr>
              <p:nvPr/>
            </p:nvSpPr>
            <p:spPr bwMode="auto">
              <a:xfrm>
                <a:off x="1209" y="1311"/>
                <a:ext cx="285" cy="1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PTS</a:t>
                </a:r>
              </a:p>
            </p:txBody>
          </p:sp>
          <p:grpSp>
            <p:nvGrpSpPr>
              <p:cNvPr id="125" name="Group 243"/>
              <p:cNvGrpSpPr>
                <a:grpSpLocks/>
              </p:cNvGrpSpPr>
              <p:nvPr/>
            </p:nvGrpSpPr>
            <p:grpSpPr bwMode="auto">
              <a:xfrm>
                <a:off x="839" y="620"/>
                <a:ext cx="477" cy="280"/>
                <a:chOff x="1001" y="580"/>
                <a:chExt cx="469" cy="315"/>
              </a:xfrm>
            </p:grpSpPr>
            <p:sp>
              <p:nvSpPr>
                <p:cNvPr id="198" name="Rectangle 244"/>
                <p:cNvSpPr>
                  <a:spLocks noChangeArrowheads="1"/>
                </p:cNvSpPr>
                <p:nvPr/>
              </p:nvSpPr>
              <p:spPr bwMode="auto">
                <a:xfrm>
                  <a:off x="1006" y="733"/>
                  <a:ext cx="458" cy="156"/>
                </a:xfrm>
                <a:prstGeom prst="rect">
                  <a:avLst/>
                </a:prstGeom>
                <a:solidFill>
                  <a:srgbClr val="95AAE7"/>
                </a:solidFill>
                <a:ln w="9525">
                  <a:noFill/>
                  <a:miter lim="800000"/>
                  <a:headEnd/>
                  <a:tailEnd/>
                </a:ln>
              </p:spPr>
              <p:txBody>
                <a:bodyPr wrap="none" lIns="0" tIns="0" rIns="0" bIns="0">
                  <a:spAutoFit/>
                </a:bodyPr>
                <a:lstStyle/>
                <a:p>
                  <a:pPr eaLnBrk="0" hangingPunct="0"/>
                  <a:endParaRPr lang="es-ES" dirty="0"/>
                </a:p>
              </p:txBody>
            </p:sp>
            <p:sp>
              <p:nvSpPr>
                <p:cNvPr id="199" name="Freeform 245"/>
                <p:cNvSpPr>
                  <a:spLocks/>
                </p:cNvSpPr>
                <p:nvPr/>
              </p:nvSpPr>
              <p:spPr bwMode="auto">
                <a:xfrm>
                  <a:off x="1001" y="605"/>
                  <a:ext cx="469" cy="290"/>
                </a:xfrm>
                <a:custGeom>
                  <a:avLst/>
                  <a:gdLst>
                    <a:gd name="T0" fmla="*/ 314 w 469"/>
                    <a:gd name="T1" fmla="*/ 0 h 290"/>
                    <a:gd name="T2" fmla="*/ 314 w 469"/>
                    <a:gd name="T3" fmla="*/ 37 h 290"/>
                    <a:gd name="T4" fmla="*/ 0 w 469"/>
                    <a:gd name="T5" fmla="*/ 83 h 290"/>
                    <a:gd name="T6" fmla="*/ 0 w 469"/>
                    <a:gd name="T7" fmla="*/ 289 h 290"/>
                    <a:gd name="T8" fmla="*/ 468 w 469"/>
                    <a:gd name="T9" fmla="*/ 289 h 290"/>
                    <a:gd name="T10" fmla="*/ 468 w 469"/>
                    <a:gd name="T11" fmla="*/ 37 h 290"/>
                    <a:gd name="T12" fmla="*/ 401 w 469"/>
                    <a:gd name="T13" fmla="*/ 37 h 290"/>
                    <a:gd name="T14" fmla="*/ 401 w 469"/>
                    <a:gd name="T15" fmla="*/ 0 h 290"/>
                    <a:gd name="T16" fmla="*/ 0 60000 65536"/>
                    <a:gd name="T17" fmla="*/ 0 60000 65536"/>
                    <a:gd name="T18" fmla="*/ 0 60000 65536"/>
                    <a:gd name="T19" fmla="*/ 0 60000 65536"/>
                    <a:gd name="T20" fmla="*/ 0 60000 65536"/>
                    <a:gd name="T21" fmla="*/ 0 60000 65536"/>
                    <a:gd name="T22" fmla="*/ 0 60000 65536"/>
                    <a:gd name="T23" fmla="*/ 0 60000 65536"/>
                    <a:gd name="T24" fmla="*/ 0 w 469"/>
                    <a:gd name="T25" fmla="*/ 0 h 290"/>
                    <a:gd name="T26" fmla="*/ 469 w 469"/>
                    <a:gd name="T27" fmla="*/ 290 h 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9" h="290">
                      <a:moveTo>
                        <a:pt x="314" y="0"/>
                      </a:moveTo>
                      <a:lnTo>
                        <a:pt x="314" y="37"/>
                      </a:lnTo>
                      <a:lnTo>
                        <a:pt x="0" y="83"/>
                      </a:lnTo>
                      <a:lnTo>
                        <a:pt x="0" y="289"/>
                      </a:lnTo>
                      <a:lnTo>
                        <a:pt x="468" y="289"/>
                      </a:lnTo>
                      <a:lnTo>
                        <a:pt x="468" y="37"/>
                      </a:lnTo>
                      <a:lnTo>
                        <a:pt x="401" y="37"/>
                      </a:lnTo>
                      <a:lnTo>
                        <a:pt x="401" y="0"/>
                      </a:lnTo>
                    </a:path>
                  </a:pathLst>
                </a:custGeom>
                <a:noFill/>
                <a:ln w="19050" cap="rnd" cmpd="sng">
                  <a:solidFill>
                    <a:schemeClr val="tx1"/>
                  </a:solidFill>
                  <a:prstDash val="solid"/>
                  <a:round/>
                  <a:headEnd type="none" w="sm" len="sm"/>
                  <a:tailEnd type="none" w="sm" len="sm"/>
                </a:ln>
              </p:spPr>
              <p:txBody>
                <a:bodyPr wrap="none" lIns="0" tIns="0" rIns="0" bIns="0">
                  <a:spAutoFit/>
                </a:bodyPr>
                <a:lstStyle/>
                <a:p>
                  <a:endParaRPr lang="es-ES" dirty="0"/>
                </a:p>
              </p:txBody>
            </p:sp>
            <p:sp>
              <p:nvSpPr>
                <p:cNvPr id="200" name="Freeform 246"/>
                <p:cNvSpPr>
                  <a:spLocks/>
                </p:cNvSpPr>
                <p:nvPr/>
              </p:nvSpPr>
              <p:spPr bwMode="auto">
                <a:xfrm>
                  <a:off x="1276" y="580"/>
                  <a:ext cx="163" cy="43"/>
                </a:xfrm>
                <a:custGeom>
                  <a:avLst/>
                  <a:gdLst>
                    <a:gd name="T0" fmla="*/ 0 w 163"/>
                    <a:gd name="T1" fmla="*/ 42 h 43"/>
                    <a:gd name="T2" fmla="*/ 0 w 163"/>
                    <a:gd name="T3" fmla="*/ 0 h 43"/>
                    <a:gd name="T4" fmla="*/ 162 w 163"/>
                    <a:gd name="T5" fmla="*/ 0 h 43"/>
                    <a:gd name="T6" fmla="*/ 162 w 163"/>
                    <a:gd name="T7" fmla="*/ 42 h 43"/>
                    <a:gd name="T8" fmla="*/ 0 60000 65536"/>
                    <a:gd name="T9" fmla="*/ 0 60000 65536"/>
                    <a:gd name="T10" fmla="*/ 0 60000 65536"/>
                    <a:gd name="T11" fmla="*/ 0 60000 65536"/>
                    <a:gd name="T12" fmla="*/ 0 w 163"/>
                    <a:gd name="T13" fmla="*/ 0 h 43"/>
                    <a:gd name="T14" fmla="*/ 163 w 163"/>
                    <a:gd name="T15" fmla="*/ 43 h 43"/>
                  </a:gdLst>
                  <a:ahLst/>
                  <a:cxnLst>
                    <a:cxn ang="T8">
                      <a:pos x="T0" y="T1"/>
                    </a:cxn>
                    <a:cxn ang="T9">
                      <a:pos x="T2" y="T3"/>
                    </a:cxn>
                    <a:cxn ang="T10">
                      <a:pos x="T4" y="T5"/>
                    </a:cxn>
                    <a:cxn ang="T11">
                      <a:pos x="T6" y="T7"/>
                    </a:cxn>
                  </a:cxnLst>
                  <a:rect l="T12" t="T13" r="T14" b="T15"/>
                  <a:pathLst>
                    <a:path w="163" h="43">
                      <a:moveTo>
                        <a:pt x="0" y="42"/>
                      </a:moveTo>
                      <a:lnTo>
                        <a:pt x="0" y="0"/>
                      </a:lnTo>
                      <a:lnTo>
                        <a:pt x="162" y="0"/>
                      </a:lnTo>
                      <a:lnTo>
                        <a:pt x="162" y="42"/>
                      </a:lnTo>
                    </a:path>
                  </a:pathLst>
                </a:custGeom>
                <a:noFill/>
                <a:ln w="19050" cap="rnd" cmpd="sng">
                  <a:solidFill>
                    <a:schemeClr val="tx1"/>
                  </a:solidFill>
                  <a:prstDash val="solid"/>
                  <a:round/>
                  <a:headEnd type="none" w="sm" len="sm"/>
                  <a:tailEnd type="none" w="sm" len="sm"/>
                </a:ln>
              </p:spPr>
              <p:txBody>
                <a:bodyPr wrap="none" lIns="0" tIns="0" rIns="0" bIns="0">
                  <a:spAutoFit/>
                </a:bodyPr>
                <a:lstStyle/>
                <a:p>
                  <a:endParaRPr lang="es-ES" dirty="0"/>
                </a:p>
              </p:txBody>
            </p:sp>
          </p:grpSp>
          <p:sp>
            <p:nvSpPr>
              <p:cNvPr id="126" name="Line 247"/>
              <p:cNvSpPr>
                <a:spLocks noChangeShapeType="1"/>
              </p:cNvSpPr>
              <p:nvPr/>
            </p:nvSpPr>
            <p:spPr bwMode="auto">
              <a:xfrm>
                <a:off x="1005" y="743"/>
                <a:ext cx="0" cy="158"/>
              </a:xfrm>
              <a:prstGeom prst="line">
                <a:avLst/>
              </a:prstGeom>
              <a:noFill/>
              <a:ln w="19050">
                <a:solidFill>
                  <a:schemeClr val="tx1"/>
                </a:solidFill>
                <a:round/>
                <a:headEnd type="none" w="sm" len="sm"/>
                <a:tailEnd type="none" w="sm" len="sm"/>
              </a:ln>
            </p:spPr>
            <p:txBody>
              <a:bodyPr wrap="none" lIns="0" tIns="0" rIns="0" bIns="0">
                <a:spAutoFit/>
              </a:bodyPr>
              <a:lstStyle/>
              <a:p>
                <a:endParaRPr lang="es-ES" dirty="0"/>
              </a:p>
            </p:txBody>
          </p:sp>
          <p:sp>
            <p:nvSpPr>
              <p:cNvPr id="127" name="Line 248"/>
              <p:cNvSpPr>
                <a:spLocks noChangeShapeType="1"/>
              </p:cNvSpPr>
              <p:nvPr/>
            </p:nvSpPr>
            <p:spPr bwMode="auto">
              <a:xfrm>
                <a:off x="1165" y="738"/>
                <a:ext cx="0" cy="158"/>
              </a:xfrm>
              <a:prstGeom prst="line">
                <a:avLst/>
              </a:prstGeom>
              <a:noFill/>
              <a:ln w="19050">
                <a:solidFill>
                  <a:schemeClr val="tx1"/>
                </a:solidFill>
                <a:round/>
                <a:headEnd type="none" w="sm" len="sm"/>
                <a:tailEnd type="none" w="sm" len="sm"/>
              </a:ln>
            </p:spPr>
            <p:txBody>
              <a:bodyPr wrap="none" lIns="0" tIns="0" rIns="0" bIns="0">
                <a:spAutoFit/>
              </a:bodyPr>
              <a:lstStyle/>
              <a:p>
                <a:endParaRPr lang="es-ES" dirty="0"/>
              </a:p>
            </p:txBody>
          </p:sp>
          <p:sp>
            <p:nvSpPr>
              <p:cNvPr id="128" name="Freeform 249"/>
              <p:cNvSpPr>
                <a:spLocks/>
              </p:cNvSpPr>
              <p:nvPr/>
            </p:nvSpPr>
            <p:spPr bwMode="auto">
              <a:xfrm>
                <a:off x="1437" y="747"/>
                <a:ext cx="70" cy="261"/>
              </a:xfrm>
              <a:custGeom>
                <a:avLst/>
                <a:gdLst>
                  <a:gd name="T0" fmla="*/ 69 w 70"/>
                  <a:gd name="T1" fmla="*/ 0 h 311"/>
                  <a:gd name="T2" fmla="*/ 0 w 70"/>
                  <a:gd name="T3" fmla="*/ 0 h 311"/>
                  <a:gd name="T4" fmla="*/ 0 w 70"/>
                  <a:gd name="T5" fmla="*/ 310 h 311"/>
                  <a:gd name="T6" fmla="*/ 0 60000 65536"/>
                  <a:gd name="T7" fmla="*/ 0 60000 65536"/>
                  <a:gd name="T8" fmla="*/ 0 60000 65536"/>
                  <a:gd name="T9" fmla="*/ 0 w 70"/>
                  <a:gd name="T10" fmla="*/ 0 h 311"/>
                  <a:gd name="T11" fmla="*/ 70 w 70"/>
                  <a:gd name="T12" fmla="*/ 311 h 311"/>
                </a:gdLst>
                <a:ahLst/>
                <a:cxnLst>
                  <a:cxn ang="T6">
                    <a:pos x="T0" y="T1"/>
                  </a:cxn>
                  <a:cxn ang="T7">
                    <a:pos x="T2" y="T3"/>
                  </a:cxn>
                  <a:cxn ang="T8">
                    <a:pos x="T4" y="T5"/>
                  </a:cxn>
                </a:cxnLst>
                <a:rect l="T9" t="T10" r="T11" b="T12"/>
                <a:pathLst>
                  <a:path w="70" h="311">
                    <a:moveTo>
                      <a:pt x="69" y="0"/>
                    </a:moveTo>
                    <a:lnTo>
                      <a:pt x="0" y="0"/>
                    </a:lnTo>
                    <a:lnTo>
                      <a:pt x="0" y="310"/>
                    </a:lnTo>
                  </a:path>
                </a:pathLst>
              </a:custGeom>
              <a:noFill/>
              <a:ln w="12700" cap="rnd" cmpd="sng">
                <a:solidFill>
                  <a:srgbClr val="009900"/>
                </a:solidFill>
                <a:prstDash val="solid"/>
                <a:round/>
                <a:headEnd type="none" w="sm" len="sm"/>
                <a:tailEnd type="none" w="sm" len="sm"/>
              </a:ln>
            </p:spPr>
            <p:txBody>
              <a:bodyPr wrap="none" lIns="0" tIns="0" rIns="0" bIns="0">
                <a:spAutoFit/>
              </a:bodyPr>
              <a:lstStyle/>
              <a:p>
                <a:endParaRPr lang="es-ES" dirty="0"/>
              </a:p>
            </p:txBody>
          </p:sp>
          <p:grpSp>
            <p:nvGrpSpPr>
              <p:cNvPr id="129" name="Group 250"/>
              <p:cNvGrpSpPr>
                <a:grpSpLocks/>
              </p:cNvGrpSpPr>
              <p:nvPr/>
            </p:nvGrpSpPr>
            <p:grpSpPr bwMode="auto">
              <a:xfrm>
                <a:off x="1500" y="618"/>
                <a:ext cx="207" cy="233"/>
                <a:chOff x="1500" y="618"/>
                <a:chExt cx="207" cy="233"/>
              </a:xfrm>
            </p:grpSpPr>
            <p:sp>
              <p:nvSpPr>
                <p:cNvPr id="193" name="Rectangle 251"/>
                <p:cNvSpPr>
                  <a:spLocks noChangeArrowheads="1"/>
                </p:cNvSpPr>
                <p:nvPr/>
              </p:nvSpPr>
              <p:spPr bwMode="auto">
                <a:xfrm>
                  <a:off x="1525" y="632"/>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194" name="Rectangle 252"/>
                <p:cNvSpPr>
                  <a:spLocks noChangeArrowheads="1"/>
                </p:cNvSpPr>
                <p:nvPr/>
              </p:nvSpPr>
              <p:spPr bwMode="auto">
                <a:xfrm>
                  <a:off x="1500" y="655"/>
                  <a:ext cx="182" cy="181"/>
                </a:xfrm>
                <a:prstGeom prst="rect">
                  <a:avLst/>
                </a:prstGeom>
                <a:solidFill>
                  <a:srgbClr val="FFFF99"/>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195" name="Line 253"/>
                <p:cNvSpPr>
                  <a:spLocks noChangeShapeType="1"/>
                </p:cNvSpPr>
                <p:nvPr/>
              </p:nvSpPr>
              <p:spPr bwMode="auto">
                <a:xfrm flipV="1">
                  <a:off x="1504" y="660"/>
                  <a:ext cx="171" cy="17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196" name="Rectangle 254"/>
                <p:cNvSpPr>
                  <a:spLocks noChangeArrowheads="1"/>
                </p:cNvSpPr>
                <p:nvPr/>
              </p:nvSpPr>
              <p:spPr bwMode="auto">
                <a:xfrm>
                  <a:off x="1508" y="618"/>
                  <a:ext cx="64" cy="142"/>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FF0000"/>
                      </a:solidFill>
                      <a:latin typeface="Arial" charset="0"/>
                    </a:rPr>
                    <a:t>s</a:t>
                  </a:r>
                </a:p>
              </p:txBody>
            </p:sp>
            <p:sp>
              <p:nvSpPr>
                <p:cNvPr id="197" name="Rectangle 255"/>
                <p:cNvSpPr>
                  <a:spLocks noChangeArrowheads="1"/>
                </p:cNvSpPr>
                <p:nvPr/>
              </p:nvSpPr>
              <p:spPr bwMode="auto">
                <a:xfrm>
                  <a:off x="1595" y="709"/>
                  <a:ext cx="94" cy="142"/>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FF0000"/>
                      </a:solidFill>
                      <a:latin typeface="Arial" charset="0"/>
                    </a:rPr>
                    <a:t>U</a:t>
                  </a:r>
                </a:p>
              </p:txBody>
            </p:sp>
          </p:grpSp>
          <p:sp>
            <p:nvSpPr>
              <p:cNvPr id="130" name="Rectangle 256"/>
              <p:cNvSpPr>
                <a:spLocks noChangeArrowheads="1"/>
              </p:cNvSpPr>
              <p:nvPr/>
            </p:nvSpPr>
            <p:spPr bwMode="auto">
              <a:xfrm rot="10800000">
                <a:off x="1236" y="1149"/>
                <a:ext cx="435" cy="181"/>
              </a:xfrm>
              <a:prstGeom prst="rect">
                <a:avLst/>
              </a:prstGeom>
              <a:solidFill>
                <a:schemeClr val="bg1"/>
              </a:solidFill>
              <a:ln w="12700">
                <a:solidFill>
                  <a:schemeClr val="tx1"/>
                </a:solidFill>
                <a:miter lim="800000"/>
                <a:headEnd/>
                <a:tailEnd/>
              </a:ln>
            </p:spPr>
            <p:txBody>
              <a:bodyPr wrap="none" lIns="0" tIns="0" rIns="0" bIns="0">
                <a:spAutoFit/>
              </a:bodyPr>
              <a:lstStyle/>
              <a:p>
                <a:pPr eaLnBrk="0" hangingPunct="0"/>
                <a:endParaRPr lang="es-ES" dirty="0"/>
              </a:p>
            </p:txBody>
          </p:sp>
          <p:sp>
            <p:nvSpPr>
              <p:cNvPr id="131" name="Line 257"/>
              <p:cNvSpPr>
                <a:spLocks noChangeShapeType="1"/>
              </p:cNvSpPr>
              <p:nvPr/>
            </p:nvSpPr>
            <p:spPr bwMode="auto">
              <a:xfrm rot="10800000" flipV="1">
                <a:off x="1632" y="1164"/>
                <a:ext cx="25"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32" name="Line 258"/>
              <p:cNvSpPr>
                <a:spLocks noChangeShapeType="1"/>
              </p:cNvSpPr>
              <p:nvPr/>
            </p:nvSpPr>
            <p:spPr bwMode="auto">
              <a:xfrm rot="10800000" flipH="1" flipV="1">
                <a:off x="1607" y="1164"/>
                <a:ext cx="26"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33" name="Line 259"/>
              <p:cNvSpPr>
                <a:spLocks noChangeShapeType="1"/>
              </p:cNvSpPr>
              <p:nvPr/>
            </p:nvSpPr>
            <p:spPr bwMode="auto">
              <a:xfrm rot="10800000" flipV="1">
                <a:off x="1581" y="1164"/>
                <a:ext cx="25"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34" name="Line 260"/>
              <p:cNvSpPr>
                <a:spLocks noChangeShapeType="1"/>
              </p:cNvSpPr>
              <p:nvPr/>
            </p:nvSpPr>
            <p:spPr bwMode="auto">
              <a:xfrm rot="10800000" flipH="1" flipV="1">
                <a:off x="1556" y="1164"/>
                <a:ext cx="25"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35" name="Line 261"/>
              <p:cNvSpPr>
                <a:spLocks noChangeShapeType="1"/>
              </p:cNvSpPr>
              <p:nvPr/>
            </p:nvSpPr>
            <p:spPr bwMode="auto">
              <a:xfrm rot="10800000" flipV="1">
                <a:off x="1531" y="1164"/>
                <a:ext cx="26"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36" name="Line 262"/>
              <p:cNvSpPr>
                <a:spLocks noChangeShapeType="1"/>
              </p:cNvSpPr>
              <p:nvPr/>
            </p:nvSpPr>
            <p:spPr bwMode="auto">
              <a:xfrm rot="10800000" flipH="1" flipV="1">
                <a:off x="1505" y="1164"/>
                <a:ext cx="25"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37" name="Line 263"/>
              <p:cNvSpPr>
                <a:spLocks noChangeShapeType="1"/>
              </p:cNvSpPr>
              <p:nvPr/>
            </p:nvSpPr>
            <p:spPr bwMode="auto">
              <a:xfrm rot="10800000" flipV="1">
                <a:off x="1658" y="1166"/>
                <a:ext cx="0" cy="148"/>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38" name="Line 264"/>
              <p:cNvSpPr>
                <a:spLocks noChangeShapeType="1"/>
              </p:cNvSpPr>
              <p:nvPr/>
            </p:nvSpPr>
            <p:spPr bwMode="auto">
              <a:xfrm rot="10800000" flipV="1">
                <a:off x="1506" y="1166"/>
                <a:ext cx="0" cy="148"/>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39" name="Rectangle 265"/>
              <p:cNvSpPr>
                <a:spLocks noChangeArrowheads="1"/>
              </p:cNvSpPr>
              <p:nvPr/>
            </p:nvSpPr>
            <p:spPr bwMode="auto">
              <a:xfrm rot="10800000">
                <a:off x="1425" y="1155"/>
                <a:ext cx="75" cy="170"/>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sp>
            <p:nvSpPr>
              <p:cNvPr id="140" name="Rectangle 266"/>
              <p:cNvSpPr>
                <a:spLocks noChangeArrowheads="1"/>
              </p:cNvSpPr>
              <p:nvPr/>
            </p:nvSpPr>
            <p:spPr bwMode="auto">
              <a:xfrm rot="-5400000">
                <a:off x="1248" y="1149"/>
                <a:ext cx="171" cy="182"/>
              </a:xfrm>
              <a:prstGeom prst="rect">
                <a:avLst/>
              </a:prstGeom>
              <a:solidFill>
                <a:srgbClr val="9D00AE"/>
              </a:solidFill>
              <a:ln w="12700">
                <a:noFill/>
                <a:miter lim="800000"/>
                <a:headEnd type="none" w="sm" len="sm"/>
                <a:tailEnd type="none" w="sm" len="sm"/>
              </a:ln>
            </p:spPr>
            <p:txBody>
              <a:bodyPr wrap="none" lIns="0" tIns="0" rIns="0" bIns="0">
                <a:spAutoFit/>
              </a:bodyPr>
              <a:lstStyle/>
              <a:p>
                <a:pPr eaLnBrk="0" hangingPunct="0"/>
                <a:endParaRPr lang="es-ES" dirty="0"/>
              </a:p>
            </p:txBody>
          </p:sp>
          <p:sp>
            <p:nvSpPr>
              <p:cNvPr id="141" name="Line 267"/>
              <p:cNvSpPr>
                <a:spLocks noChangeShapeType="1"/>
              </p:cNvSpPr>
              <p:nvPr/>
            </p:nvSpPr>
            <p:spPr bwMode="auto">
              <a:xfrm flipV="1">
                <a:off x="1025" y="895"/>
                <a:ext cx="0" cy="44"/>
              </a:xfrm>
              <a:prstGeom prst="line">
                <a:avLst/>
              </a:prstGeom>
              <a:noFill/>
              <a:ln w="25400">
                <a:solidFill>
                  <a:srgbClr val="95AAE7"/>
                </a:solidFill>
                <a:round/>
                <a:headEnd type="none" w="sm" len="sm"/>
                <a:tailEnd type="none" w="sm" len="sm"/>
              </a:ln>
            </p:spPr>
            <p:txBody>
              <a:bodyPr wrap="none" lIns="0" tIns="0" rIns="0" bIns="0">
                <a:spAutoFit/>
              </a:bodyPr>
              <a:lstStyle/>
              <a:p>
                <a:endParaRPr lang="es-ES" dirty="0"/>
              </a:p>
            </p:txBody>
          </p:sp>
          <p:sp>
            <p:nvSpPr>
              <p:cNvPr id="142" name="Line 268"/>
              <p:cNvSpPr>
                <a:spLocks noChangeShapeType="1"/>
              </p:cNvSpPr>
              <p:nvPr/>
            </p:nvSpPr>
            <p:spPr bwMode="auto">
              <a:xfrm flipV="1">
                <a:off x="1234" y="895"/>
                <a:ext cx="0" cy="54"/>
              </a:xfrm>
              <a:prstGeom prst="line">
                <a:avLst/>
              </a:prstGeom>
              <a:noFill/>
              <a:ln w="25400">
                <a:solidFill>
                  <a:srgbClr val="95AAE7"/>
                </a:solidFill>
                <a:round/>
                <a:headEnd type="none" w="sm" len="sm"/>
                <a:tailEnd type="none" w="sm" len="sm"/>
              </a:ln>
            </p:spPr>
            <p:txBody>
              <a:bodyPr wrap="none" lIns="0" tIns="0" rIns="0" bIns="0">
                <a:spAutoFit/>
              </a:bodyPr>
              <a:lstStyle/>
              <a:p>
                <a:endParaRPr lang="es-ES" dirty="0"/>
              </a:p>
            </p:txBody>
          </p:sp>
          <p:grpSp>
            <p:nvGrpSpPr>
              <p:cNvPr id="143" name="Group 269"/>
              <p:cNvGrpSpPr>
                <a:grpSpLocks/>
              </p:cNvGrpSpPr>
              <p:nvPr/>
            </p:nvGrpSpPr>
            <p:grpSpPr bwMode="auto">
              <a:xfrm>
                <a:off x="883" y="743"/>
                <a:ext cx="1050" cy="589"/>
                <a:chOff x="883" y="743"/>
                <a:chExt cx="1050" cy="589"/>
              </a:xfrm>
            </p:grpSpPr>
            <p:sp>
              <p:nvSpPr>
                <p:cNvPr id="154" name="Freeform 270"/>
                <p:cNvSpPr>
                  <a:spLocks/>
                </p:cNvSpPr>
                <p:nvPr/>
              </p:nvSpPr>
              <p:spPr bwMode="auto">
                <a:xfrm>
                  <a:off x="1131" y="1121"/>
                  <a:ext cx="123" cy="123"/>
                </a:xfrm>
                <a:custGeom>
                  <a:avLst/>
                  <a:gdLst>
                    <a:gd name="T0" fmla="*/ 0 w 159"/>
                    <a:gd name="T1" fmla="*/ 0 h 36"/>
                    <a:gd name="T2" fmla="*/ 0 w 159"/>
                    <a:gd name="T3" fmla="*/ 36 h 36"/>
                    <a:gd name="T4" fmla="*/ 159 w 159"/>
                    <a:gd name="T5" fmla="*/ 36 h 36"/>
                    <a:gd name="T6" fmla="*/ 0 60000 65536"/>
                    <a:gd name="T7" fmla="*/ 0 60000 65536"/>
                    <a:gd name="T8" fmla="*/ 0 60000 65536"/>
                    <a:gd name="T9" fmla="*/ 0 w 159"/>
                    <a:gd name="T10" fmla="*/ 0 h 36"/>
                    <a:gd name="T11" fmla="*/ 159 w 159"/>
                    <a:gd name="T12" fmla="*/ 36 h 36"/>
                  </a:gdLst>
                  <a:ahLst/>
                  <a:cxnLst>
                    <a:cxn ang="T6">
                      <a:pos x="T0" y="T1"/>
                    </a:cxn>
                    <a:cxn ang="T7">
                      <a:pos x="T2" y="T3"/>
                    </a:cxn>
                    <a:cxn ang="T8">
                      <a:pos x="T4" y="T5"/>
                    </a:cxn>
                  </a:cxnLst>
                  <a:rect l="T9" t="T10" r="T11" b="T12"/>
                  <a:pathLst>
                    <a:path w="159" h="36">
                      <a:moveTo>
                        <a:pt x="0" y="0"/>
                      </a:moveTo>
                      <a:lnTo>
                        <a:pt x="0" y="36"/>
                      </a:lnTo>
                      <a:lnTo>
                        <a:pt x="159" y="36"/>
                      </a:lnTo>
                    </a:path>
                  </a:pathLst>
                </a:custGeom>
                <a:noFill/>
                <a:ln w="6350" cap="flat" cmpd="sng">
                  <a:solidFill>
                    <a:srgbClr val="9801FF"/>
                  </a:solidFill>
                  <a:prstDash val="solid"/>
                  <a:round/>
                  <a:headEnd type="none" w="sm" len="sm"/>
                  <a:tailEnd type="none" w="sm" len="sm"/>
                </a:ln>
              </p:spPr>
              <p:txBody>
                <a:bodyPr wrap="none" lIns="0" tIns="0" rIns="0" bIns="0">
                  <a:spAutoFit/>
                </a:bodyPr>
                <a:lstStyle/>
                <a:p>
                  <a:endParaRPr lang="es-ES" dirty="0"/>
                </a:p>
              </p:txBody>
            </p:sp>
            <p:sp>
              <p:nvSpPr>
                <p:cNvPr id="155" name="Rectangle 271"/>
                <p:cNvSpPr>
                  <a:spLocks noChangeArrowheads="1"/>
                </p:cNvSpPr>
                <p:nvPr/>
              </p:nvSpPr>
              <p:spPr bwMode="auto">
                <a:xfrm rot="10800000">
                  <a:off x="1238" y="1151"/>
                  <a:ext cx="435" cy="181"/>
                </a:xfrm>
                <a:prstGeom prst="rect">
                  <a:avLst/>
                </a:prstGeom>
                <a:solidFill>
                  <a:schemeClr val="bg1"/>
                </a:solidFill>
                <a:ln w="12700">
                  <a:solidFill>
                    <a:schemeClr val="tx1"/>
                  </a:solidFill>
                  <a:miter lim="800000"/>
                  <a:headEnd/>
                  <a:tailEnd/>
                </a:ln>
              </p:spPr>
              <p:txBody>
                <a:bodyPr wrap="none" lIns="0" tIns="0" rIns="0" bIns="0">
                  <a:spAutoFit/>
                </a:bodyPr>
                <a:lstStyle/>
                <a:p>
                  <a:pPr eaLnBrk="0" hangingPunct="0"/>
                  <a:endParaRPr lang="es-ES" dirty="0"/>
                </a:p>
              </p:txBody>
            </p:sp>
            <p:grpSp>
              <p:nvGrpSpPr>
                <p:cNvPr id="156" name="Group 272"/>
                <p:cNvGrpSpPr>
                  <a:grpSpLocks/>
                </p:cNvGrpSpPr>
                <p:nvPr/>
              </p:nvGrpSpPr>
              <p:grpSpPr bwMode="auto">
                <a:xfrm rot="10800000">
                  <a:off x="1377" y="1167"/>
                  <a:ext cx="284" cy="150"/>
                  <a:chOff x="1032" y="944"/>
                  <a:chExt cx="172" cy="150"/>
                </a:xfrm>
              </p:grpSpPr>
              <p:sp>
                <p:nvSpPr>
                  <p:cNvPr id="185" name="Line 273"/>
                  <p:cNvSpPr>
                    <a:spLocks noChangeShapeType="1"/>
                  </p:cNvSpPr>
                  <p:nvPr/>
                </p:nvSpPr>
                <p:spPr bwMode="auto">
                  <a:xfrm flipV="1">
                    <a:off x="1032" y="944"/>
                    <a:ext cx="28"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86" name="Line 274"/>
                  <p:cNvSpPr>
                    <a:spLocks noChangeShapeType="1"/>
                  </p:cNvSpPr>
                  <p:nvPr/>
                </p:nvSpPr>
                <p:spPr bwMode="auto">
                  <a:xfrm flipH="1" flipV="1">
                    <a:off x="1060" y="944"/>
                    <a:ext cx="30"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87" name="Line 275"/>
                  <p:cNvSpPr>
                    <a:spLocks noChangeShapeType="1"/>
                  </p:cNvSpPr>
                  <p:nvPr/>
                </p:nvSpPr>
                <p:spPr bwMode="auto">
                  <a:xfrm flipV="1">
                    <a:off x="1090" y="944"/>
                    <a:ext cx="28"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88" name="Line 276"/>
                  <p:cNvSpPr>
                    <a:spLocks noChangeShapeType="1"/>
                  </p:cNvSpPr>
                  <p:nvPr/>
                </p:nvSpPr>
                <p:spPr bwMode="auto">
                  <a:xfrm flipH="1" flipV="1">
                    <a:off x="1118" y="944"/>
                    <a:ext cx="28"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89" name="Line 277"/>
                  <p:cNvSpPr>
                    <a:spLocks noChangeShapeType="1"/>
                  </p:cNvSpPr>
                  <p:nvPr/>
                </p:nvSpPr>
                <p:spPr bwMode="auto">
                  <a:xfrm flipV="1">
                    <a:off x="1146" y="944"/>
                    <a:ext cx="30"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90" name="Line 278"/>
                  <p:cNvSpPr>
                    <a:spLocks noChangeShapeType="1"/>
                  </p:cNvSpPr>
                  <p:nvPr/>
                </p:nvSpPr>
                <p:spPr bwMode="auto">
                  <a:xfrm flipH="1" flipV="1">
                    <a:off x="1176" y="944"/>
                    <a:ext cx="28"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91" name="Line 279"/>
                  <p:cNvSpPr>
                    <a:spLocks noChangeShapeType="1"/>
                  </p:cNvSpPr>
                  <p:nvPr/>
                </p:nvSpPr>
                <p:spPr bwMode="auto">
                  <a:xfrm flipV="1">
                    <a:off x="1032" y="944"/>
                    <a:ext cx="0" cy="148"/>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92" name="Line 280"/>
                  <p:cNvSpPr>
                    <a:spLocks noChangeShapeType="1"/>
                  </p:cNvSpPr>
                  <p:nvPr/>
                </p:nvSpPr>
                <p:spPr bwMode="auto">
                  <a:xfrm flipV="1">
                    <a:off x="1204" y="944"/>
                    <a:ext cx="0" cy="148"/>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grpSp>
            <p:sp>
              <p:nvSpPr>
                <p:cNvPr id="157" name="Rectangle 281"/>
                <p:cNvSpPr>
                  <a:spLocks noChangeArrowheads="1"/>
                </p:cNvSpPr>
                <p:nvPr/>
              </p:nvSpPr>
              <p:spPr bwMode="auto">
                <a:xfrm rot="10800000">
                  <a:off x="1293" y="1157"/>
                  <a:ext cx="75" cy="170"/>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sp>
              <p:nvSpPr>
                <p:cNvPr id="158" name="Rectangle 282"/>
                <p:cNvSpPr>
                  <a:spLocks noChangeArrowheads="1"/>
                </p:cNvSpPr>
                <p:nvPr/>
              </p:nvSpPr>
              <p:spPr bwMode="auto">
                <a:xfrm rot="-5400000">
                  <a:off x="1183" y="1218"/>
                  <a:ext cx="171" cy="47"/>
                </a:xfrm>
                <a:prstGeom prst="rect">
                  <a:avLst/>
                </a:prstGeom>
                <a:solidFill>
                  <a:srgbClr val="D292FE"/>
                </a:solidFill>
                <a:ln w="12700">
                  <a:noFill/>
                  <a:miter lim="800000"/>
                  <a:headEnd type="none" w="sm" len="sm"/>
                  <a:tailEnd type="none" w="sm" len="sm"/>
                </a:ln>
              </p:spPr>
              <p:txBody>
                <a:bodyPr wrap="none" lIns="0" tIns="0" rIns="0" bIns="0">
                  <a:spAutoFit/>
                </a:bodyPr>
                <a:lstStyle/>
                <a:p>
                  <a:pPr eaLnBrk="0" hangingPunct="0"/>
                  <a:endParaRPr lang="es-ES" dirty="0"/>
                </a:p>
              </p:txBody>
            </p:sp>
            <p:sp>
              <p:nvSpPr>
                <p:cNvPr id="159" name="Rectangle 283"/>
                <p:cNvSpPr>
                  <a:spLocks noChangeArrowheads="1"/>
                </p:cNvSpPr>
                <p:nvPr/>
              </p:nvSpPr>
              <p:spPr bwMode="auto">
                <a:xfrm>
                  <a:off x="883" y="941"/>
                  <a:ext cx="437" cy="181"/>
                </a:xfrm>
                <a:prstGeom prst="rect">
                  <a:avLst/>
                </a:prstGeom>
                <a:solidFill>
                  <a:srgbClr val="D292FE"/>
                </a:solidFill>
                <a:ln w="12700">
                  <a:solidFill>
                    <a:schemeClr val="tx1"/>
                  </a:solidFill>
                  <a:miter lim="800000"/>
                  <a:headEnd/>
                  <a:tailEnd/>
                </a:ln>
              </p:spPr>
              <p:txBody>
                <a:bodyPr wrap="none" lIns="0" tIns="0" rIns="0" bIns="0">
                  <a:spAutoFit/>
                </a:bodyPr>
                <a:lstStyle/>
                <a:p>
                  <a:pPr eaLnBrk="0" hangingPunct="0"/>
                  <a:endParaRPr lang="es-ES" dirty="0"/>
                </a:p>
              </p:txBody>
            </p:sp>
            <p:grpSp>
              <p:nvGrpSpPr>
                <p:cNvPr id="160" name="Group 284"/>
                <p:cNvGrpSpPr>
                  <a:grpSpLocks/>
                </p:cNvGrpSpPr>
                <p:nvPr/>
              </p:nvGrpSpPr>
              <p:grpSpPr bwMode="auto">
                <a:xfrm>
                  <a:off x="892" y="973"/>
                  <a:ext cx="136" cy="112"/>
                  <a:chOff x="1027" y="1192"/>
                  <a:chExt cx="140" cy="78"/>
                </a:xfrm>
              </p:grpSpPr>
              <p:sp>
                <p:nvSpPr>
                  <p:cNvPr id="177" name="Line 285"/>
                  <p:cNvSpPr>
                    <a:spLocks noChangeShapeType="1"/>
                  </p:cNvSpPr>
                  <p:nvPr/>
                </p:nvSpPr>
                <p:spPr bwMode="auto">
                  <a:xfrm flipV="1">
                    <a:off x="1027"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8" name="Line 286"/>
                  <p:cNvSpPr>
                    <a:spLocks noChangeShapeType="1"/>
                  </p:cNvSpPr>
                  <p:nvPr/>
                </p:nvSpPr>
                <p:spPr bwMode="auto">
                  <a:xfrm flipH="1" flipV="1">
                    <a:off x="1050" y="1192"/>
                    <a:ext cx="24"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9" name="Line 287"/>
                  <p:cNvSpPr>
                    <a:spLocks noChangeShapeType="1"/>
                  </p:cNvSpPr>
                  <p:nvPr/>
                </p:nvSpPr>
                <p:spPr bwMode="auto">
                  <a:xfrm flipV="1">
                    <a:off x="1074"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80" name="Line 288"/>
                  <p:cNvSpPr>
                    <a:spLocks noChangeShapeType="1"/>
                  </p:cNvSpPr>
                  <p:nvPr/>
                </p:nvSpPr>
                <p:spPr bwMode="auto">
                  <a:xfrm flipH="1" flipV="1">
                    <a:off x="1097"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81" name="Line 289"/>
                  <p:cNvSpPr>
                    <a:spLocks noChangeShapeType="1"/>
                  </p:cNvSpPr>
                  <p:nvPr/>
                </p:nvSpPr>
                <p:spPr bwMode="auto">
                  <a:xfrm flipV="1">
                    <a:off x="1120" y="1192"/>
                    <a:ext cx="24"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82" name="Line 290"/>
                  <p:cNvSpPr>
                    <a:spLocks noChangeShapeType="1"/>
                  </p:cNvSpPr>
                  <p:nvPr/>
                </p:nvSpPr>
                <p:spPr bwMode="auto">
                  <a:xfrm flipH="1" flipV="1">
                    <a:off x="1144"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83" name="Line 291"/>
                  <p:cNvSpPr>
                    <a:spLocks noChangeShapeType="1"/>
                  </p:cNvSpPr>
                  <p:nvPr/>
                </p:nvSpPr>
                <p:spPr bwMode="auto">
                  <a:xfrm flipV="1">
                    <a:off x="1027" y="1192"/>
                    <a:ext cx="0" cy="77"/>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84" name="Line 292"/>
                  <p:cNvSpPr>
                    <a:spLocks noChangeShapeType="1"/>
                  </p:cNvSpPr>
                  <p:nvPr/>
                </p:nvSpPr>
                <p:spPr bwMode="auto">
                  <a:xfrm flipV="1">
                    <a:off x="1167" y="1192"/>
                    <a:ext cx="0" cy="77"/>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grpSp>
            <p:sp>
              <p:nvSpPr>
                <p:cNvPr id="161" name="Rectangle 293"/>
                <p:cNvSpPr>
                  <a:spLocks noChangeArrowheads="1"/>
                </p:cNvSpPr>
                <p:nvPr/>
              </p:nvSpPr>
              <p:spPr bwMode="auto">
                <a:xfrm>
                  <a:off x="1031" y="945"/>
                  <a:ext cx="75" cy="173"/>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grpSp>
              <p:nvGrpSpPr>
                <p:cNvPr id="162" name="Group 294"/>
                <p:cNvGrpSpPr>
                  <a:grpSpLocks/>
                </p:cNvGrpSpPr>
                <p:nvPr/>
              </p:nvGrpSpPr>
              <p:grpSpPr bwMode="auto">
                <a:xfrm>
                  <a:off x="1110" y="973"/>
                  <a:ext cx="138" cy="112"/>
                  <a:chOff x="1247" y="1192"/>
                  <a:chExt cx="140" cy="78"/>
                </a:xfrm>
              </p:grpSpPr>
              <p:sp>
                <p:nvSpPr>
                  <p:cNvPr id="169" name="Line 295"/>
                  <p:cNvSpPr>
                    <a:spLocks noChangeShapeType="1"/>
                  </p:cNvSpPr>
                  <p:nvPr/>
                </p:nvSpPr>
                <p:spPr bwMode="auto">
                  <a:xfrm flipV="1">
                    <a:off x="1247"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0" name="Line 296"/>
                  <p:cNvSpPr>
                    <a:spLocks noChangeShapeType="1"/>
                  </p:cNvSpPr>
                  <p:nvPr/>
                </p:nvSpPr>
                <p:spPr bwMode="auto">
                  <a:xfrm flipH="1" flipV="1">
                    <a:off x="1270" y="1192"/>
                    <a:ext cx="24"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1" name="Line 297"/>
                  <p:cNvSpPr>
                    <a:spLocks noChangeShapeType="1"/>
                  </p:cNvSpPr>
                  <p:nvPr/>
                </p:nvSpPr>
                <p:spPr bwMode="auto">
                  <a:xfrm flipV="1">
                    <a:off x="1294"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2" name="Line 298"/>
                  <p:cNvSpPr>
                    <a:spLocks noChangeShapeType="1"/>
                  </p:cNvSpPr>
                  <p:nvPr/>
                </p:nvSpPr>
                <p:spPr bwMode="auto">
                  <a:xfrm flipH="1" flipV="1">
                    <a:off x="1317"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3" name="Line 299"/>
                  <p:cNvSpPr>
                    <a:spLocks noChangeShapeType="1"/>
                  </p:cNvSpPr>
                  <p:nvPr/>
                </p:nvSpPr>
                <p:spPr bwMode="auto">
                  <a:xfrm flipV="1">
                    <a:off x="1340" y="1192"/>
                    <a:ext cx="24"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4" name="Line 300"/>
                  <p:cNvSpPr>
                    <a:spLocks noChangeShapeType="1"/>
                  </p:cNvSpPr>
                  <p:nvPr/>
                </p:nvSpPr>
                <p:spPr bwMode="auto">
                  <a:xfrm flipH="1" flipV="1">
                    <a:off x="1364"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5" name="Line 301"/>
                  <p:cNvSpPr>
                    <a:spLocks noChangeShapeType="1"/>
                  </p:cNvSpPr>
                  <p:nvPr/>
                </p:nvSpPr>
                <p:spPr bwMode="auto">
                  <a:xfrm flipV="1">
                    <a:off x="1247" y="1192"/>
                    <a:ext cx="0" cy="77"/>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6" name="Line 302"/>
                  <p:cNvSpPr>
                    <a:spLocks noChangeShapeType="1"/>
                  </p:cNvSpPr>
                  <p:nvPr/>
                </p:nvSpPr>
                <p:spPr bwMode="auto">
                  <a:xfrm flipV="1">
                    <a:off x="1387" y="1192"/>
                    <a:ext cx="0" cy="77"/>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grpSp>
            <p:sp>
              <p:nvSpPr>
                <p:cNvPr id="163" name="Freeform 303"/>
                <p:cNvSpPr>
                  <a:spLocks/>
                </p:cNvSpPr>
                <p:nvPr/>
              </p:nvSpPr>
              <p:spPr bwMode="auto">
                <a:xfrm>
                  <a:off x="1743" y="743"/>
                  <a:ext cx="190" cy="127"/>
                </a:xfrm>
                <a:custGeom>
                  <a:avLst/>
                  <a:gdLst>
                    <a:gd name="T0" fmla="*/ 189 w 190"/>
                    <a:gd name="T1" fmla="*/ 0 h 127"/>
                    <a:gd name="T2" fmla="*/ 0 w 190"/>
                    <a:gd name="T3" fmla="*/ 0 h 127"/>
                    <a:gd name="T4" fmla="*/ 94 w 190"/>
                    <a:gd name="T5" fmla="*/ 126 h 127"/>
                    <a:gd name="T6" fmla="*/ 189 w 190"/>
                    <a:gd name="T7" fmla="*/ 0 h 127"/>
                    <a:gd name="T8" fmla="*/ 0 60000 65536"/>
                    <a:gd name="T9" fmla="*/ 0 60000 65536"/>
                    <a:gd name="T10" fmla="*/ 0 60000 65536"/>
                    <a:gd name="T11" fmla="*/ 0 60000 65536"/>
                    <a:gd name="T12" fmla="*/ 0 w 190"/>
                    <a:gd name="T13" fmla="*/ 0 h 127"/>
                    <a:gd name="T14" fmla="*/ 190 w 190"/>
                    <a:gd name="T15" fmla="*/ 127 h 127"/>
                  </a:gdLst>
                  <a:ahLst/>
                  <a:cxnLst>
                    <a:cxn ang="T8">
                      <a:pos x="T0" y="T1"/>
                    </a:cxn>
                    <a:cxn ang="T9">
                      <a:pos x="T2" y="T3"/>
                    </a:cxn>
                    <a:cxn ang="T10">
                      <a:pos x="T4" y="T5"/>
                    </a:cxn>
                    <a:cxn ang="T11">
                      <a:pos x="T6" y="T7"/>
                    </a:cxn>
                  </a:cxnLst>
                  <a:rect l="T12" t="T13" r="T14" b="T15"/>
                  <a:pathLst>
                    <a:path w="190" h="127">
                      <a:moveTo>
                        <a:pt x="189" y="0"/>
                      </a:moveTo>
                      <a:lnTo>
                        <a:pt x="0" y="0"/>
                      </a:lnTo>
                      <a:lnTo>
                        <a:pt x="94" y="126"/>
                      </a:lnTo>
                      <a:lnTo>
                        <a:pt x="189" y="0"/>
                      </a:lnTo>
                    </a:path>
                  </a:pathLst>
                </a:custGeom>
                <a:solidFill>
                  <a:schemeClr val="tx1"/>
                </a:solidFill>
                <a:ln w="9525" cap="rnd">
                  <a:noFill/>
                  <a:round/>
                  <a:headEnd/>
                  <a:tailEnd/>
                </a:ln>
              </p:spPr>
              <p:txBody>
                <a:bodyPr wrap="none" lIns="0" tIns="0" rIns="0" bIns="0">
                  <a:spAutoFit/>
                </a:bodyPr>
                <a:lstStyle/>
                <a:p>
                  <a:endParaRPr lang="es-ES" dirty="0"/>
                </a:p>
              </p:txBody>
            </p:sp>
            <p:grpSp>
              <p:nvGrpSpPr>
                <p:cNvPr id="164" name="Group 304"/>
                <p:cNvGrpSpPr>
                  <a:grpSpLocks/>
                </p:cNvGrpSpPr>
                <p:nvPr/>
              </p:nvGrpSpPr>
              <p:grpSpPr bwMode="auto">
                <a:xfrm>
                  <a:off x="1254" y="947"/>
                  <a:ext cx="564" cy="168"/>
                  <a:chOff x="1254" y="947"/>
                  <a:chExt cx="564" cy="168"/>
                </a:xfrm>
              </p:grpSpPr>
              <p:sp>
                <p:nvSpPr>
                  <p:cNvPr id="165" name="Rectangle 305"/>
                  <p:cNvSpPr>
                    <a:spLocks noChangeArrowheads="1"/>
                  </p:cNvSpPr>
                  <p:nvPr/>
                </p:nvSpPr>
                <p:spPr bwMode="auto">
                  <a:xfrm>
                    <a:off x="1254" y="947"/>
                    <a:ext cx="89" cy="168"/>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sp>
                <p:nvSpPr>
                  <p:cNvPr id="166" name="Rectangle 306"/>
                  <p:cNvSpPr>
                    <a:spLocks noChangeArrowheads="1"/>
                  </p:cNvSpPr>
                  <p:nvPr/>
                </p:nvSpPr>
                <p:spPr bwMode="auto">
                  <a:xfrm>
                    <a:off x="1323" y="1002"/>
                    <a:ext cx="308" cy="62"/>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sp>
                <p:nvSpPr>
                  <p:cNvPr id="167" name="Rectangle 307"/>
                  <p:cNvSpPr>
                    <a:spLocks noChangeArrowheads="1"/>
                  </p:cNvSpPr>
                  <p:nvPr/>
                </p:nvSpPr>
                <p:spPr bwMode="auto">
                  <a:xfrm>
                    <a:off x="1645" y="999"/>
                    <a:ext cx="173" cy="62"/>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sp>
                <p:nvSpPr>
                  <p:cNvPr id="168" name="Oval 308"/>
                  <p:cNvSpPr>
                    <a:spLocks noChangeArrowheads="1"/>
                  </p:cNvSpPr>
                  <p:nvPr/>
                </p:nvSpPr>
                <p:spPr bwMode="auto">
                  <a:xfrm>
                    <a:off x="1609" y="1001"/>
                    <a:ext cx="59" cy="59"/>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grpSp>
          </p:grpSp>
          <p:sp>
            <p:nvSpPr>
              <p:cNvPr id="144" name="Oval 309"/>
              <p:cNvSpPr>
                <a:spLocks noChangeArrowheads="1"/>
              </p:cNvSpPr>
              <p:nvPr/>
            </p:nvSpPr>
            <p:spPr bwMode="auto">
              <a:xfrm>
                <a:off x="1804" y="846"/>
                <a:ext cx="59" cy="59"/>
              </a:xfrm>
              <a:prstGeom prst="ellipse">
                <a:avLst/>
              </a:prstGeom>
              <a:solidFill>
                <a:srgbClr val="9D00AE"/>
              </a:solidFill>
              <a:ln w="12700">
                <a:noFill/>
                <a:round/>
                <a:headEnd/>
                <a:tailEnd/>
              </a:ln>
            </p:spPr>
            <p:txBody>
              <a:bodyPr wrap="none" lIns="0" tIns="0" rIns="0" bIns="0">
                <a:spAutoFit/>
              </a:bodyPr>
              <a:lstStyle/>
              <a:p>
                <a:pPr eaLnBrk="0" hangingPunct="0"/>
                <a:endParaRPr lang="es-ES" dirty="0"/>
              </a:p>
            </p:txBody>
          </p:sp>
          <p:grpSp>
            <p:nvGrpSpPr>
              <p:cNvPr id="145" name="Group 310"/>
              <p:cNvGrpSpPr>
                <a:grpSpLocks/>
              </p:cNvGrpSpPr>
              <p:nvPr/>
            </p:nvGrpSpPr>
            <p:grpSpPr bwMode="auto">
              <a:xfrm>
                <a:off x="1738" y="823"/>
                <a:ext cx="446" cy="640"/>
                <a:chOff x="1738" y="823"/>
                <a:chExt cx="446" cy="640"/>
              </a:xfrm>
            </p:grpSpPr>
            <p:sp>
              <p:nvSpPr>
                <p:cNvPr id="146" name="Freeform 311"/>
                <p:cNvSpPr>
                  <a:spLocks/>
                </p:cNvSpPr>
                <p:nvPr/>
              </p:nvSpPr>
              <p:spPr bwMode="auto">
                <a:xfrm>
                  <a:off x="1768" y="860"/>
                  <a:ext cx="371" cy="557"/>
                </a:xfrm>
                <a:custGeom>
                  <a:avLst/>
                  <a:gdLst>
                    <a:gd name="T0" fmla="*/ 14 w 371"/>
                    <a:gd name="T1" fmla="*/ 17 h 557"/>
                    <a:gd name="T2" fmla="*/ 18 w 371"/>
                    <a:gd name="T3" fmla="*/ 77 h 557"/>
                    <a:gd name="T4" fmla="*/ 14 w 371"/>
                    <a:gd name="T5" fmla="*/ 99 h 557"/>
                    <a:gd name="T6" fmla="*/ 0 w 371"/>
                    <a:gd name="T7" fmla="*/ 122 h 557"/>
                    <a:gd name="T8" fmla="*/ 39 w 371"/>
                    <a:gd name="T9" fmla="*/ 213 h 557"/>
                    <a:gd name="T10" fmla="*/ 79 w 371"/>
                    <a:gd name="T11" fmla="*/ 218 h 557"/>
                    <a:gd name="T12" fmla="*/ 107 w 371"/>
                    <a:gd name="T13" fmla="*/ 244 h 557"/>
                    <a:gd name="T14" fmla="*/ 221 w 371"/>
                    <a:gd name="T15" fmla="*/ 489 h 557"/>
                    <a:gd name="T16" fmla="*/ 265 w 371"/>
                    <a:gd name="T17" fmla="*/ 532 h 557"/>
                    <a:gd name="T18" fmla="*/ 299 w 371"/>
                    <a:gd name="T19" fmla="*/ 551 h 557"/>
                    <a:gd name="T20" fmla="*/ 370 w 371"/>
                    <a:gd name="T21" fmla="*/ 556 h 557"/>
                    <a:gd name="T22" fmla="*/ 331 w 371"/>
                    <a:gd name="T23" fmla="*/ 477 h 557"/>
                    <a:gd name="T24" fmla="*/ 296 w 371"/>
                    <a:gd name="T25" fmla="*/ 469 h 557"/>
                    <a:gd name="T26" fmla="*/ 273 w 371"/>
                    <a:gd name="T27" fmla="*/ 450 h 557"/>
                    <a:gd name="T28" fmla="*/ 111 w 371"/>
                    <a:gd name="T29" fmla="*/ 0 h 557"/>
                    <a:gd name="T30" fmla="*/ 14 w 371"/>
                    <a:gd name="T31" fmla="*/ 17 h 5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1"/>
                    <a:gd name="T49" fmla="*/ 0 h 557"/>
                    <a:gd name="T50" fmla="*/ 371 w 371"/>
                    <a:gd name="T51" fmla="*/ 557 h 5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1" h="557">
                      <a:moveTo>
                        <a:pt x="14" y="17"/>
                      </a:moveTo>
                      <a:lnTo>
                        <a:pt x="18" y="77"/>
                      </a:lnTo>
                      <a:lnTo>
                        <a:pt x="14" y="99"/>
                      </a:lnTo>
                      <a:lnTo>
                        <a:pt x="0" y="122"/>
                      </a:lnTo>
                      <a:lnTo>
                        <a:pt x="39" y="213"/>
                      </a:lnTo>
                      <a:lnTo>
                        <a:pt x="79" y="218"/>
                      </a:lnTo>
                      <a:lnTo>
                        <a:pt x="107" y="244"/>
                      </a:lnTo>
                      <a:lnTo>
                        <a:pt x="221" y="489"/>
                      </a:lnTo>
                      <a:lnTo>
                        <a:pt x="265" y="532"/>
                      </a:lnTo>
                      <a:lnTo>
                        <a:pt x="299" y="551"/>
                      </a:lnTo>
                      <a:lnTo>
                        <a:pt x="370" y="556"/>
                      </a:lnTo>
                      <a:lnTo>
                        <a:pt x="331" y="477"/>
                      </a:lnTo>
                      <a:lnTo>
                        <a:pt x="296" y="469"/>
                      </a:lnTo>
                      <a:lnTo>
                        <a:pt x="273" y="450"/>
                      </a:lnTo>
                      <a:lnTo>
                        <a:pt x="111" y="0"/>
                      </a:lnTo>
                      <a:lnTo>
                        <a:pt x="14" y="17"/>
                      </a:lnTo>
                    </a:path>
                  </a:pathLst>
                </a:custGeom>
                <a:solidFill>
                  <a:srgbClr val="A2B0DC"/>
                </a:solidFill>
                <a:ln w="9525" cap="rnd">
                  <a:solidFill>
                    <a:schemeClr val="tx1"/>
                  </a:solidFill>
                  <a:round/>
                  <a:headEnd/>
                  <a:tailEnd/>
                </a:ln>
              </p:spPr>
              <p:txBody>
                <a:bodyPr wrap="none" lIns="0" tIns="0" rIns="0" bIns="0">
                  <a:spAutoFit/>
                </a:bodyPr>
                <a:lstStyle/>
                <a:p>
                  <a:endParaRPr lang="es-ES" dirty="0"/>
                </a:p>
              </p:txBody>
            </p:sp>
            <p:grpSp>
              <p:nvGrpSpPr>
                <p:cNvPr id="147" name="Group 312"/>
                <p:cNvGrpSpPr>
                  <a:grpSpLocks/>
                </p:cNvGrpSpPr>
                <p:nvPr/>
              </p:nvGrpSpPr>
              <p:grpSpPr bwMode="auto">
                <a:xfrm>
                  <a:off x="1738" y="976"/>
                  <a:ext cx="101" cy="100"/>
                  <a:chOff x="1738" y="976"/>
                  <a:chExt cx="101" cy="100"/>
                </a:xfrm>
              </p:grpSpPr>
              <p:sp>
                <p:nvSpPr>
                  <p:cNvPr id="152" name="Oval 313"/>
                  <p:cNvSpPr>
                    <a:spLocks noChangeArrowheads="1"/>
                  </p:cNvSpPr>
                  <p:nvPr/>
                </p:nvSpPr>
                <p:spPr bwMode="auto">
                  <a:xfrm>
                    <a:off x="1738" y="976"/>
                    <a:ext cx="101" cy="100"/>
                  </a:xfrm>
                  <a:prstGeom prst="ellipse">
                    <a:avLst/>
                  </a:prstGeom>
                  <a:solidFill>
                    <a:srgbClr val="C0C0C0"/>
                  </a:solidFill>
                  <a:ln w="9525">
                    <a:noFill/>
                    <a:round/>
                    <a:headEnd/>
                    <a:tailEnd/>
                  </a:ln>
                </p:spPr>
                <p:txBody>
                  <a:bodyPr wrap="none" lIns="0" tIns="0" rIns="0" bIns="0">
                    <a:spAutoFit/>
                  </a:bodyPr>
                  <a:lstStyle/>
                  <a:p>
                    <a:pPr eaLnBrk="0" hangingPunct="0"/>
                    <a:endParaRPr lang="es-ES" dirty="0"/>
                  </a:p>
                </p:txBody>
              </p:sp>
              <p:sp>
                <p:nvSpPr>
                  <p:cNvPr id="153" name="Oval 314"/>
                  <p:cNvSpPr>
                    <a:spLocks noChangeArrowheads="1"/>
                  </p:cNvSpPr>
                  <p:nvPr/>
                </p:nvSpPr>
                <p:spPr bwMode="auto">
                  <a:xfrm>
                    <a:off x="1756" y="994"/>
                    <a:ext cx="65" cy="64"/>
                  </a:xfrm>
                  <a:prstGeom prst="ellipse">
                    <a:avLst/>
                  </a:prstGeom>
                  <a:solidFill>
                    <a:schemeClr val="bg1"/>
                  </a:solidFill>
                  <a:ln w="12700">
                    <a:solidFill>
                      <a:schemeClr val="tx1"/>
                    </a:solidFill>
                    <a:round/>
                    <a:headEnd/>
                    <a:tailEnd/>
                  </a:ln>
                </p:spPr>
                <p:txBody>
                  <a:bodyPr wrap="none" lIns="0" tIns="0" rIns="0" bIns="0">
                    <a:spAutoFit/>
                  </a:bodyPr>
                  <a:lstStyle/>
                  <a:p>
                    <a:pPr eaLnBrk="0" hangingPunct="0"/>
                    <a:endParaRPr lang="es-ES" dirty="0"/>
                  </a:p>
                </p:txBody>
              </p:sp>
            </p:grpSp>
            <p:sp>
              <p:nvSpPr>
                <p:cNvPr id="148" name="Freeform 315"/>
                <p:cNvSpPr>
                  <a:spLocks/>
                </p:cNvSpPr>
                <p:nvPr/>
              </p:nvSpPr>
              <p:spPr bwMode="auto">
                <a:xfrm>
                  <a:off x="2076" y="1282"/>
                  <a:ext cx="108" cy="181"/>
                </a:xfrm>
                <a:custGeom>
                  <a:avLst/>
                  <a:gdLst>
                    <a:gd name="T0" fmla="*/ 0 w 108"/>
                    <a:gd name="T1" fmla="*/ 10 h 181"/>
                    <a:gd name="T2" fmla="*/ 78 w 108"/>
                    <a:gd name="T3" fmla="*/ 180 h 181"/>
                    <a:gd name="T4" fmla="*/ 107 w 108"/>
                    <a:gd name="T5" fmla="*/ 169 h 181"/>
                    <a:gd name="T6" fmla="*/ 97 w 108"/>
                    <a:gd name="T7" fmla="*/ 103 h 181"/>
                    <a:gd name="T8" fmla="*/ 67 w 108"/>
                    <a:gd name="T9" fmla="*/ 39 h 181"/>
                    <a:gd name="T10" fmla="*/ 30 w 108"/>
                    <a:gd name="T11" fmla="*/ 0 h 181"/>
                    <a:gd name="T12" fmla="*/ 0 w 108"/>
                    <a:gd name="T13" fmla="*/ 10 h 181"/>
                    <a:gd name="T14" fmla="*/ 0 60000 65536"/>
                    <a:gd name="T15" fmla="*/ 0 60000 65536"/>
                    <a:gd name="T16" fmla="*/ 0 60000 65536"/>
                    <a:gd name="T17" fmla="*/ 0 60000 65536"/>
                    <a:gd name="T18" fmla="*/ 0 60000 65536"/>
                    <a:gd name="T19" fmla="*/ 0 60000 65536"/>
                    <a:gd name="T20" fmla="*/ 0 60000 65536"/>
                    <a:gd name="T21" fmla="*/ 0 w 108"/>
                    <a:gd name="T22" fmla="*/ 0 h 181"/>
                    <a:gd name="T23" fmla="*/ 108 w 108"/>
                    <a:gd name="T24" fmla="*/ 181 h 1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81">
                      <a:moveTo>
                        <a:pt x="0" y="10"/>
                      </a:moveTo>
                      <a:lnTo>
                        <a:pt x="78" y="180"/>
                      </a:lnTo>
                      <a:lnTo>
                        <a:pt x="107" y="169"/>
                      </a:lnTo>
                      <a:lnTo>
                        <a:pt x="97" y="103"/>
                      </a:lnTo>
                      <a:lnTo>
                        <a:pt x="67" y="39"/>
                      </a:lnTo>
                      <a:lnTo>
                        <a:pt x="30" y="0"/>
                      </a:lnTo>
                      <a:lnTo>
                        <a:pt x="0" y="10"/>
                      </a:lnTo>
                    </a:path>
                  </a:pathLst>
                </a:custGeom>
                <a:solidFill>
                  <a:schemeClr val="tx1"/>
                </a:solidFill>
                <a:ln w="9525" cap="rnd">
                  <a:solidFill>
                    <a:schemeClr val="tx1"/>
                  </a:solidFill>
                  <a:round/>
                  <a:headEnd/>
                  <a:tailEnd/>
                </a:ln>
              </p:spPr>
              <p:txBody>
                <a:bodyPr wrap="none" lIns="0" tIns="0" rIns="0" bIns="0">
                  <a:spAutoFit/>
                </a:bodyPr>
                <a:lstStyle/>
                <a:p>
                  <a:endParaRPr lang="es-ES" dirty="0"/>
                </a:p>
              </p:txBody>
            </p:sp>
            <p:grpSp>
              <p:nvGrpSpPr>
                <p:cNvPr id="149" name="Group 316"/>
                <p:cNvGrpSpPr>
                  <a:grpSpLocks/>
                </p:cNvGrpSpPr>
                <p:nvPr/>
              </p:nvGrpSpPr>
              <p:grpSpPr bwMode="auto">
                <a:xfrm>
                  <a:off x="1782" y="823"/>
                  <a:ext cx="101" cy="100"/>
                  <a:chOff x="1782" y="823"/>
                  <a:chExt cx="101" cy="100"/>
                </a:xfrm>
              </p:grpSpPr>
              <p:sp>
                <p:nvSpPr>
                  <p:cNvPr id="150" name="Oval 317"/>
                  <p:cNvSpPr>
                    <a:spLocks noChangeArrowheads="1"/>
                  </p:cNvSpPr>
                  <p:nvPr/>
                </p:nvSpPr>
                <p:spPr bwMode="auto">
                  <a:xfrm>
                    <a:off x="1782" y="823"/>
                    <a:ext cx="101" cy="100"/>
                  </a:xfrm>
                  <a:prstGeom prst="ellipse">
                    <a:avLst/>
                  </a:prstGeom>
                  <a:solidFill>
                    <a:srgbClr val="C0C0C0"/>
                  </a:solidFill>
                  <a:ln w="9525">
                    <a:noFill/>
                    <a:round/>
                    <a:headEnd/>
                    <a:tailEnd/>
                  </a:ln>
                </p:spPr>
                <p:txBody>
                  <a:bodyPr wrap="none" lIns="0" tIns="0" rIns="0" bIns="0">
                    <a:spAutoFit/>
                  </a:bodyPr>
                  <a:lstStyle/>
                  <a:p>
                    <a:pPr eaLnBrk="0" hangingPunct="0"/>
                    <a:endParaRPr lang="es-ES" dirty="0"/>
                  </a:p>
                </p:txBody>
              </p:sp>
              <p:sp>
                <p:nvSpPr>
                  <p:cNvPr id="151" name="Oval 318"/>
                  <p:cNvSpPr>
                    <a:spLocks noChangeArrowheads="1"/>
                  </p:cNvSpPr>
                  <p:nvPr/>
                </p:nvSpPr>
                <p:spPr bwMode="auto">
                  <a:xfrm>
                    <a:off x="1800" y="841"/>
                    <a:ext cx="65" cy="65"/>
                  </a:xfrm>
                  <a:prstGeom prst="ellipse">
                    <a:avLst/>
                  </a:prstGeom>
                  <a:solidFill>
                    <a:schemeClr val="bg1"/>
                  </a:solidFill>
                  <a:ln w="12700">
                    <a:solidFill>
                      <a:schemeClr val="tx1"/>
                    </a:solidFill>
                    <a:round/>
                    <a:headEnd/>
                    <a:tailEnd/>
                  </a:ln>
                </p:spPr>
                <p:txBody>
                  <a:bodyPr wrap="none" lIns="0" tIns="0" rIns="0" bIns="0">
                    <a:spAutoFit/>
                  </a:bodyPr>
                  <a:lstStyle/>
                  <a:p>
                    <a:pPr eaLnBrk="0" hangingPunct="0"/>
                    <a:endParaRPr lang="es-ES" dirty="0"/>
                  </a:p>
                </p:txBody>
              </p:sp>
            </p:grpSp>
          </p:grpSp>
        </p:grpSp>
        <p:grpSp>
          <p:nvGrpSpPr>
            <p:cNvPr id="75" name="Group 319"/>
            <p:cNvGrpSpPr>
              <a:grpSpLocks/>
            </p:cNvGrpSpPr>
            <p:nvPr/>
          </p:nvGrpSpPr>
          <p:grpSpPr bwMode="auto">
            <a:xfrm>
              <a:off x="691" y="2316"/>
              <a:ext cx="373" cy="181"/>
              <a:chOff x="691" y="2316"/>
              <a:chExt cx="373" cy="181"/>
            </a:xfrm>
          </p:grpSpPr>
          <p:sp>
            <p:nvSpPr>
              <p:cNvPr id="109" name="Rectangle 320"/>
              <p:cNvSpPr>
                <a:spLocks noChangeArrowheads="1"/>
              </p:cNvSpPr>
              <p:nvPr/>
            </p:nvSpPr>
            <p:spPr bwMode="auto">
              <a:xfrm>
                <a:off x="691" y="2316"/>
                <a:ext cx="373" cy="181"/>
              </a:xfrm>
              <a:prstGeom prst="rect">
                <a:avLst/>
              </a:prstGeom>
              <a:solidFill>
                <a:srgbClr val="D292FE"/>
              </a:solidFill>
              <a:ln w="12700">
                <a:solidFill>
                  <a:schemeClr val="tx1"/>
                </a:solidFill>
                <a:miter lim="800000"/>
                <a:headEnd/>
                <a:tailEnd/>
              </a:ln>
            </p:spPr>
            <p:txBody>
              <a:bodyPr wrap="none" lIns="0" tIns="0" rIns="0" bIns="0">
                <a:spAutoFit/>
              </a:bodyPr>
              <a:lstStyle/>
              <a:p>
                <a:pPr eaLnBrk="0" hangingPunct="0"/>
                <a:endParaRPr lang="es-ES" dirty="0"/>
              </a:p>
            </p:txBody>
          </p:sp>
          <p:grpSp>
            <p:nvGrpSpPr>
              <p:cNvPr id="110" name="Group 321"/>
              <p:cNvGrpSpPr>
                <a:grpSpLocks/>
              </p:cNvGrpSpPr>
              <p:nvPr/>
            </p:nvGrpSpPr>
            <p:grpSpPr bwMode="auto">
              <a:xfrm>
                <a:off x="696" y="2367"/>
                <a:ext cx="244" cy="78"/>
                <a:chOff x="1098" y="2700"/>
                <a:chExt cx="140" cy="78"/>
              </a:xfrm>
            </p:grpSpPr>
            <p:sp>
              <p:nvSpPr>
                <p:cNvPr id="113" name="Line 322"/>
                <p:cNvSpPr>
                  <a:spLocks noChangeShapeType="1"/>
                </p:cNvSpPr>
                <p:nvPr/>
              </p:nvSpPr>
              <p:spPr bwMode="auto">
                <a:xfrm flipV="1">
                  <a:off x="1098"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14" name="Line 323"/>
                <p:cNvSpPr>
                  <a:spLocks noChangeShapeType="1"/>
                </p:cNvSpPr>
                <p:nvPr/>
              </p:nvSpPr>
              <p:spPr bwMode="auto">
                <a:xfrm flipH="1" flipV="1">
                  <a:off x="1121" y="2700"/>
                  <a:ext cx="24"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15" name="Line 324"/>
                <p:cNvSpPr>
                  <a:spLocks noChangeShapeType="1"/>
                </p:cNvSpPr>
                <p:nvPr/>
              </p:nvSpPr>
              <p:spPr bwMode="auto">
                <a:xfrm flipV="1">
                  <a:off x="1145"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16" name="Line 325"/>
                <p:cNvSpPr>
                  <a:spLocks noChangeShapeType="1"/>
                </p:cNvSpPr>
                <p:nvPr/>
              </p:nvSpPr>
              <p:spPr bwMode="auto">
                <a:xfrm flipH="1" flipV="1">
                  <a:off x="1168"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17" name="Line 326"/>
                <p:cNvSpPr>
                  <a:spLocks noChangeShapeType="1"/>
                </p:cNvSpPr>
                <p:nvPr/>
              </p:nvSpPr>
              <p:spPr bwMode="auto">
                <a:xfrm flipV="1">
                  <a:off x="1191" y="2700"/>
                  <a:ext cx="24"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18" name="Line 327"/>
                <p:cNvSpPr>
                  <a:spLocks noChangeShapeType="1"/>
                </p:cNvSpPr>
                <p:nvPr/>
              </p:nvSpPr>
              <p:spPr bwMode="auto">
                <a:xfrm flipH="1" flipV="1">
                  <a:off x="1215"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19" name="Line 328"/>
                <p:cNvSpPr>
                  <a:spLocks noChangeShapeType="1"/>
                </p:cNvSpPr>
                <p:nvPr/>
              </p:nvSpPr>
              <p:spPr bwMode="auto">
                <a:xfrm flipV="1">
                  <a:off x="1098" y="2700"/>
                  <a:ext cx="0" cy="77"/>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20" name="Line 329"/>
                <p:cNvSpPr>
                  <a:spLocks noChangeShapeType="1"/>
                </p:cNvSpPr>
                <p:nvPr/>
              </p:nvSpPr>
              <p:spPr bwMode="auto">
                <a:xfrm flipV="1">
                  <a:off x="1238" y="2700"/>
                  <a:ext cx="0" cy="77"/>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grpSp>
          <p:sp>
            <p:nvSpPr>
              <p:cNvPr id="111" name="Rectangle 330"/>
              <p:cNvSpPr>
                <a:spLocks noChangeArrowheads="1"/>
              </p:cNvSpPr>
              <p:nvPr/>
            </p:nvSpPr>
            <p:spPr bwMode="auto">
              <a:xfrm>
                <a:off x="1012" y="2324"/>
                <a:ext cx="47" cy="169"/>
              </a:xfrm>
              <a:prstGeom prst="rect">
                <a:avLst/>
              </a:prstGeom>
              <a:solidFill>
                <a:srgbClr val="6699FF"/>
              </a:solidFill>
              <a:ln w="12700">
                <a:noFill/>
                <a:miter lim="800000"/>
                <a:headEnd/>
                <a:tailEnd/>
              </a:ln>
            </p:spPr>
            <p:txBody>
              <a:bodyPr wrap="none" lIns="0" tIns="0" rIns="0" bIns="0">
                <a:spAutoFit/>
              </a:bodyPr>
              <a:lstStyle/>
              <a:p>
                <a:pPr eaLnBrk="0" hangingPunct="0"/>
                <a:endParaRPr lang="es-ES" dirty="0"/>
              </a:p>
            </p:txBody>
          </p:sp>
          <p:sp>
            <p:nvSpPr>
              <p:cNvPr id="112" name="Rectangle 331"/>
              <p:cNvSpPr>
                <a:spLocks noChangeArrowheads="1"/>
              </p:cNvSpPr>
              <p:nvPr/>
            </p:nvSpPr>
            <p:spPr bwMode="auto">
              <a:xfrm>
                <a:off x="941" y="2323"/>
                <a:ext cx="75" cy="170"/>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grpSp>
        <p:grpSp>
          <p:nvGrpSpPr>
            <p:cNvPr id="76" name="Group 332"/>
            <p:cNvGrpSpPr>
              <a:grpSpLocks/>
            </p:cNvGrpSpPr>
            <p:nvPr/>
          </p:nvGrpSpPr>
          <p:grpSpPr bwMode="auto">
            <a:xfrm>
              <a:off x="1189" y="2940"/>
              <a:ext cx="373" cy="181"/>
              <a:chOff x="1189" y="2940"/>
              <a:chExt cx="373" cy="181"/>
            </a:xfrm>
          </p:grpSpPr>
          <p:sp>
            <p:nvSpPr>
              <p:cNvPr id="97" name="Rectangle 333"/>
              <p:cNvSpPr>
                <a:spLocks noChangeArrowheads="1"/>
              </p:cNvSpPr>
              <p:nvPr/>
            </p:nvSpPr>
            <p:spPr bwMode="auto">
              <a:xfrm>
                <a:off x="1189" y="2940"/>
                <a:ext cx="373" cy="181"/>
              </a:xfrm>
              <a:prstGeom prst="rect">
                <a:avLst/>
              </a:prstGeom>
              <a:solidFill>
                <a:srgbClr val="D292FE"/>
              </a:solidFill>
              <a:ln w="12700">
                <a:solidFill>
                  <a:schemeClr val="tx1"/>
                </a:solidFill>
                <a:miter lim="800000"/>
                <a:headEnd/>
                <a:tailEnd/>
              </a:ln>
            </p:spPr>
            <p:txBody>
              <a:bodyPr wrap="none" lIns="0" tIns="0" rIns="0" bIns="0">
                <a:spAutoFit/>
              </a:bodyPr>
              <a:lstStyle/>
              <a:p>
                <a:pPr eaLnBrk="0" hangingPunct="0"/>
                <a:endParaRPr lang="es-ES" dirty="0"/>
              </a:p>
            </p:txBody>
          </p:sp>
          <p:grpSp>
            <p:nvGrpSpPr>
              <p:cNvPr id="98" name="Group 334"/>
              <p:cNvGrpSpPr>
                <a:grpSpLocks/>
              </p:cNvGrpSpPr>
              <p:nvPr/>
            </p:nvGrpSpPr>
            <p:grpSpPr bwMode="auto">
              <a:xfrm>
                <a:off x="1194" y="2991"/>
                <a:ext cx="244" cy="78"/>
                <a:chOff x="1098" y="2700"/>
                <a:chExt cx="140" cy="78"/>
              </a:xfrm>
            </p:grpSpPr>
            <p:sp>
              <p:nvSpPr>
                <p:cNvPr id="101" name="Line 335"/>
                <p:cNvSpPr>
                  <a:spLocks noChangeShapeType="1"/>
                </p:cNvSpPr>
                <p:nvPr/>
              </p:nvSpPr>
              <p:spPr bwMode="auto">
                <a:xfrm flipV="1">
                  <a:off x="1098"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02" name="Line 336"/>
                <p:cNvSpPr>
                  <a:spLocks noChangeShapeType="1"/>
                </p:cNvSpPr>
                <p:nvPr/>
              </p:nvSpPr>
              <p:spPr bwMode="auto">
                <a:xfrm flipH="1" flipV="1">
                  <a:off x="1121" y="2700"/>
                  <a:ext cx="24"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03" name="Line 337"/>
                <p:cNvSpPr>
                  <a:spLocks noChangeShapeType="1"/>
                </p:cNvSpPr>
                <p:nvPr/>
              </p:nvSpPr>
              <p:spPr bwMode="auto">
                <a:xfrm flipV="1">
                  <a:off x="1145"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04" name="Line 338"/>
                <p:cNvSpPr>
                  <a:spLocks noChangeShapeType="1"/>
                </p:cNvSpPr>
                <p:nvPr/>
              </p:nvSpPr>
              <p:spPr bwMode="auto">
                <a:xfrm flipH="1" flipV="1">
                  <a:off x="1168"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05" name="Line 339"/>
                <p:cNvSpPr>
                  <a:spLocks noChangeShapeType="1"/>
                </p:cNvSpPr>
                <p:nvPr/>
              </p:nvSpPr>
              <p:spPr bwMode="auto">
                <a:xfrm flipV="1">
                  <a:off x="1191" y="2700"/>
                  <a:ext cx="24"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06" name="Line 340"/>
                <p:cNvSpPr>
                  <a:spLocks noChangeShapeType="1"/>
                </p:cNvSpPr>
                <p:nvPr/>
              </p:nvSpPr>
              <p:spPr bwMode="auto">
                <a:xfrm flipH="1" flipV="1">
                  <a:off x="1215"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07" name="Line 341"/>
                <p:cNvSpPr>
                  <a:spLocks noChangeShapeType="1"/>
                </p:cNvSpPr>
                <p:nvPr/>
              </p:nvSpPr>
              <p:spPr bwMode="auto">
                <a:xfrm flipV="1">
                  <a:off x="1098" y="2700"/>
                  <a:ext cx="0" cy="77"/>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08" name="Line 342"/>
                <p:cNvSpPr>
                  <a:spLocks noChangeShapeType="1"/>
                </p:cNvSpPr>
                <p:nvPr/>
              </p:nvSpPr>
              <p:spPr bwMode="auto">
                <a:xfrm flipV="1">
                  <a:off x="1238" y="2700"/>
                  <a:ext cx="0" cy="77"/>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grpSp>
          <p:sp>
            <p:nvSpPr>
              <p:cNvPr id="99" name="Rectangle 343"/>
              <p:cNvSpPr>
                <a:spLocks noChangeArrowheads="1"/>
              </p:cNvSpPr>
              <p:nvPr/>
            </p:nvSpPr>
            <p:spPr bwMode="auto">
              <a:xfrm>
                <a:off x="1510" y="2948"/>
                <a:ext cx="47" cy="169"/>
              </a:xfrm>
              <a:prstGeom prst="rect">
                <a:avLst/>
              </a:prstGeom>
              <a:solidFill>
                <a:srgbClr val="6699FF"/>
              </a:solidFill>
              <a:ln w="12700">
                <a:noFill/>
                <a:miter lim="800000"/>
                <a:headEnd/>
                <a:tailEnd/>
              </a:ln>
            </p:spPr>
            <p:txBody>
              <a:bodyPr wrap="none" lIns="0" tIns="0" rIns="0" bIns="0">
                <a:spAutoFit/>
              </a:bodyPr>
              <a:lstStyle/>
              <a:p>
                <a:pPr eaLnBrk="0" hangingPunct="0"/>
                <a:endParaRPr lang="es-ES" dirty="0"/>
              </a:p>
            </p:txBody>
          </p:sp>
          <p:sp>
            <p:nvSpPr>
              <p:cNvPr id="100" name="Rectangle 344"/>
              <p:cNvSpPr>
                <a:spLocks noChangeArrowheads="1"/>
              </p:cNvSpPr>
              <p:nvPr/>
            </p:nvSpPr>
            <p:spPr bwMode="auto">
              <a:xfrm>
                <a:off x="1439" y="2947"/>
                <a:ext cx="75" cy="170"/>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grpSp>
        <p:grpSp>
          <p:nvGrpSpPr>
            <p:cNvPr id="77" name="Group 345"/>
            <p:cNvGrpSpPr>
              <a:grpSpLocks/>
            </p:cNvGrpSpPr>
            <p:nvPr/>
          </p:nvGrpSpPr>
          <p:grpSpPr bwMode="auto">
            <a:xfrm>
              <a:off x="514" y="1840"/>
              <a:ext cx="528" cy="183"/>
              <a:chOff x="516" y="1840"/>
              <a:chExt cx="528" cy="183"/>
            </a:xfrm>
          </p:grpSpPr>
          <p:grpSp>
            <p:nvGrpSpPr>
              <p:cNvPr id="84" name="Group 346"/>
              <p:cNvGrpSpPr>
                <a:grpSpLocks/>
              </p:cNvGrpSpPr>
              <p:nvPr/>
            </p:nvGrpSpPr>
            <p:grpSpPr bwMode="auto">
              <a:xfrm>
                <a:off x="516" y="1840"/>
                <a:ext cx="181" cy="183"/>
                <a:chOff x="516" y="1841"/>
                <a:chExt cx="181" cy="183"/>
              </a:xfrm>
            </p:grpSpPr>
            <p:sp>
              <p:nvSpPr>
                <p:cNvPr id="93" name="Rectangle 347"/>
                <p:cNvSpPr>
                  <a:spLocks noChangeArrowheads="1"/>
                </p:cNvSpPr>
                <p:nvPr/>
              </p:nvSpPr>
              <p:spPr bwMode="auto">
                <a:xfrm>
                  <a:off x="516" y="1841"/>
                  <a:ext cx="181"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94" name="Freeform 348"/>
                <p:cNvSpPr>
                  <a:spLocks/>
                </p:cNvSpPr>
                <p:nvPr/>
              </p:nvSpPr>
              <p:spPr bwMode="auto">
                <a:xfrm>
                  <a:off x="571" y="1842"/>
                  <a:ext cx="73" cy="49"/>
                </a:xfrm>
                <a:custGeom>
                  <a:avLst/>
                  <a:gdLst>
                    <a:gd name="T0" fmla="*/ 0 w 73"/>
                    <a:gd name="T1" fmla="*/ 48 h 49"/>
                    <a:gd name="T2" fmla="*/ 72 w 73"/>
                    <a:gd name="T3" fmla="*/ 48 h 49"/>
                    <a:gd name="T4" fmla="*/ 36 w 73"/>
                    <a:gd name="T5" fmla="*/ 0 h 49"/>
                    <a:gd name="T6" fmla="*/ 0 w 73"/>
                    <a:gd name="T7" fmla="*/ 48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48"/>
                      </a:moveTo>
                      <a:lnTo>
                        <a:pt x="72" y="48"/>
                      </a:lnTo>
                      <a:lnTo>
                        <a:pt x="36" y="0"/>
                      </a:lnTo>
                      <a:lnTo>
                        <a:pt x="0" y="48"/>
                      </a:lnTo>
                    </a:path>
                  </a:pathLst>
                </a:custGeom>
                <a:solidFill>
                  <a:srgbClr val="9801FF"/>
                </a:solidFill>
                <a:ln w="9525" cap="rnd">
                  <a:noFill/>
                  <a:round/>
                  <a:headEnd/>
                  <a:tailEnd/>
                </a:ln>
              </p:spPr>
              <p:txBody>
                <a:bodyPr wrap="none" lIns="0" tIns="0" rIns="0" bIns="0">
                  <a:spAutoFit/>
                </a:bodyPr>
                <a:lstStyle/>
                <a:p>
                  <a:endParaRPr lang="es-ES" dirty="0"/>
                </a:p>
              </p:txBody>
            </p:sp>
            <p:sp>
              <p:nvSpPr>
                <p:cNvPr id="95" name="Freeform 349"/>
                <p:cNvSpPr>
                  <a:spLocks/>
                </p:cNvSpPr>
                <p:nvPr/>
              </p:nvSpPr>
              <p:spPr bwMode="auto">
                <a:xfrm>
                  <a:off x="571" y="1975"/>
                  <a:ext cx="73" cy="49"/>
                </a:xfrm>
                <a:custGeom>
                  <a:avLst/>
                  <a:gdLst>
                    <a:gd name="T0" fmla="*/ 0 w 73"/>
                    <a:gd name="T1" fmla="*/ 0 h 49"/>
                    <a:gd name="T2" fmla="*/ 72 w 73"/>
                    <a:gd name="T3" fmla="*/ 0 h 49"/>
                    <a:gd name="T4" fmla="*/ 36 w 73"/>
                    <a:gd name="T5" fmla="*/ 48 h 49"/>
                    <a:gd name="T6" fmla="*/ 0 w 73"/>
                    <a:gd name="T7" fmla="*/ 0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0"/>
                      </a:moveTo>
                      <a:lnTo>
                        <a:pt x="72" y="0"/>
                      </a:lnTo>
                      <a:lnTo>
                        <a:pt x="36" y="48"/>
                      </a:lnTo>
                      <a:lnTo>
                        <a:pt x="0" y="0"/>
                      </a:lnTo>
                    </a:path>
                  </a:pathLst>
                </a:custGeom>
                <a:solidFill>
                  <a:srgbClr val="9801FF"/>
                </a:solidFill>
                <a:ln w="9525" cap="rnd">
                  <a:noFill/>
                  <a:round/>
                  <a:headEnd/>
                  <a:tailEnd/>
                </a:ln>
              </p:spPr>
              <p:txBody>
                <a:bodyPr wrap="none" lIns="0" tIns="0" rIns="0" bIns="0">
                  <a:spAutoFit/>
                </a:bodyPr>
                <a:lstStyle/>
                <a:p>
                  <a:endParaRPr lang="es-ES" dirty="0"/>
                </a:p>
              </p:txBody>
            </p:sp>
            <p:sp>
              <p:nvSpPr>
                <p:cNvPr id="96" name="Line 350"/>
                <p:cNvSpPr>
                  <a:spLocks noChangeShapeType="1"/>
                </p:cNvSpPr>
                <p:nvPr/>
              </p:nvSpPr>
              <p:spPr bwMode="auto">
                <a:xfrm>
                  <a:off x="607" y="1890"/>
                  <a:ext cx="0" cy="85"/>
                </a:xfrm>
                <a:prstGeom prst="line">
                  <a:avLst/>
                </a:prstGeom>
                <a:noFill/>
                <a:ln w="25400">
                  <a:solidFill>
                    <a:srgbClr val="9801FF"/>
                  </a:solidFill>
                  <a:round/>
                  <a:headEnd type="none" w="sm" len="sm"/>
                  <a:tailEnd type="none" w="sm" len="sm"/>
                </a:ln>
              </p:spPr>
              <p:txBody>
                <a:bodyPr wrap="none" lIns="0" tIns="0" rIns="0" bIns="0">
                  <a:spAutoFit/>
                </a:bodyPr>
                <a:lstStyle/>
                <a:p>
                  <a:endParaRPr lang="es-ES" dirty="0"/>
                </a:p>
              </p:txBody>
            </p:sp>
          </p:grpSp>
          <p:grpSp>
            <p:nvGrpSpPr>
              <p:cNvPr id="85" name="Group 351"/>
              <p:cNvGrpSpPr>
                <a:grpSpLocks/>
              </p:cNvGrpSpPr>
              <p:nvPr/>
            </p:nvGrpSpPr>
            <p:grpSpPr bwMode="auto">
              <a:xfrm>
                <a:off x="899" y="1895"/>
                <a:ext cx="145" cy="73"/>
                <a:chOff x="899" y="1894"/>
                <a:chExt cx="145" cy="73"/>
              </a:xfrm>
            </p:grpSpPr>
            <p:sp>
              <p:nvSpPr>
                <p:cNvPr id="91" name="Rectangle 352"/>
                <p:cNvSpPr>
                  <a:spLocks noChangeArrowheads="1"/>
                </p:cNvSpPr>
                <p:nvPr/>
              </p:nvSpPr>
              <p:spPr bwMode="auto">
                <a:xfrm>
                  <a:off x="899" y="1894"/>
                  <a:ext cx="145" cy="73"/>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92" name="Line 353"/>
                <p:cNvSpPr>
                  <a:spLocks noChangeShapeType="1"/>
                </p:cNvSpPr>
                <p:nvPr/>
              </p:nvSpPr>
              <p:spPr bwMode="auto">
                <a:xfrm flipV="1">
                  <a:off x="941" y="1895"/>
                  <a:ext cx="58" cy="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grpSp>
          <p:grpSp>
            <p:nvGrpSpPr>
              <p:cNvPr id="86" name="Group 354"/>
              <p:cNvGrpSpPr>
                <a:grpSpLocks/>
              </p:cNvGrpSpPr>
              <p:nvPr/>
            </p:nvGrpSpPr>
            <p:grpSpPr bwMode="auto">
              <a:xfrm>
                <a:off x="708" y="1841"/>
                <a:ext cx="182" cy="181"/>
                <a:chOff x="707" y="1841"/>
                <a:chExt cx="182" cy="181"/>
              </a:xfrm>
            </p:grpSpPr>
            <p:sp>
              <p:nvSpPr>
                <p:cNvPr id="87" name="Rectangle 355"/>
                <p:cNvSpPr>
                  <a:spLocks noChangeArrowheads="1"/>
                </p:cNvSpPr>
                <p:nvPr/>
              </p:nvSpPr>
              <p:spPr bwMode="auto">
                <a:xfrm>
                  <a:off x="707" y="1841"/>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grpSp>
              <p:nvGrpSpPr>
                <p:cNvPr id="88" name="Group 356"/>
                <p:cNvGrpSpPr>
                  <a:grpSpLocks/>
                </p:cNvGrpSpPr>
                <p:nvPr/>
              </p:nvGrpSpPr>
              <p:grpSpPr bwMode="auto">
                <a:xfrm>
                  <a:off x="750" y="1844"/>
                  <a:ext cx="97" cy="175"/>
                  <a:chOff x="750" y="1844"/>
                  <a:chExt cx="97" cy="175"/>
                </a:xfrm>
              </p:grpSpPr>
              <p:sp>
                <p:nvSpPr>
                  <p:cNvPr id="89" name="Freeform 357"/>
                  <p:cNvSpPr>
                    <a:spLocks/>
                  </p:cNvSpPr>
                  <p:nvPr/>
                </p:nvSpPr>
                <p:spPr bwMode="auto">
                  <a:xfrm>
                    <a:off x="750" y="1844"/>
                    <a:ext cx="97" cy="59"/>
                  </a:xfrm>
                  <a:custGeom>
                    <a:avLst/>
                    <a:gdLst>
                      <a:gd name="T0" fmla="*/ 48 w 97"/>
                      <a:gd name="T1" fmla="*/ 0 h 59"/>
                      <a:gd name="T2" fmla="*/ 48 w 97"/>
                      <a:gd name="T3" fmla="*/ 58 h 59"/>
                      <a:gd name="T4" fmla="*/ 0 w 97"/>
                      <a:gd name="T5" fmla="*/ 58 h 59"/>
                      <a:gd name="T6" fmla="*/ 96 w 97"/>
                      <a:gd name="T7" fmla="*/ 58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0"/>
                        </a:moveTo>
                        <a:lnTo>
                          <a:pt x="48" y="58"/>
                        </a:lnTo>
                        <a:lnTo>
                          <a:pt x="0" y="58"/>
                        </a:lnTo>
                        <a:lnTo>
                          <a:pt x="96" y="58"/>
                        </a:lnTo>
                      </a:path>
                    </a:pathLst>
                  </a:custGeom>
                  <a:noFill/>
                  <a:ln w="25400" cap="rnd" cmpd="sng">
                    <a:solidFill>
                      <a:srgbClr val="DDDDDD"/>
                    </a:solidFill>
                    <a:prstDash val="solid"/>
                    <a:round/>
                    <a:headEnd type="none" w="sm" len="sm"/>
                    <a:tailEnd type="none" w="sm" len="sm"/>
                  </a:ln>
                </p:spPr>
                <p:txBody>
                  <a:bodyPr wrap="none" lIns="0" tIns="0" rIns="0" bIns="0">
                    <a:spAutoFit/>
                  </a:bodyPr>
                  <a:lstStyle/>
                  <a:p>
                    <a:endParaRPr lang="es-ES" dirty="0"/>
                  </a:p>
                </p:txBody>
              </p:sp>
              <p:sp>
                <p:nvSpPr>
                  <p:cNvPr id="90" name="Freeform 358"/>
                  <p:cNvSpPr>
                    <a:spLocks/>
                  </p:cNvSpPr>
                  <p:nvPr/>
                </p:nvSpPr>
                <p:spPr bwMode="auto">
                  <a:xfrm>
                    <a:off x="750" y="1960"/>
                    <a:ext cx="97" cy="59"/>
                  </a:xfrm>
                  <a:custGeom>
                    <a:avLst/>
                    <a:gdLst>
                      <a:gd name="T0" fmla="*/ 48 w 97"/>
                      <a:gd name="T1" fmla="*/ 58 h 59"/>
                      <a:gd name="T2" fmla="*/ 48 w 97"/>
                      <a:gd name="T3" fmla="*/ 0 h 59"/>
                      <a:gd name="T4" fmla="*/ 0 w 97"/>
                      <a:gd name="T5" fmla="*/ 0 h 59"/>
                      <a:gd name="T6" fmla="*/ 96 w 97"/>
                      <a:gd name="T7" fmla="*/ 0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58"/>
                        </a:moveTo>
                        <a:lnTo>
                          <a:pt x="48" y="0"/>
                        </a:lnTo>
                        <a:lnTo>
                          <a:pt x="0" y="0"/>
                        </a:lnTo>
                        <a:lnTo>
                          <a:pt x="96" y="0"/>
                        </a:lnTo>
                      </a:path>
                    </a:pathLst>
                  </a:custGeom>
                  <a:noFill/>
                  <a:ln w="25400"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grpSp>
        <p:grpSp>
          <p:nvGrpSpPr>
            <p:cNvPr id="78" name="Group 359"/>
            <p:cNvGrpSpPr>
              <a:grpSpLocks/>
            </p:cNvGrpSpPr>
            <p:nvPr/>
          </p:nvGrpSpPr>
          <p:grpSpPr bwMode="auto">
            <a:xfrm>
              <a:off x="3172" y="2177"/>
              <a:ext cx="336" cy="265"/>
              <a:chOff x="3172" y="2177"/>
              <a:chExt cx="336" cy="265"/>
            </a:xfrm>
          </p:grpSpPr>
          <p:sp>
            <p:nvSpPr>
              <p:cNvPr id="79" name="Oval 360"/>
              <p:cNvSpPr>
                <a:spLocks noChangeArrowheads="1"/>
              </p:cNvSpPr>
              <p:nvPr/>
            </p:nvSpPr>
            <p:spPr bwMode="auto">
              <a:xfrm>
                <a:off x="3173" y="2177"/>
                <a:ext cx="335" cy="264"/>
              </a:xfrm>
              <a:prstGeom prst="ellipse">
                <a:avLst/>
              </a:prstGeom>
              <a:solidFill>
                <a:schemeClr val="accent1"/>
              </a:solidFill>
              <a:ln w="28575">
                <a:noFill/>
                <a:round/>
                <a:headEnd type="none" w="sm" len="sm"/>
                <a:tailEnd type="none" w="sm" len="sm"/>
              </a:ln>
            </p:spPr>
            <p:txBody>
              <a:bodyPr wrap="none" lIns="0" tIns="0" rIns="0" bIns="0">
                <a:spAutoFit/>
              </a:bodyPr>
              <a:lstStyle/>
              <a:p>
                <a:pPr eaLnBrk="0" hangingPunct="0"/>
                <a:endParaRPr lang="es-ES" dirty="0"/>
              </a:p>
            </p:txBody>
          </p:sp>
          <p:grpSp>
            <p:nvGrpSpPr>
              <p:cNvPr id="80" name="Group 361"/>
              <p:cNvGrpSpPr>
                <a:grpSpLocks/>
              </p:cNvGrpSpPr>
              <p:nvPr/>
            </p:nvGrpSpPr>
            <p:grpSpPr bwMode="auto">
              <a:xfrm>
                <a:off x="3172" y="2178"/>
                <a:ext cx="335" cy="264"/>
                <a:chOff x="3173" y="2177"/>
                <a:chExt cx="335" cy="264"/>
              </a:xfrm>
            </p:grpSpPr>
            <p:sp>
              <p:nvSpPr>
                <p:cNvPr id="81" name="Freeform 362"/>
                <p:cNvSpPr>
                  <a:spLocks/>
                </p:cNvSpPr>
                <p:nvPr/>
              </p:nvSpPr>
              <p:spPr bwMode="auto">
                <a:xfrm>
                  <a:off x="3174" y="2307"/>
                  <a:ext cx="330" cy="129"/>
                </a:xfrm>
                <a:custGeom>
                  <a:avLst/>
                  <a:gdLst>
                    <a:gd name="T0" fmla="*/ 120 w 330"/>
                    <a:gd name="T1" fmla="*/ 126 h 129"/>
                    <a:gd name="T2" fmla="*/ 84 w 330"/>
                    <a:gd name="T3" fmla="*/ 114 h 129"/>
                    <a:gd name="T4" fmla="*/ 41 w 330"/>
                    <a:gd name="T5" fmla="*/ 87 h 129"/>
                    <a:gd name="T6" fmla="*/ 11 w 330"/>
                    <a:gd name="T7" fmla="*/ 48 h 129"/>
                    <a:gd name="T8" fmla="*/ 0 w 330"/>
                    <a:gd name="T9" fmla="*/ 0 h 129"/>
                    <a:gd name="T10" fmla="*/ 39 w 330"/>
                    <a:gd name="T11" fmla="*/ 41 h 129"/>
                    <a:gd name="T12" fmla="*/ 63 w 330"/>
                    <a:gd name="T13" fmla="*/ 63 h 129"/>
                    <a:gd name="T14" fmla="*/ 110 w 330"/>
                    <a:gd name="T15" fmla="*/ 80 h 129"/>
                    <a:gd name="T16" fmla="*/ 213 w 330"/>
                    <a:gd name="T17" fmla="*/ 83 h 129"/>
                    <a:gd name="T18" fmla="*/ 266 w 330"/>
                    <a:gd name="T19" fmla="*/ 65 h 129"/>
                    <a:gd name="T20" fmla="*/ 308 w 330"/>
                    <a:gd name="T21" fmla="*/ 29 h 129"/>
                    <a:gd name="T22" fmla="*/ 330 w 330"/>
                    <a:gd name="T23" fmla="*/ 8 h 129"/>
                    <a:gd name="T24" fmla="*/ 317 w 330"/>
                    <a:gd name="T25" fmla="*/ 56 h 129"/>
                    <a:gd name="T26" fmla="*/ 293 w 330"/>
                    <a:gd name="T27" fmla="*/ 87 h 129"/>
                    <a:gd name="T28" fmla="*/ 260 w 330"/>
                    <a:gd name="T29" fmla="*/ 105 h 129"/>
                    <a:gd name="T30" fmla="*/ 228 w 330"/>
                    <a:gd name="T31" fmla="*/ 122 h 129"/>
                    <a:gd name="T32" fmla="*/ 173 w 330"/>
                    <a:gd name="T33" fmla="*/ 129 h 1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0"/>
                    <a:gd name="T52" fmla="*/ 0 h 129"/>
                    <a:gd name="T53" fmla="*/ 330 w 330"/>
                    <a:gd name="T54" fmla="*/ 129 h 1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0" h="129">
                      <a:moveTo>
                        <a:pt x="120" y="126"/>
                      </a:moveTo>
                      <a:lnTo>
                        <a:pt x="84" y="114"/>
                      </a:lnTo>
                      <a:lnTo>
                        <a:pt x="41" y="87"/>
                      </a:lnTo>
                      <a:lnTo>
                        <a:pt x="11" y="48"/>
                      </a:lnTo>
                      <a:lnTo>
                        <a:pt x="0" y="0"/>
                      </a:lnTo>
                      <a:lnTo>
                        <a:pt x="39" y="41"/>
                      </a:lnTo>
                      <a:lnTo>
                        <a:pt x="63" y="63"/>
                      </a:lnTo>
                      <a:lnTo>
                        <a:pt x="110" y="80"/>
                      </a:lnTo>
                      <a:lnTo>
                        <a:pt x="213" y="83"/>
                      </a:lnTo>
                      <a:lnTo>
                        <a:pt x="266" y="65"/>
                      </a:lnTo>
                      <a:lnTo>
                        <a:pt x="308" y="29"/>
                      </a:lnTo>
                      <a:lnTo>
                        <a:pt x="330" y="8"/>
                      </a:lnTo>
                      <a:lnTo>
                        <a:pt x="317" y="56"/>
                      </a:lnTo>
                      <a:lnTo>
                        <a:pt x="293" y="87"/>
                      </a:lnTo>
                      <a:lnTo>
                        <a:pt x="260" y="105"/>
                      </a:lnTo>
                      <a:lnTo>
                        <a:pt x="228" y="122"/>
                      </a:lnTo>
                      <a:lnTo>
                        <a:pt x="173" y="129"/>
                      </a:lnTo>
                    </a:path>
                  </a:pathLst>
                </a:custGeom>
                <a:solidFill>
                  <a:srgbClr val="0000FF"/>
                </a:solidFill>
                <a:ln w="9525" cap="rnd">
                  <a:noFill/>
                  <a:round/>
                  <a:headEnd/>
                  <a:tailEnd/>
                </a:ln>
              </p:spPr>
              <p:txBody>
                <a:bodyPr wrap="none" lIns="0" tIns="0" rIns="0" bIns="0">
                  <a:spAutoFit/>
                </a:bodyPr>
                <a:lstStyle/>
                <a:p>
                  <a:endParaRPr lang="es-ES" dirty="0"/>
                </a:p>
              </p:txBody>
            </p:sp>
            <p:sp>
              <p:nvSpPr>
                <p:cNvPr id="82" name="Freeform 363"/>
                <p:cNvSpPr>
                  <a:spLocks/>
                </p:cNvSpPr>
                <p:nvPr/>
              </p:nvSpPr>
              <p:spPr bwMode="auto">
                <a:xfrm flipV="1">
                  <a:off x="3177" y="2296"/>
                  <a:ext cx="330" cy="91"/>
                </a:xfrm>
                <a:custGeom>
                  <a:avLst/>
                  <a:gdLst>
                    <a:gd name="T0" fmla="*/ 0 w 330"/>
                    <a:gd name="T1" fmla="*/ 102 h 102"/>
                    <a:gd name="T2" fmla="*/ 29 w 330"/>
                    <a:gd name="T3" fmla="*/ 53 h 102"/>
                    <a:gd name="T4" fmla="*/ 57 w 330"/>
                    <a:gd name="T5" fmla="*/ 24 h 102"/>
                    <a:gd name="T6" fmla="*/ 111 w 330"/>
                    <a:gd name="T7" fmla="*/ 0 h 102"/>
                    <a:gd name="T8" fmla="*/ 212 w 330"/>
                    <a:gd name="T9" fmla="*/ 2 h 102"/>
                    <a:gd name="T10" fmla="*/ 257 w 330"/>
                    <a:gd name="T11" fmla="*/ 15 h 102"/>
                    <a:gd name="T12" fmla="*/ 290 w 330"/>
                    <a:gd name="T13" fmla="*/ 42 h 102"/>
                    <a:gd name="T14" fmla="*/ 330 w 330"/>
                    <a:gd name="T15" fmla="*/ 95 h 102"/>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102"/>
                    <a:gd name="T26" fmla="*/ 330 w 330"/>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102">
                      <a:moveTo>
                        <a:pt x="0" y="102"/>
                      </a:moveTo>
                      <a:lnTo>
                        <a:pt x="29" y="53"/>
                      </a:lnTo>
                      <a:lnTo>
                        <a:pt x="57" y="24"/>
                      </a:lnTo>
                      <a:lnTo>
                        <a:pt x="111" y="0"/>
                      </a:lnTo>
                      <a:lnTo>
                        <a:pt x="212" y="2"/>
                      </a:lnTo>
                      <a:lnTo>
                        <a:pt x="257" y="15"/>
                      </a:lnTo>
                      <a:lnTo>
                        <a:pt x="290" y="42"/>
                      </a:lnTo>
                      <a:lnTo>
                        <a:pt x="330" y="95"/>
                      </a:lnTo>
                    </a:path>
                  </a:pathLst>
                </a:custGeom>
                <a:noFill/>
                <a:ln w="19050" cap="flat" cmpd="sng">
                  <a:solidFill>
                    <a:srgbClr val="CC3300"/>
                  </a:solidFill>
                  <a:prstDash val="solid"/>
                  <a:round/>
                  <a:headEnd type="none" w="sm" len="sm"/>
                  <a:tailEnd type="none" w="sm" len="sm"/>
                </a:ln>
              </p:spPr>
              <p:txBody>
                <a:bodyPr wrap="none" lIns="0" tIns="0" rIns="0" bIns="0">
                  <a:spAutoFit/>
                </a:bodyPr>
                <a:lstStyle/>
                <a:p>
                  <a:endParaRPr lang="es-ES" dirty="0"/>
                </a:p>
              </p:txBody>
            </p:sp>
            <p:sp>
              <p:nvSpPr>
                <p:cNvPr id="83" name="Oval 364"/>
                <p:cNvSpPr>
                  <a:spLocks noChangeArrowheads="1"/>
                </p:cNvSpPr>
                <p:nvPr/>
              </p:nvSpPr>
              <p:spPr bwMode="auto">
                <a:xfrm>
                  <a:off x="3173" y="2177"/>
                  <a:ext cx="335" cy="264"/>
                </a:xfrm>
                <a:prstGeom prst="ellipse">
                  <a:avLst/>
                </a:prstGeom>
                <a:noFill/>
                <a:ln w="28575">
                  <a:solidFill>
                    <a:schemeClr val="tx1"/>
                  </a:solidFill>
                  <a:round/>
                  <a:headEnd type="none" w="sm" len="sm"/>
                  <a:tailEnd type="none" w="sm" len="sm"/>
                </a:ln>
              </p:spPr>
              <p:txBody>
                <a:bodyPr wrap="none" lIns="0" tIns="0" rIns="0" bIns="0">
                  <a:spAutoFit/>
                </a:bodyPr>
                <a:lstStyle/>
                <a:p>
                  <a:pPr eaLnBrk="0" hangingPunct="0"/>
                  <a:endParaRPr lang="es-ES" dirty="0"/>
                </a:p>
              </p:txBody>
            </p:sp>
          </p:grpSp>
        </p:grpSp>
      </p:grpSp>
      <p:sp>
        <p:nvSpPr>
          <p:cNvPr id="379" name="Rectangle 365"/>
          <p:cNvSpPr>
            <a:spLocks noChangeArrowheads="1"/>
          </p:cNvSpPr>
          <p:nvPr>
            <p:custDataLst>
              <p:tags r:id="rId11"/>
            </p:custDataLst>
          </p:nvPr>
        </p:nvSpPr>
        <p:spPr bwMode="auto">
          <a:xfrm>
            <a:off x="3086100" y="873125"/>
            <a:ext cx="5321300" cy="526191"/>
          </a:xfrm>
          <a:prstGeom prst="rect">
            <a:avLst/>
          </a:prstGeom>
          <a:solidFill>
            <a:srgbClr val="FFFF99"/>
          </a:solidFill>
          <a:ln w="9525">
            <a:noFill/>
            <a:miter lim="800000"/>
            <a:headEnd/>
            <a:tailEnd/>
          </a:ln>
        </p:spPr>
        <p:txBody>
          <a:bodyPr lIns="63162" tIns="16711" rIns="63162" bIns="16711">
            <a:spAutoFit/>
          </a:bodyPr>
          <a:lstStyle/>
          <a:p>
            <a:pPr marL="587375" indent="-587375" defTabSz="801688" eaLnBrk="0" hangingPunct="0"/>
            <a:r>
              <a:rPr lang="en-US" sz="1600" b="0" dirty="0">
                <a:latin typeface="Arial" charset="0"/>
              </a:rPr>
              <a:t>Nivel minimo de presión del acumulador ancanzado</a:t>
            </a:r>
          </a:p>
          <a:p>
            <a:pPr marL="587375" indent="-587375" defTabSz="801688" eaLnBrk="0" hangingPunct="0"/>
            <a:endParaRPr lang="en-US" sz="1600" b="0" dirty="0">
              <a:latin typeface="Arial" charset="0"/>
            </a:endParaRPr>
          </a:p>
        </p:txBody>
      </p:sp>
      <p:grpSp>
        <p:nvGrpSpPr>
          <p:cNvPr id="380" name="Group 366"/>
          <p:cNvGrpSpPr>
            <a:grpSpLocks/>
          </p:cNvGrpSpPr>
          <p:nvPr/>
        </p:nvGrpSpPr>
        <p:grpSpPr bwMode="auto">
          <a:xfrm>
            <a:off x="4338638" y="3286125"/>
            <a:ext cx="455612" cy="188913"/>
            <a:chOff x="3174" y="2304"/>
            <a:chExt cx="334" cy="132"/>
          </a:xfrm>
        </p:grpSpPr>
        <p:sp>
          <p:nvSpPr>
            <p:cNvPr id="381" name="Freeform 367"/>
            <p:cNvSpPr>
              <a:spLocks/>
            </p:cNvSpPr>
            <p:nvPr/>
          </p:nvSpPr>
          <p:spPr bwMode="auto">
            <a:xfrm>
              <a:off x="3174" y="2310"/>
              <a:ext cx="333" cy="126"/>
            </a:xfrm>
            <a:custGeom>
              <a:avLst/>
              <a:gdLst>
                <a:gd name="T0" fmla="*/ 175 w 333"/>
                <a:gd name="T1" fmla="*/ 126 h 126"/>
                <a:gd name="T2" fmla="*/ 120 w 333"/>
                <a:gd name="T3" fmla="*/ 119 h 126"/>
                <a:gd name="T4" fmla="*/ 84 w 333"/>
                <a:gd name="T5" fmla="*/ 107 h 126"/>
                <a:gd name="T6" fmla="*/ 41 w 333"/>
                <a:gd name="T7" fmla="*/ 79 h 126"/>
                <a:gd name="T8" fmla="*/ 15 w 333"/>
                <a:gd name="T9" fmla="*/ 43 h 126"/>
                <a:gd name="T10" fmla="*/ 0 w 333"/>
                <a:gd name="T11" fmla="*/ 0 h 126"/>
                <a:gd name="T12" fmla="*/ 54 w 333"/>
                <a:gd name="T13" fmla="*/ 32 h 126"/>
                <a:gd name="T14" fmla="*/ 123 w 333"/>
                <a:gd name="T15" fmla="*/ 45 h 126"/>
                <a:gd name="T16" fmla="*/ 227 w 333"/>
                <a:gd name="T17" fmla="*/ 45 h 126"/>
                <a:gd name="T18" fmla="*/ 288 w 333"/>
                <a:gd name="T19" fmla="*/ 30 h 126"/>
                <a:gd name="T20" fmla="*/ 333 w 333"/>
                <a:gd name="T21" fmla="*/ 8 h 126"/>
                <a:gd name="T22" fmla="*/ 317 w 333"/>
                <a:gd name="T23" fmla="*/ 49 h 126"/>
                <a:gd name="T24" fmla="*/ 293 w 333"/>
                <a:gd name="T25" fmla="*/ 80 h 126"/>
                <a:gd name="T26" fmla="*/ 255 w 333"/>
                <a:gd name="T27" fmla="*/ 104 h 126"/>
                <a:gd name="T28" fmla="*/ 228 w 333"/>
                <a:gd name="T29" fmla="*/ 115 h 126"/>
                <a:gd name="T30" fmla="*/ 175 w 333"/>
                <a:gd name="T31" fmla="*/ 126 h 1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3"/>
                <a:gd name="T49" fmla="*/ 0 h 126"/>
                <a:gd name="T50" fmla="*/ 333 w 333"/>
                <a:gd name="T51" fmla="*/ 126 h 1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3" h="126">
                  <a:moveTo>
                    <a:pt x="175" y="126"/>
                  </a:moveTo>
                  <a:lnTo>
                    <a:pt x="120" y="119"/>
                  </a:lnTo>
                  <a:lnTo>
                    <a:pt x="84" y="107"/>
                  </a:lnTo>
                  <a:lnTo>
                    <a:pt x="41" y="79"/>
                  </a:lnTo>
                  <a:lnTo>
                    <a:pt x="15" y="43"/>
                  </a:lnTo>
                  <a:lnTo>
                    <a:pt x="0" y="0"/>
                  </a:lnTo>
                  <a:lnTo>
                    <a:pt x="54" y="32"/>
                  </a:lnTo>
                  <a:lnTo>
                    <a:pt x="123" y="45"/>
                  </a:lnTo>
                  <a:lnTo>
                    <a:pt x="227" y="45"/>
                  </a:lnTo>
                  <a:lnTo>
                    <a:pt x="288" y="30"/>
                  </a:lnTo>
                  <a:lnTo>
                    <a:pt x="333" y="8"/>
                  </a:lnTo>
                  <a:lnTo>
                    <a:pt x="317" y="49"/>
                  </a:lnTo>
                  <a:lnTo>
                    <a:pt x="293" y="80"/>
                  </a:lnTo>
                  <a:lnTo>
                    <a:pt x="255" y="104"/>
                  </a:lnTo>
                  <a:lnTo>
                    <a:pt x="228" y="115"/>
                  </a:lnTo>
                  <a:lnTo>
                    <a:pt x="175" y="126"/>
                  </a:lnTo>
                </a:path>
              </a:pathLst>
            </a:custGeom>
            <a:solidFill>
              <a:srgbClr val="0000FF"/>
            </a:solidFill>
            <a:ln w="9525" cap="rnd">
              <a:noFill/>
              <a:round/>
              <a:headEnd/>
              <a:tailEnd/>
            </a:ln>
          </p:spPr>
          <p:txBody>
            <a:bodyPr/>
            <a:lstStyle/>
            <a:p>
              <a:endParaRPr lang="es-ES" dirty="0"/>
            </a:p>
          </p:txBody>
        </p:sp>
        <p:sp>
          <p:nvSpPr>
            <p:cNvPr id="382" name="Freeform 368"/>
            <p:cNvSpPr>
              <a:spLocks/>
            </p:cNvSpPr>
            <p:nvPr/>
          </p:nvSpPr>
          <p:spPr bwMode="auto">
            <a:xfrm flipV="1">
              <a:off x="3178" y="2304"/>
              <a:ext cx="330" cy="47"/>
            </a:xfrm>
            <a:custGeom>
              <a:avLst/>
              <a:gdLst>
                <a:gd name="T0" fmla="*/ 0 w 330"/>
                <a:gd name="T1" fmla="*/ 102 h 102"/>
                <a:gd name="T2" fmla="*/ 29 w 330"/>
                <a:gd name="T3" fmla="*/ 53 h 102"/>
                <a:gd name="T4" fmla="*/ 57 w 330"/>
                <a:gd name="T5" fmla="*/ 24 h 102"/>
                <a:gd name="T6" fmla="*/ 111 w 330"/>
                <a:gd name="T7" fmla="*/ 0 h 102"/>
                <a:gd name="T8" fmla="*/ 212 w 330"/>
                <a:gd name="T9" fmla="*/ 2 h 102"/>
                <a:gd name="T10" fmla="*/ 257 w 330"/>
                <a:gd name="T11" fmla="*/ 15 h 102"/>
                <a:gd name="T12" fmla="*/ 290 w 330"/>
                <a:gd name="T13" fmla="*/ 42 h 102"/>
                <a:gd name="T14" fmla="*/ 330 w 330"/>
                <a:gd name="T15" fmla="*/ 95 h 102"/>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102"/>
                <a:gd name="T26" fmla="*/ 330 w 330"/>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102">
                  <a:moveTo>
                    <a:pt x="0" y="102"/>
                  </a:moveTo>
                  <a:lnTo>
                    <a:pt x="29" y="53"/>
                  </a:lnTo>
                  <a:lnTo>
                    <a:pt x="57" y="24"/>
                  </a:lnTo>
                  <a:lnTo>
                    <a:pt x="111" y="0"/>
                  </a:lnTo>
                  <a:lnTo>
                    <a:pt x="212" y="2"/>
                  </a:lnTo>
                  <a:lnTo>
                    <a:pt x="257" y="15"/>
                  </a:lnTo>
                  <a:lnTo>
                    <a:pt x="290" y="42"/>
                  </a:lnTo>
                  <a:lnTo>
                    <a:pt x="330" y="95"/>
                  </a:lnTo>
                </a:path>
              </a:pathLst>
            </a:custGeom>
            <a:noFill/>
            <a:ln w="19050" cap="flat" cmpd="sng">
              <a:solidFill>
                <a:srgbClr val="CC3300"/>
              </a:solidFill>
              <a:prstDash val="solid"/>
              <a:round/>
              <a:headEnd type="none" w="sm" len="sm"/>
              <a:tailEnd type="none" w="sm" len="sm"/>
            </a:ln>
          </p:spPr>
          <p:txBody>
            <a:bodyPr wrap="none" anchor="ctr"/>
            <a:lstStyle/>
            <a:p>
              <a:endParaRPr lang="es-ES" dirty="0"/>
            </a:p>
          </p:txBody>
        </p:sp>
      </p:grpSp>
      <p:grpSp>
        <p:nvGrpSpPr>
          <p:cNvPr id="383" name="Group 369"/>
          <p:cNvGrpSpPr>
            <a:grpSpLocks/>
          </p:cNvGrpSpPr>
          <p:nvPr/>
        </p:nvGrpSpPr>
        <p:grpSpPr bwMode="auto">
          <a:xfrm>
            <a:off x="4341813" y="3230563"/>
            <a:ext cx="450850" cy="252412"/>
            <a:chOff x="3177" y="2257"/>
            <a:chExt cx="331" cy="175"/>
          </a:xfrm>
        </p:grpSpPr>
        <p:sp>
          <p:nvSpPr>
            <p:cNvPr id="384" name="Freeform 370"/>
            <p:cNvSpPr>
              <a:spLocks/>
            </p:cNvSpPr>
            <p:nvPr/>
          </p:nvSpPr>
          <p:spPr bwMode="auto">
            <a:xfrm>
              <a:off x="3177" y="2261"/>
              <a:ext cx="330" cy="171"/>
            </a:xfrm>
            <a:custGeom>
              <a:avLst/>
              <a:gdLst>
                <a:gd name="T0" fmla="*/ 176 w 330"/>
                <a:gd name="T1" fmla="*/ 171 h 171"/>
                <a:gd name="T2" fmla="*/ 121 w 330"/>
                <a:gd name="T3" fmla="*/ 164 h 171"/>
                <a:gd name="T4" fmla="*/ 85 w 330"/>
                <a:gd name="T5" fmla="*/ 152 h 171"/>
                <a:gd name="T6" fmla="*/ 42 w 330"/>
                <a:gd name="T7" fmla="*/ 124 h 171"/>
                <a:gd name="T8" fmla="*/ 16 w 330"/>
                <a:gd name="T9" fmla="*/ 88 h 171"/>
                <a:gd name="T10" fmla="*/ 0 w 330"/>
                <a:gd name="T11" fmla="*/ 47 h 171"/>
                <a:gd name="T12" fmla="*/ 47 w 330"/>
                <a:gd name="T13" fmla="*/ 15 h 171"/>
                <a:gd name="T14" fmla="*/ 113 w 330"/>
                <a:gd name="T15" fmla="*/ 0 h 171"/>
                <a:gd name="T16" fmla="*/ 230 w 330"/>
                <a:gd name="T17" fmla="*/ 0 h 171"/>
                <a:gd name="T18" fmla="*/ 293 w 330"/>
                <a:gd name="T19" fmla="*/ 19 h 171"/>
                <a:gd name="T20" fmla="*/ 330 w 330"/>
                <a:gd name="T21" fmla="*/ 46 h 171"/>
                <a:gd name="T22" fmla="*/ 312 w 330"/>
                <a:gd name="T23" fmla="*/ 96 h 171"/>
                <a:gd name="T24" fmla="*/ 288 w 330"/>
                <a:gd name="T25" fmla="*/ 129 h 171"/>
                <a:gd name="T26" fmla="*/ 266 w 330"/>
                <a:gd name="T27" fmla="*/ 150 h 171"/>
                <a:gd name="T28" fmla="*/ 229 w 330"/>
                <a:gd name="T29" fmla="*/ 160 h 171"/>
                <a:gd name="T30" fmla="*/ 176 w 330"/>
                <a:gd name="T31" fmla="*/ 171 h 1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0"/>
                <a:gd name="T49" fmla="*/ 0 h 171"/>
                <a:gd name="T50" fmla="*/ 330 w 330"/>
                <a:gd name="T51" fmla="*/ 171 h 17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0" h="171">
                  <a:moveTo>
                    <a:pt x="176" y="171"/>
                  </a:moveTo>
                  <a:lnTo>
                    <a:pt x="121" y="164"/>
                  </a:lnTo>
                  <a:lnTo>
                    <a:pt x="85" y="152"/>
                  </a:lnTo>
                  <a:lnTo>
                    <a:pt x="42" y="124"/>
                  </a:lnTo>
                  <a:lnTo>
                    <a:pt x="16" y="88"/>
                  </a:lnTo>
                  <a:lnTo>
                    <a:pt x="0" y="47"/>
                  </a:lnTo>
                  <a:lnTo>
                    <a:pt x="47" y="15"/>
                  </a:lnTo>
                  <a:lnTo>
                    <a:pt x="113" y="0"/>
                  </a:lnTo>
                  <a:lnTo>
                    <a:pt x="230" y="0"/>
                  </a:lnTo>
                  <a:lnTo>
                    <a:pt x="293" y="19"/>
                  </a:lnTo>
                  <a:lnTo>
                    <a:pt x="330" y="46"/>
                  </a:lnTo>
                  <a:lnTo>
                    <a:pt x="312" y="96"/>
                  </a:lnTo>
                  <a:lnTo>
                    <a:pt x="288" y="129"/>
                  </a:lnTo>
                  <a:lnTo>
                    <a:pt x="266" y="150"/>
                  </a:lnTo>
                  <a:lnTo>
                    <a:pt x="229" y="160"/>
                  </a:lnTo>
                  <a:lnTo>
                    <a:pt x="176" y="171"/>
                  </a:lnTo>
                </a:path>
              </a:pathLst>
            </a:custGeom>
            <a:solidFill>
              <a:srgbClr val="0000FF"/>
            </a:solidFill>
            <a:ln w="9525" cap="rnd">
              <a:noFill/>
              <a:round/>
              <a:headEnd/>
              <a:tailEnd/>
            </a:ln>
          </p:spPr>
          <p:txBody>
            <a:bodyPr/>
            <a:lstStyle/>
            <a:p>
              <a:endParaRPr lang="es-ES" dirty="0"/>
            </a:p>
          </p:txBody>
        </p:sp>
        <p:sp>
          <p:nvSpPr>
            <p:cNvPr id="385" name="Freeform 371"/>
            <p:cNvSpPr>
              <a:spLocks/>
            </p:cNvSpPr>
            <p:nvPr/>
          </p:nvSpPr>
          <p:spPr bwMode="auto">
            <a:xfrm>
              <a:off x="3178" y="2257"/>
              <a:ext cx="330" cy="47"/>
            </a:xfrm>
            <a:custGeom>
              <a:avLst/>
              <a:gdLst>
                <a:gd name="T0" fmla="*/ 0 w 330"/>
                <a:gd name="T1" fmla="*/ 102 h 102"/>
                <a:gd name="T2" fmla="*/ 29 w 330"/>
                <a:gd name="T3" fmla="*/ 53 h 102"/>
                <a:gd name="T4" fmla="*/ 57 w 330"/>
                <a:gd name="T5" fmla="*/ 24 h 102"/>
                <a:gd name="T6" fmla="*/ 111 w 330"/>
                <a:gd name="T7" fmla="*/ 0 h 102"/>
                <a:gd name="T8" fmla="*/ 212 w 330"/>
                <a:gd name="T9" fmla="*/ 2 h 102"/>
                <a:gd name="T10" fmla="*/ 257 w 330"/>
                <a:gd name="T11" fmla="*/ 15 h 102"/>
                <a:gd name="T12" fmla="*/ 290 w 330"/>
                <a:gd name="T13" fmla="*/ 42 h 102"/>
                <a:gd name="T14" fmla="*/ 330 w 330"/>
                <a:gd name="T15" fmla="*/ 95 h 102"/>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102"/>
                <a:gd name="T26" fmla="*/ 330 w 330"/>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102">
                  <a:moveTo>
                    <a:pt x="0" y="102"/>
                  </a:moveTo>
                  <a:lnTo>
                    <a:pt x="29" y="53"/>
                  </a:lnTo>
                  <a:lnTo>
                    <a:pt x="57" y="24"/>
                  </a:lnTo>
                  <a:lnTo>
                    <a:pt x="111" y="0"/>
                  </a:lnTo>
                  <a:lnTo>
                    <a:pt x="212" y="2"/>
                  </a:lnTo>
                  <a:lnTo>
                    <a:pt x="257" y="15"/>
                  </a:lnTo>
                  <a:lnTo>
                    <a:pt x="290" y="42"/>
                  </a:lnTo>
                  <a:lnTo>
                    <a:pt x="330" y="95"/>
                  </a:lnTo>
                </a:path>
              </a:pathLst>
            </a:custGeom>
            <a:noFill/>
            <a:ln w="19050" cap="flat" cmpd="sng">
              <a:solidFill>
                <a:srgbClr val="CC3300"/>
              </a:solidFill>
              <a:prstDash val="solid"/>
              <a:round/>
              <a:headEnd type="none" w="sm" len="sm"/>
              <a:tailEnd type="none" w="sm" len="sm"/>
            </a:ln>
          </p:spPr>
          <p:txBody>
            <a:bodyPr wrap="none" anchor="ctr"/>
            <a:lstStyle/>
            <a:p>
              <a:endParaRPr lang="es-ES" dirty="0"/>
            </a:p>
          </p:txBody>
        </p:sp>
      </p:grpSp>
      <p:grpSp>
        <p:nvGrpSpPr>
          <p:cNvPr id="386" name="Group 372"/>
          <p:cNvGrpSpPr>
            <a:grpSpLocks/>
          </p:cNvGrpSpPr>
          <p:nvPr/>
        </p:nvGrpSpPr>
        <p:grpSpPr bwMode="auto">
          <a:xfrm>
            <a:off x="4356100" y="3190875"/>
            <a:ext cx="458788" cy="280988"/>
            <a:chOff x="3172" y="2242"/>
            <a:chExt cx="335" cy="197"/>
          </a:xfrm>
        </p:grpSpPr>
        <p:sp>
          <p:nvSpPr>
            <p:cNvPr id="387" name="Freeform 373"/>
            <p:cNvSpPr>
              <a:spLocks/>
            </p:cNvSpPr>
            <p:nvPr/>
          </p:nvSpPr>
          <p:spPr bwMode="auto">
            <a:xfrm>
              <a:off x="3172" y="2246"/>
              <a:ext cx="334" cy="193"/>
            </a:xfrm>
            <a:custGeom>
              <a:avLst/>
              <a:gdLst>
                <a:gd name="T0" fmla="*/ 176 w 334"/>
                <a:gd name="T1" fmla="*/ 193 h 193"/>
                <a:gd name="T2" fmla="*/ 121 w 334"/>
                <a:gd name="T3" fmla="*/ 186 h 193"/>
                <a:gd name="T4" fmla="*/ 85 w 334"/>
                <a:gd name="T5" fmla="*/ 174 h 193"/>
                <a:gd name="T6" fmla="*/ 42 w 334"/>
                <a:gd name="T7" fmla="*/ 146 h 193"/>
                <a:gd name="T8" fmla="*/ 16 w 334"/>
                <a:gd name="T9" fmla="*/ 110 h 193"/>
                <a:gd name="T10" fmla="*/ 0 w 334"/>
                <a:gd name="T11" fmla="*/ 69 h 193"/>
                <a:gd name="T12" fmla="*/ 62 w 334"/>
                <a:gd name="T13" fmla="*/ 18 h 193"/>
                <a:gd name="T14" fmla="*/ 120 w 334"/>
                <a:gd name="T15" fmla="*/ 0 h 193"/>
                <a:gd name="T16" fmla="*/ 230 w 334"/>
                <a:gd name="T17" fmla="*/ 2 h 193"/>
                <a:gd name="T18" fmla="*/ 294 w 334"/>
                <a:gd name="T19" fmla="*/ 26 h 193"/>
                <a:gd name="T20" fmla="*/ 334 w 334"/>
                <a:gd name="T21" fmla="*/ 75 h 193"/>
                <a:gd name="T22" fmla="*/ 318 w 334"/>
                <a:gd name="T23" fmla="*/ 116 h 193"/>
                <a:gd name="T24" fmla="*/ 294 w 334"/>
                <a:gd name="T25" fmla="*/ 147 h 193"/>
                <a:gd name="T26" fmla="*/ 256 w 334"/>
                <a:gd name="T27" fmla="*/ 171 h 193"/>
                <a:gd name="T28" fmla="*/ 229 w 334"/>
                <a:gd name="T29" fmla="*/ 182 h 193"/>
                <a:gd name="T30" fmla="*/ 176 w 334"/>
                <a:gd name="T31" fmla="*/ 193 h 19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4"/>
                <a:gd name="T49" fmla="*/ 0 h 193"/>
                <a:gd name="T50" fmla="*/ 334 w 334"/>
                <a:gd name="T51" fmla="*/ 193 h 19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4" h="193">
                  <a:moveTo>
                    <a:pt x="176" y="193"/>
                  </a:moveTo>
                  <a:lnTo>
                    <a:pt x="121" y="186"/>
                  </a:lnTo>
                  <a:lnTo>
                    <a:pt x="85" y="174"/>
                  </a:lnTo>
                  <a:lnTo>
                    <a:pt x="42" y="146"/>
                  </a:lnTo>
                  <a:lnTo>
                    <a:pt x="16" y="110"/>
                  </a:lnTo>
                  <a:lnTo>
                    <a:pt x="0" y="69"/>
                  </a:lnTo>
                  <a:lnTo>
                    <a:pt x="62" y="18"/>
                  </a:lnTo>
                  <a:lnTo>
                    <a:pt x="120" y="0"/>
                  </a:lnTo>
                  <a:lnTo>
                    <a:pt x="230" y="2"/>
                  </a:lnTo>
                  <a:lnTo>
                    <a:pt x="294" y="26"/>
                  </a:lnTo>
                  <a:lnTo>
                    <a:pt x="334" y="75"/>
                  </a:lnTo>
                  <a:lnTo>
                    <a:pt x="318" y="116"/>
                  </a:lnTo>
                  <a:lnTo>
                    <a:pt x="294" y="147"/>
                  </a:lnTo>
                  <a:lnTo>
                    <a:pt x="256" y="171"/>
                  </a:lnTo>
                  <a:lnTo>
                    <a:pt x="229" y="182"/>
                  </a:lnTo>
                  <a:lnTo>
                    <a:pt x="176" y="193"/>
                  </a:lnTo>
                </a:path>
              </a:pathLst>
            </a:custGeom>
            <a:solidFill>
              <a:srgbClr val="0000FF"/>
            </a:solidFill>
            <a:ln w="9525" cap="rnd">
              <a:noFill/>
              <a:round/>
              <a:headEnd/>
              <a:tailEnd/>
            </a:ln>
          </p:spPr>
          <p:txBody>
            <a:bodyPr/>
            <a:lstStyle/>
            <a:p>
              <a:endParaRPr lang="es-ES" dirty="0"/>
            </a:p>
          </p:txBody>
        </p:sp>
        <p:sp>
          <p:nvSpPr>
            <p:cNvPr id="388" name="Freeform 374"/>
            <p:cNvSpPr>
              <a:spLocks/>
            </p:cNvSpPr>
            <p:nvPr/>
          </p:nvSpPr>
          <p:spPr bwMode="auto">
            <a:xfrm>
              <a:off x="3177" y="2242"/>
              <a:ext cx="330" cy="76"/>
            </a:xfrm>
            <a:custGeom>
              <a:avLst/>
              <a:gdLst>
                <a:gd name="T0" fmla="*/ 0 w 330"/>
                <a:gd name="T1" fmla="*/ 102 h 102"/>
                <a:gd name="T2" fmla="*/ 29 w 330"/>
                <a:gd name="T3" fmla="*/ 53 h 102"/>
                <a:gd name="T4" fmla="*/ 57 w 330"/>
                <a:gd name="T5" fmla="*/ 24 h 102"/>
                <a:gd name="T6" fmla="*/ 111 w 330"/>
                <a:gd name="T7" fmla="*/ 0 h 102"/>
                <a:gd name="T8" fmla="*/ 212 w 330"/>
                <a:gd name="T9" fmla="*/ 2 h 102"/>
                <a:gd name="T10" fmla="*/ 257 w 330"/>
                <a:gd name="T11" fmla="*/ 15 h 102"/>
                <a:gd name="T12" fmla="*/ 290 w 330"/>
                <a:gd name="T13" fmla="*/ 42 h 102"/>
                <a:gd name="T14" fmla="*/ 330 w 330"/>
                <a:gd name="T15" fmla="*/ 95 h 102"/>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102"/>
                <a:gd name="T26" fmla="*/ 330 w 330"/>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102">
                  <a:moveTo>
                    <a:pt x="0" y="102"/>
                  </a:moveTo>
                  <a:lnTo>
                    <a:pt x="29" y="53"/>
                  </a:lnTo>
                  <a:lnTo>
                    <a:pt x="57" y="24"/>
                  </a:lnTo>
                  <a:lnTo>
                    <a:pt x="111" y="0"/>
                  </a:lnTo>
                  <a:lnTo>
                    <a:pt x="212" y="2"/>
                  </a:lnTo>
                  <a:lnTo>
                    <a:pt x="257" y="15"/>
                  </a:lnTo>
                  <a:lnTo>
                    <a:pt x="290" y="42"/>
                  </a:lnTo>
                  <a:lnTo>
                    <a:pt x="330" y="95"/>
                  </a:lnTo>
                </a:path>
              </a:pathLst>
            </a:custGeom>
            <a:noFill/>
            <a:ln w="19050" cap="flat" cmpd="sng">
              <a:solidFill>
                <a:srgbClr val="CC3300"/>
              </a:solidFill>
              <a:prstDash val="solid"/>
              <a:round/>
              <a:headEnd type="none" w="sm" len="sm"/>
              <a:tailEnd type="none" w="sm" len="sm"/>
            </a:ln>
          </p:spPr>
          <p:txBody>
            <a:bodyPr wrap="none" anchor="ctr"/>
            <a:lstStyle/>
            <a:p>
              <a:endParaRPr lang="es-ES" dirty="0"/>
            </a:p>
          </p:txBody>
        </p:sp>
      </p:grpSp>
      <p:grpSp>
        <p:nvGrpSpPr>
          <p:cNvPr id="389" name="Group 375"/>
          <p:cNvGrpSpPr>
            <a:grpSpLocks/>
          </p:cNvGrpSpPr>
          <p:nvPr/>
        </p:nvGrpSpPr>
        <p:grpSpPr bwMode="auto">
          <a:xfrm>
            <a:off x="1073150" y="1266825"/>
            <a:ext cx="6918325" cy="1925638"/>
            <a:chOff x="785" y="896"/>
            <a:chExt cx="5048" cy="1348"/>
          </a:xfrm>
        </p:grpSpPr>
        <p:grpSp>
          <p:nvGrpSpPr>
            <p:cNvPr id="390" name="Group 376"/>
            <p:cNvGrpSpPr>
              <a:grpSpLocks/>
            </p:cNvGrpSpPr>
            <p:nvPr/>
          </p:nvGrpSpPr>
          <p:grpSpPr bwMode="auto">
            <a:xfrm>
              <a:off x="845" y="896"/>
              <a:ext cx="2585" cy="1100"/>
              <a:chOff x="845" y="896"/>
              <a:chExt cx="2585" cy="1100"/>
            </a:xfrm>
          </p:grpSpPr>
          <p:grpSp>
            <p:nvGrpSpPr>
              <p:cNvPr id="397" name="Group 377"/>
              <p:cNvGrpSpPr>
                <a:grpSpLocks/>
              </p:cNvGrpSpPr>
              <p:nvPr/>
            </p:nvGrpSpPr>
            <p:grpSpPr bwMode="auto">
              <a:xfrm>
                <a:off x="845" y="896"/>
                <a:ext cx="2585" cy="1100"/>
                <a:chOff x="845" y="896"/>
                <a:chExt cx="2585" cy="1100"/>
              </a:xfrm>
            </p:grpSpPr>
            <p:sp>
              <p:nvSpPr>
                <p:cNvPr id="400" name="Freeform 378"/>
                <p:cNvSpPr>
                  <a:spLocks/>
                </p:cNvSpPr>
                <p:nvPr/>
              </p:nvSpPr>
              <p:spPr bwMode="auto">
                <a:xfrm>
                  <a:off x="845" y="896"/>
                  <a:ext cx="2264" cy="917"/>
                </a:xfrm>
                <a:custGeom>
                  <a:avLst/>
                  <a:gdLst>
                    <a:gd name="T0" fmla="*/ 0 w 2151"/>
                    <a:gd name="T1" fmla="*/ 0 h 917"/>
                    <a:gd name="T2" fmla="*/ 0 w 2151"/>
                    <a:gd name="T3" fmla="*/ 697 h 917"/>
                    <a:gd name="T4" fmla="*/ 2150 w 2151"/>
                    <a:gd name="T5" fmla="*/ 697 h 917"/>
                    <a:gd name="T6" fmla="*/ 2150 w 2151"/>
                    <a:gd name="T7" fmla="*/ 916 h 917"/>
                    <a:gd name="T8" fmla="*/ 0 60000 65536"/>
                    <a:gd name="T9" fmla="*/ 0 60000 65536"/>
                    <a:gd name="T10" fmla="*/ 0 60000 65536"/>
                    <a:gd name="T11" fmla="*/ 0 60000 65536"/>
                    <a:gd name="T12" fmla="*/ 0 w 2151"/>
                    <a:gd name="T13" fmla="*/ 0 h 917"/>
                    <a:gd name="T14" fmla="*/ 2151 w 2151"/>
                    <a:gd name="T15" fmla="*/ 917 h 917"/>
                  </a:gdLst>
                  <a:ahLst/>
                  <a:cxnLst>
                    <a:cxn ang="T8">
                      <a:pos x="T0" y="T1"/>
                    </a:cxn>
                    <a:cxn ang="T9">
                      <a:pos x="T2" y="T3"/>
                    </a:cxn>
                    <a:cxn ang="T10">
                      <a:pos x="T4" y="T5"/>
                    </a:cxn>
                    <a:cxn ang="T11">
                      <a:pos x="T6" y="T7"/>
                    </a:cxn>
                  </a:cxnLst>
                  <a:rect l="T12" t="T13" r="T14" b="T15"/>
                  <a:pathLst>
                    <a:path w="2151" h="917">
                      <a:moveTo>
                        <a:pt x="0" y="0"/>
                      </a:moveTo>
                      <a:lnTo>
                        <a:pt x="0" y="697"/>
                      </a:lnTo>
                      <a:lnTo>
                        <a:pt x="2150" y="697"/>
                      </a:lnTo>
                      <a:lnTo>
                        <a:pt x="2150" y="916"/>
                      </a:lnTo>
                    </a:path>
                  </a:pathLst>
                </a:custGeom>
                <a:noFill/>
                <a:ln w="25400" cap="rnd" cmpd="sng">
                  <a:solidFill>
                    <a:srgbClr val="95AAE7"/>
                  </a:solidFill>
                  <a:prstDash val="solid"/>
                  <a:round/>
                  <a:headEnd type="none" w="sm" len="sm"/>
                  <a:tailEnd type="none" w="sm" len="sm"/>
                </a:ln>
              </p:spPr>
              <p:txBody>
                <a:bodyPr wrap="none" lIns="0" tIns="0" rIns="0" bIns="0">
                  <a:spAutoFit/>
                </a:bodyPr>
                <a:lstStyle/>
                <a:p>
                  <a:endParaRPr lang="es-ES" dirty="0"/>
                </a:p>
              </p:txBody>
            </p:sp>
            <p:grpSp>
              <p:nvGrpSpPr>
                <p:cNvPr id="401" name="Group 379"/>
                <p:cNvGrpSpPr>
                  <a:grpSpLocks/>
                </p:cNvGrpSpPr>
                <p:nvPr/>
              </p:nvGrpSpPr>
              <p:grpSpPr bwMode="auto">
                <a:xfrm>
                  <a:off x="3019" y="1815"/>
                  <a:ext cx="411" cy="181"/>
                  <a:chOff x="3019" y="1815"/>
                  <a:chExt cx="411" cy="181"/>
                </a:xfrm>
              </p:grpSpPr>
              <p:grpSp>
                <p:nvGrpSpPr>
                  <p:cNvPr id="402" name="Group 380"/>
                  <p:cNvGrpSpPr>
                    <a:grpSpLocks/>
                  </p:cNvGrpSpPr>
                  <p:nvPr/>
                </p:nvGrpSpPr>
                <p:grpSpPr bwMode="auto">
                  <a:xfrm>
                    <a:off x="3252" y="1818"/>
                    <a:ext cx="178" cy="178"/>
                    <a:chOff x="3252" y="1815"/>
                    <a:chExt cx="178" cy="178"/>
                  </a:xfrm>
                </p:grpSpPr>
                <p:sp>
                  <p:nvSpPr>
                    <p:cNvPr id="406" name="Oval 381"/>
                    <p:cNvSpPr>
                      <a:spLocks noChangeArrowheads="1"/>
                    </p:cNvSpPr>
                    <p:nvPr/>
                  </p:nvSpPr>
                  <p:spPr bwMode="auto">
                    <a:xfrm>
                      <a:off x="3252" y="1815"/>
                      <a:ext cx="178" cy="178"/>
                    </a:xfrm>
                    <a:prstGeom prst="ellipse">
                      <a:avLst/>
                    </a:prstGeom>
                    <a:solidFill>
                      <a:schemeClr val="accent1"/>
                    </a:solidFill>
                    <a:ln w="9525">
                      <a:solidFill>
                        <a:schemeClr val="hlink"/>
                      </a:solidFill>
                      <a:round/>
                      <a:headEnd/>
                      <a:tailEnd/>
                    </a:ln>
                  </p:spPr>
                  <p:txBody>
                    <a:bodyPr wrap="none" lIns="0" tIns="0" rIns="0" bIns="0">
                      <a:spAutoFit/>
                    </a:bodyPr>
                    <a:lstStyle/>
                    <a:p>
                      <a:pPr eaLnBrk="0" hangingPunct="0"/>
                      <a:endParaRPr lang="es-ES" dirty="0"/>
                    </a:p>
                  </p:txBody>
                </p:sp>
                <p:sp>
                  <p:nvSpPr>
                    <p:cNvPr id="407" name="Rectangle 382"/>
                    <p:cNvSpPr>
                      <a:spLocks noChangeArrowheads="1"/>
                    </p:cNvSpPr>
                    <p:nvPr/>
                  </p:nvSpPr>
                  <p:spPr bwMode="auto">
                    <a:xfrm>
                      <a:off x="3288" y="1833"/>
                      <a:ext cx="106" cy="142"/>
                    </a:xfrm>
                    <a:prstGeom prst="rect">
                      <a:avLst/>
                    </a:prstGeom>
                    <a:noFill/>
                    <a:ln w="9525">
                      <a:noFill/>
                      <a:miter lim="800000"/>
                      <a:headEnd/>
                      <a:tailEnd/>
                    </a:ln>
                  </p:spPr>
                  <p:txBody>
                    <a:bodyPr wrap="none" lIns="0" tIns="0" rIns="0" bIns="0">
                      <a:spAutoFit/>
                    </a:bodyPr>
                    <a:lstStyle/>
                    <a:p>
                      <a:pPr defTabSz="801688" eaLnBrk="0" hangingPunct="0"/>
                      <a:r>
                        <a:rPr lang="en-US" dirty="0">
                          <a:solidFill>
                            <a:schemeClr val="hlink"/>
                          </a:solidFill>
                          <a:latin typeface="Arial" charset="0"/>
                        </a:rPr>
                        <a:t>M</a:t>
                      </a:r>
                    </a:p>
                  </p:txBody>
                </p:sp>
              </p:grpSp>
              <p:grpSp>
                <p:nvGrpSpPr>
                  <p:cNvPr id="403" name="Group 383"/>
                  <p:cNvGrpSpPr>
                    <a:grpSpLocks/>
                  </p:cNvGrpSpPr>
                  <p:nvPr/>
                </p:nvGrpSpPr>
                <p:grpSpPr bwMode="auto">
                  <a:xfrm>
                    <a:off x="3019" y="1815"/>
                    <a:ext cx="178" cy="178"/>
                    <a:chOff x="3019" y="1815"/>
                    <a:chExt cx="178" cy="178"/>
                  </a:xfrm>
                </p:grpSpPr>
                <p:sp>
                  <p:nvSpPr>
                    <p:cNvPr id="404" name="Oval 384"/>
                    <p:cNvSpPr>
                      <a:spLocks noChangeArrowheads="1"/>
                    </p:cNvSpPr>
                    <p:nvPr/>
                  </p:nvSpPr>
                  <p:spPr bwMode="auto">
                    <a:xfrm>
                      <a:off x="3019" y="1815"/>
                      <a:ext cx="178" cy="178"/>
                    </a:xfrm>
                    <a:prstGeom prst="ellipse">
                      <a:avLst/>
                    </a:prstGeom>
                    <a:solidFill>
                      <a:schemeClr val="accent1"/>
                    </a:solidFill>
                    <a:ln w="9525">
                      <a:solidFill>
                        <a:schemeClr val="tx1"/>
                      </a:solidFill>
                      <a:round/>
                      <a:headEnd/>
                      <a:tailEnd/>
                    </a:ln>
                  </p:spPr>
                  <p:txBody>
                    <a:bodyPr wrap="none" lIns="0" tIns="0" rIns="0" bIns="0">
                      <a:spAutoFit/>
                    </a:bodyPr>
                    <a:lstStyle/>
                    <a:p>
                      <a:pPr eaLnBrk="0" hangingPunct="0"/>
                      <a:endParaRPr lang="es-ES" dirty="0"/>
                    </a:p>
                  </p:txBody>
                </p:sp>
                <p:sp>
                  <p:nvSpPr>
                    <p:cNvPr id="405" name="Freeform 385"/>
                    <p:cNvSpPr>
                      <a:spLocks/>
                    </p:cNvSpPr>
                    <p:nvPr/>
                  </p:nvSpPr>
                  <p:spPr bwMode="auto">
                    <a:xfrm>
                      <a:off x="3056" y="1916"/>
                      <a:ext cx="105" cy="70"/>
                    </a:xfrm>
                    <a:custGeom>
                      <a:avLst/>
                      <a:gdLst>
                        <a:gd name="T0" fmla="*/ 104 w 105"/>
                        <a:gd name="T1" fmla="*/ 0 h 70"/>
                        <a:gd name="T2" fmla="*/ 0 w 105"/>
                        <a:gd name="T3" fmla="*/ 0 h 70"/>
                        <a:gd name="T4" fmla="*/ 52 w 105"/>
                        <a:gd name="T5" fmla="*/ 69 h 70"/>
                        <a:gd name="T6" fmla="*/ 104 w 105"/>
                        <a:gd name="T7" fmla="*/ 0 h 70"/>
                        <a:gd name="T8" fmla="*/ 0 60000 65536"/>
                        <a:gd name="T9" fmla="*/ 0 60000 65536"/>
                        <a:gd name="T10" fmla="*/ 0 60000 65536"/>
                        <a:gd name="T11" fmla="*/ 0 60000 65536"/>
                        <a:gd name="T12" fmla="*/ 0 w 105"/>
                        <a:gd name="T13" fmla="*/ 0 h 70"/>
                        <a:gd name="T14" fmla="*/ 105 w 105"/>
                        <a:gd name="T15" fmla="*/ 70 h 70"/>
                      </a:gdLst>
                      <a:ahLst/>
                      <a:cxnLst>
                        <a:cxn ang="T8">
                          <a:pos x="T0" y="T1"/>
                        </a:cxn>
                        <a:cxn ang="T9">
                          <a:pos x="T2" y="T3"/>
                        </a:cxn>
                        <a:cxn ang="T10">
                          <a:pos x="T4" y="T5"/>
                        </a:cxn>
                        <a:cxn ang="T11">
                          <a:pos x="T6" y="T7"/>
                        </a:cxn>
                      </a:cxnLst>
                      <a:rect l="T12" t="T13" r="T14" b="T15"/>
                      <a:pathLst>
                        <a:path w="105" h="70">
                          <a:moveTo>
                            <a:pt x="104" y="0"/>
                          </a:moveTo>
                          <a:lnTo>
                            <a:pt x="0" y="0"/>
                          </a:lnTo>
                          <a:lnTo>
                            <a:pt x="52" y="69"/>
                          </a:lnTo>
                          <a:lnTo>
                            <a:pt x="104" y="0"/>
                          </a:lnTo>
                        </a:path>
                      </a:pathLst>
                    </a:custGeom>
                    <a:solidFill>
                      <a:srgbClr val="0000FF"/>
                    </a:solidFill>
                    <a:ln w="9525" cap="rnd">
                      <a:noFill/>
                      <a:round/>
                      <a:headEnd/>
                      <a:tailEnd/>
                    </a:ln>
                  </p:spPr>
                  <p:txBody>
                    <a:bodyPr wrap="none" lIns="0" tIns="0" rIns="0" bIns="0">
                      <a:spAutoFit/>
                    </a:bodyPr>
                    <a:lstStyle/>
                    <a:p>
                      <a:endParaRPr lang="es-ES" dirty="0"/>
                    </a:p>
                  </p:txBody>
                </p:sp>
              </p:grpSp>
            </p:grpSp>
          </p:grpSp>
          <p:sp>
            <p:nvSpPr>
              <p:cNvPr id="398" name="Line 386"/>
              <p:cNvSpPr>
                <a:spLocks noChangeShapeType="1"/>
              </p:cNvSpPr>
              <p:nvPr/>
            </p:nvSpPr>
            <p:spPr bwMode="auto">
              <a:xfrm>
                <a:off x="3202" y="1888"/>
                <a:ext cx="51" cy="0"/>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399" name="Line 387"/>
              <p:cNvSpPr>
                <a:spLocks noChangeShapeType="1"/>
              </p:cNvSpPr>
              <p:nvPr/>
            </p:nvSpPr>
            <p:spPr bwMode="auto">
              <a:xfrm>
                <a:off x="3202" y="1921"/>
                <a:ext cx="51" cy="0"/>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grpSp>
        <p:grpSp>
          <p:nvGrpSpPr>
            <p:cNvPr id="391" name="Group 388"/>
            <p:cNvGrpSpPr>
              <a:grpSpLocks/>
            </p:cNvGrpSpPr>
            <p:nvPr/>
          </p:nvGrpSpPr>
          <p:grpSpPr bwMode="auto">
            <a:xfrm>
              <a:off x="3336" y="1151"/>
              <a:ext cx="2497" cy="345"/>
              <a:chOff x="3280" y="1111"/>
              <a:chExt cx="2497" cy="345"/>
            </a:xfrm>
          </p:grpSpPr>
          <p:sp>
            <p:nvSpPr>
              <p:cNvPr id="395" name="Rectangle 389"/>
              <p:cNvSpPr>
                <a:spLocks noChangeArrowheads="1"/>
              </p:cNvSpPr>
              <p:nvPr/>
            </p:nvSpPr>
            <p:spPr bwMode="auto">
              <a:xfrm>
                <a:off x="3700" y="1111"/>
                <a:ext cx="2077" cy="345"/>
              </a:xfrm>
              <a:prstGeom prst="rect">
                <a:avLst/>
              </a:prstGeom>
              <a:solidFill>
                <a:srgbClr val="FFFF99"/>
              </a:solidFill>
              <a:ln w="9525">
                <a:noFill/>
                <a:miter lim="800000"/>
                <a:headEnd/>
                <a:tailEnd/>
              </a:ln>
            </p:spPr>
            <p:txBody>
              <a:bodyPr lIns="0" tIns="0" rIns="0" bIns="0">
                <a:spAutoFit/>
              </a:bodyPr>
              <a:lstStyle/>
              <a:p>
                <a:pPr marL="587375" indent="-587375" defTabSz="801688" eaLnBrk="0" hangingPunct="0"/>
                <a:r>
                  <a:rPr lang="en-US" sz="1600" dirty="0">
                    <a:latin typeface="Arial" charset="0"/>
                    <a:sym typeface="Symbol" pitchFamily="18" charset="2"/>
                  </a:rPr>
                  <a:t>Motor de la bomba en marcha</a:t>
                </a:r>
                <a:endParaRPr lang="en-US" sz="1800" dirty="0">
                  <a:latin typeface="Arial" charset="0"/>
                </a:endParaRPr>
              </a:p>
            </p:txBody>
          </p:sp>
          <p:sp>
            <p:nvSpPr>
              <p:cNvPr id="396" name="AutoShape 390"/>
              <p:cNvSpPr>
                <a:spLocks noChangeArrowheads="1"/>
              </p:cNvSpPr>
              <p:nvPr/>
            </p:nvSpPr>
            <p:spPr bwMode="auto">
              <a:xfrm>
                <a:off x="3280" y="1139"/>
                <a:ext cx="320" cy="160"/>
              </a:xfrm>
              <a:prstGeom prst="rightArrow">
                <a:avLst>
                  <a:gd name="adj1" fmla="val 50000"/>
                  <a:gd name="adj2" fmla="val 50000"/>
                </a:avLst>
              </a:prstGeom>
              <a:solidFill>
                <a:schemeClr val="accent2"/>
              </a:solidFill>
              <a:ln w="12700">
                <a:noFill/>
                <a:miter lim="800000"/>
                <a:headEnd type="none" w="sm" len="sm"/>
                <a:tailEnd type="none" w="sm" len="sm"/>
              </a:ln>
            </p:spPr>
            <p:txBody>
              <a:bodyPr wrap="none" lIns="0" tIns="0" rIns="0" bIns="0">
                <a:spAutoFit/>
              </a:bodyPr>
              <a:lstStyle/>
              <a:p>
                <a:pPr eaLnBrk="0" hangingPunct="0"/>
                <a:endParaRPr lang="es-ES" dirty="0"/>
              </a:p>
            </p:txBody>
          </p:sp>
        </p:grpSp>
        <p:sp>
          <p:nvSpPr>
            <p:cNvPr id="392" name="Freeform 391"/>
            <p:cNvSpPr>
              <a:spLocks/>
            </p:cNvSpPr>
            <p:nvPr/>
          </p:nvSpPr>
          <p:spPr bwMode="auto">
            <a:xfrm rot="5400000">
              <a:off x="3072" y="1613"/>
              <a:ext cx="72" cy="121"/>
            </a:xfrm>
            <a:custGeom>
              <a:avLst/>
              <a:gdLst>
                <a:gd name="T0" fmla="*/ 0 w 188"/>
                <a:gd name="T1" fmla="*/ 290 h 290"/>
                <a:gd name="T2" fmla="*/ 0 w 188"/>
                <a:gd name="T3" fmla="*/ 0 h 290"/>
                <a:gd name="T4" fmla="*/ 188 w 188"/>
                <a:gd name="T5" fmla="*/ 146 h 290"/>
                <a:gd name="T6" fmla="*/ 0 w 188"/>
                <a:gd name="T7" fmla="*/ 290 h 290"/>
                <a:gd name="T8" fmla="*/ 0 60000 65536"/>
                <a:gd name="T9" fmla="*/ 0 60000 65536"/>
                <a:gd name="T10" fmla="*/ 0 60000 65536"/>
                <a:gd name="T11" fmla="*/ 0 60000 65536"/>
                <a:gd name="T12" fmla="*/ 0 w 188"/>
                <a:gd name="T13" fmla="*/ 0 h 290"/>
                <a:gd name="T14" fmla="*/ 188 w 188"/>
                <a:gd name="T15" fmla="*/ 290 h 290"/>
              </a:gdLst>
              <a:ahLst/>
              <a:cxnLst>
                <a:cxn ang="T8">
                  <a:pos x="T0" y="T1"/>
                </a:cxn>
                <a:cxn ang="T9">
                  <a:pos x="T2" y="T3"/>
                </a:cxn>
                <a:cxn ang="T10">
                  <a:pos x="T4" y="T5"/>
                </a:cxn>
                <a:cxn ang="T11">
                  <a:pos x="T6" y="T7"/>
                </a:cxn>
              </a:cxnLst>
              <a:rect l="T12" t="T13" r="T14" b="T15"/>
              <a:pathLst>
                <a:path w="188" h="290">
                  <a:moveTo>
                    <a:pt x="0" y="290"/>
                  </a:moveTo>
                  <a:lnTo>
                    <a:pt x="0" y="0"/>
                  </a:lnTo>
                  <a:lnTo>
                    <a:pt x="188" y="146"/>
                  </a:lnTo>
                  <a:lnTo>
                    <a:pt x="0" y="290"/>
                  </a:lnTo>
                  <a:close/>
                </a:path>
              </a:pathLst>
            </a:custGeom>
            <a:solidFill>
              <a:srgbClr val="FA1F0E"/>
            </a:solidFill>
            <a:ln w="12700" cap="flat" cmpd="sng">
              <a:noFill/>
              <a:prstDash val="solid"/>
              <a:round/>
              <a:headEnd type="none" w="sm" len="sm"/>
              <a:tailEnd type="none" w="sm" len="sm"/>
            </a:ln>
          </p:spPr>
          <p:txBody>
            <a:bodyPr wrap="none" lIns="0" tIns="0" rIns="0" bIns="0">
              <a:spAutoFit/>
            </a:bodyPr>
            <a:lstStyle/>
            <a:p>
              <a:endParaRPr lang="es-ES" dirty="0"/>
            </a:p>
          </p:txBody>
        </p:sp>
        <p:sp>
          <p:nvSpPr>
            <p:cNvPr id="393" name="Freeform 392"/>
            <p:cNvSpPr>
              <a:spLocks/>
            </p:cNvSpPr>
            <p:nvPr/>
          </p:nvSpPr>
          <p:spPr bwMode="auto">
            <a:xfrm rot="5400000">
              <a:off x="810" y="1433"/>
              <a:ext cx="72" cy="121"/>
            </a:xfrm>
            <a:custGeom>
              <a:avLst/>
              <a:gdLst>
                <a:gd name="T0" fmla="*/ 0 w 188"/>
                <a:gd name="T1" fmla="*/ 290 h 290"/>
                <a:gd name="T2" fmla="*/ 0 w 188"/>
                <a:gd name="T3" fmla="*/ 0 h 290"/>
                <a:gd name="T4" fmla="*/ 188 w 188"/>
                <a:gd name="T5" fmla="*/ 146 h 290"/>
                <a:gd name="T6" fmla="*/ 0 w 188"/>
                <a:gd name="T7" fmla="*/ 290 h 290"/>
                <a:gd name="T8" fmla="*/ 0 60000 65536"/>
                <a:gd name="T9" fmla="*/ 0 60000 65536"/>
                <a:gd name="T10" fmla="*/ 0 60000 65536"/>
                <a:gd name="T11" fmla="*/ 0 60000 65536"/>
                <a:gd name="T12" fmla="*/ 0 w 188"/>
                <a:gd name="T13" fmla="*/ 0 h 290"/>
                <a:gd name="T14" fmla="*/ 188 w 188"/>
                <a:gd name="T15" fmla="*/ 290 h 290"/>
              </a:gdLst>
              <a:ahLst/>
              <a:cxnLst>
                <a:cxn ang="T8">
                  <a:pos x="T0" y="T1"/>
                </a:cxn>
                <a:cxn ang="T9">
                  <a:pos x="T2" y="T3"/>
                </a:cxn>
                <a:cxn ang="T10">
                  <a:pos x="T4" y="T5"/>
                </a:cxn>
                <a:cxn ang="T11">
                  <a:pos x="T6" y="T7"/>
                </a:cxn>
              </a:cxnLst>
              <a:rect l="T12" t="T13" r="T14" b="T15"/>
              <a:pathLst>
                <a:path w="188" h="290">
                  <a:moveTo>
                    <a:pt x="0" y="290"/>
                  </a:moveTo>
                  <a:lnTo>
                    <a:pt x="0" y="0"/>
                  </a:lnTo>
                  <a:lnTo>
                    <a:pt x="188" y="146"/>
                  </a:lnTo>
                  <a:lnTo>
                    <a:pt x="0" y="290"/>
                  </a:lnTo>
                  <a:close/>
                </a:path>
              </a:pathLst>
            </a:custGeom>
            <a:solidFill>
              <a:srgbClr val="FA1F0E"/>
            </a:solidFill>
            <a:ln w="12700" cap="flat" cmpd="sng">
              <a:noFill/>
              <a:prstDash val="solid"/>
              <a:round/>
              <a:headEnd type="none" w="sm" len="sm"/>
              <a:tailEnd type="none" w="sm" len="sm"/>
            </a:ln>
          </p:spPr>
          <p:txBody>
            <a:bodyPr wrap="none" lIns="0" tIns="0" rIns="0" bIns="0">
              <a:spAutoFit/>
            </a:bodyPr>
            <a:lstStyle/>
            <a:p>
              <a:endParaRPr lang="es-ES" dirty="0"/>
            </a:p>
          </p:txBody>
        </p:sp>
        <p:sp>
          <p:nvSpPr>
            <p:cNvPr id="394" name="Freeform 393"/>
            <p:cNvSpPr>
              <a:spLocks/>
            </p:cNvSpPr>
            <p:nvPr/>
          </p:nvSpPr>
          <p:spPr bwMode="auto">
            <a:xfrm rot="5400000">
              <a:off x="3075" y="2147"/>
              <a:ext cx="72" cy="121"/>
            </a:xfrm>
            <a:custGeom>
              <a:avLst/>
              <a:gdLst>
                <a:gd name="T0" fmla="*/ 0 w 188"/>
                <a:gd name="T1" fmla="*/ 290 h 290"/>
                <a:gd name="T2" fmla="*/ 0 w 188"/>
                <a:gd name="T3" fmla="*/ 0 h 290"/>
                <a:gd name="T4" fmla="*/ 188 w 188"/>
                <a:gd name="T5" fmla="*/ 146 h 290"/>
                <a:gd name="T6" fmla="*/ 0 w 188"/>
                <a:gd name="T7" fmla="*/ 290 h 290"/>
                <a:gd name="T8" fmla="*/ 0 60000 65536"/>
                <a:gd name="T9" fmla="*/ 0 60000 65536"/>
                <a:gd name="T10" fmla="*/ 0 60000 65536"/>
                <a:gd name="T11" fmla="*/ 0 60000 65536"/>
                <a:gd name="T12" fmla="*/ 0 w 188"/>
                <a:gd name="T13" fmla="*/ 0 h 290"/>
                <a:gd name="T14" fmla="*/ 188 w 188"/>
                <a:gd name="T15" fmla="*/ 290 h 290"/>
              </a:gdLst>
              <a:ahLst/>
              <a:cxnLst>
                <a:cxn ang="T8">
                  <a:pos x="T0" y="T1"/>
                </a:cxn>
                <a:cxn ang="T9">
                  <a:pos x="T2" y="T3"/>
                </a:cxn>
                <a:cxn ang="T10">
                  <a:pos x="T4" y="T5"/>
                </a:cxn>
                <a:cxn ang="T11">
                  <a:pos x="T6" y="T7"/>
                </a:cxn>
              </a:cxnLst>
              <a:rect l="T12" t="T13" r="T14" b="T15"/>
              <a:pathLst>
                <a:path w="188" h="290">
                  <a:moveTo>
                    <a:pt x="0" y="290"/>
                  </a:moveTo>
                  <a:lnTo>
                    <a:pt x="0" y="0"/>
                  </a:lnTo>
                  <a:lnTo>
                    <a:pt x="188" y="146"/>
                  </a:lnTo>
                  <a:lnTo>
                    <a:pt x="0" y="290"/>
                  </a:lnTo>
                  <a:close/>
                </a:path>
              </a:pathLst>
            </a:custGeom>
            <a:solidFill>
              <a:srgbClr val="FA1F0E"/>
            </a:solidFill>
            <a:ln w="12700" cap="flat" cmpd="sng">
              <a:noFill/>
              <a:prstDash val="solid"/>
              <a:round/>
              <a:headEnd type="none" w="sm" len="sm"/>
              <a:tailEnd type="none" w="sm" len="sm"/>
            </a:ln>
          </p:spPr>
          <p:txBody>
            <a:bodyPr wrap="none" lIns="0" tIns="0" rIns="0" bIns="0">
              <a:spAutoFit/>
            </a:bodyPr>
            <a:lstStyle/>
            <a:p>
              <a:endParaRPr lang="es-ES" dirty="0"/>
            </a:p>
          </p:txBody>
        </p:sp>
      </p:grpSp>
      <p:sp>
        <p:nvSpPr>
          <p:cNvPr id="408" name="Text Box 394"/>
          <p:cNvSpPr txBox="1">
            <a:spLocks noChangeArrowheads="1"/>
          </p:cNvSpPr>
          <p:nvPr>
            <p:custDataLst>
              <p:tags r:id="rId12"/>
            </p:custDataLst>
          </p:nvPr>
        </p:nvSpPr>
        <p:spPr bwMode="auto">
          <a:xfrm>
            <a:off x="3546475" y="0"/>
            <a:ext cx="5510213" cy="328613"/>
          </a:xfrm>
          <a:prstGeom prst="rect">
            <a:avLst/>
          </a:prstGeom>
          <a:noFill/>
          <a:ln w="9525">
            <a:noFill/>
            <a:miter lim="800000"/>
            <a:headEnd type="none" w="sm" len="sm"/>
            <a:tailEnd type="none" w="sm" len="sm"/>
          </a:ln>
        </p:spPr>
        <p:txBody>
          <a:bodyPr lIns="126325" tIns="31582" rIns="126325" bIns="31582" anchor="ctr"/>
          <a:lstStyle/>
          <a:p>
            <a:pPr defTabSz="744538" eaLnBrk="0" hangingPunct="0">
              <a:lnSpc>
                <a:spcPts val="1950"/>
              </a:lnSpc>
            </a:pPr>
            <a:r>
              <a:rPr lang="en-US" sz="1600" dirty="0">
                <a:solidFill>
                  <a:schemeClr val="bg1"/>
                </a:solidFill>
                <a:latin typeface="Arial" charset="0"/>
              </a:rPr>
              <a:t>SBC  </a:t>
            </a:r>
            <a:r>
              <a:rPr lang="en-US" sz="1600" b="0" dirty="0">
                <a:solidFill>
                  <a:schemeClr val="bg1"/>
                </a:solidFill>
                <a:latin typeface="Arial" charset="0"/>
              </a:rPr>
              <a:t> |   </a:t>
            </a:r>
            <a:r>
              <a:rPr lang="en-US" sz="1600" dirty="0">
                <a:solidFill>
                  <a:schemeClr val="bg1"/>
                </a:solidFill>
                <a:latin typeface="Arial" charset="0"/>
              </a:rPr>
              <a:t>Presión de suministro</a:t>
            </a:r>
          </a:p>
        </p:txBody>
      </p:sp>
    </p:spTree>
    <p:custDataLst>
      <p:tags r:id="rId1"/>
    </p:custDataLst>
    <p:extLst>
      <p:ext uri="{BB962C8B-B14F-4D97-AF65-F5344CB8AC3E}">
        <p14:creationId xmlns:p14="http://schemas.microsoft.com/office/powerpoint/2010/main" val="739079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9"/>
                                        </p:tgtEl>
                                        <p:attrNameLst>
                                          <p:attrName>style.visibility</p:attrName>
                                        </p:attrNameLst>
                                      </p:cBhvr>
                                      <p:to>
                                        <p:strVal val="visible"/>
                                      </p:to>
                                    </p:set>
                                    <p:animEffect transition="in" filter="wipe(left)">
                                      <p:cBhvr>
                                        <p:cTn id="7" dur="500"/>
                                        <p:tgtEl>
                                          <p:spTgt spid="37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38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499"/>
                                          </p:stCondLst>
                                        </p:cTn>
                                        <p:tgtEl>
                                          <p:spTgt spid="38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499"/>
                                          </p:stCondLst>
                                        </p:cTn>
                                        <p:tgtEl>
                                          <p:spTgt spid="38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499"/>
                                          </p:stCondLst>
                                        </p:cTn>
                                        <p:tgtEl>
                                          <p:spTgt spid="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 grpId="0" animBg="1"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a:spLocks/>
          </p:cNvSpPr>
          <p:nvPr>
            <p:custDataLst>
              <p:tags r:id="rId2"/>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5" name="Rectángulo 4"/>
          <p:cNvSpPr>
            <a:spLocks/>
          </p:cNvSpPr>
          <p:nvPr>
            <p:custDataLst>
              <p:tags r:id="rId3"/>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4" name="Rectángulo 3"/>
          <p:cNvSpPr>
            <a:spLocks/>
          </p:cNvSpPr>
          <p:nvPr>
            <p:custDataLst>
              <p:tags r:id="rId4"/>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69</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sp>
        <p:nvSpPr>
          <p:cNvPr id="3" name="Rectángulo 2"/>
          <p:cNvSpPr>
            <a:spLocks/>
          </p:cNvSpPr>
          <p:nvPr>
            <p:custDataLst>
              <p:tags r:id="rId5"/>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6"/>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418818" name="3 Marcador de número de diapositiva"/>
          <p:cNvSpPr txBox="1">
            <a:spLocks noGrp="1"/>
          </p:cNvSpPr>
          <p:nvPr>
            <p:custDataLst>
              <p:tags r:id="rId7"/>
            </p:custDataLst>
          </p:nvPr>
        </p:nvSpPr>
        <p:spPr bwMode="auto">
          <a:xfrm>
            <a:off x="73464" y="5751451"/>
            <a:ext cx="367322" cy="183661"/>
          </a:xfrm>
          <a:prstGeom prst="rect">
            <a:avLst/>
          </a:prstGeom>
          <a:noFill/>
          <a:ln w="0">
            <a:noFill/>
            <a:miter lim="800000"/>
            <a:headEnd/>
            <a:tailEnd/>
          </a:ln>
        </p:spPr>
        <p:txBody>
          <a:bodyPr wrap="none" lIns="0" tIns="0" rIns="0" bIns="0"/>
          <a:lstStyle/>
          <a:p>
            <a:pPr eaLnBrk="0" fontAlgn="base" hangingPunct="0">
              <a:lnSpc>
                <a:spcPct val="111000"/>
              </a:lnSpc>
              <a:spcBef>
                <a:spcPct val="0"/>
              </a:spcBef>
              <a:spcAft>
                <a:spcPct val="0"/>
              </a:spcAft>
            </a:pPr>
            <a:fld id="{B15C73DB-B429-40C7-B743-6B6C7F1AA858}" type="slidenum">
              <a:rPr lang="es-ES" sz="1446">
                <a:solidFill>
                  <a:srgbClr val="747474"/>
                </a:solidFill>
                <a:latin typeface="Bosch Office Sans"/>
                <a:cs typeface="Arial" charset="0"/>
              </a:rPr>
              <a:pPr eaLnBrk="0" fontAlgn="base" hangingPunct="0">
                <a:lnSpc>
                  <a:spcPct val="111000"/>
                </a:lnSpc>
                <a:spcBef>
                  <a:spcPct val="0"/>
                </a:spcBef>
                <a:spcAft>
                  <a:spcPct val="0"/>
                </a:spcAft>
              </a:pPr>
              <a:t>69</a:t>
            </a:fld>
            <a:endParaRPr lang="es-ES" sz="1446" dirty="0">
              <a:solidFill>
                <a:srgbClr val="747474"/>
              </a:solidFill>
              <a:latin typeface="Bosch Office Sans"/>
              <a:cs typeface="Arial" charset="0"/>
            </a:endParaRPr>
          </a:p>
        </p:txBody>
      </p:sp>
      <p:sp>
        <p:nvSpPr>
          <p:cNvPr id="418823" name="Rectangle 6"/>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418827" name="Text Box 24"/>
          <p:cNvSpPr txBox="1">
            <a:spLocks noChangeArrowheads="1"/>
          </p:cNvSpPr>
          <p:nvPr/>
        </p:nvSpPr>
        <p:spPr bwMode="auto">
          <a:xfrm>
            <a:off x="514250" y="109998"/>
            <a:ext cx="5509830" cy="502007"/>
          </a:xfrm>
          <a:prstGeom prst="rect">
            <a:avLst/>
          </a:prstGeom>
          <a:noFill/>
          <a:ln w="0">
            <a:noFill/>
            <a:miter lim="800000"/>
            <a:headEnd/>
            <a:tailEnd/>
          </a:ln>
        </p:spPr>
        <p:txBody>
          <a:bodyPr lIns="0" tIns="55098"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418830" name="Rectangle 30"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35" name="CuadroTexto 34"/>
          <p:cNvSpPr txBox="1"/>
          <p:nvPr>
            <p:custDataLst>
              <p:tags r:id="rId8"/>
            </p:custDataLst>
          </p:nvPr>
        </p:nvSpPr>
        <p:spPr>
          <a:xfrm>
            <a:off x="293857" y="171778"/>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
        <p:nvSpPr>
          <p:cNvPr id="13" name="Rectangle 773"/>
          <p:cNvSpPr>
            <a:spLocks noChangeArrowheads="1"/>
          </p:cNvSpPr>
          <p:nvPr>
            <p:custDataLst>
              <p:tags r:id="rId9"/>
            </p:custDataLst>
          </p:nvPr>
        </p:nvSpPr>
        <p:spPr bwMode="auto">
          <a:xfrm>
            <a:off x="6477000" y="190500"/>
            <a:ext cx="1828800" cy="152400"/>
          </a:xfrm>
          <a:prstGeom prst="rect">
            <a:avLst/>
          </a:prstGeom>
          <a:noFill/>
          <a:ln w="0">
            <a:noFill/>
            <a:miter lim="800000"/>
            <a:headEnd/>
            <a:tailEnd/>
          </a:ln>
        </p:spPr>
        <p:txBody>
          <a:bodyPr lIns="0" tIns="0" rIns="0" bIns="0" anchor="ctr"/>
          <a:lstStyle/>
          <a:p>
            <a:pPr eaLnBrk="0" hangingPunct="0"/>
            <a:endParaRPr lang="es-ES" sz="800" b="0" dirty="0">
              <a:solidFill>
                <a:srgbClr val="FFFFFF"/>
              </a:solidFill>
            </a:endParaRPr>
          </a:p>
        </p:txBody>
      </p:sp>
      <p:sp>
        <p:nvSpPr>
          <p:cNvPr id="14" name="Rectangle 771"/>
          <p:cNvSpPr>
            <a:spLocks noChangeArrowheads="1"/>
          </p:cNvSpPr>
          <p:nvPr>
            <p:custDataLst>
              <p:tags r:id="rId10"/>
            </p:custDataLst>
          </p:nvPr>
        </p:nvSpPr>
        <p:spPr bwMode="auto">
          <a:xfrm>
            <a:off x="8509000" y="6019800"/>
            <a:ext cx="25400" cy="152400"/>
          </a:xfrm>
          <a:prstGeom prst="rect">
            <a:avLst/>
          </a:prstGeom>
          <a:noFill/>
          <a:ln w="0">
            <a:noFill/>
            <a:miter lim="800000"/>
            <a:headEnd/>
            <a:tailEnd/>
          </a:ln>
        </p:spPr>
        <p:txBody>
          <a:bodyPr lIns="0" tIns="0" rIns="0" bIns="0"/>
          <a:lstStyle/>
          <a:p>
            <a:pPr algn="r" eaLnBrk="0" hangingPunct="0">
              <a:lnSpc>
                <a:spcPct val="107000"/>
              </a:lnSpc>
            </a:pPr>
            <a:endParaRPr lang="es-ES" sz="700" b="0" dirty="0"/>
          </a:p>
        </p:txBody>
      </p:sp>
      <p:grpSp>
        <p:nvGrpSpPr>
          <p:cNvPr id="15" name="Group 2"/>
          <p:cNvGrpSpPr>
            <a:grpSpLocks/>
          </p:cNvGrpSpPr>
          <p:nvPr/>
        </p:nvGrpSpPr>
        <p:grpSpPr bwMode="auto">
          <a:xfrm>
            <a:off x="414338" y="828675"/>
            <a:ext cx="7716837" cy="4705350"/>
            <a:chOff x="303" y="580"/>
            <a:chExt cx="5642" cy="3293"/>
          </a:xfrm>
        </p:grpSpPr>
        <p:grpSp>
          <p:nvGrpSpPr>
            <p:cNvPr id="16" name="Group 3"/>
            <p:cNvGrpSpPr>
              <a:grpSpLocks/>
            </p:cNvGrpSpPr>
            <p:nvPr/>
          </p:nvGrpSpPr>
          <p:grpSpPr bwMode="auto">
            <a:xfrm>
              <a:off x="311" y="1681"/>
              <a:ext cx="3332" cy="1594"/>
              <a:chOff x="311" y="1681"/>
              <a:chExt cx="3332" cy="1594"/>
            </a:xfrm>
          </p:grpSpPr>
          <p:sp>
            <p:nvSpPr>
              <p:cNvPr id="376" name="Rectangle 40"/>
              <p:cNvSpPr>
                <a:spLocks noChangeArrowheads="1"/>
              </p:cNvSpPr>
              <p:nvPr/>
            </p:nvSpPr>
            <p:spPr bwMode="auto">
              <a:xfrm>
                <a:off x="311" y="1681"/>
                <a:ext cx="3332" cy="1594"/>
              </a:xfrm>
              <a:prstGeom prst="rect">
                <a:avLst/>
              </a:prstGeom>
              <a:solidFill>
                <a:srgbClr val="D5F5AF"/>
              </a:solidFill>
              <a:ln w="9525">
                <a:noFill/>
                <a:miter lim="800000"/>
                <a:headEnd/>
                <a:tailEnd/>
              </a:ln>
            </p:spPr>
            <p:txBody>
              <a:bodyPr wrap="none" lIns="0" tIns="0" rIns="0" bIns="0">
                <a:spAutoFit/>
              </a:bodyPr>
              <a:lstStyle/>
              <a:p>
                <a:pPr eaLnBrk="0" hangingPunct="0"/>
                <a:endParaRPr lang="es-ES" dirty="0"/>
              </a:p>
            </p:txBody>
          </p:sp>
          <p:sp>
            <p:nvSpPr>
              <p:cNvPr id="377" name="Rectangle 50"/>
              <p:cNvSpPr>
                <a:spLocks noChangeArrowheads="1"/>
              </p:cNvSpPr>
              <p:nvPr/>
            </p:nvSpPr>
            <p:spPr bwMode="auto">
              <a:xfrm>
                <a:off x="1511" y="2549"/>
                <a:ext cx="1505" cy="367"/>
              </a:xfrm>
              <a:prstGeom prst="rect">
                <a:avLst/>
              </a:prstGeom>
              <a:noFill/>
              <a:ln w="9525">
                <a:noFill/>
                <a:miter lim="800000"/>
                <a:headEnd/>
                <a:tailEnd/>
              </a:ln>
            </p:spPr>
            <p:txBody>
              <a:bodyPr wrap="none" lIns="0" tIns="0" rIns="0" bIns="0">
                <a:spAutoFit/>
              </a:bodyPr>
              <a:lstStyle/>
              <a:p>
                <a:pPr defTabSz="801688" eaLnBrk="0" hangingPunct="0"/>
                <a:r>
                  <a:rPr lang="en-US" sz="3500" dirty="0">
                    <a:solidFill>
                      <a:srgbClr val="FF0000"/>
                    </a:solidFill>
                    <a:latin typeface="Arial" charset="0"/>
                  </a:rPr>
                  <a:t>Hydraulic</a:t>
                </a:r>
              </a:p>
            </p:txBody>
          </p:sp>
        </p:grpSp>
        <p:grpSp>
          <p:nvGrpSpPr>
            <p:cNvPr id="17" name="Group 6"/>
            <p:cNvGrpSpPr>
              <a:grpSpLocks/>
            </p:cNvGrpSpPr>
            <p:nvPr/>
          </p:nvGrpSpPr>
          <p:grpSpPr bwMode="auto">
            <a:xfrm>
              <a:off x="3173" y="2177"/>
              <a:ext cx="335" cy="264"/>
              <a:chOff x="3173" y="2177"/>
              <a:chExt cx="335" cy="264"/>
            </a:xfrm>
          </p:grpSpPr>
          <p:sp>
            <p:nvSpPr>
              <p:cNvPr id="372" name="Oval 7"/>
              <p:cNvSpPr>
                <a:spLocks noChangeArrowheads="1"/>
              </p:cNvSpPr>
              <p:nvPr/>
            </p:nvSpPr>
            <p:spPr bwMode="auto">
              <a:xfrm>
                <a:off x="3173" y="2177"/>
                <a:ext cx="335" cy="264"/>
              </a:xfrm>
              <a:prstGeom prst="ellipse">
                <a:avLst/>
              </a:prstGeom>
              <a:solidFill>
                <a:schemeClr val="accent1"/>
              </a:solidFill>
              <a:ln w="28575">
                <a:noFill/>
                <a:round/>
                <a:headEnd type="none" w="sm" len="sm"/>
                <a:tailEnd type="none" w="sm" len="sm"/>
              </a:ln>
            </p:spPr>
            <p:txBody>
              <a:bodyPr wrap="none" lIns="0" tIns="0" rIns="0" bIns="0">
                <a:spAutoFit/>
              </a:bodyPr>
              <a:lstStyle/>
              <a:p>
                <a:pPr eaLnBrk="0" hangingPunct="0"/>
                <a:endParaRPr lang="es-ES" dirty="0"/>
              </a:p>
            </p:txBody>
          </p:sp>
          <p:sp>
            <p:nvSpPr>
              <p:cNvPr id="373" name="Freeform 8"/>
              <p:cNvSpPr>
                <a:spLocks/>
              </p:cNvSpPr>
              <p:nvPr/>
            </p:nvSpPr>
            <p:spPr bwMode="auto">
              <a:xfrm>
                <a:off x="3174" y="2229"/>
                <a:ext cx="332" cy="207"/>
              </a:xfrm>
              <a:custGeom>
                <a:avLst/>
                <a:gdLst>
                  <a:gd name="T0" fmla="*/ 120 w 332"/>
                  <a:gd name="T1" fmla="*/ 204 h 207"/>
                  <a:gd name="T2" fmla="*/ 84 w 332"/>
                  <a:gd name="T3" fmla="*/ 192 h 207"/>
                  <a:gd name="T4" fmla="*/ 41 w 332"/>
                  <a:gd name="T5" fmla="*/ 165 h 207"/>
                  <a:gd name="T6" fmla="*/ 11 w 332"/>
                  <a:gd name="T7" fmla="*/ 126 h 207"/>
                  <a:gd name="T8" fmla="*/ 0 w 332"/>
                  <a:gd name="T9" fmla="*/ 78 h 207"/>
                  <a:gd name="T10" fmla="*/ 36 w 332"/>
                  <a:gd name="T11" fmla="*/ 44 h 207"/>
                  <a:gd name="T12" fmla="*/ 65 w 332"/>
                  <a:gd name="T13" fmla="*/ 17 h 207"/>
                  <a:gd name="T14" fmla="*/ 111 w 332"/>
                  <a:gd name="T15" fmla="*/ 0 h 207"/>
                  <a:gd name="T16" fmla="*/ 216 w 332"/>
                  <a:gd name="T17" fmla="*/ 0 h 207"/>
                  <a:gd name="T18" fmla="*/ 264 w 332"/>
                  <a:gd name="T19" fmla="*/ 14 h 207"/>
                  <a:gd name="T20" fmla="*/ 302 w 332"/>
                  <a:gd name="T21" fmla="*/ 45 h 207"/>
                  <a:gd name="T22" fmla="*/ 332 w 332"/>
                  <a:gd name="T23" fmla="*/ 87 h 207"/>
                  <a:gd name="T24" fmla="*/ 317 w 332"/>
                  <a:gd name="T25" fmla="*/ 134 h 207"/>
                  <a:gd name="T26" fmla="*/ 293 w 332"/>
                  <a:gd name="T27" fmla="*/ 165 h 207"/>
                  <a:gd name="T28" fmla="*/ 260 w 332"/>
                  <a:gd name="T29" fmla="*/ 183 h 207"/>
                  <a:gd name="T30" fmla="*/ 228 w 332"/>
                  <a:gd name="T31" fmla="*/ 200 h 207"/>
                  <a:gd name="T32" fmla="*/ 173 w 332"/>
                  <a:gd name="T33" fmla="*/ 207 h 2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2"/>
                  <a:gd name="T52" fmla="*/ 0 h 207"/>
                  <a:gd name="T53" fmla="*/ 332 w 332"/>
                  <a:gd name="T54" fmla="*/ 207 h 20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2" h="207">
                    <a:moveTo>
                      <a:pt x="120" y="204"/>
                    </a:moveTo>
                    <a:lnTo>
                      <a:pt x="84" y="192"/>
                    </a:lnTo>
                    <a:lnTo>
                      <a:pt x="41" y="165"/>
                    </a:lnTo>
                    <a:lnTo>
                      <a:pt x="11" y="126"/>
                    </a:lnTo>
                    <a:lnTo>
                      <a:pt x="0" y="78"/>
                    </a:lnTo>
                    <a:lnTo>
                      <a:pt x="36" y="44"/>
                    </a:lnTo>
                    <a:lnTo>
                      <a:pt x="65" y="17"/>
                    </a:lnTo>
                    <a:lnTo>
                      <a:pt x="111" y="0"/>
                    </a:lnTo>
                    <a:lnTo>
                      <a:pt x="216" y="0"/>
                    </a:lnTo>
                    <a:lnTo>
                      <a:pt x="264" y="14"/>
                    </a:lnTo>
                    <a:lnTo>
                      <a:pt x="302" y="45"/>
                    </a:lnTo>
                    <a:lnTo>
                      <a:pt x="332" y="87"/>
                    </a:lnTo>
                    <a:lnTo>
                      <a:pt x="317" y="134"/>
                    </a:lnTo>
                    <a:lnTo>
                      <a:pt x="293" y="165"/>
                    </a:lnTo>
                    <a:lnTo>
                      <a:pt x="260" y="183"/>
                    </a:lnTo>
                    <a:lnTo>
                      <a:pt x="228" y="200"/>
                    </a:lnTo>
                    <a:lnTo>
                      <a:pt x="173" y="207"/>
                    </a:lnTo>
                  </a:path>
                </a:pathLst>
              </a:custGeom>
              <a:solidFill>
                <a:srgbClr val="0000FF"/>
              </a:solidFill>
              <a:ln w="9525" cap="rnd">
                <a:noFill/>
                <a:round/>
                <a:headEnd/>
                <a:tailEnd/>
              </a:ln>
            </p:spPr>
            <p:txBody>
              <a:bodyPr wrap="none" lIns="0" tIns="0" rIns="0" bIns="0">
                <a:spAutoFit/>
              </a:bodyPr>
              <a:lstStyle/>
              <a:p>
                <a:endParaRPr lang="es-ES" dirty="0"/>
              </a:p>
            </p:txBody>
          </p:sp>
          <p:sp>
            <p:nvSpPr>
              <p:cNvPr id="374" name="Freeform 9"/>
              <p:cNvSpPr>
                <a:spLocks/>
              </p:cNvSpPr>
              <p:nvPr/>
            </p:nvSpPr>
            <p:spPr bwMode="auto">
              <a:xfrm>
                <a:off x="3177" y="2224"/>
                <a:ext cx="330" cy="91"/>
              </a:xfrm>
              <a:custGeom>
                <a:avLst/>
                <a:gdLst>
                  <a:gd name="T0" fmla="*/ 0 w 330"/>
                  <a:gd name="T1" fmla="*/ 102 h 102"/>
                  <a:gd name="T2" fmla="*/ 29 w 330"/>
                  <a:gd name="T3" fmla="*/ 53 h 102"/>
                  <a:gd name="T4" fmla="*/ 57 w 330"/>
                  <a:gd name="T5" fmla="*/ 24 h 102"/>
                  <a:gd name="T6" fmla="*/ 111 w 330"/>
                  <a:gd name="T7" fmla="*/ 0 h 102"/>
                  <a:gd name="T8" fmla="*/ 212 w 330"/>
                  <a:gd name="T9" fmla="*/ 2 h 102"/>
                  <a:gd name="T10" fmla="*/ 257 w 330"/>
                  <a:gd name="T11" fmla="*/ 15 h 102"/>
                  <a:gd name="T12" fmla="*/ 290 w 330"/>
                  <a:gd name="T13" fmla="*/ 42 h 102"/>
                  <a:gd name="T14" fmla="*/ 330 w 330"/>
                  <a:gd name="T15" fmla="*/ 95 h 102"/>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102"/>
                  <a:gd name="T26" fmla="*/ 330 w 330"/>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102">
                    <a:moveTo>
                      <a:pt x="0" y="102"/>
                    </a:moveTo>
                    <a:lnTo>
                      <a:pt x="29" y="53"/>
                    </a:lnTo>
                    <a:lnTo>
                      <a:pt x="57" y="24"/>
                    </a:lnTo>
                    <a:lnTo>
                      <a:pt x="111" y="0"/>
                    </a:lnTo>
                    <a:lnTo>
                      <a:pt x="212" y="2"/>
                    </a:lnTo>
                    <a:lnTo>
                      <a:pt x="257" y="15"/>
                    </a:lnTo>
                    <a:lnTo>
                      <a:pt x="290" y="42"/>
                    </a:lnTo>
                    <a:lnTo>
                      <a:pt x="330" y="95"/>
                    </a:lnTo>
                  </a:path>
                </a:pathLst>
              </a:custGeom>
              <a:noFill/>
              <a:ln w="19050" cap="flat" cmpd="sng">
                <a:solidFill>
                  <a:srgbClr val="CC3300"/>
                </a:solidFill>
                <a:prstDash val="solid"/>
                <a:round/>
                <a:headEnd type="none" w="sm" len="sm"/>
                <a:tailEnd type="none" w="sm" len="sm"/>
              </a:ln>
            </p:spPr>
            <p:txBody>
              <a:bodyPr wrap="none" lIns="0" tIns="0" rIns="0" bIns="0">
                <a:spAutoFit/>
              </a:bodyPr>
              <a:lstStyle/>
              <a:p>
                <a:endParaRPr lang="es-ES" dirty="0"/>
              </a:p>
            </p:txBody>
          </p:sp>
          <p:sp>
            <p:nvSpPr>
              <p:cNvPr id="375" name="Oval 10"/>
              <p:cNvSpPr>
                <a:spLocks noChangeArrowheads="1"/>
              </p:cNvSpPr>
              <p:nvPr/>
            </p:nvSpPr>
            <p:spPr bwMode="auto">
              <a:xfrm>
                <a:off x="3173" y="2177"/>
                <a:ext cx="335" cy="264"/>
              </a:xfrm>
              <a:prstGeom prst="ellipse">
                <a:avLst/>
              </a:prstGeom>
              <a:noFill/>
              <a:ln w="28575">
                <a:solidFill>
                  <a:schemeClr val="tx1"/>
                </a:solidFill>
                <a:round/>
                <a:headEnd type="none" w="sm" len="sm"/>
                <a:tailEnd type="none" w="sm" len="sm"/>
              </a:ln>
            </p:spPr>
            <p:txBody>
              <a:bodyPr wrap="none" lIns="0" tIns="0" rIns="0" bIns="0">
                <a:spAutoFit/>
              </a:bodyPr>
              <a:lstStyle/>
              <a:p>
                <a:pPr eaLnBrk="0" hangingPunct="0"/>
                <a:endParaRPr lang="es-ES" dirty="0"/>
              </a:p>
            </p:txBody>
          </p:sp>
        </p:grpSp>
        <p:grpSp>
          <p:nvGrpSpPr>
            <p:cNvPr id="18" name="Group 11"/>
            <p:cNvGrpSpPr>
              <a:grpSpLocks/>
            </p:cNvGrpSpPr>
            <p:nvPr/>
          </p:nvGrpSpPr>
          <p:grpSpPr bwMode="auto">
            <a:xfrm>
              <a:off x="1015" y="2056"/>
              <a:ext cx="528" cy="183"/>
              <a:chOff x="516" y="1840"/>
              <a:chExt cx="528" cy="183"/>
            </a:xfrm>
          </p:grpSpPr>
          <p:grpSp>
            <p:nvGrpSpPr>
              <p:cNvPr id="359" name="Group 12"/>
              <p:cNvGrpSpPr>
                <a:grpSpLocks/>
              </p:cNvGrpSpPr>
              <p:nvPr/>
            </p:nvGrpSpPr>
            <p:grpSpPr bwMode="auto">
              <a:xfrm>
                <a:off x="516" y="1840"/>
                <a:ext cx="181" cy="183"/>
                <a:chOff x="516" y="1841"/>
                <a:chExt cx="181" cy="183"/>
              </a:xfrm>
            </p:grpSpPr>
            <p:sp>
              <p:nvSpPr>
                <p:cNvPr id="368" name="Rectangle 13"/>
                <p:cNvSpPr>
                  <a:spLocks noChangeArrowheads="1"/>
                </p:cNvSpPr>
                <p:nvPr/>
              </p:nvSpPr>
              <p:spPr bwMode="auto">
                <a:xfrm>
                  <a:off x="516" y="1841"/>
                  <a:ext cx="181"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369" name="Freeform 14"/>
                <p:cNvSpPr>
                  <a:spLocks/>
                </p:cNvSpPr>
                <p:nvPr/>
              </p:nvSpPr>
              <p:spPr bwMode="auto">
                <a:xfrm>
                  <a:off x="571" y="1842"/>
                  <a:ext cx="73" cy="49"/>
                </a:xfrm>
                <a:custGeom>
                  <a:avLst/>
                  <a:gdLst>
                    <a:gd name="T0" fmla="*/ 0 w 73"/>
                    <a:gd name="T1" fmla="*/ 48 h 49"/>
                    <a:gd name="T2" fmla="*/ 72 w 73"/>
                    <a:gd name="T3" fmla="*/ 48 h 49"/>
                    <a:gd name="T4" fmla="*/ 36 w 73"/>
                    <a:gd name="T5" fmla="*/ 0 h 49"/>
                    <a:gd name="T6" fmla="*/ 0 w 73"/>
                    <a:gd name="T7" fmla="*/ 48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48"/>
                      </a:moveTo>
                      <a:lnTo>
                        <a:pt x="72" y="48"/>
                      </a:lnTo>
                      <a:lnTo>
                        <a:pt x="36" y="0"/>
                      </a:lnTo>
                      <a:lnTo>
                        <a:pt x="0" y="48"/>
                      </a:lnTo>
                    </a:path>
                  </a:pathLst>
                </a:custGeom>
                <a:solidFill>
                  <a:srgbClr val="9801FF"/>
                </a:solidFill>
                <a:ln w="9525" cap="rnd">
                  <a:noFill/>
                  <a:round/>
                  <a:headEnd/>
                  <a:tailEnd/>
                </a:ln>
              </p:spPr>
              <p:txBody>
                <a:bodyPr wrap="none" lIns="0" tIns="0" rIns="0" bIns="0">
                  <a:spAutoFit/>
                </a:bodyPr>
                <a:lstStyle/>
                <a:p>
                  <a:endParaRPr lang="es-ES" dirty="0"/>
                </a:p>
              </p:txBody>
            </p:sp>
            <p:sp>
              <p:nvSpPr>
                <p:cNvPr id="370" name="Freeform 15"/>
                <p:cNvSpPr>
                  <a:spLocks/>
                </p:cNvSpPr>
                <p:nvPr/>
              </p:nvSpPr>
              <p:spPr bwMode="auto">
                <a:xfrm>
                  <a:off x="571" y="1975"/>
                  <a:ext cx="73" cy="49"/>
                </a:xfrm>
                <a:custGeom>
                  <a:avLst/>
                  <a:gdLst>
                    <a:gd name="T0" fmla="*/ 0 w 73"/>
                    <a:gd name="T1" fmla="*/ 0 h 49"/>
                    <a:gd name="T2" fmla="*/ 72 w 73"/>
                    <a:gd name="T3" fmla="*/ 0 h 49"/>
                    <a:gd name="T4" fmla="*/ 36 w 73"/>
                    <a:gd name="T5" fmla="*/ 48 h 49"/>
                    <a:gd name="T6" fmla="*/ 0 w 73"/>
                    <a:gd name="T7" fmla="*/ 0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0"/>
                      </a:moveTo>
                      <a:lnTo>
                        <a:pt x="72" y="0"/>
                      </a:lnTo>
                      <a:lnTo>
                        <a:pt x="36" y="48"/>
                      </a:lnTo>
                      <a:lnTo>
                        <a:pt x="0" y="0"/>
                      </a:lnTo>
                    </a:path>
                  </a:pathLst>
                </a:custGeom>
                <a:solidFill>
                  <a:srgbClr val="9801FF"/>
                </a:solidFill>
                <a:ln w="9525" cap="rnd">
                  <a:noFill/>
                  <a:round/>
                  <a:headEnd/>
                  <a:tailEnd/>
                </a:ln>
              </p:spPr>
              <p:txBody>
                <a:bodyPr wrap="none" lIns="0" tIns="0" rIns="0" bIns="0">
                  <a:spAutoFit/>
                </a:bodyPr>
                <a:lstStyle/>
                <a:p>
                  <a:endParaRPr lang="es-ES" dirty="0"/>
                </a:p>
              </p:txBody>
            </p:sp>
            <p:sp>
              <p:nvSpPr>
                <p:cNvPr id="371" name="Line 16"/>
                <p:cNvSpPr>
                  <a:spLocks noChangeShapeType="1"/>
                </p:cNvSpPr>
                <p:nvPr/>
              </p:nvSpPr>
              <p:spPr bwMode="auto">
                <a:xfrm>
                  <a:off x="607" y="1890"/>
                  <a:ext cx="0" cy="85"/>
                </a:xfrm>
                <a:prstGeom prst="line">
                  <a:avLst/>
                </a:prstGeom>
                <a:noFill/>
                <a:ln w="25400">
                  <a:solidFill>
                    <a:srgbClr val="9801FF"/>
                  </a:solidFill>
                  <a:round/>
                  <a:headEnd type="none" w="sm" len="sm"/>
                  <a:tailEnd type="none" w="sm" len="sm"/>
                </a:ln>
              </p:spPr>
              <p:txBody>
                <a:bodyPr wrap="none" lIns="0" tIns="0" rIns="0" bIns="0">
                  <a:spAutoFit/>
                </a:bodyPr>
                <a:lstStyle/>
                <a:p>
                  <a:endParaRPr lang="es-ES" dirty="0"/>
                </a:p>
              </p:txBody>
            </p:sp>
          </p:grpSp>
          <p:grpSp>
            <p:nvGrpSpPr>
              <p:cNvPr id="360" name="Group 17"/>
              <p:cNvGrpSpPr>
                <a:grpSpLocks/>
              </p:cNvGrpSpPr>
              <p:nvPr/>
            </p:nvGrpSpPr>
            <p:grpSpPr bwMode="auto">
              <a:xfrm>
                <a:off x="899" y="1895"/>
                <a:ext cx="145" cy="73"/>
                <a:chOff x="899" y="1894"/>
                <a:chExt cx="145" cy="73"/>
              </a:xfrm>
            </p:grpSpPr>
            <p:sp>
              <p:nvSpPr>
                <p:cNvPr id="366" name="Rectangle 18"/>
                <p:cNvSpPr>
                  <a:spLocks noChangeArrowheads="1"/>
                </p:cNvSpPr>
                <p:nvPr/>
              </p:nvSpPr>
              <p:spPr bwMode="auto">
                <a:xfrm>
                  <a:off x="899" y="1894"/>
                  <a:ext cx="145" cy="73"/>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367" name="Line 19"/>
                <p:cNvSpPr>
                  <a:spLocks noChangeShapeType="1"/>
                </p:cNvSpPr>
                <p:nvPr/>
              </p:nvSpPr>
              <p:spPr bwMode="auto">
                <a:xfrm flipV="1">
                  <a:off x="941" y="1895"/>
                  <a:ext cx="58" cy="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grpSp>
          <p:grpSp>
            <p:nvGrpSpPr>
              <p:cNvPr id="361" name="Group 20"/>
              <p:cNvGrpSpPr>
                <a:grpSpLocks/>
              </p:cNvGrpSpPr>
              <p:nvPr/>
            </p:nvGrpSpPr>
            <p:grpSpPr bwMode="auto">
              <a:xfrm>
                <a:off x="708" y="1841"/>
                <a:ext cx="182" cy="181"/>
                <a:chOff x="707" y="1841"/>
                <a:chExt cx="182" cy="181"/>
              </a:xfrm>
            </p:grpSpPr>
            <p:sp>
              <p:nvSpPr>
                <p:cNvPr id="362" name="Rectangle 21"/>
                <p:cNvSpPr>
                  <a:spLocks noChangeArrowheads="1"/>
                </p:cNvSpPr>
                <p:nvPr/>
              </p:nvSpPr>
              <p:spPr bwMode="auto">
                <a:xfrm>
                  <a:off x="707" y="1841"/>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grpSp>
              <p:nvGrpSpPr>
                <p:cNvPr id="363" name="Group 22"/>
                <p:cNvGrpSpPr>
                  <a:grpSpLocks/>
                </p:cNvGrpSpPr>
                <p:nvPr/>
              </p:nvGrpSpPr>
              <p:grpSpPr bwMode="auto">
                <a:xfrm>
                  <a:off x="750" y="1844"/>
                  <a:ext cx="97" cy="175"/>
                  <a:chOff x="750" y="1844"/>
                  <a:chExt cx="97" cy="175"/>
                </a:xfrm>
              </p:grpSpPr>
              <p:sp>
                <p:nvSpPr>
                  <p:cNvPr id="364" name="Freeform 23"/>
                  <p:cNvSpPr>
                    <a:spLocks/>
                  </p:cNvSpPr>
                  <p:nvPr/>
                </p:nvSpPr>
                <p:spPr bwMode="auto">
                  <a:xfrm>
                    <a:off x="750" y="1844"/>
                    <a:ext cx="97" cy="59"/>
                  </a:xfrm>
                  <a:custGeom>
                    <a:avLst/>
                    <a:gdLst>
                      <a:gd name="T0" fmla="*/ 48 w 97"/>
                      <a:gd name="T1" fmla="*/ 0 h 59"/>
                      <a:gd name="T2" fmla="*/ 48 w 97"/>
                      <a:gd name="T3" fmla="*/ 58 h 59"/>
                      <a:gd name="T4" fmla="*/ 0 w 97"/>
                      <a:gd name="T5" fmla="*/ 58 h 59"/>
                      <a:gd name="T6" fmla="*/ 96 w 97"/>
                      <a:gd name="T7" fmla="*/ 58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0"/>
                        </a:moveTo>
                        <a:lnTo>
                          <a:pt x="48" y="58"/>
                        </a:lnTo>
                        <a:lnTo>
                          <a:pt x="0" y="58"/>
                        </a:lnTo>
                        <a:lnTo>
                          <a:pt x="96" y="58"/>
                        </a:lnTo>
                      </a:path>
                    </a:pathLst>
                  </a:custGeom>
                  <a:noFill/>
                  <a:ln w="25400" cap="rnd" cmpd="sng">
                    <a:solidFill>
                      <a:srgbClr val="DDDDDD"/>
                    </a:solidFill>
                    <a:prstDash val="solid"/>
                    <a:round/>
                    <a:headEnd type="none" w="sm" len="sm"/>
                    <a:tailEnd type="none" w="sm" len="sm"/>
                  </a:ln>
                </p:spPr>
                <p:txBody>
                  <a:bodyPr wrap="none" lIns="0" tIns="0" rIns="0" bIns="0">
                    <a:spAutoFit/>
                  </a:bodyPr>
                  <a:lstStyle/>
                  <a:p>
                    <a:endParaRPr lang="es-ES" dirty="0"/>
                  </a:p>
                </p:txBody>
              </p:sp>
              <p:sp>
                <p:nvSpPr>
                  <p:cNvPr id="365" name="Freeform 24"/>
                  <p:cNvSpPr>
                    <a:spLocks/>
                  </p:cNvSpPr>
                  <p:nvPr/>
                </p:nvSpPr>
                <p:spPr bwMode="auto">
                  <a:xfrm>
                    <a:off x="750" y="1960"/>
                    <a:ext cx="97" cy="59"/>
                  </a:xfrm>
                  <a:custGeom>
                    <a:avLst/>
                    <a:gdLst>
                      <a:gd name="T0" fmla="*/ 48 w 97"/>
                      <a:gd name="T1" fmla="*/ 58 h 59"/>
                      <a:gd name="T2" fmla="*/ 48 w 97"/>
                      <a:gd name="T3" fmla="*/ 0 h 59"/>
                      <a:gd name="T4" fmla="*/ 0 w 97"/>
                      <a:gd name="T5" fmla="*/ 0 h 59"/>
                      <a:gd name="T6" fmla="*/ 96 w 97"/>
                      <a:gd name="T7" fmla="*/ 0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58"/>
                        </a:moveTo>
                        <a:lnTo>
                          <a:pt x="48" y="0"/>
                        </a:lnTo>
                        <a:lnTo>
                          <a:pt x="0" y="0"/>
                        </a:lnTo>
                        <a:lnTo>
                          <a:pt x="96" y="0"/>
                        </a:lnTo>
                      </a:path>
                    </a:pathLst>
                  </a:custGeom>
                  <a:noFill/>
                  <a:ln w="25400"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grpSp>
        <p:grpSp>
          <p:nvGrpSpPr>
            <p:cNvPr id="19" name="Group 25"/>
            <p:cNvGrpSpPr>
              <a:grpSpLocks/>
            </p:cNvGrpSpPr>
            <p:nvPr/>
          </p:nvGrpSpPr>
          <p:grpSpPr bwMode="auto">
            <a:xfrm>
              <a:off x="2724" y="3341"/>
              <a:ext cx="457" cy="532"/>
              <a:chOff x="2056" y="3333"/>
              <a:chExt cx="457" cy="532"/>
            </a:xfrm>
          </p:grpSpPr>
          <p:sp>
            <p:nvSpPr>
              <p:cNvPr id="347" name="Oval 26"/>
              <p:cNvSpPr>
                <a:spLocks noChangeArrowheads="1"/>
              </p:cNvSpPr>
              <p:nvPr/>
            </p:nvSpPr>
            <p:spPr bwMode="auto">
              <a:xfrm rot="16200000" flipH="1">
                <a:off x="2056" y="3408"/>
                <a:ext cx="457" cy="457"/>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sp>
            <p:nvSpPr>
              <p:cNvPr id="348" name="Oval 27"/>
              <p:cNvSpPr>
                <a:spLocks noChangeArrowheads="1"/>
              </p:cNvSpPr>
              <p:nvPr/>
            </p:nvSpPr>
            <p:spPr bwMode="auto">
              <a:xfrm rot="16200000" flipH="1">
                <a:off x="2208" y="3561"/>
                <a:ext cx="150" cy="150"/>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grpSp>
            <p:nvGrpSpPr>
              <p:cNvPr id="349" name="Group 28"/>
              <p:cNvGrpSpPr>
                <a:grpSpLocks/>
              </p:cNvGrpSpPr>
              <p:nvPr/>
            </p:nvGrpSpPr>
            <p:grpSpPr bwMode="auto">
              <a:xfrm>
                <a:off x="2099" y="3333"/>
                <a:ext cx="369" cy="210"/>
                <a:chOff x="2099" y="3333"/>
                <a:chExt cx="369" cy="210"/>
              </a:xfrm>
            </p:grpSpPr>
            <p:grpSp>
              <p:nvGrpSpPr>
                <p:cNvPr id="353" name="Group 29"/>
                <p:cNvGrpSpPr>
                  <a:grpSpLocks/>
                </p:cNvGrpSpPr>
                <p:nvPr/>
              </p:nvGrpSpPr>
              <p:grpSpPr bwMode="auto">
                <a:xfrm>
                  <a:off x="2282" y="3333"/>
                  <a:ext cx="186" cy="210"/>
                  <a:chOff x="605" y="3399"/>
                  <a:chExt cx="171" cy="174"/>
                </a:xfrm>
              </p:grpSpPr>
              <p:sp>
                <p:nvSpPr>
                  <p:cNvPr id="357" name="Freeform 30"/>
                  <p:cNvSpPr>
                    <a:spLocks/>
                  </p:cNvSpPr>
                  <p:nvPr/>
                </p:nvSpPr>
                <p:spPr bwMode="auto">
                  <a:xfrm flipH="1">
                    <a:off x="605" y="3399"/>
                    <a:ext cx="171" cy="174"/>
                  </a:xfrm>
                  <a:custGeom>
                    <a:avLst/>
                    <a:gdLst>
                      <a:gd name="T0" fmla="*/ 170 w 171"/>
                      <a:gd name="T1" fmla="*/ 0 h 174"/>
                      <a:gd name="T2" fmla="*/ 136 w 171"/>
                      <a:gd name="T3" fmla="*/ 0 h 174"/>
                      <a:gd name="T4" fmla="*/ 129 w 171"/>
                      <a:gd name="T5" fmla="*/ 23 h 174"/>
                      <a:gd name="T6" fmla="*/ 78 w 171"/>
                      <a:gd name="T7" fmla="*/ 30 h 174"/>
                      <a:gd name="T8" fmla="*/ 49 w 171"/>
                      <a:gd name="T9" fmla="*/ 12 h 174"/>
                      <a:gd name="T10" fmla="*/ 9 w 171"/>
                      <a:gd name="T11" fmla="*/ 30 h 174"/>
                      <a:gd name="T12" fmla="*/ 0 w 171"/>
                      <a:gd name="T13" fmla="*/ 67 h 174"/>
                      <a:gd name="T14" fmla="*/ 23 w 171"/>
                      <a:gd name="T15" fmla="*/ 104 h 174"/>
                      <a:gd name="T16" fmla="*/ 65 w 171"/>
                      <a:gd name="T17" fmla="*/ 173 h 174"/>
                      <a:gd name="T18" fmla="*/ 170 w 171"/>
                      <a:gd name="T19" fmla="*/ 173 h 174"/>
                      <a:gd name="T20" fmla="*/ 17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170" y="0"/>
                        </a:moveTo>
                        <a:lnTo>
                          <a:pt x="136" y="0"/>
                        </a:lnTo>
                        <a:lnTo>
                          <a:pt x="129" y="23"/>
                        </a:lnTo>
                        <a:lnTo>
                          <a:pt x="78" y="30"/>
                        </a:lnTo>
                        <a:lnTo>
                          <a:pt x="49" y="12"/>
                        </a:lnTo>
                        <a:lnTo>
                          <a:pt x="9" y="30"/>
                        </a:lnTo>
                        <a:lnTo>
                          <a:pt x="0" y="67"/>
                        </a:lnTo>
                        <a:lnTo>
                          <a:pt x="23" y="104"/>
                        </a:lnTo>
                        <a:lnTo>
                          <a:pt x="65" y="173"/>
                        </a:lnTo>
                        <a:lnTo>
                          <a:pt x="170" y="173"/>
                        </a:lnTo>
                        <a:lnTo>
                          <a:pt x="17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58" name="Oval 31"/>
                  <p:cNvSpPr>
                    <a:spLocks noChangeArrowheads="1"/>
                  </p:cNvSpPr>
                  <p:nvPr/>
                </p:nvSpPr>
                <p:spPr bwMode="auto">
                  <a:xfrm flipH="1">
                    <a:off x="709"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nvGrpSpPr>
                <p:cNvPr id="354" name="Group 32"/>
                <p:cNvGrpSpPr>
                  <a:grpSpLocks/>
                </p:cNvGrpSpPr>
                <p:nvPr/>
              </p:nvGrpSpPr>
              <p:grpSpPr bwMode="auto">
                <a:xfrm>
                  <a:off x="2099" y="3333"/>
                  <a:ext cx="186" cy="210"/>
                  <a:chOff x="435" y="3399"/>
                  <a:chExt cx="171" cy="174"/>
                </a:xfrm>
              </p:grpSpPr>
              <p:sp>
                <p:nvSpPr>
                  <p:cNvPr id="355" name="Freeform 33"/>
                  <p:cNvSpPr>
                    <a:spLocks/>
                  </p:cNvSpPr>
                  <p:nvPr/>
                </p:nvSpPr>
                <p:spPr bwMode="auto">
                  <a:xfrm flipH="1">
                    <a:off x="435" y="3399"/>
                    <a:ext cx="171" cy="174"/>
                  </a:xfrm>
                  <a:custGeom>
                    <a:avLst/>
                    <a:gdLst>
                      <a:gd name="T0" fmla="*/ 0 w 171"/>
                      <a:gd name="T1" fmla="*/ 0 h 174"/>
                      <a:gd name="T2" fmla="*/ 34 w 171"/>
                      <a:gd name="T3" fmla="*/ 0 h 174"/>
                      <a:gd name="T4" fmla="*/ 41 w 171"/>
                      <a:gd name="T5" fmla="*/ 23 h 174"/>
                      <a:gd name="T6" fmla="*/ 92 w 171"/>
                      <a:gd name="T7" fmla="*/ 30 h 174"/>
                      <a:gd name="T8" fmla="*/ 121 w 171"/>
                      <a:gd name="T9" fmla="*/ 12 h 174"/>
                      <a:gd name="T10" fmla="*/ 161 w 171"/>
                      <a:gd name="T11" fmla="*/ 30 h 174"/>
                      <a:gd name="T12" fmla="*/ 170 w 171"/>
                      <a:gd name="T13" fmla="*/ 67 h 174"/>
                      <a:gd name="T14" fmla="*/ 147 w 171"/>
                      <a:gd name="T15" fmla="*/ 104 h 174"/>
                      <a:gd name="T16" fmla="*/ 105 w 171"/>
                      <a:gd name="T17" fmla="*/ 173 h 174"/>
                      <a:gd name="T18" fmla="*/ 0 w 171"/>
                      <a:gd name="T19" fmla="*/ 173 h 174"/>
                      <a:gd name="T20" fmla="*/ 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0" y="0"/>
                        </a:moveTo>
                        <a:lnTo>
                          <a:pt x="34" y="0"/>
                        </a:lnTo>
                        <a:lnTo>
                          <a:pt x="41" y="23"/>
                        </a:lnTo>
                        <a:lnTo>
                          <a:pt x="92" y="30"/>
                        </a:lnTo>
                        <a:lnTo>
                          <a:pt x="121" y="12"/>
                        </a:lnTo>
                        <a:lnTo>
                          <a:pt x="161" y="30"/>
                        </a:lnTo>
                        <a:lnTo>
                          <a:pt x="170" y="67"/>
                        </a:lnTo>
                        <a:lnTo>
                          <a:pt x="147" y="104"/>
                        </a:lnTo>
                        <a:lnTo>
                          <a:pt x="105" y="173"/>
                        </a:lnTo>
                        <a:lnTo>
                          <a:pt x="0" y="173"/>
                        </a:lnTo>
                        <a:lnTo>
                          <a:pt x="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56" name="Oval 34"/>
                  <p:cNvSpPr>
                    <a:spLocks noChangeArrowheads="1"/>
                  </p:cNvSpPr>
                  <p:nvPr/>
                </p:nvSpPr>
                <p:spPr bwMode="auto">
                  <a:xfrm flipH="1">
                    <a:off x="465"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sp>
            <p:nvSpPr>
              <p:cNvPr id="350" name="Oval 35"/>
              <p:cNvSpPr>
                <a:spLocks noChangeArrowheads="1"/>
              </p:cNvSpPr>
              <p:nvPr/>
            </p:nvSpPr>
            <p:spPr bwMode="auto">
              <a:xfrm>
                <a:off x="2212" y="3387"/>
                <a:ext cx="144" cy="144"/>
              </a:xfrm>
              <a:prstGeom prst="ellipse">
                <a:avLst/>
              </a:prstGeom>
              <a:solidFill>
                <a:srgbClr val="66CCFF"/>
              </a:solidFill>
              <a:ln w="12700">
                <a:solidFill>
                  <a:schemeClr val="tx1"/>
                </a:solidFill>
                <a:round/>
                <a:headEnd type="none" w="sm" len="sm"/>
                <a:tailEnd type="none" w="sm" len="sm"/>
              </a:ln>
            </p:spPr>
            <p:txBody>
              <a:bodyPr wrap="none" lIns="0" tIns="0" rIns="0" bIns="0">
                <a:spAutoFit/>
              </a:bodyPr>
              <a:lstStyle/>
              <a:p>
                <a:pPr eaLnBrk="0" hangingPunct="0"/>
                <a:endParaRPr lang="es-ES" dirty="0"/>
              </a:p>
            </p:txBody>
          </p:sp>
          <p:sp>
            <p:nvSpPr>
              <p:cNvPr id="351" name="Arc 36"/>
              <p:cNvSpPr>
                <a:spLocks/>
              </p:cNvSpPr>
              <p:nvPr/>
            </p:nvSpPr>
            <p:spPr bwMode="auto">
              <a:xfrm>
                <a:off x="2283" y="3562"/>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sp>
            <p:nvSpPr>
              <p:cNvPr id="352" name="Arc 37"/>
              <p:cNvSpPr>
                <a:spLocks/>
              </p:cNvSpPr>
              <p:nvPr/>
            </p:nvSpPr>
            <p:spPr bwMode="auto">
              <a:xfrm flipH="1" flipV="1">
                <a:off x="2209" y="3636"/>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grpSp>
        <p:grpSp>
          <p:nvGrpSpPr>
            <p:cNvPr id="20" name="Group 38"/>
            <p:cNvGrpSpPr>
              <a:grpSpLocks/>
            </p:cNvGrpSpPr>
            <p:nvPr/>
          </p:nvGrpSpPr>
          <p:grpSpPr bwMode="auto">
            <a:xfrm>
              <a:off x="2056" y="3333"/>
              <a:ext cx="457" cy="532"/>
              <a:chOff x="2056" y="3333"/>
              <a:chExt cx="457" cy="532"/>
            </a:xfrm>
          </p:grpSpPr>
          <p:sp>
            <p:nvSpPr>
              <p:cNvPr id="335" name="Oval 39"/>
              <p:cNvSpPr>
                <a:spLocks noChangeArrowheads="1"/>
              </p:cNvSpPr>
              <p:nvPr/>
            </p:nvSpPr>
            <p:spPr bwMode="auto">
              <a:xfrm rot="16200000" flipH="1">
                <a:off x="2056" y="3408"/>
                <a:ext cx="457" cy="457"/>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sp>
            <p:nvSpPr>
              <p:cNvPr id="336" name="Oval 40"/>
              <p:cNvSpPr>
                <a:spLocks noChangeArrowheads="1"/>
              </p:cNvSpPr>
              <p:nvPr/>
            </p:nvSpPr>
            <p:spPr bwMode="auto">
              <a:xfrm rot="16200000" flipH="1">
                <a:off x="2208" y="3561"/>
                <a:ext cx="150" cy="150"/>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grpSp>
            <p:nvGrpSpPr>
              <p:cNvPr id="337" name="Group 41"/>
              <p:cNvGrpSpPr>
                <a:grpSpLocks/>
              </p:cNvGrpSpPr>
              <p:nvPr/>
            </p:nvGrpSpPr>
            <p:grpSpPr bwMode="auto">
              <a:xfrm>
                <a:off x="2099" y="3333"/>
                <a:ext cx="369" cy="210"/>
                <a:chOff x="2099" y="3333"/>
                <a:chExt cx="369" cy="210"/>
              </a:xfrm>
            </p:grpSpPr>
            <p:grpSp>
              <p:nvGrpSpPr>
                <p:cNvPr id="341" name="Group 42"/>
                <p:cNvGrpSpPr>
                  <a:grpSpLocks/>
                </p:cNvGrpSpPr>
                <p:nvPr/>
              </p:nvGrpSpPr>
              <p:grpSpPr bwMode="auto">
                <a:xfrm>
                  <a:off x="2282" y="3333"/>
                  <a:ext cx="186" cy="210"/>
                  <a:chOff x="605" y="3399"/>
                  <a:chExt cx="171" cy="174"/>
                </a:xfrm>
              </p:grpSpPr>
              <p:sp>
                <p:nvSpPr>
                  <p:cNvPr id="345" name="Freeform 43"/>
                  <p:cNvSpPr>
                    <a:spLocks/>
                  </p:cNvSpPr>
                  <p:nvPr/>
                </p:nvSpPr>
                <p:spPr bwMode="auto">
                  <a:xfrm flipH="1">
                    <a:off x="605" y="3399"/>
                    <a:ext cx="171" cy="174"/>
                  </a:xfrm>
                  <a:custGeom>
                    <a:avLst/>
                    <a:gdLst>
                      <a:gd name="T0" fmla="*/ 170 w 171"/>
                      <a:gd name="T1" fmla="*/ 0 h 174"/>
                      <a:gd name="T2" fmla="*/ 136 w 171"/>
                      <a:gd name="T3" fmla="*/ 0 h 174"/>
                      <a:gd name="T4" fmla="*/ 129 w 171"/>
                      <a:gd name="T5" fmla="*/ 23 h 174"/>
                      <a:gd name="T6" fmla="*/ 78 w 171"/>
                      <a:gd name="T7" fmla="*/ 30 h 174"/>
                      <a:gd name="T8" fmla="*/ 49 w 171"/>
                      <a:gd name="T9" fmla="*/ 12 h 174"/>
                      <a:gd name="T10" fmla="*/ 9 w 171"/>
                      <a:gd name="T11" fmla="*/ 30 h 174"/>
                      <a:gd name="T12" fmla="*/ 0 w 171"/>
                      <a:gd name="T13" fmla="*/ 67 h 174"/>
                      <a:gd name="T14" fmla="*/ 23 w 171"/>
                      <a:gd name="T15" fmla="*/ 104 h 174"/>
                      <a:gd name="T16" fmla="*/ 65 w 171"/>
                      <a:gd name="T17" fmla="*/ 173 h 174"/>
                      <a:gd name="T18" fmla="*/ 170 w 171"/>
                      <a:gd name="T19" fmla="*/ 173 h 174"/>
                      <a:gd name="T20" fmla="*/ 17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170" y="0"/>
                        </a:moveTo>
                        <a:lnTo>
                          <a:pt x="136" y="0"/>
                        </a:lnTo>
                        <a:lnTo>
                          <a:pt x="129" y="23"/>
                        </a:lnTo>
                        <a:lnTo>
                          <a:pt x="78" y="30"/>
                        </a:lnTo>
                        <a:lnTo>
                          <a:pt x="49" y="12"/>
                        </a:lnTo>
                        <a:lnTo>
                          <a:pt x="9" y="30"/>
                        </a:lnTo>
                        <a:lnTo>
                          <a:pt x="0" y="67"/>
                        </a:lnTo>
                        <a:lnTo>
                          <a:pt x="23" y="104"/>
                        </a:lnTo>
                        <a:lnTo>
                          <a:pt x="65" y="173"/>
                        </a:lnTo>
                        <a:lnTo>
                          <a:pt x="170" y="173"/>
                        </a:lnTo>
                        <a:lnTo>
                          <a:pt x="17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46" name="Oval 44"/>
                  <p:cNvSpPr>
                    <a:spLocks noChangeArrowheads="1"/>
                  </p:cNvSpPr>
                  <p:nvPr/>
                </p:nvSpPr>
                <p:spPr bwMode="auto">
                  <a:xfrm flipH="1">
                    <a:off x="709"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nvGrpSpPr>
                <p:cNvPr id="342" name="Group 45"/>
                <p:cNvGrpSpPr>
                  <a:grpSpLocks/>
                </p:cNvGrpSpPr>
                <p:nvPr/>
              </p:nvGrpSpPr>
              <p:grpSpPr bwMode="auto">
                <a:xfrm>
                  <a:off x="2099" y="3333"/>
                  <a:ext cx="186" cy="210"/>
                  <a:chOff x="435" y="3399"/>
                  <a:chExt cx="171" cy="174"/>
                </a:xfrm>
              </p:grpSpPr>
              <p:sp>
                <p:nvSpPr>
                  <p:cNvPr id="343" name="Freeform 46"/>
                  <p:cNvSpPr>
                    <a:spLocks/>
                  </p:cNvSpPr>
                  <p:nvPr/>
                </p:nvSpPr>
                <p:spPr bwMode="auto">
                  <a:xfrm flipH="1">
                    <a:off x="435" y="3399"/>
                    <a:ext cx="171" cy="174"/>
                  </a:xfrm>
                  <a:custGeom>
                    <a:avLst/>
                    <a:gdLst>
                      <a:gd name="T0" fmla="*/ 0 w 171"/>
                      <a:gd name="T1" fmla="*/ 0 h 174"/>
                      <a:gd name="T2" fmla="*/ 34 w 171"/>
                      <a:gd name="T3" fmla="*/ 0 h 174"/>
                      <a:gd name="T4" fmla="*/ 41 w 171"/>
                      <a:gd name="T5" fmla="*/ 23 h 174"/>
                      <a:gd name="T6" fmla="*/ 92 w 171"/>
                      <a:gd name="T7" fmla="*/ 30 h 174"/>
                      <a:gd name="T8" fmla="*/ 121 w 171"/>
                      <a:gd name="T9" fmla="*/ 12 h 174"/>
                      <a:gd name="T10" fmla="*/ 161 w 171"/>
                      <a:gd name="T11" fmla="*/ 30 h 174"/>
                      <a:gd name="T12" fmla="*/ 170 w 171"/>
                      <a:gd name="T13" fmla="*/ 67 h 174"/>
                      <a:gd name="T14" fmla="*/ 147 w 171"/>
                      <a:gd name="T15" fmla="*/ 104 h 174"/>
                      <a:gd name="T16" fmla="*/ 105 w 171"/>
                      <a:gd name="T17" fmla="*/ 173 h 174"/>
                      <a:gd name="T18" fmla="*/ 0 w 171"/>
                      <a:gd name="T19" fmla="*/ 173 h 174"/>
                      <a:gd name="T20" fmla="*/ 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0" y="0"/>
                        </a:moveTo>
                        <a:lnTo>
                          <a:pt x="34" y="0"/>
                        </a:lnTo>
                        <a:lnTo>
                          <a:pt x="41" y="23"/>
                        </a:lnTo>
                        <a:lnTo>
                          <a:pt x="92" y="30"/>
                        </a:lnTo>
                        <a:lnTo>
                          <a:pt x="121" y="12"/>
                        </a:lnTo>
                        <a:lnTo>
                          <a:pt x="161" y="30"/>
                        </a:lnTo>
                        <a:lnTo>
                          <a:pt x="170" y="67"/>
                        </a:lnTo>
                        <a:lnTo>
                          <a:pt x="147" y="104"/>
                        </a:lnTo>
                        <a:lnTo>
                          <a:pt x="105" y="173"/>
                        </a:lnTo>
                        <a:lnTo>
                          <a:pt x="0" y="173"/>
                        </a:lnTo>
                        <a:lnTo>
                          <a:pt x="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44" name="Oval 47"/>
                  <p:cNvSpPr>
                    <a:spLocks noChangeArrowheads="1"/>
                  </p:cNvSpPr>
                  <p:nvPr/>
                </p:nvSpPr>
                <p:spPr bwMode="auto">
                  <a:xfrm flipH="1">
                    <a:off x="465"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sp>
            <p:nvSpPr>
              <p:cNvPr id="338" name="Oval 48"/>
              <p:cNvSpPr>
                <a:spLocks noChangeArrowheads="1"/>
              </p:cNvSpPr>
              <p:nvPr/>
            </p:nvSpPr>
            <p:spPr bwMode="auto">
              <a:xfrm>
                <a:off x="2212" y="3387"/>
                <a:ext cx="144" cy="144"/>
              </a:xfrm>
              <a:prstGeom prst="ellipse">
                <a:avLst/>
              </a:prstGeom>
              <a:solidFill>
                <a:srgbClr val="66CCFF"/>
              </a:solidFill>
              <a:ln w="12700">
                <a:solidFill>
                  <a:schemeClr val="tx1"/>
                </a:solidFill>
                <a:round/>
                <a:headEnd type="none" w="sm" len="sm"/>
                <a:tailEnd type="none" w="sm" len="sm"/>
              </a:ln>
            </p:spPr>
            <p:txBody>
              <a:bodyPr wrap="none" lIns="0" tIns="0" rIns="0" bIns="0">
                <a:spAutoFit/>
              </a:bodyPr>
              <a:lstStyle/>
              <a:p>
                <a:pPr eaLnBrk="0" hangingPunct="0"/>
                <a:endParaRPr lang="es-ES" dirty="0"/>
              </a:p>
            </p:txBody>
          </p:sp>
          <p:sp>
            <p:nvSpPr>
              <p:cNvPr id="339" name="Arc 49"/>
              <p:cNvSpPr>
                <a:spLocks/>
              </p:cNvSpPr>
              <p:nvPr/>
            </p:nvSpPr>
            <p:spPr bwMode="auto">
              <a:xfrm>
                <a:off x="2283" y="3562"/>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sp>
            <p:nvSpPr>
              <p:cNvPr id="340" name="Arc 50"/>
              <p:cNvSpPr>
                <a:spLocks/>
              </p:cNvSpPr>
              <p:nvPr/>
            </p:nvSpPr>
            <p:spPr bwMode="auto">
              <a:xfrm flipH="1" flipV="1">
                <a:off x="2209" y="3636"/>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grpSp>
        <p:sp>
          <p:nvSpPr>
            <p:cNvPr id="21" name="Rectangle 51"/>
            <p:cNvSpPr>
              <a:spLocks noChangeArrowheads="1"/>
            </p:cNvSpPr>
            <p:nvPr/>
          </p:nvSpPr>
          <p:spPr bwMode="auto">
            <a:xfrm>
              <a:off x="3666" y="1682"/>
              <a:ext cx="851" cy="1586"/>
            </a:xfrm>
            <a:prstGeom prst="rect">
              <a:avLst/>
            </a:prstGeom>
            <a:solidFill>
              <a:srgbClr val="FFBE91"/>
            </a:solidFill>
            <a:ln w="9525">
              <a:noFill/>
              <a:miter lim="800000"/>
              <a:headEnd/>
              <a:tailEnd/>
            </a:ln>
          </p:spPr>
          <p:txBody>
            <a:bodyPr wrap="none" lIns="0" tIns="0" rIns="0" bIns="0">
              <a:spAutoFit/>
            </a:bodyPr>
            <a:lstStyle/>
            <a:p>
              <a:pPr eaLnBrk="0" hangingPunct="0"/>
              <a:endParaRPr lang="es-ES" dirty="0"/>
            </a:p>
          </p:txBody>
        </p:sp>
        <p:sp>
          <p:nvSpPr>
            <p:cNvPr id="22" name="Rectangle 52"/>
            <p:cNvSpPr>
              <a:spLocks noChangeArrowheads="1"/>
            </p:cNvSpPr>
            <p:nvPr/>
          </p:nvSpPr>
          <p:spPr bwMode="auto">
            <a:xfrm>
              <a:off x="3793" y="2549"/>
              <a:ext cx="697" cy="367"/>
            </a:xfrm>
            <a:prstGeom prst="rect">
              <a:avLst/>
            </a:prstGeom>
            <a:noFill/>
            <a:ln w="9525">
              <a:noFill/>
              <a:miter lim="800000"/>
              <a:headEnd/>
              <a:tailEnd/>
            </a:ln>
          </p:spPr>
          <p:txBody>
            <a:bodyPr wrap="none" lIns="0" tIns="0" rIns="0" bIns="0">
              <a:spAutoFit/>
            </a:bodyPr>
            <a:lstStyle/>
            <a:p>
              <a:pPr defTabSz="801688" eaLnBrk="0" hangingPunct="0"/>
              <a:r>
                <a:rPr lang="en-US" sz="3500" dirty="0">
                  <a:solidFill>
                    <a:srgbClr val="FF0000"/>
                  </a:solidFill>
                  <a:latin typeface="Arial" charset="0"/>
                </a:rPr>
                <a:t>ECU</a:t>
              </a:r>
            </a:p>
          </p:txBody>
        </p:sp>
        <p:grpSp>
          <p:nvGrpSpPr>
            <p:cNvPr id="23" name="Group 53"/>
            <p:cNvGrpSpPr>
              <a:grpSpLocks/>
            </p:cNvGrpSpPr>
            <p:nvPr/>
          </p:nvGrpSpPr>
          <p:grpSpPr bwMode="auto">
            <a:xfrm>
              <a:off x="373" y="3317"/>
              <a:ext cx="457" cy="532"/>
              <a:chOff x="391" y="3357"/>
              <a:chExt cx="457" cy="532"/>
            </a:xfrm>
          </p:grpSpPr>
          <p:sp>
            <p:nvSpPr>
              <p:cNvPr id="323" name="Oval 54"/>
              <p:cNvSpPr>
                <a:spLocks noChangeArrowheads="1"/>
              </p:cNvSpPr>
              <p:nvPr/>
            </p:nvSpPr>
            <p:spPr bwMode="auto">
              <a:xfrm rot="16200000" flipH="1">
                <a:off x="391" y="3432"/>
                <a:ext cx="457" cy="457"/>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sp>
            <p:nvSpPr>
              <p:cNvPr id="324" name="Oval 55"/>
              <p:cNvSpPr>
                <a:spLocks noChangeArrowheads="1"/>
              </p:cNvSpPr>
              <p:nvPr/>
            </p:nvSpPr>
            <p:spPr bwMode="auto">
              <a:xfrm rot="16200000" flipH="1">
                <a:off x="543" y="3585"/>
                <a:ext cx="150" cy="150"/>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grpSp>
            <p:nvGrpSpPr>
              <p:cNvPr id="325" name="Group 56"/>
              <p:cNvGrpSpPr>
                <a:grpSpLocks/>
              </p:cNvGrpSpPr>
              <p:nvPr/>
            </p:nvGrpSpPr>
            <p:grpSpPr bwMode="auto">
              <a:xfrm>
                <a:off x="434" y="3357"/>
                <a:ext cx="371" cy="210"/>
                <a:chOff x="434" y="3357"/>
                <a:chExt cx="371" cy="189"/>
              </a:xfrm>
            </p:grpSpPr>
            <p:grpSp>
              <p:nvGrpSpPr>
                <p:cNvPr id="329" name="Group 57"/>
                <p:cNvGrpSpPr>
                  <a:grpSpLocks/>
                </p:cNvGrpSpPr>
                <p:nvPr/>
              </p:nvGrpSpPr>
              <p:grpSpPr bwMode="auto">
                <a:xfrm>
                  <a:off x="619" y="3357"/>
                  <a:ext cx="186" cy="189"/>
                  <a:chOff x="605" y="3399"/>
                  <a:chExt cx="171" cy="174"/>
                </a:xfrm>
              </p:grpSpPr>
              <p:sp>
                <p:nvSpPr>
                  <p:cNvPr id="333" name="Freeform 58"/>
                  <p:cNvSpPr>
                    <a:spLocks/>
                  </p:cNvSpPr>
                  <p:nvPr/>
                </p:nvSpPr>
                <p:spPr bwMode="auto">
                  <a:xfrm flipH="1">
                    <a:off x="605" y="3399"/>
                    <a:ext cx="171" cy="174"/>
                  </a:xfrm>
                  <a:custGeom>
                    <a:avLst/>
                    <a:gdLst>
                      <a:gd name="T0" fmla="*/ 170 w 171"/>
                      <a:gd name="T1" fmla="*/ 0 h 174"/>
                      <a:gd name="T2" fmla="*/ 136 w 171"/>
                      <a:gd name="T3" fmla="*/ 0 h 174"/>
                      <a:gd name="T4" fmla="*/ 129 w 171"/>
                      <a:gd name="T5" fmla="*/ 23 h 174"/>
                      <a:gd name="T6" fmla="*/ 78 w 171"/>
                      <a:gd name="T7" fmla="*/ 30 h 174"/>
                      <a:gd name="T8" fmla="*/ 49 w 171"/>
                      <a:gd name="T9" fmla="*/ 12 h 174"/>
                      <a:gd name="T10" fmla="*/ 9 w 171"/>
                      <a:gd name="T11" fmla="*/ 30 h 174"/>
                      <a:gd name="T12" fmla="*/ 0 w 171"/>
                      <a:gd name="T13" fmla="*/ 67 h 174"/>
                      <a:gd name="T14" fmla="*/ 23 w 171"/>
                      <a:gd name="T15" fmla="*/ 104 h 174"/>
                      <a:gd name="T16" fmla="*/ 65 w 171"/>
                      <a:gd name="T17" fmla="*/ 173 h 174"/>
                      <a:gd name="T18" fmla="*/ 170 w 171"/>
                      <a:gd name="T19" fmla="*/ 173 h 174"/>
                      <a:gd name="T20" fmla="*/ 17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170" y="0"/>
                        </a:moveTo>
                        <a:lnTo>
                          <a:pt x="136" y="0"/>
                        </a:lnTo>
                        <a:lnTo>
                          <a:pt x="129" y="23"/>
                        </a:lnTo>
                        <a:lnTo>
                          <a:pt x="78" y="30"/>
                        </a:lnTo>
                        <a:lnTo>
                          <a:pt x="49" y="12"/>
                        </a:lnTo>
                        <a:lnTo>
                          <a:pt x="9" y="30"/>
                        </a:lnTo>
                        <a:lnTo>
                          <a:pt x="0" y="67"/>
                        </a:lnTo>
                        <a:lnTo>
                          <a:pt x="23" y="104"/>
                        </a:lnTo>
                        <a:lnTo>
                          <a:pt x="65" y="173"/>
                        </a:lnTo>
                        <a:lnTo>
                          <a:pt x="170" y="173"/>
                        </a:lnTo>
                        <a:lnTo>
                          <a:pt x="17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34" name="Oval 59"/>
                  <p:cNvSpPr>
                    <a:spLocks noChangeArrowheads="1"/>
                  </p:cNvSpPr>
                  <p:nvPr/>
                </p:nvSpPr>
                <p:spPr bwMode="auto">
                  <a:xfrm flipH="1">
                    <a:off x="709"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nvGrpSpPr>
                <p:cNvPr id="330" name="Group 60"/>
                <p:cNvGrpSpPr>
                  <a:grpSpLocks/>
                </p:cNvGrpSpPr>
                <p:nvPr/>
              </p:nvGrpSpPr>
              <p:grpSpPr bwMode="auto">
                <a:xfrm>
                  <a:off x="434" y="3357"/>
                  <a:ext cx="186" cy="189"/>
                  <a:chOff x="435" y="3399"/>
                  <a:chExt cx="171" cy="174"/>
                </a:xfrm>
              </p:grpSpPr>
              <p:sp>
                <p:nvSpPr>
                  <p:cNvPr id="331" name="Freeform 61"/>
                  <p:cNvSpPr>
                    <a:spLocks/>
                  </p:cNvSpPr>
                  <p:nvPr/>
                </p:nvSpPr>
                <p:spPr bwMode="auto">
                  <a:xfrm flipH="1">
                    <a:off x="435" y="3399"/>
                    <a:ext cx="171" cy="174"/>
                  </a:xfrm>
                  <a:custGeom>
                    <a:avLst/>
                    <a:gdLst>
                      <a:gd name="T0" fmla="*/ 0 w 171"/>
                      <a:gd name="T1" fmla="*/ 0 h 174"/>
                      <a:gd name="T2" fmla="*/ 34 w 171"/>
                      <a:gd name="T3" fmla="*/ 0 h 174"/>
                      <a:gd name="T4" fmla="*/ 41 w 171"/>
                      <a:gd name="T5" fmla="*/ 23 h 174"/>
                      <a:gd name="T6" fmla="*/ 92 w 171"/>
                      <a:gd name="T7" fmla="*/ 30 h 174"/>
                      <a:gd name="T8" fmla="*/ 121 w 171"/>
                      <a:gd name="T9" fmla="*/ 12 h 174"/>
                      <a:gd name="T10" fmla="*/ 161 w 171"/>
                      <a:gd name="T11" fmla="*/ 30 h 174"/>
                      <a:gd name="T12" fmla="*/ 170 w 171"/>
                      <a:gd name="T13" fmla="*/ 67 h 174"/>
                      <a:gd name="T14" fmla="*/ 147 w 171"/>
                      <a:gd name="T15" fmla="*/ 104 h 174"/>
                      <a:gd name="T16" fmla="*/ 105 w 171"/>
                      <a:gd name="T17" fmla="*/ 173 h 174"/>
                      <a:gd name="T18" fmla="*/ 0 w 171"/>
                      <a:gd name="T19" fmla="*/ 173 h 174"/>
                      <a:gd name="T20" fmla="*/ 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0" y="0"/>
                        </a:moveTo>
                        <a:lnTo>
                          <a:pt x="34" y="0"/>
                        </a:lnTo>
                        <a:lnTo>
                          <a:pt x="41" y="23"/>
                        </a:lnTo>
                        <a:lnTo>
                          <a:pt x="92" y="30"/>
                        </a:lnTo>
                        <a:lnTo>
                          <a:pt x="121" y="12"/>
                        </a:lnTo>
                        <a:lnTo>
                          <a:pt x="161" y="30"/>
                        </a:lnTo>
                        <a:lnTo>
                          <a:pt x="170" y="67"/>
                        </a:lnTo>
                        <a:lnTo>
                          <a:pt x="147" y="104"/>
                        </a:lnTo>
                        <a:lnTo>
                          <a:pt x="105" y="173"/>
                        </a:lnTo>
                        <a:lnTo>
                          <a:pt x="0" y="173"/>
                        </a:lnTo>
                        <a:lnTo>
                          <a:pt x="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32" name="Oval 62"/>
                  <p:cNvSpPr>
                    <a:spLocks noChangeArrowheads="1"/>
                  </p:cNvSpPr>
                  <p:nvPr/>
                </p:nvSpPr>
                <p:spPr bwMode="auto">
                  <a:xfrm flipH="1">
                    <a:off x="465"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sp>
            <p:nvSpPr>
              <p:cNvPr id="326" name="Oval 63"/>
              <p:cNvSpPr>
                <a:spLocks noChangeArrowheads="1"/>
              </p:cNvSpPr>
              <p:nvPr/>
            </p:nvSpPr>
            <p:spPr bwMode="auto">
              <a:xfrm>
                <a:off x="547" y="3411"/>
                <a:ext cx="144" cy="144"/>
              </a:xfrm>
              <a:prstGeom prst="ellipse">
                <a:avLst/>
              </a:prstGeom>
              <a:solidFill>
                <a:srgbClr val="D292FE"/>
              </a:solidFill>
              <a:ln w="12700">
                <a:solidFill>
                  <a:schemeClr val="tx1"/>
                </a:solidFill>
                <a:round/>
                <a:headEnd type="none" w="sm" len="sm"/>
                <a:tailEnd type="none" w="sm" len="sm"/>
              </a:ln>
            </p:spPr>
            <p:txBody>
              <a:bodyPr wrap="none" lIns="0" tIns="0" rIns="0" bIns="0">
                <a:spAutoFit/>
              </a:bodyPr>
              <a:lstStyle/>
              <a:p>
                <a:pPr eaLnBrk="0" hangingPunct="0"/>
                <a:endParaRPr lang="es-ES" dirty="0"/>
              </a:p>
            </p:txBody>
          </p:sp>
          <p:sp>
            <p:nvSpPr>
              <p:cNvPr id="327" name="Arc 64"/>
              <p:cNvSpPr>
                <a:spLocks/>
              </p:cNvSpPr>
              <p:nvPr/>
            </p:nvSpPr>
            <p:spPr bwMode="auto">
              <a:xfrm>
                <a:off x="618" y="3586"/>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sp>
            <p:nvSpPr>
              <p:cNvPr id="328" name="Arc 65"/>
              <p:cNvSpPr>
                <a:spLocks/>
              </p:cNvSpPr>
              <p:nvPr/>
            </p:nvSpPr>
            <p:spPr bwMode="auto">
              <a:xfrm flipH="1" flipV="1">
                <a:off x="544" y="3660"/>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grpSp>
        <p:grpSp>
          <p:nvGrpSpPr>
            <p:cNvPr id="24" name="Group 66"/>
            <p:cNvGrpSpPr>
              <a:grpSpLocks/>
            </p:cNvGrpSpPr>
            <p:nvPr/>
          </p:nvGrpSpPr>
          <p:grpSpPr bwMode="auto">
            <a:xfrm>
              <a:off x="1037" y="3333"/>
              <a:ext cx="457" cy="532"/>
              <a:chOff x="391" y="3357"/>
              <a:chExt cx="457" cy="532"/>
            </a:xfrm>
          </p:grpSpPr>
          <p:sp>
            <p:nvSpPr>
              <p:cNvPr id="311" name="Oval 67"/>
              <p:cNvSpPr>
                <a:spLocks noChangeArrowheads="1"/>
              </p:cNvSpPr>
              <p:nvPr/>
            </p:nvSpPr>
            <p:spPr bwMode="auto">
              <a:xfrm rot="16200000" flipH="1">
                <a:off x="391" y="3432"/>
                <a:ext cx="457" cy="457"/>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sp>
            <p:nvSpPr>
              <p:cNvPr id="312" name="Oval 68"/>
              <p:cNvSpPr>
                <a:spLocks noChangeArrowheads="1"/>
              </p:cNvSpPr>
              <p:nvPr/>
            </p:nvSpPr>
            <p:spPr bwMode="auto">
              <a:xfrm rot="16200000" flipH="1">
                <a:off x="543" y="3585"/>
                <a:ext cx="150" cy="150"/>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grpSp>
            <p:nvGrpSpPr>
              <p:cNvPr id="313" name="Group 69"/>
              <p:cNvGrpSpPr>
                <a:grpSpLocks/>
              </p:cNvGrpSpPr>
              <p:nvPr/>
            </p:nvGrpSpPr>
            <p:grpSpPr bwMode="auto">
              <a:xfrm>
                <a:off x="434" y="3357"/>
                <a:ext cx="371" cy="210"/>
                <a:chOff x="434" y="3357"/>
                <a:chExt cx="371" cy="189"/>
              </a:xfrm>
            </p:grpSpPr>
            <p:grpSp>
              <p:nvGrpSpPr>
                <p:cNvPr id="317" name="Group 70"/>
                <p:cNvGrpSpPr>
                  <a:grpSpLocks/>
                </p:cNvGrpSpPr>
                <p:nvPr/>
              </p:nvGrpSpPr>
              <p:grpSpPr bwMode="auto">
                <a:xfrm>
                  <a:off x="619" y="3357"/>
                  <a:ext cx="186" cy="189"/>
                  <a:chOff x="605" y="3399"/>
                  <a:chExt cx="171" cy="174"/>
                </a:xfrm>
              </p:grpSpPr>
              <p:sp>
                <p:nvSpPr>
                  <p:cNvPr id="321" name="Freeform 71"/>
                  <p:cNvSpPr>
                    <a:spLocks/>
                  </p:cNvSpPr>
                  <p:nvPr/>
                </p:nvSpPr>
                <p:spPr bwMode="auto">
                  <a:xfrm flipH="1">
                    <a:off x="605" y="3399"/>
                    <a:ext cx="171" cy="174"/>
                  </a:xfrm>
                  <a:custGeom>
                    <a:avLst/>
                    <a:gdLst>
                      <a:gd name="T0" fmla="*/ 170 w 171"/>
                      <a:gd name="T1" fmla="*/ 0 h 174"/>
                      <a:gd name="T2" fmla="*/ 136 w 171"/>
                      <a:gd name="T3" fmla="*/ 0 h 174"/>
                      <a:gd name="T4" fmla="*/ 129 w 171"/>
                      <a:gd name="T5" fmla="*/ 23 h 174"/>
                      <a:gd name="T6" fmla="*/ 78 w 171"/>
                      <a:gd name="T7" fmla="*/ 30 h 174"/>
                      <a:gd name="T8" fmla="*/ 49 w 171"/>
                      <a:gd name="T9" fmla="*/ 12 h 174"/>
                      <a:gd name="T10" fmla="*/ 9 w 171"/>
                      <a:gd name="T11" fmla="*/ 30 h 174"/>
                      <a:gd name="T12" fmla="*/ 0 w 171"/>
                      <a:gd name="T13" fmla="*/ 67 h 174"/>
                      <a:gd name="T14" fmla="*/ 23 w 171"/>
                      <a:gd name="T15" fmla="*/ 104 h 174"/>
                      <a:gd name="T16" fmla="*/ 65 w 171"/>
                      <a:gd name="T17" fmla="*/ 173 h 174"/>
                      <a:gd name="T18" fmla="*/ 170 w 171"/>
                      <a:gd name="T19" fmla="*/ 173 h 174"/>
                      <a:gd name="T20" fmla="*/ 17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170" y="0"/>
                        </a:moveTo>
                        <a:lnTo>
                          <a:pt x="136" y="0"/>
                        </a:lnTo>
                        <a:lnTo>
                          <a:pt x="129" y="23"/>
                        </a:lnTo>
                        <a:lnTo>
                          <a:pt x="78" y="30"/>
                        </a:lnTo>
                        <a:lnTo>
                          <a:pt x="49" y="12"/>
                        </a:lnTo>
                        <a:lnTo>
                          <a:pt x="9" y="30"/>
                        </a:lnTo>
                        <a:lnTo>
                          <a:pt x="0" y="67"/>
                        </a:lnTo>
                        <a:lnTo>
                          <a:pt x="23" y="104"/>
                        </a:lnTo>
                        <a:lnTo>
                          <a:pt x="65" y="173"/>
                        </a:lnTo>
                        <a:lnTo>
                          <a:pt x="170" y="173"/>
                        </a:lnTo>
                        <a:lnTo>
                          <a:pt x="17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22" name="Oval 72"/>
                  <p:cNvSpPr>
                    <a:spLocks noChangeArrowheads="1"/>
                  </p:cNvSpPr>
                  <p:nvPr/>
                </p:nvSpPr>
                <p:spPr bwMode="auto">
                  <a:xfrm flipH="1">
                    <a:off x="709"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nvGrpSpPr>
                <p:cNvPr id="318" name="Group 73"/>
                <p:cNvGrpSpPr>
                  <a:grpSpLocks/>
                </p:cNvGrpSpPr>
                <p:nvPr/>
              </p:nvGrpSpPr>
              <p:grpSpPr bwMode="auto">
                <a:xfrm>
                  <a:off x="434" y="3357"/>
                  <a:ext cx="186" cy="189"/>
                  <a:chOff x="435" y="3399"/>
                  <a:chExt cx="171" cy="174"/>
                </a:xfrm>
              </p:grpSpPr>
              <p:sp>
                <p:nvSpPr>
                  <p:cNvPr id="319" name="Freeform 74"/>
                  <p:cNvSpPr>
                    <a:spLocks/>
                  </p:cNvSpPr>
                  <p:nvPr/>
                </p:nvSpPr>
                <p:spPr bwMode="auto">
                  <a:xfrm flipH="1">
                    <a:off x="435" y="3399"/>
                    <a:ext cx="171" cy="174"/>
                  </a:xfrm>
                  <a:custGeom>
                    <a:avLst/>
                    <a:gdLst>
                      <a:gd name="T0" fmla="*/ 0 w 171"/>
                      <a:gd name="T1" fmla="*/ 0 h 174"/>
                      <a:gd name="T2" fmla="*/ 34 w 171"/>
                      <a:gd name="T3" fmla="*/ 0 h 174"/>
                      <a:gd name="T4" fmla="*/ 41 w 171"/>
                      <a:gd name="T5" fmla="*/ 23 h 174"/>
                      <a:gd name="T6" fmla="*/ 92 w 171"/>
                      <a:gd name="T7" fmla="*/ 30 h 174"/>
                      <a:gd name="T8" fmla="*/ 121 w 171"/>
                      <a:gd name="T9" fmla="*/ 12 h 174"/>
                      <a:gd name="T10" fmla="*/ 161 w 171"/>
                      <a:gd name="T11" fmla="*/ 30 h 174"/>
                      <a:gd name="T12" fmla="*/ 170 w 171"/>
                      <a:gd name="T13" fmla="*/ 67 h 174"/>
                      <a:gd name="T14" fmla="*/ 147 w 171"/>
                      <a:gd name="T15" fmla="*/ 104 h 174"/>
                      <a:gd name="T16" fmla="*/ 105 w 171"/>
                      <a:gd name="T17" fmla="*/ 173 h 174"/>
                      <a:gd name="T18" fmla="*/ 0 w 171"/>
                      <a:gd name="T19" fmla="*/ 173 h 174"/>
                      <a:gd name="T20" fmla="*/ 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0" y="0"/>
                        </a:moveTo>
                        <a:lnTo>
                          <a:pt x="34" y="0"/>
                        </a:lnTo>
                        <a:lnTo>
                          <a:pt x="41" y="23"/>
                        </a:lnTo>
                        <a:lnTo>
                          <a:pt x="92" y="30"/>
                        </a:lnTo>
                        <a:lnTo>
                          <a:pt x="121" y="12"/>
                        </a:lnTo>
                        <a:lnTo>
                          <a:pt x="161" y="30"/>
                        </a:lnTo>
                        <a:lnTo>
                          <a:pt x="170" y="67"/>
                        </a:lnTo>
                        <a:lnTo>
                          <a:pt x="147" y="104"/>
                        </a:lnTo>
                        <a:lnTo>
                          <a:pt x="105" y="173"/>
                        </a:lnTo>
                        <a:lnTo>
                          <a:pt x="0" y="173"/>
                        </a:lnTo>
                        <a:lnTo>
                          <a:pt x="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20" name="Oval 75"/>
                  <p:cNvSpPr>
                    <a:spLocks noChangeArrowheads="1"/>
                  </p:cNvSpPr>
                  <p:nvPr/>
                </p:nvSpPr>
                <p:spPr bwMode="auto">
                  <a:xfrm flipH="1">
                    <a:off x="465"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sp>
            <p:nvSpPr>
              <p:cNvPr id="314" name="Oval 76"/>
              <p:cNvSpPr>
                <a:spLocks noChangeArrowheads="1"/>
              </p:cNvSpPr>
              <p:nvPr/>
            </p:nvSpPr>
            <p:spPr bwMode="auto">
              <a:xfrm>
                <a:off x="547" y="3411"/>
                <a:ext cx="144" cy="144"/>
              </a:xfrm>
              <a:prstGeom prst="ellipse">
                <a:avLst/>
              </a:prstGeom>
              <a:solidFill>
                <a:srgbClr val="D292FE"/>
              </a:solidFill>
              <a:ln w="12700">
                <a:solidFill>
                  <a:schemeClr val="tx1"/>
                </a:solidFill>
                <a:round/>
                <a:headEnd type="none" w="sm" len="sm"/>
                <a:tailEnd type="none" w="sm" len="sm"/>
              </a:ln>
            </p:spPr>
            <p:txBody>
              <a:bodyPr wrap="none" lIns="0" tIns="0" rIns="0" bIns="0">
                <a:spAutoFit/>
              </a:bodyPr>
              <a:lstStyle/>
              <a:p>
                <a:pPr eaLnBrk="0" hangingPunct="0"/>
                <a:endParaRPr lang="es-ES" dirty="0"/>
              </a:p>
            </p:txBody>
          </p:sp>
          <p:sp>
            <p:nvSpPr>
              <p:cNvPr id="315" name="Arc 77"/>
              <p:cNvSpPr>
                <a:spLocks/>
              </p:cNvSpPr>
              <p:nvPr/>
            </p:nvSpPr>
            <p:spPr bwMode="auto">
              <a:xfrm>
                <a:off x="618" y="3586"/>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sp>
            <p:nvSpPr>
              <p:cNvPr id="316" name="Arc 78"/>
              <p:cNvSpPr>
                <a:spLocks/>
              </p:cNvSpPr>
              <p:nvPr/>
            </p:nvSpPr>
            <p:spPr bwMode="auto">
              <a:xfrm flipH="1" flipV="1">
                <a:off x="544" y="3660"/>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grpSp>
        <p:sp>
          <p:nvSpPr>
            <p:cNvPr id="25" name="Rectangle 79"/>
            <p:cNvSpPr>
              <a:spLocks noChangeArrowheads="1"/>
            </p:cNvSpPr>
            <p:nvPr/>
          </p:nvSpPr>
          <p:spPr bwMode="auto">
            <a:xfrm>
              <a:off x="706" y="3633"/>
              <a:ext cx="541" cy="172"/>
            </a:xfrm>
            <a:prstGeom prst="rect">
              <a:avLst/>
            </a:prstGeom>
            <a:solidFill>
              <a:schemeClr val="bg1"/>
            </a:solidFill>
            <a:ln w="9525">
              <a:noFill/>
              <a:miter lim="800000"/>
              <a:headEnd/>
              <a:tailEnd/>
            </a:ln>
          </p:spPr>
          <p:txBody>
            <a:bodyPr wrap="none" lIns="0" tIns="0" rIns="0" bIns="0">
              <a:spAutoFit/>
            </a:bodyPr>
            <a:lstStyle/>
            <a:p>
              <a:pPr defTabSz="801688" eaLnBrk="0" hangingPunct="0"/>
              <a:r>
                <a:rPr lang="en-US" sz="1600" dirty="0">
                  <a:solidFill>
                    <a:srgbClr val="FF0000"/>
                  </a:solidFill>
                  <a:latin typeface="Arial" charset="0"/>
                </a:rPr>
                <a:t>Delante</a:t>
              </a:r>
              <a:endParaRPr lang="en-US" sz="1800" dirty="0">
                <a:solidFill>
                  <a:srgbClr val="FF0000"/>
                </a:solidFill>
                <a:latin typeface="Arial" charset="0"/>
              </a:endParaRPr>
            </a:p>
          </p:txBody>
        </p:sp>
        <p:sp>
          <p:nvSpPr>
            <p:cNvPr id="26" name="Rectangle 80"/>
            <p:cNvSpPr>
              <a:spLocks noChangeArrowheads="1"/>
            </p:cNvSpPr>
            <p:nvPr/>
          </p:nvSpPr>
          <p:spPr bwMode="auto">
            <a:xfrm>
              <a:off x="2407" y="3592"/>
              <a:ext cx="466" cy="172"/>
            </a:xfrm>
            <a:prstGeom prst="rect">
              <a:avLst/>
            </a:prstGeom>
            <a:solidFill>
              <a:schemeClr val="bg1"/>
            </a:solidFill>
            <a:ln w="9525">
              <a:noFill/>
              <a:miter lim="800000"/>
              <a:headEnd/>
              <a:tailEnd/>
            </a:ln>
          </p:spPr>
          <p:txBody>
            <a:bodyPr wrap="none" lIns="0" tIns="0" rIns="0" bIns="0">
              <a:spAutoFit/>
            </a:bodyPr>
            <a:lstStyle/>
            <a:p>
              <a:pPr defTabSz="801688" eaLnBrk="0" hangingPunct="0"/>
              <a:r>
                <a:rPr lang="en-US" sz="1600" dirty="0">
                  <a:solidFill>
                    <a:srgbClr val="FF0000"/>
                  </a:solidFill>
                  <a:latin typeface="Arial" charset="0"/>
                </a:rPr>
                <a:t>Detras</a:t>
              </a:r>
              <a:endParaRPr lang="en-US" sz="1800" dirty="0">
                <a:solidFill>
                  <a:srgbClr val="FF0000"/>
                </a:solidFill>
                <a:latin typeface="Arial" charset="0"/>
              </a:endParaRPr>
            </a:p>
          </p:txBody>
        </p:sp>
        <p:sp>
          <p:nvSpPr>
            <p:cNvPr id="27" name="Freeform 81"/>
            <p:cNvSpPr>
              <a:spLocks noChangeArrowheads="1"/>
            </p:cNvSpPr>
            <p:nvPr/>
          </p:nvSpPr>
          <p:spPr bwMode="auto">
            <a:xfrm>
              <a:off x="608" y="2416"/>
              <a:ext cx="2934" cy="112"/>
            </a:xfrm>
            <a:custGeom>
              <a:avLst/>
              <a:gdLst>
                <a:gd name="T0" fmla="*/ 0 w 2934"/>
                <a:gd name="T1" fmla="*/ 0 h 112"/>
                <a:gd name="T2" fmla="*/ 44 w 2934"/>
                <a:gd name="T3" fmla="*/ 112 h 112"/>
                <a:gd name="T4" fmla="*/ 2934 w 2934"/>
                <a:gd name="T5" fmla="*/ 112 h 112"/>
                <a:gd name="T6" fmla="*/ 0 60000 65536"/>
                <a:gd name="T7" fmla="*/ 0 60000 65536"/>
                <a:gd name="T8" fmla="*/ 0 60000 65536"/>
                <a:gd name="T9" fmla="*/ 0 w 2934"/>
                <a:gd name="T10" fmla="*/ 0 h 112"/>
                <a:gd name="T11" fmla="*/ 2934 w 2934"/>
                <a:gd name="T12" fmla="*/ 112 h 112"/>
              </a:gdLst>
              <a:ahLst/>
              <a:cxnLst>
                <a:cxn ang="T6">
                  <a:pos x="T0" y="T1"/>
                </a:cxn>
                <a:cxn ang="T7">
                  <a:pos x="T2" y="T3"/>
                </a:cxn>
                <a:cxn ang="T8">
                  <a:pos x="T4" y="T5"/>
                </a:cxn>
              </a:cxnLst>
              <a:rect l="T9" t="T10" r="T11" b="T12"/>
              <a:pathLst>
                <a:path w="2934" h="112">
                  <a:moveTo>
                    <a:pt x="0" y="0"/>
                  </a:moveTo>
                  <a:lnTo>
                    <a:pt x="44" y="112"/>
                  </a:lnTo>
                  <a:lnTo>
                    <a:pt x="2934" y="112"/>
                  </a:lnTo>
                </a:path>
              </a:pathLst>
            </a:custGeom>
            <a:noFill/>
            <a:ln w="6350">
              <a:solidFill>
                <a:srgbClr val="9801FF"/>
              </a:solidFill>
              <a:round/>
              <a:headEnd type="none" w="sm" len="sm"/>
              <a:tailEnd type="none" w="sm" len="sm"/>
            </a:ln>
          </p:spPr>
          <p:txBody>
            <a:bodyPr wrap="none" lIns="0" tIns="0" rIns="0" bIns="0">
              <a:spAutoFit/>
            </a:bodyPr>
            <a:lstStyle/>
            <a:p>
              <a:endParaRPr lang="es-ES" dirty="0"/>
            </a:p>
          </p:txBody>
        </p:sp>
        <p:sp>
          <p:nvSpPr>
            <p:cNvPr id="28" name="Freeform 82"/>
            <p:cNvSpPr>
              <a:spLocks noChangeArrowheads="1"/>
            </p:cNvSpPr>
            <p:nvPr/>
          </p:nvSpPr>
          <p:spPr bwMode="auto">
            <a:xfrm>
              <a:off x="1104" y="2734"/>
              <a:ext cx="2430" cy="282"/>
            </a:xfrm>
            <a:custGeom>
              <a:avLst/>
              <a:gdLst>
                <a:gd name="T0" fmla="*/ 2430 w 2430"/>
                <a:gd name="T1" fmla="*/ 0 h 282"/>
                <a:gd name="T2" fmla="*/ 116 w 2430"/>
                <a:gd name="T3" fmla="*/ 2 h 282"/>
                <a:gd name="T4" fmla="*/ 0 w 2430"/>
                <a:gd name="T5" fmla="*/ 282 h 282"/>
                <a:gd name="T6" fmla="*/ 0 60000 65536"/>
                <a:gd name="T7" fmla="*/ 0 60000 65536"/>
                <a:gd name="T8" fmla="*/ 0 60000 65536"/>
                <a:gd name="T9" fmla="*/ 0 w 2430"/>
                <a:gd name="T10" fmla="*/ 0 h 282"/>
                <a:gd name="T11" fmla="*/ 2430 w 2430"/>
                <a:gd name="T12" fmla="*/ 282 h 282"/>
              </a:gdLst>
              <a:ahLst/>
              <a:cxnLst>
                <a:cxn ang="T6">
                  <a:pos x="T0" y="T1"/>
                </a:cxn>
                <a:cxn ang="T7">
                  <a:pos x="T2" y="T3"/>
                </a:cxn>
                <a:cxn ang="T8">
                  <a:pos x="T4" y="T5"/>
                </a:cxn>
              </a:cxnLst>
              <a:rect l="T9" t="T10" r="T11" b="T12"/>
              <a:pathLst>
                <a:path w="2430" h="282">
                  <a:moveTo>
                    <a:pt x="2430" y="0"/>
                  </a:moveTo>
                  <a:lnTo>
                    <a:pt x="116" y="2"/>
                  </a:lnTo>
                  <a:lnTo>
                    <a:pt x="0" y="282"/>
                  </a:lnTo>
                </a:path>
              </a:pathLst>
            </a:custGeom>
            <a:noFill/>
            <a:ln w="6350" cmpd="sng">
              <a:solidFill>
                <a:srgbClr val="9801FF"/>
              </a:solidFill>
              <a:round/>
              <a:headEnd type="none" w="sm" len="sm"/>
              <a:tailEnd type="none" w="sm" len="sm"/>
            </a:ln>
          </p:spPr>
          <p:txBody>
            <a:bodyPr wrap="none" lIns="0" tIns="0" rIns="0" bIns="0">
              <a:spAutoFit/>
            </a:bodyPr>
            <a:lstStyle/>
            <a:p>
              <a:endParaRPr lang="es-ES" dirty="0"/>
            </a:p>
          </p:txBody>
        </p:sp>
        <p:sp>
          <p:nvSpPr>
            <p:cNvPr id="29" name="Freeform 83"/>
            <p:cNvSpPr>
              <a:spLocks noChangeArrowheads="1"/>
            </p:cNvSpPr>
            <p:nvPr/>
          </p:nvSpPr>
          <p:spPr bwMode="auto">
            <a:xfrm>
              <a:off x="2456" y="2943"/>
              <a:ext cx="1081" cy="1"/>
            </a:xfrm>
            <a:custGeom>
              <a:avLst/>
              <a:gdLst>
                <a:gd name="T0" fmla="*/ 1081 w 1081"/>
                <a:gd name="T1" fmla="*/ 0 h 1"/>
                <a:gd name="T2" fmla="*/ 0 w 1081"/>
                <a:gd name="T3" fmla="*/ 1 h 1"/>
                <a:gd name="T4" fmla="*/ 0 60000 65536"/>
                <a:gd name="T5" fmla="*/ 0 60000 65536"/>
                <a:gd name="T6" fmla="*/ 0 w 1081"/>
                <a:gd name="T7" fmla="*/ 0 h 1"/>
                <a:gd name="T8" fmla="*/ 1081 w 1081"/>
                <a:gd name="T9" fmla="*/ 1 h 1"/>
              </a:gdLst>
              <a:ahLst/>
              <a:cxnLst>
                <a:cxn ang="T4">
                  <a:pos x="T0" y="T1"/>
                </a:cxn>
                <a:cxn ang="T5">
                  <a:pos x="T2" y="T3"/>
                </a:cxn>
              </a:cxnLst>
              <a:rect l="T6" t="T7" r="T8" b="T9"/>
              <a:pathLst>
                <a:path w="1081" h="1">
                  <a:moveTo>
                    <a:pt x="1081" y="0"/>
                  </a:moveTo>
                  <a:lnTo>
                    <a:pt x="0" y="1"/>
                  </a:lnTo>
                </a:path>
              </a:pathLst>
            </a:custGeom>
            <a:noFill/>
            <a:ln w="6350" cmpd="sng">
              <a:solidFill>
                <a:srgbClr val="0000FF"/>
              </a:solidFill>
              <a:round/>
              <a:headEnd type="none" w="sm" len="sm"/>
              <a:tailEnd type="none" w="sm" len="sm"/>
            </a:ln>
          </p:spPr>
          <p:txBody>
            <a:bodyPr wrap="none" lIns="0" tIns="0" rIns="0" bIns="0">
              <a:spAutoFit/>
            </a:bodyPr>
            <a:lstStyle/>
            <a:p>
              <a:endParaRPr lang="es-ES" dirty="0"/>
            </a:p>
          </p:txBody>
        </p:sp>
        <p:sp>
          <p:nvSpPr>
            <p:cNvPr id="30" name="Line 84"/>
            <p:cNvSpPr>
              <a:spLocks noChangeShapeType="1"/>
            </p:cNvSpPr>
            <p:nvPr/>
          </p:nvSpPr>
          <p:spPr bwMode="auto">
            <a:xfrm flipH="1">
              <a:off x="2956" y="3151"/>
              <a:ext cx="578" cy="0"/>
            </a:xfrm>
            <a:prstGeom prst="line">
              <a:avLst/>
            </a:prstGeom>
            <a:noFill/>
            <a:ln w="6350">
              <a:solidFill>
                <a:srgbClr val="0000FF"/>
              </a:solidFill>
              <a:round/>
              <a:headEnd type="none" w="sm" len="sm"/>
              <a:tailEnd type="none" w="sm" len="sm"/>
            </a:ln>
          </p:spPr>
          <p:txBody>
            <a:bodyPr wrap="none" lIns="0" tIns="0" rIns="0" bIns="0">
              <a:spAutoFit/>
            </a:bodyPr>
            <a:lstStyle/>
            <a:p>
              <a:endParaRPr lang="es-ES" dirty="0"/>
            </a:p>
          </p:txBody>
        </p:sp>
        <p:sp>
          <p:nvSpPr>
            <p:cNvPr id="31" name="Oval 85"/>
            <p:cNvSpPr>
              <a:spLocks noChangeArrowheads="1"/>
            </p:cNvSpPr>
            <p:nvPr/>
          </p:nvSpPr>
          <p:spPr bwMode="auto">
            <a:xfrm>
              <a:off x="2427" y="2917"/>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32" name="Oval 86"/>
            <p:cNvSpPr>
              <a:spLocks noChangeArrowheads="1"/>
            </p:cNvSpPr>
            <p:nvPr/>
          </p:nvSpPr>
          <p:spPr bwMode="auto">
            <a:xfrm>
              <a:off x="2923" y="3130"/>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33" name="Oval 87"/>
            <p:cNvSpPr>
              <a:spLocks noChangeArrowheads="1"/>
            </p:cNvSpPr>
            <p:nvPr/>
          </p:nvSpPr>
          <p:spPr bwMode="auto">
            <a:xfrm>
              <a:off x="2145" y="2045"/>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34" name="Oval 88"/>
            <p:cNvSpPr>
              <a:spLocks noChangeArrowheads="1"/>
            </p:cNvSpPr>
            <p:nvPr/>
          </p:nvSpPr>
          <p:spPr bwMode="auto">
            <a:xfrm>
              <a:off x="2381" y="1610"/>
              <a:ext cx="52" cy="52"/>
            </a:xfrm>
            <a:prstGeom prst="ellipse">
              <a:avLst/>
            </a:prstGeom>
            <a:solidFill>
              <a:srgbClr val="95AAE7"/>
            </a:solidFill>
            <a:ln w="9525">
              <a:noFill/>
              <a:round/>
              <a:headEnd/>
              <a:tailEnd/>
            </a:ln>
          </p:spPr>
          <p:txBody>
            <a:bodyPr wrap="none" lIns="0" tIns="0" rIns="0" bIns="0">
              <a:spAutoFit/>
            </a:bodyPr>
            <a:lstStyle/>
            <a:p>
              <a:pPr eaLnBrk="0" hangingPunct="0"/>
              <a:endParaRPr lang="es-ES" dirty="0"/>
            </a:p>
          </p:txBody>
        </p:sp>
        <p:sp>
          <p:nvSpPr>
            <p:cNvPr id="36" name="Oval 89"/>
            <p:cNvSpPr>
              <a:spLocks noChangeArrowheads="1"/>
            </p:cNvSpPr>
            <p:nvPr/>
          </p:nvSpPr>
          <p:spPr bwMode="auto">
            <a:xfrm>
              <a:off x="2485" y="2046"/>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37" name="Oval 90"/>
            <p:cNvSpPr>
              <a:spLocks noChangeArrowheads="1"/>
            </p:cNvSpPr>
            <p:nvPr/>
          </p:nvSpPr>
          <p:spPr bwMode="auto">
            <a:xfrm>
              <a:off x="2817" y="2045"/>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38" name="Oval 91"/>
            <p:cNvSpPr>
              <a:spLocks noChangeArrowheads="1"/>
            </p:cNvSpPr>
            <p:nvPr/>
          </p:nvSpPr>
          <p:spPr bwMode="auto">
            <a:xfrm>
              <a:off x="2048" y="1610"/>
              <a:ext cx="52" cy="52"/>
            </a:xfrm>
            <a:prstGeom prst="ellipse">
              <a:avLst/>
            </a:prstGeom>
            <a:solidFill>
              <a:srgbClr val="95AAE7"/>
            </a:solidFill>
            <a:ln w="9525">
              <a:noFill/>
              <a:round/>
              <a:headEnd/>
              <a:tailEnd/>
            </a:ln>
          </p:spPr>
          <p:txBody>
            <a:bodyPr wrap="none" lIns="0" tIns="0" rIns="0" bIns="0">
              <a:spAutoFit/>
            </a:bodyPr>
            <a:lstStyle/>
            <a:p>
              <a:pPr eaLnBrk="0" hangingPunct="0"/>
              <a:endParaRPr lang="es-ES" dirty="0"/>
            </a:p>
          </p:txBody>
        </p:sp>
        <p:sp>
          <p:nvSpPr>
            <p:cNvPr id="39" name="Oval 92"/>
            <p:cNvSpPr>
              <a:spLocks noChangeArrowheads="1"/>
            </p:cNvSpPr>
            <p:nvPr/>
          </p:nvSpPr>
          <p:spPr bwMode="auto">
            <a:xfrm>
              <a:off x="1707" y="1610"/>
              <a:ext cx="52" cy="52"/>
            </a:xfrm>
            <a:prstGeom prst="ellipse">
              <a:avLst/>
            </a:prstGeom>
            <a:solidFill>
              <a:srgbClr val="95AAE7"/>
            </a:solidFill>
            <a:ln w="9525">
              <a:noFill/>
              <a:round/>
              <a:headEnd/>
              <a:tailEnd/>
            </a:ln>
          </p:spPr>
          <p:txBody>
            <a:bodyPr wrap="none" lIns="0" tIns="0" rIns="0" bIns="0">
              <a:spAutoFit/>
            </a:bodyPr>
            <a:lstStyle/>
            <a:p>
              <a:pPr eaLnBrk="0" hangingPunct="0"/>
              <a:endParaRPr lang="es-ES" dirty="0"/>
            </a:p>
          </p:txBody>
        </p:sp>
        <p:sp>
          <p:nvSpPr>
            <p:cNvPr id="40" name="Oval 93"/>
            <p:cNvSpPr>
              <a:spLocks noChangeArrowheads="1"/>
            </p:cNvSpPr>
            <p:nvPr/>
          </p:nvSpPr>
          <p:spPr bwMode="auto">
            <a:xfrm>
              <a:off x="579" y="2384"/>
              <a:ext cx="52" cy="52"/>
            </a:xfrm>
            <a:prstGeom prst="ellipse">
              <a:avLst/>
            </a:prstGeom>
            <a:solidFill>
              <a:srgbClr val="9903FD"/>
            </a:solidFill>
            <a:ln w="9525">
              <a:noFill/>
              <a:round/>
              <a:headEnd/>
              <a:tailEnd/>
            </a:ln>
          </p:spPr>
          <p:txBody>
            <a:bodyPr wrap="none" lIns="0" tIns="0" rIns="0" bIns="0">
              <a:spAutoFit/>
            </a:bodyPr>
            <a:lstStyle/>
            <a:p>
              <a:pPr eaLnBrk="0" hangingPunct="0"/>
              <a:endParaRPr lang="es-ES" dirty="0"/>
            </a:p>
          </p:txBody>
        </p:sp>
        <p:sp>
          <p:nvSpPr>
            <p:cNvPr id="41" name="Oval 94"/>
            <p:cNvSpPr>
              <a:spLocks noChangeArrowheads="1"/>
            </p:cNvSpPr>
            <p:nvPr/>
          </p:nvSpPr>
          <p:spPr bwMode="auto">
            <a:xfrm>
              <a:off x="1081" y="3006"/>
              <a:ext cx="52" cy="52"/>
            </a:xfrm>
            <a:prstGeom prst="ellipse">
              <a:avLst/>
            </a:prstGeom>
            <a:solidFill>
              <a:srgbClr val="9903FD"/>
            </a:solidFill>
            <a:ln w="9525">
              <a:noFill/>
              <a:round/>
              <a:headEnd/>
              <a:tailEnd/>
            </a:ln>
          </p:spPr>
          <p:txBody>
            <a:bodyPr wrap="none" lIns="0" tIns="0" rIns="0" bIns="0">
              <a:spAutoFit/>
            </a:bodyPr>
            <a:lstStyle/>
            <a:p>
              <a:pPr eaLnBrk="0" hangingPunct="0"/>
              <a:endParaRPr lang="es-ES" dirty="0"/>
            </a:p>
          </p:txBody>
        </p:sp>
        <p:grpSp>
          <p:nvGrpSpPr>
            <p:cNvPr id="42" name="Group 95"/>
            <p:cNvGrpSpPr>
              <a:grpSpLocks/>
            </p:cNvGrpSpPr>
            <p:nvPr/>
          </p:nvGrpSpPr>
          <p:grpSpPr bwMode="auto">
            <a:xfrm>
              <a:off x="690" y="2309"/>
              <a:ext cx="2262" cy="1096"/>
              <a:chOff x="690" y="2309"/>
              <a:chExt cx="2262" cy="1096"/>
            </a:xfrm>
          </p:grpSpPr>
          <p:sp>
            <p:nvSpPr>
              <p:cNvPr id="307" name="Freeform 96"/>
              <p:cNvSpPr>
                <a:spLocks/>
              </p:cNvSpPr>
              <p:nvPr/>
            </p:nvSpPr>
            <p:spPr bwMode="auto">
              <a:xfrm>
                <a:off x="690" y="2309"/>
                <a:ext cx="1095" cy="103"/>
              </a:xfrm>
              <a:custGeom>
                <a:avLst/>
                <a:gdLst>
                  <a:gd name="T0" fmla="*/ 0 w 1095"/>
                  <a:gd name="T1" fmla="*/ 211 h 211"/>
                  <a:gd name="T2" fmla="*/ 1095 w 1095"/>
                  <a:gd name="T3" fmla="*/ 211 h 211"/>
                  <a:gd name="T4" fmla="*/ 1095 w 1095"/>
                  <a:gd name="T5" fmla="*/ 0 h 211"/>
                  <a:gd name="T6" fmla="*/ 0 60000 65536"/>
                  <a:gd name="T7" fmla="*/ 0 60000 65536"/>
                  <a:gd name="T8" fmla="*/ 0 60000 65536"/>
                  <a:gd name="T9" fmla="*/ 0 w 1095"/>
                  <a:gd name="T10" fmla="*/ 0 h 211"/>
                  <a:gd name="T11" fmla="*/ 1095 w 1095"/>
                  <a:gd name="T12" fmla="*/ 211 h 211"/>
                </a:gdLst>
                <a:ahLst/>
                <a:cxnLst>
                  <a:cxn ang="T6">
                    <a:pos x="T0" y="T1"/>
                  </a:cxn>
                  <a:cxn ang="T7">
                    <a:pos x="T2" y="T3"/>
                  </a:cxn>
                  <a:cxn ang="T8">
                    <a:pos x="T4" y="T5"/>
                  </a:cxn>
                </a:cxnLst>
                <a:rect l="T9" t="T10" r="T11" b="T12"/>
                <a:pathLst>
                  <a:path w="1095" h="211">
                    <a:moveTo>
                      <a:pt x="0" y="211"/>
                    </a:moveTo>
                    <a:lnTo>
                      <a:pt x="1095" y="211"/>
                    </a:lnTo>
                    <a:lnTo>
                      <a:pt x="1095" y="0"/>
                    </a:lnTo>
                  </a:path>
                </a:pathLst>
              </a:custGeom>
              <a:noFill/>
              <a:ln w="635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308" name="Freeform 97"/>
              <p:cNvSpPr>
                <a:spLocks/>
              </p:cNvSpPr>
              <p:nvPr/>
            </p:nvSpPr>
            <p:spPr bwMode="auto">
              <a:xfrm>
                <a:off x="1197" y="2315"/>
                <a:ext cx="918" cy="717"/>
              </a:xfrm>
              <a:custGeom>
                <a:avLst/>
                <a:gdLst>
                  <a:gd name="T0" fmla="*/ 0 w 918"/>
                  <a:gd name="T1" fmla="*/ 706 h 707"/>
                  <a:gd name="T2" fmla="*/ 918 w 918"/>
                  <a:gd name="T3" fmla="*/ 707 h 707"/>
                  <a:gd name="T4" fmla="*/ 918 w 918"/>
                  <a:gd name="T5" fmla="*/ 0 h 707"/>
                  <a:gd name="T6" fmla="*/ 0 60000 65536"/>
                  <a:gd name="T7" fmla="*/ 0 60000 65536"/>
                  <a:gd name="T8" fmla="*/ 0 60000 65536"/>
                  <a:gd name="T9" fmla="*/ 0 w 918"/>
                  <a:gd name="T10" fmla="*/ 0 h 707"/>
                  <a:gd name="T11" fmla="*/ 918 w 918"/>
                  <a:gd name="T12" fmla="*/ 707 h 707"/>
                </a:gdLst>
                <a:ahLst/>
                <a:cxnLst>
                  <a:cxn ang="T6">
                    <a:pos x="T0" y="T1"/>
                  </a:cxn>
                  <a:cxn ang="T7">
                    <a:pos x="T2" y="T3"/>
                  </a:cxn>
                  <a:cxn ang="T8">
                    <a:pos x="T4" y="T5"/>
                  </a:cxn>
                </a:cxnLst>
                <a:rect l="T9" t="T10" r="T11" b="T12"/>
                <a:pathLst>
                  <a:path w="918" h="707">
                    <a:moveTo>
                      <a:pt x="0" y="706"/>
                    </a:moveTo>
                    <a:lnTo>
                      <a:pt x="918" y="707"/>
                    </a:lnTo>
                    <a:lnTo>
                      <a:pt x="918" y="0"/>
                    </a:lnTo>
                  </a:path>
                </a:pathLst>
              </a:custGeom>
              <a:noFill/>
              <a:ln w="635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309" name="Freeform 98"/>
              <p:cNvSpPr>
                <a:spLocks/>
              </p:cNvSpPr>
              <p:nvPr/>
            </p:nvSpPr>
            <p:spPr bwMode="auto">
              <a:xfrm>
                <a:off x="2286" y="2315"/>
                <a:ext cx="168" cy="1081"/>
              </a:xfrm>
              <a:custGeom>
                <a:avLst/>
                <a:gdLst>
                  <a:gd name="T0" fmla="*/ 0 w 168"/>
                  <a:gd name="T1" fmla="*/ 1081 h 1081"/>
                  <a:gd name="T2" fmla="*/ 2 w 168"/>
                  <a:gd name="T3" fmla="*/ 717 h 1081"/>
                  <a:gd name="T4" fmla="*/ 168 w 168"/>
                  <a:gd name="T5" fmla="*/ 717 h 1081"/>
                  <a:gd name="T6" fmla="*/ 168 w 168"/>
                  <a:gd name="T7" fmla="*/ 0 h 1081"/>
                  <a:gd name="T8" fmla="*/ 0 60000 65536"/>
                  <a:gd name="T9" fmla="*/ 0 60000 65536"/>
                  <a:gd name="T10" fmla="*/ 0 60000 65536"/>
                  <a:gd name="T11" fmla="*/ 0 60000 65536"/>
                  <a:gd name="T12" fmla="*/ 0 w 168"/>
                  <a:gd name="T13" fmla="*/ 0 h 1081"/>
                  <a:gd name="T14" fmla="*/ 168 w 168"/>
                  <a:gd name="T15" fmla="*/ 1081 h 1081"/>
                </a:gdLst>
                <a:ahLst/>
                <a:cxnLst>
                  <a:cxn ang="T8">
                    <a:pos x="T0" y="T1"/>
                  </a:cxn>
                  <a:cxn ang="T9">
                    <a:pos x="T2" y="T3"/>
                  </a:cxn>
                  <a:cxn ang="T10">
                    <a:pos x="T4" y="T5"/>
                  </a:cxn>
                  <a:cxn ang="T11">
                    <a:pos x="T6" y="T7"/>
                  </a:cxn>
                </a:cxnLst>
                <a:rect l="T12" t="T13" r="T14" b="T15"/>
                <a:pathLst>
                  <a:path w="168" h="1081">
                    <a:moveTo>
                      <a:pt x="0" y="1081"/>
                    </a:moveTo>
                    <a:lnTo>
                      <a:pt x="2" y="717"/>
                    </a:lnTo>
                    <a:lnTo>
                      <a:pt x="168" y="717"/>
                    </a:lnTo>
                    <a:lnTo>
                      <a:pt x="168" y="0"/>
                    </a:lnTo>
                  </a:path>
                </a:pathLst>
              </a:custGeom>
              <a:noFill/>
              <a:ln w="635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310" name="Freeform 99"/>
              <p:cNvSpPr>
                <a:spLocks/>
              </p:cNvSpPr>
              <p:nvPr/>
            </p:nvSpPr>
            <p:spPr bwMode="auto">
              <a:xfrm>
                <a:off x="2787" y="2310"/>
                <a:ext cx="165" cy="1095"/>
              </a:xfrm>
              <a:custGeom>
                <a:avLst/>
                <a:gdLst>
                  <a:gd name="T0" fmla="*/ 165 w 165"/>
                  <a:gd name="T1" fmla="*/ 1095 h 1095"/>
                  <a:gd name="T2" fmla="*/ 165 w 165"/>
                  <a:gd name="T3" fmla="*/ 722 h 1095"/>
                  <a:gd name="T4" fmla="*/ 0 w 165"/>
                  <a:gd name="T5" fmla="*/ 722 h 1095"/>
                  <a:gd name="T6" fmla="*/ 0 w 165"/>
                  <a:gd name="T7" fmla="*/ 0 h 1095"/>
                  <a:gd name="T8" fmla="*/ 0 60000 65536"/>
                  <a:gd name="T9" fmla="*/ 0 60000 65536"/>
                  <a:gd name="T10" fmla="*/ 0 60000 65536"/>
                  <a:gd name="T11" fmla="*/ 0 60000 65536"/>
                  <a:gd name="T12" fmla="*/ 0 w 165"/>
                  <a:gd name="T13" fmla="*/ 0 h 1095"/>
                  <a:gd name="T14" fmla="*/ 165 w 165"/>
                  <a:gd name="T15" fmla="*/ 1095 h 1095"/>
                </a:gdLst>
                <a:ahLst/>
                <a:cxnLst>
                  <a:cxn ang="T8">
                    <a:pos x="T0" y="T1"/>
                  </a:cxn>
                  <a:cxn ang="T9">
                    <a:pos x="T2" y="T3"/>
                  </a:cxn>
                  <a:cxn ang="T10">
                    <a:pos x="T4" y="T5"/>
                  </a:cxn>
                  <a:cxn ang="T11">
                    <a:pos x="T6" y="T7"/>
                  </a:cxn>
                </a:cxnLst>
                <a:rect l="T12" t="T13" r="T14" b="T15"/>
                <a:pathLst>
                  <a:path w="165" h="1095">
                    <a:moveTo>
                      <a:pt x="165" y="1095"/>
                    </a:moveTo>
                    <a:lnTo>
                      <a:pt x="165" y="722"/>
                    </a:lnTo>
                    <a:lnTo>
                      <a:pt x="0" y="722"/>
                    </a:lnTo>
                    <a:lnTo>
                      <a:pt x="0" y="0"/>
                    </a:lnTo>
                  </a:path>
                </a:pathLst>
              </a:custGeom>
              <a:noFill/>
              <a:ln w="6350" cap="rnd" cmpd="sng">
                <a:solidFill>
                  <a:srgbClr val="0000FF"/>
                </a:solidFill>
                <a:prstDash val="solid"/>
                <a:round/>
                <a:headEnd type="none" w="sm" len="sm"/>
                <a:tailEnd type="none" w="sm" len="sm"/>
              </a:ln>
            </p:spPr>
            <p:txBody>
              <a:bodyPr wrap="none" lIns="0" tIns="0" rIns="0" bIns="0">
                <a:spAutoFit/>
              </a:bodyPr>
              <a:lstStyle/>
              <a:p>
                <a:endParaRPr lang="es-ES" dirty="0"/>
              </a:p>
            </p:txBody>
          </p:sp>
        </p:grpSp>
        <p:grpSp>
          <p:nvGrpSpPr>
            <p:cNvPr id="43" name="Group 100"/>
            <p:cNvGrpSpPr>
              <a:grpSpLocks/>
            </p:cNvGrpSpPr>
            <p:nvPr/>
          </p:nvGrpSpPr>
          <p:grpSpPr bwMode="auto">
            <a:xfrm>
              <a:off x="792" y="657"/>
              <a:ext cx="1933" cy="1474"/>
              <a:chOff x="792" y="657"/>
              <a:chExt cx="1933" cy="1474"/>
            </a:xfrm>
          </p:grpSpPr>
          <p:sp>
            <p:nvSpPr>
              <p:cNvPr id="303" name="Line 101"/>
              <p:cNvSpPr>
                <a:spLocks noChangeShapeType="1"/>
              </p:cNvSpPr>
              <p:nvPr/>
            </p:nvSpPr>
            <p:spPr bwMode="auto">
              <a:xfrm flipV="1">
                <a:off x="2407" y="1636"/>
                <a:ext cx="0" cy="495"/>
              </a:xfrm>
              <a:prstGeom prst="line">
                <a:avLst/>
              </a:prstGeom>
              <a:noFill/>
              <a:ln w="6350">
                <a:solidFill>
                  <a:srgbClr val="95AAE7"/>
                </a:solidFill>
                <a:round/>
                <a:headEnd type="none" w="sm" len="sm"/>
                <a:tailEnd type="none" w="sm" len="sm"/>
              </a:ln>
            </p:spPr>
            <p:txBody>
              <a:bodyPr wrap="none" lIns="0" tIns="0" rIns="0" bIns="0">
                <a:spAutoFit/>
              </a:bodyPr>
              <a:lstStyle/>
              <a:p>
                <a:endParaRPr lang="es-ES" dirty="0"/>
              </a:p>
            </p:txBody>
          </p:sp>
          <p:sp>
            <p:nvSpPr>
              <p:cNvPr id="304" name="Line 102"/>
              <p:cNvSpPr>
                <a:spLocks noChangeShapeType="1"/>
              </p:cNvSpPr>
              <p:nvPr/>
            </p:nvSpPr>
            <p:spPr bwMode="auto">
              <a:xfrm flipV="1">
                <a:off x="1733" y="1636"/>
                <a:ext cx="0" cy="495"/>
              </a:xfrm>
              <a:prstGeom prst="line">
                <a:avLst/>
              </a:prstGeom>
              <a:noFill/>
              <a:ln w="6350">
                <a:solidFill>
                  <a:srgbClr val="95AAE7"/>
                </a:solidFill>
                <a:round/>
                <a:headEnd type="none" w="sm" len="sm"/>
                <a:tailEnd type="none" w="sm" len="sm"/>
              </a:ln>
            </p:spPr>
            <p:txBody>
              <a:bodyPr wrap="none" lIns="0" tIns="0" rIns="0" bIns="0">
                <a:spAutoFit/>
              </a:bodyPr>
              <a:lstStyle/>
              <a:p>
                <a:endParaRPr lang="es-ES" dirty="0"/>
              </a:p>
            </p:txBody>
          </p:sp>
          <p:sp>
            <p:nvSpPr>
              <p:cNvPr id="305" name="Line 103"/>
              <p:cNvSpPr>
                <a:spLocks noChangeShapeType="1"/>
              </p:cNvSpPr>
              <p:nvPr/>
            </p:nvSpPr>
            <p:spPr bwMode="auto">
              <a:xfrm flipV="1">
                <a:off x="2075" y="1636"/>
                <a:ext cx="0" cy="495"/>
              </a:xfrm>
              <a:prstGeom prst="line">
                <a:avLst/>
              </a:prstGeom>
              <a:noFill/>
              <a:ln w="6350">
                <a:solidFill>
                  <a:srgbClr val="95AAE7"/>
                </a:solidFill>
                <a:round/>
                <a:headEnd type="none" w="sm" len="sm"/>
                <a:tailEnd type="none" w="sm" len="sm"/>
              </a:ln>
            </p:spPr>
            <p:txBody>
              <a:bodyPr wrap="none" lIns="0" tIns="0" rIns="0" bIns="0">
                <a:spAutoFit/>
              </a:bodyPr>
              <a:lstStyle/>
              <a:p>
                <a:endParaRPr lang="es-ES" dirty="0"/>
              </a:p>
            </p:txBody>
          </p:sp>
          <p:sp>
            <p:nvSpPr>
              <p:cNvPr id="306" name="Freeform 104"/>
              <p:cNvSpPr>
                <a:spLocks/>
              </p:cNvSpPr>
              <p:nvPr/>
            </p:nvSpPr>
            <p:spPr bwMode="auto">
              <a:xfrm>
                <a:off x="792" y="657"/>
                <a:ext cx="1933" cy="1467"/>
              </a:xfrm>
              <a:custGeom>
                <a:avLst/>
                <a:gdLst>
                  <a:gd name="T0" fmla="*/ 120 w 1933"/>
                  <a:gd name="T1" fmla="*/ 69 h 1467"/>
                  <a:gd name="T2" fmla="*/ 120 w 1933"/>
                  <a:gd name="T3" fmla="*/ 0 h 1467"/>
                  <a:gd name="T4" fmla="*/ 0 w 1933"/>
                  <a:gd name="T5" fmla="*/ 0 h 1467"/>
                  <a:gd name="T6" fmla="*/ 0 w 1933"/>
                  <a:gd name="T7" fmla="*/ 974 h 1467"/>
                  <a:gd name="T8" fmla="*/ 1933 w 1933"/>
                  <a:gd name="T9" fmla="*/ 974 h 1467"/>
                  <a:gd name="T10" fmla="*/ 1933 w 1933"/>
                  <a:gd name="T11" fmla="*/ 1467 h 1467"/>
                  <a:gd name="T12" fmla="*/ 0 60000 65536"/>
                  <a:gd name="T13" fmla="*/ 0 60000 65536"/>
                  <a:gd name="T14" fmla="*/ 0 60000 65536"/>
                  <a:gd name="T15" fmla="*/ 0 60000 65536"/>
                  <a:gd name="T16" fmla="*/ 0 60000 65536"/>
                  <a:gd name="T17" fmla="*/ 0 60000 65536"/>
                  <a:gd name="T18" fmla="*/ 0 w 1933"/>
                  <a:gd name="T19" fmla="*/ 0 h 1467"/>
                  <a:gd name="T20" fmla="*/ 1933 w 1933"/>
                  <a:gd name="T21" fmla="*/ 1467 h 1467"/>
                </a:gdLst>
                <a:ahLst/>
                <a:cxnLst>
                  <a:cxn ang="T12">
                    <a:pos x="T0" y="T1"/>
                  </a:cxn>
                  <a:cxn ang="T13">
                    <a:pos x="T2" y="T3"/>
                  </a:cxn>
                  <a:cxn ang="T14">
                    <a:pos x="T4" y="T5"/>
                  </a:cxn>
                  <a:cxn ang="T15">
                    <a:pos x="T6" y="T7"/>
                  </a:cxn>
                  <a:cxn ang="T16">
                    <a:pos x="T8" y="T9"/>
                  </a:cxn>
                  <a:cxn ang="T17">
                    <a:pos x="T10" y="T11"/>
                  </a:cxn>
                </a:cxnLst>
                <a:rect l="T18" t="T19" r="T20" b="T21"/>
                <a:pathLst>
                  <a:path w="1933" h="1467">
                    <a:moveTo>
                      <a:pt x="120" y="69"/>
                    </a:moveTo>
                    <a:lnTo>
                      <a:pt x="120" y="0"/>
                    </a:lnTo>
                    <a:lnTo>
                      <a:pt x="0" y="0"/>
                    </a:lnTo>
                    <a:lnTo>
                      <a:pt x="0" y="974"/>
                    </a:lnTo>
                    <a:lnTo>
                      <a:pt x="1933" y="974"/>
                    </a:lnTo>
                    <a:lnTo>
                      <a:pt x="1933" y="1467"/>
                    </a:lnTo>
                  </a:path>
                </a:pathLst>
              </a:custGeom>
              <a:noFill/>
              <a:ln w="6350" cap="rnd" cmpd="sng">
                <a:solidFill>
                  <a:srgbClr val="95AAE7"/>
                </a:solidFill>
                <a:prstDash val="solid"/>
                <a:round/>
                <a:headEnd type="none" w="sm" len="sm"/>
                <a:tailEnd type="none" w="sm" len="sm"/>
              </a:ln>
            </p:spPr>
            <p:txBody>
              <a:bodyPr wrap="none" lIns="0" tIns="0" rIns="0" bIns="0">
                <a:spAutoFit/>
              </a:bodyPr>
              <a:lstStyle/>
              <a:p>
                <a:endParaRPr lang="es-ES" dirty="0"/>
              </a:p>
            </p:txBody>
          </p:sp>
        </p:grpSp>
        <p:grpSp>
          <p:nvGrpSpPr>
            <p:cNvPr id="44" name="Group 105"/>
            <p:cNvGrpSpPr>
              <a:grpSpLocks/>
            </p:cNvGrpSpPr>
            <p:nvPr/>
          </p:nvGrpSpPr>
          <p:grpSpPr bwMode="auto">
            <a:xfrm>
              <a:off x="4764" y="1694"/>
              <a:ext cx="1181" cy="1557"/>
              <a:chOff x="4764" y="1694"/>
              <a:chExt cx="1181" cy="1557"/>
            </a:xfrm>
          </p:grpSpPr>
          <p:sp>
            <p:nvSpPr>
              <p:cNvPr id="291" name="Rectangle 106"/>
              <p:cNvSpPr>
                <a:spLocks noChangeArrowheads="1"/>
              </p:cNvSpPr>
              <p:nvPr/>
            </p:nvSpPr>
            <p:spPr bwMode="auto">
              <a:xfrm>
                <a:off x="4769" y="1694"/>
                <a:ext cx="1176" cy="1306"/>
              </a:xfrm>
              <a:prstGeom prst="rect">
                <a:avLst/>
              </a:prstGeom>
              <a:solidFill>
                <a:schemeClr val="bg1"/>
              </a:solidFill>
              <a:ln w="12700">
                <a:solidFill>
                  <a:schemeClr val="tx1"/>
                </a:solidFill>
                <a:prstDash val="lgDashDot"/>
                <a:miter lim="800000"/>
                <a:headEnd/>
                <a:tailEnd/>
              </a:ln>
            </p:spPr>
            <p:txBody>
              <a:bodyPr wrap="none" lIns="0" tIns="0" rIns="0" bIns="0">
                <a:spAutoFit/>
              </a:bodyPr>
              <a:lstStyle/>
              <a:p>
                <a:pPr eaLnBrk="0" hangingPunct="0"/>
                <a:endParaRPr lang="es-ES" dirty="0"/>
              </a:p>
            </p:txBody>
          </p:sp>
          <p:sp>
            <p:nvSpPr>
              <p:cNvPr id="292" name="Freeform 107"/>
              <p:cNvSpPr>
                <a:spLocks/>
              </p:cNvSpPr>
              <p:nvPr/>
            </p:nvSpPr>
            <p:spPr bwMode="auto">
              <a:xfrm>
                <a:off x="5063" y="2186"/>
                <a:ext cx="604" cy="582"/>
              </a:xfrm>
              <a:custGeom>
                <a:avLst/>
                <a:gdLst>
                  <a:gd name="T0" fmla="*/ 0 w 604"/>
                  <a:gd name="T1" fmla="*/ 0 h 582"/>
                  <a:gd name="T2" fmla="*/ 0 w 604"/>
                  <a:gd name="T3" fmla="*/ 581 h 582"/>
                  <a:gd name="T4" fmla="*/ 603 w 604"/>
                  <a:gd name="T5" fmla="*/ 581 h 582"/>
                  <a:gd name="T6" fmla="*/ 603 w 604"/>
                  <a:gd name="T7" fmla="*/ 429 h 582"/>
                  <a:gd name="T8" fmla="*/ 0 60000 65536"/>
                  <a:gd name="T9" fmla="*/ 0 60000 65536"/>
                  <a:gd name="T10" fmla="*/ 0 60000 65536"/>
                  <a:gd name="T11" fmla="*/ 0 60000 65536"/>
                  <a:gd name="T12" fmla="*/ 0 w 604"/>
                  <a:gd name="T13" fmla="*/ 0 h 582"/>
                  <a:gd name="T14" fmla="*/ 604 w 604"/>
                  <a:gd name="T15" fmla="*/ 582 h 582"/>
                </a:gdLst>
                <a:ahLst/>
                <a:cxnLst>
                  <a:cxn ang="T8">
                    <a:pos x="T0" y="T1"/>
                  </a:cxn>
                  <a:cxn ang="T9">
                    <a:pos x="T2" y="T3"/>
                  </a:cxn>
                  <a:cxn ang="T10">
                    <a:pos x="T4" y="T5"/>
                  </a:cxn>
                  <a:cxn ang="T11">
                    <a:pos x="T6" y="T7"/>
                  </a:cxn>
                </a:cxnLst>
                <a:rect l="T12" t="T13" r="T14" b="T15"/>
                <a:pathLst>
                  <a:path w="604" h="582">
                    <a:moveTo>
                      <a:pt x="0" y="0"/>
                    </a:moveTo>
                    <a:lnTo>
                      <a:pt x="0" y="581"/>
                    </a:lnTo>
                    <a:lnTo>
                      <a:pt x="603" y="581"/>
                    </a:lnTo>
                    <a:lnTo>
                      <a:pt x="603" y="429"/>
                    </a:lnTo>
                  </a:path>
                </a:pathLst>
              </a:custGeom>
              <a:noFill/>
              <a:ln w="635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293" name="Line 108"/>
              <p:cNvSpPr>
                <a:spLocks noChangeShapeType="1"/>
              </p:cNvSpPr>
              <p:nvPr/>
            </p:nvSpPr>
            <p:spPr bwMode="auto">
              <a:xfrm>
                <a:off x="5364" y="2763"/>
                <a:ext cx="0" cy="200"/>
              </a:xfrm>
              <a:prstGeom prst="line">
                <a:avLst/>
              </a:prstGeom>
              <a:noFill/>
              <a:ln w="6350">
                <a:solidFill>
                  <a:srgbClr val="0000FF"/>
                </a:solidFill>
                <a:round/>
                <a:headEnd type="none" w="sm" len="sm"/>
                <a:tailEnd type="none" w="sm" len="sm"/>
              </a:ln>
            </p:spPr>
            <p:txBody>
              <a:bodyPr wrap="none" lIns="0" tIns="0" rIns="0" bIns="0">
                <a:spAutoFit/>
              </a:bodyPr>
              <a:lstStyle/>
              <a:p>
                <a:endParaRPr lang="es-ES" dirty="0"/>
              </a:p>
            </p:txBody>
          </p:sp>
          <p:sp>
            <p:nvSpPr>
              <p:cNvPr id="294" name="Line 109"/>
              <p:cNvSpPr>
                <a:spLocks noChangeShapeType="1"/>
              </p:cNvSpPr>
              <p:nvPr/>
            </p:nvSpPr>
            <p:spPr bwMode="auto">
              <a:xfrm>
                <a:off x="5066" y="1721"/>
                <a:ext cx="0" cy="226"/>
              </a:xfrm>
              <a:prstGeom prst="line">
                <a:avLst/>
              </a:prstGeom>
              <a:noFill/>
              <a:ln w="6350">
                <a:solidFill>
                  <a:srgbClr val="95AAE7"/>
                </a:solidFill>
                <a:round/>
                <a:headEnd type="stealth" w="med" len="lg"/>
                <a:tailEnd type="none" w="sm" len="sm"/>
              </a:ln>
            </p:spPr>
            <p:txBody>
              <a:bodyPr wrap="none" lIns="0" tIns="0" rIns="0" bIns="0">
                <a:spAutoFit/>
              </a:bodyPr>
              <a:lstStyle/>
              <a:p>
                <a:endParaRPr lang="es-ES" dirty="0"/>
              </a:p>
            </p:txBody>
          </p:sp>
          <p:sp>
            <p:nvSpPr>
              <p:cNvPr id="295" name="Line 110"/>
              <p:cNvSpPr>
                <a:spLocks noChangeShapeType="1"/>
              </p:cNvSpPr>
              <p:nvPr/>
            </p:nvSpPr>
            <p:spPr bwMode="auto">
              <a:xfrm>
                <a:off x="5669" y="1720"/>
                <a:ext cx="0" cy="654"/>
              </a:xfrm>
              <a:prstGeom prst="line">
                <a:avLst/>
              </a:prstGeom>
              <a:noFill/>
              <a:ln w="25400">
                <a:solidFill>
                  <a:srgbClr val="0000FF"/>
                </a:solidFill>
                <a:round/>
                <a:headEnd type="none" w="sm" len="sm"/>
                <a:tailEnd type="stealth" w="med" len="lg"/>
              </a:ln>
            </p:spPr>
            <p:txBody>
              <a:bodyPr wrap="none" lIns="0" tIns="0" rIns="0" bIns="0">
                <a:spAutoFit/>
              </a:bodyPr>
              <a:lstStyle/>
              <a:p>
                <a:endParaRPr lang="es-ES" dirty="0"/>
              </a:p>
            </p:txBody>
          </p:sp>
          <p:sp>
            <p:nvSpPr>
              <p:cNvPr id="296" name="Oval 111"/>
              <p:cNvSpPr>
                <a:spLocks noChangeArrowheads="1"/>
              </p:cNvSpPr>
              <p:nvPr/>
            </p:nvSpPr>
            <p:spPr bwMode="auto">
              <a:xfrm>
                <a:off x="5339" y="2742"/>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297" name="Rectangle 112"/>
              <p:cNvSpPr>
                <a:spLocks noChangeArrowheads="1"/>
              </p:cNvSpPr>
              <p:nvPr/>
            </p:nvSpPr>
            <p:spPr bwMode="auto">
              <a:xfrm>
                <a:off x="4764" y="3041"/>
                <a:ext cx="592" cy="155"/>
              </a:xfrm>
              <a:prstGeom prst="rect">
                <a:avLst/>
              </a:prstGeom>
              <a:solidFill>
                <a:srgbClr val="CECED6"/>
              </a:solidFill>
              <a:ln w="9525">
                <a:noFill/>
                <a:miter lim="800000"/>
                <a:headEnd/>
                <a:tailEnd/>
              </a:ln>
            </p:spPr>
            <p:txBody>
              <a:bodyPr wrap="none" lIns="0" tIns="0" rIns="0" bIns="0">
                <a:spAutoFit/>
              </a:bodyPr>
              <a:lstStyle/>
              <a:p>
                <a:pPr marL="668338" indent="-668338" defTabSz="801688" eaLnBrk="0" hangingPunct="0">
                  <a:lnSpc>
                    <a:spcPct val="80000"/>
                  </a:lnSpc>
                </a:pPr>
                <a:r>
                  <a:rPr lang="en-US" sz="1600" b="0" dirty="0">
                    <a:latin typeface="Arial" charset="0"/>
                  </a:rPr>
                  <a:t>Detalle:</a:t>
                </a:r>
                <a:r>
                  <a:rPr lang="en-US" sz="1800" b="0" dirty="0">
                    <a:latin typeface="Arial" charset="0"/>
                  </a:rPr>
                  <a:t>	</a:t>
                </a:r>
              </a:p>
            </p:txBody>
          </p:sp>
          <p:sp>
            <p:nvSpPr>
              <p:cNvPr id="298" name="Rectangle 113"/>
              <p:cNvSpPr>
                <a:spLocks noChangeArrowheads="1"/>
              </p:cNvSpPr>
              <p:nvPr/>
            </p:nvSpPr>
            <p:spPr bwMode="auto">
              <a:xfrm>
                <a:off x="5398" y="3060"/>
                <a:ext cx="182"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299" name="Rectangle 114"/>
              <p:cNvSpPr>
                <a:spLocks noChangeArrowheads="1"/>
              </p:cNvSpPr>
              <p:nvPr/>
            </p:nvSpPr>
            <p:spPr bwMode="auto">
              <a:xfrm>
                <a:off x="5454" y="3097"/>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300" name="Freeform 115"/>
              <p:cNvSpPr>
                <a:spLocks/>
              </p:cNvSpPr>
              <p:nvPr/>
            </p:nvSpPr>
            <p:spPr bwMode="auto">
              <a:xfrm>
                <a:off x="5399" y="3066"/>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chemeClr val="tx1"/>
                </a:solidFill>
                <a:prstDash val="solid"/>
                <a:round/>
                <a:headEnd type="none" w="sm" len="sm"/>
                <a:tailEnd type="none" w="sm" len="sm"/>
              </a:ln>
            </p:spPr>
            <p:txBody>
              <a:bodyPr wrap="none" lIns="0" tIns="0" rIns="0" bIns="0">
                <a:spAutoFit/>
              </a:bodyPr>
              <a:lstStyle/>
              <a:p>
                <a:endParaRPr lang="es-ES" dirty="0"/>
              </a:p>
            </p:txBody>
          </p:sp>
          <p:sp>
            <p:nvSpPr>
              <p:cNvPr id="301" name="Rectangle 116"/>
              <p:cNvSpPr>
                <a:spLocks noChangeArrowheads="1"/>
              </p:cNvSpPr>
              <p:nvPr/>
            </p:nvSpPr>
            <p:spPr bwMode="auto">
              <a:xfrm>
                <a:off x="4826" y="2209"/>
                <a:ext cx="212" cy="163"/>
              </a:xfrm>
              <a:prstGeom prst="rect">
                <a:avLst/>
              </a:prstGeom>
              <a:solidFill>
                <a:srgbClr val="FFFF99"/>
              </a:solidFill>
              <a:ln w="9525">
                <a:noFill/>
                <a:miter lim="800000"/>
                <a:headEnd/>
                <a:tailEnd/>
              </a:ln>
            </p:spPr>
            <p:txBody>
              <a:bodyPr wrap="none" lIns="0" tIns="0" rIns="0" bIns="0">
                <a:spAutoFit/>
              </a:bodyPr>
              <a:lstStyle/>
              <a:p>
                <a:pPr defTabSz="801688" eaLnBrk="0" hangingPunct="0"/>
                <a:r>
                  <a:rPr lang="en-US" sz="1600" b="0" dirty="0">
                    <a:latin typeface="Arial" charset="0"/>
                  </a:rPr>
                  <a:t>OV</a:t>
                </a:r>
              </a:p>
            </p:txBody>
          </p:sp>
          <p:sp>
            <p:nvSpPr>
              <p:cNvPr id="302" name="Rectangle 117"/>
              <p:cNvSpPr>
                <a:spLocks noChangeArrowheads="1"/>
              </p:cNvSpPr>
              <p:nvPr/>
            </p:nvSpPr>
            <p:spPr bwMode="auto">
              <a:xfrm>
                <a:off x="5730" y="2649"/>
                <a:ext cx="136" cy="173"/>
              </a:xfrm>
              <a:prstGeom prst="rect">
                <a:avLst/>
              </a:prstGeom>
              <a:noFill/>
              <a:ln w="9525">
                <a:noFill/>
                <a:miter lim="800000"/>
                <a:headEnd/>
                <a:tailEnd/>
              </a:ln>
            </p:spPr>
            <p:txBody>
              <a:bodyPr wrap="none" lIns="0" tIns="0" rIns="0" bIns="0">
                <a:spAutoFit/>
              </a:bodyPr>
              <a:lstStyle/>
              <a:p>
                <a:pPr defTabSz="801688" eaLnBrk="0" hangingPunct="0"/>
                <a:r>
                  <a:rPr lang="en-US" sz="1600" b="0" dirty="0">
                    <a:latin typeface="Arial" charset="0"/>
                  </a:rPr>
                  <a:t>IV</a:t>
                </a:r>
              </a:p>
            </p:txBody>
          </p:sp>
        </p:grpSp>
        <p:sp>
          <p:nvSpPr>
            <p:cNvPr id="45" name="Freeform 118"/>
            <p:cNvSpPr>
              <a:spLocks noChangeArrowheads="1"/>
            </p:cNvSpPr>
            <p:nvPr/>
          </p:nvSpPr>
          <p:spPr bwMode="auto">
            <a:xfrm>
              <a:off x="3107" y="1997"/>
              <a:ext cx="235" cy="496"/>
            </a:xfrm>
            <a:custGeom>
              <a:avLst/>
              <a:gdLst>
                <a:gd name="T0" fmla="*/ 0 w 235"/>
                <a:gd name="T1" fmla="*/ 0 h 496"/>
                <a:gd name="T2" fmla="*/ 0 w 235"/>
                <a:gd name="T3" fmla="*/ 496 h 496"/>
                <a:gd name="T4" fmla="*/ 235 w 235"/>
                <a:gd name="T5" fmla="*/ 496 h 496"/>
                <a:gd name="T6" fmla="*/ 235 w 235"/>
                <a:gd name="T7" fmla="*/ 442 h 496"/>
                <a:gd name="T8" fmla="*/ 0 60000 65536"/>
                <a:gd name="T9" fmla="*/ 0 60000 65536"/>
                <a:gd name="T10" fmla="*/ 0 60000 65536"/>
                <a:gd name="T11" fmla="*/ 0 60000 65536"/>
                <a:gd name="T12" fmla="*/ 0 w 235"/>
                <a:gd name="T13" fmla="*/ 0 h 496"/>
                <a:gd name="T14" fmla="*/ 235 w 235"/>
                <a:gd name="T15" fmla="*/ 496 h 496"/>
              </a:gdLst>
              <a:ahLst/>
              <a:cxnLst>
                <a:cxn ang="T8">
                  <a:pos x="T0" y="T1"/>
                </a:cxn>
                <a:cxn ang="T9">
                  <a:pos x="T2" y="T3"/>
                </a:cxn>
                <a:cxn ang="T10">
                  <a:pos x="T4" y="T5"/>
                </a:cxn>
                <a:cxn ang="T11">
                  <a:pos x="T6" y="T7"/>
                </a:cxn>
              </a:cxnLst>
              <a:rect l="T12" t="T13" r="T14" b="T15"/>
              <a:pathLst>
                <a:path w="235" h="496">
                  <a:moveTo>
                    <a:pt x="0" y="0"/>
                  </a:moveTo>
                  <a:lnTo>
                    <a:pt x="0" y="496"/>
                  </a:lnTo>
                  <a:lnTo>
                    <a:pt x="235" y="496"/>
                  </a:lnTo>
                  <a:lnTo>
                    <a:pt x="235" y="442"/>
                  </a:lnTo>
                </a:path>
              </a:pathLst>
            </a:custGeom>
            <a:noFill/>
            <a:ln w="6350" cmpd="sng">
              <a:solidFill>
                <a:srgbClr val="0000FF"/>
              </a:solidFill>
              <a:round/>
              <a:headEnd type="none" w="sm" len="sm"/>
              <a:tailEnd type="none" w="sm" len="sm"/>
            </a:ln>
          </p:spPr>
          <p:txBody>
            <a:bodyPr wrap="none" lIns="0" tIns="0" rIns="0" bIns="0">
              <a:spAutoFit/>
            </a:bodyPr>
            <a:lstStyle/>
            <a:p>
              <a:endParaRPr lang="es-ES" dirty="0"/>
            </a:p>
          </p:txBody>
        </p:sp>
        <p:sp>
          <p:nvSpPr>
            <p:cNvPr id="46" name="Line 119"/>
            <p:cNvSpPr>
              <a:spLocks noChangeShapeType="1"/>
            </p:cNvSpPr>
            <p:nvPr/>
          </p:nvSpPr>
          <p:spPr bwMode="auto">
            <a:xfrm>
              <a:off x="3107" y="2071"/>
              <a:ext cx="427" cy="0"/>
            </a:xfrm>
            <a:prstGeom prst="line">
              <a:avLst/>
            </a:prstGeom>
            <a:noFill/>
            <a:ln w="6350">
              <a:solidFill>
                <a:srgbClr val="0000FF"/>
              </a:solidFill>
              <a:round/>
              <a:headEnd type="none" w="sm" len="sm"/>
              <a:tailEnd type="none" w="sm" len="sm"/>
            </a:ln>
          </p:spPr>
          <p:txBody>
            <a:bodyPr wrap="none" lIns="0" tIns="0" rIns="0" bIns="0">
              <a:spAutoFit/>
            </a:bodyPr>
            <a:lstStyle/>
            <a:p>
              <a:endParaRPr lang="es-ES" dirty="0"/>
            </a:p>
          </p:txBody>
        </p:sp>
        <p:grpSp>
          <p:nvGrpSpPr>
            <p:cNvPr id="47" name="Group 120"/>
            <p:cNvGrpSpPr>
              <a:grpSpLocks/>
            </p:cNvGrpSpPr>
            <p:nvPr/>
          </p:nvGrpSpPr>
          <p:grpSpPr bwMode="auto">
            <a:xfrm>
              <a:off x="3019" y="1815"/>
              <a:ext cx="411" cy="178"/>
              <a:chOff x="3019" y="1815"/>
              <a:chExt cx="411" cy="178"/>
            </a:xfrm>
          </p:grpSpPr>
          <p:grpSp>
            <p:nvGrpSpPr>
              <p:cNvPr id="283" name="Group 121"/>
              <p:cNvGrpSpPr>
                <a:grpSpLocks/>
              </p:cNvGrpSpPr>
              <p:nvPr/>
            </p:nvGrpSpPr>
            <p:grpSpPr bwMode="auto">
              <a:xfrm>
                <a:off x="3252" y="1815"/>
                <a:ext cx="178" cy="178"/>
                <a:chOff x="3252" y="1815"/>
                <a:chExt cx="178" cy="178"/>
              </a:xfrm>
            </p:grpSpPr>
            <p:sp>
              <p:nvSpPr>
                <p:cNvPr id="289" name="Oval 122"/>
                <p:cNvSpPr>
                  <a:spLocks noChangeArrowheads="1"/>
                </p:cNvSpPr>
                <p:nvPr/>
              </p:nvSpPr>
              <p:spPr bwMode="auto">
                <a:xfrm>
                  <a:off x="3252" y="1815"/>
                  <a:ext cx="178" cy="178"/>
                </a:xfrm>
                <a:prstGeom prst="ellipse">
                  <a:avLst/>
                </a:prstGeom>
                <a:solidFill>
                  <a:schemeClr val="accent1"/>
                </a:solidFill>
                <a:ln w="9525">
                  <a:solidFill>
                    <a:srgbClr val="DDDDDD"/>
                  </a:solidFill>
                  <a:round/>
                  <a:headEnd/>
                  <a:tailEnd/>
                </a:ln>
              </p:spPr>
              <p:txBody>
                <a:bodyPr wrap="none" lIns="0" tIns="0" rIns="0" bIns="0">
                  <a:spAutoFit/>
                </a:bodyPr>
                <a:lstStyle/>
                <a:p>
                  <a:pPr eaLnBrk="0" hangingPunct="0"/>
                  <a:endParaRPr lang="es-ES" dirty="0"/>
                </a:p>
              </p:txBody>
            </p:sp>
            <p:sp>
              <p:nvSpPr>
                <p:cNvPr id="290" name="Rectangle 123"/>
                <p:cNvSpPr>
                  <a:spLocks noChangeArrowheads="1"/>
                </p:cNvSpPr>
                <p:nvPr/>
              </p:nvSpPr>
              <p:spPr bwMode="auto">
                <a:xfrm>
                  <a:off x="3288" y="1833"/>
                  <a:ext cx="107" cy="154"/>
                </a:xfrm>
                <a:prstGeom prst="rect">
                  <a:avLst/>
                </a:prstGeom>
                <a:noFill/>
                <a:ln w="9525">
                  <a:noFill/>
                  <a:miter lim="800000"/>
                  <a:headEnd/>
                  <a:tailEnd/>
                </a:ln>
              </p:spPr>
              <p:txBody>
                <a:bodyPr wrap="none" lIns="0" tIns="0" rIns="0" bIns="0">
                  <a:spAutoFit/>
                </a:bodyPr>
                <a:lstStyle/>
                <a:p>
                  <a:pPr defTabSz="801688" eaLnBrk="0" hangingPunct="0"/>
                  <a:r>
                    <a:rPr lang="en-US" dirty="0">
                      <a:solidFill>
                        <a:srgbClr val="DDDDDD"/>
                      </a:solidFill>
                      <a:latin typeface="Arial" charset="0"/>
                    </a:rPr>
                    <a:t>M</a:t>
                  </a:r>
                </a:p>
              </p:txBody>
            </p:sp>
          </p:grpSp>
          <p:grpSp>
            <p:nvGrpSpPr>
              <p:cNvPr id="284" name="Group 124"/>
              <p:cNvGrpSpPr>
                <a:grpSpLocks/>
              </p:cNvGrpSpPr>
              <p:nvPr/>
            </p:nvGrpSpPr>
            <p:grpSpPr bwMode="auto">
              <a:xfrm>
                <a:off x="3019" y="1815"/>
                <a:ext cx="178" cy="178"/>
                <a:chOff x="3019" y="1815"/>
                <a:chExt cx="178" cy="178"/>
              </a:xfrm>
            </p:grpSpPr>
            <p:sp>
              <p:nvSpPr>
                <p:cNvPr id="287" name="Oval 125"/>
                <p:cNvSpPr>
                  <a:spLocks noChangeArrowheads="1"/>
                </p:cNvSpPr>
                <p:nvPr/>
              </p:nvSpPr>
              <p:spPr bwMode="auto">
                <a:xfrm>
                  <a:off x="3019" y="1815"/>
                  <a:ext cx="178" cy="178"/>
                </a:xfrm>
                <a:prstGeom prst="ellipse">
                  <a:avLst/>
                </a:prstGeom>
                <a:solidFill>
                  <a:schemeClr val="accent1"/>
                </a:solidFill>
                <a:ln w="9525">
                  <a:solidFill>
                    <a:srgbClr val="DDDDDD"/>
                  </a:solidFill>
                  <a:round/>
                  <a:headEnd/>
                  <a:tailEnd/>
                </a:ln>
              </p:spPr>
              <p:txBody>
                <a:bodyPr wrap="none" lIns="0" tIns="0" rIns="0" bIns="0">
                  <a:spAutoFit/>
                </a:bodyPr>
                <a:lstStyle/>
                <a:p>
                  <a:pPr eaLnBrk="0" hangingPunct="0"/>
                  <a:endParaRPr lang="es-ES" dirty="0"/>
                </a:p>
              </p:txBody>
            </p:sp>
            <p:sp>
              <p:nvSpPr>
                <p:cNvPr id="288" name="Freeform 126"/>
                <p:cNvSpPr>
                  <a:spLocks/>
                </p:cNvSpPr>
                <p:nvPr/>
              </p:nvSpPr>
              <p:spPr bwMode="auto">
                <a:xfrm>
                  <a:off x="3056" y="1916"/>
                  <a:ext cx="105" cy="70"/>
                </a:xfrm>
                <a:custGeom>
                  <a:avLst/>
                  <a:gdLst>
                    <a:gd name="T0" fmla="*/ 104 w 105"/>
                    <a:gd name="T1" fmla="*/ 0 h 70"/>
                    <a:gd name="T2" fmla="*/ 0 w 105"/>
                    <a:gd name="T3" fmla="*/ 0 h 70"/>
                    <a:gd name="T4" fmla="*/ 52 w 105"/>
                    <a:gd name="T5" fmla="*/ 69 h 70"/>
                    <a:gd name="T6" fmla="*/ 104 w 105"/>
                    <a:gd name="T7" fmla="*/ 0 h 70"/>
                    <a:gd name="T8" fmla="*/ 0 60000 65536"/>
                    <a:gd name="T9" fmla="*/ 0 60000 65536"/>
                    <a:gd name="T10" fmla="*/ 0 60000 65536"/>
                    <a:gd name="T11" fmla="*/ 0 60000 65536"/>
                    <a:gd name="T12" fmla="*/ 0 w 105"/>
                    <a:gd name="T13" fmla="*/ 0 h 70"/>
                    <a:gd name="T14" fmla="*/ 105 w 105"/>
                    <a:gd name="T15" fmla="*/ 70 h 70"/>
                  </a:gdLst>
                  <a:ahLst/>
                  <a:cxnLst>
                    <a:cxn ang="T8">
                      <a:pos x="T0" y="T1"/>
                    </a:cxn>
                    <a:cxn ang="T9">
                      <a:pos x="T2" y="T3"/>
                    </a:cxn>
                    <a:cxn ang="T10">
                      <a:pos x="T4" y="T5"/>
                    </a:cxn>
                    <a:cxn ang="T11">
                      <a:pos x="T6" y="T7"/>
                    </a:cxn>
                  </a:cxnLst>
                  <a:rect l="T12" t="T13" r="T14" b="T15"/>
                  <a:pathLst>
                    <a:path w="105" h="70">
                      <a:moveTo>
                        <a:pt x="104" y="0"/>
                      </a:moveTo>
                      <a:lnTo>
                        <a:pt x="0" y="0"/>
                      </a:lnTo>
                      <a:lnTo>
                        <a:pt x="52" y="69"/>
                      </a:lnTo>
                      <a:lnTo>
                        <a:pt x="104" y="0"/>
                      </a:lnTo>
                    </a:path>
                  </a:pathLst>
                </a:custGeom>
                <a:solidFill>
                  <a:srgbClr val="DDDDDD"/>
                </a:solidFill>
                <a:ln w="9525" cap="rnd">
                  <a:noFill/>
                  <a:round/>
                  <a:headEnd/>
                  <a:tailEnd/>
                </a:ln>
              </p:spPr>
              <p:txBody>
                <a:bodyPr wrap="none" lIns="0" tIns="0" rIns="0" bIns="0">
                  <a:spAutoFit/>
                </a:bodyPr>
                <a:lstStyle/>
                <a:p>
                  <a:endParaRPr lang="es-ES" dirty="0"/>
                </a:p>
              </p:txBody>
            </p:sp>
          </p:grpSp>
          <p:sp>
            <p:nvSpPr>
              <p:cNvPr id="285" name="Line 127"/>
              <p:cNvSpPr>
                <a:spLocks noChangeShapeType="1"/>
              </p:cNvSpPr>
              <p:nvPr/>
            </p:nvSpPr>
            <p:spPr bwMode="auto">
              <a:xfrm>
                <a:off x="3200" y="1886"/>
                <a:ext cx="51" cy="0"/>
              </a:xfrm>
              <a:prstGeom prst="line">
                <a:avLst/>
              </a:prstGeom>
              <a:noFill/>
              <a:ln w="12700">
                <a:solidFill>
                  <a:srgbClr val="DDDDDD"/>
                </a:solidFill>
                <a:round/>
                <a:headEnd type="none" w="sm" len="sm"/>
                <a:tailEnd type="none" w="sm" len="sm"/>
              </a:ln>
            </p:spPr>
            <p:txBody>
              <a:bodyPr wrap="none" lIns="0" tIns="0" rIns="0" bIns="0">
                <a:spAutoFit/>
              </a:bodyPr>
              <a:lstStyle/>
              <a:p>
                <a:endParaRPr lang="es-ES" dirty="0"/>
              </a:p>
            </p:txBody>
          </p:sp>
          <p:sp>
            <p:nvSpPr>
              <p:cNvPr id="286" name="Line 128"/>
              <p:cNvSpPr>
                <a:spLocks noChangeShapeType="1"/>
              </p:cNvSpPr>
              <p:nvPr/>
            </p:nvSpPr>
            <p:spPr bwMode="auto">
              <a:xfrm>
                <a:off x="3200" y="1919"/>
                <a:ext cx="51" cy="0"/>
              </a:xfrm>
              <a:prstGeom prst="line">
                <a:avLst/>
              </a:prstGeom>
              <a:noFill/>
              <a:ln w="12700">
                <a:solidFill>
                  <a:srgbClr val="DDDDDD"/>
                </a:solidFill>
                <a:round/>
                <a:headEnd type="none" w="sm" len="sm"/>
                <a:tailEnd type="none" w="sm" len="sm"/>
              </a:ln>
            </p:spPr>
            <p:txBody>
              <a:bodyPr wrap="none" lIns="0" tIns="0" rIns="0" bIns="0">
                <a:spAutoFit/>
              </a:bodyPr>
              <a:lstStyle/>
              <a:p>
                <a:endParaRPr lang="es-ES" dirty="0"/>
              </a:p>
            </p:txBody>
          </p:sp>
        </p:grpSp>
        <p:sp>
          <p:nvSpPr>
            <p:cNvPr id="48" name="Oval 129"/>
            <p:cNvSpPr>
              <a:spLocks noChangeArrowheads="1"/>
            </p:cNvSpPr>
            <p:nvPr/>
          </p:nvSpPr>
          <p:spPr bwMode="auto">
            <a:xfrm>
              <a:off x="3081" y="2043"/>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49" name="Freeform 130"/>
            <p:cNvSpPr>
              <a:spLocks/>
            </p:cNvSpPr>
            <p:nvPr/>
          </p:nvSpPr>
          <p:spPr bwMode="auto">
            <a:xfrm>
              <a:off x="848" y="896"/>
              <a:ext cx="2264" cy="917"/>
            </a:xfrm>
            <a:custGeom>
              <a:avLst/>
              <a:gdLst>
                <a:gd name="T0" fmla="*/ 0 w 2151"/>
                <a:gd name="T1" fmla="*/ 0 h 917"/>
                <a:gd name="T2" fmla="*/ 0 w 2151"/>
                <a:gd name="T3" fmla="*/ 697 h 917"/>
                <a:gd name="T4" fmla="*/ 2150 w 2151"/>
                <a:gd name="T5" fmla="*/ 697 h 917"/>
                <a:gd name="T6" fmla="*/ 2150 w 2151"/>
                <a:gd name="T7" fmla="*/ 916 h 917"/>
                <a:gd name="T8" fmla="*/ 0 60000 65536"/>
                <a:gd name="T9" fmla="*/ 0 60000 65536"/>
                <a:gd name="T10" fmla="*/ 0 60000 65536"/>
                <a:gd name="T11" fmla="*/ 0 60000 65536"/>
                <a:gd name="T12" fmla="*/ 0 w 2151"/>
                <a:gd name="T13" fmla="*/ 0 h 917"/>
                <a:gd name="T14" fmla="*/ 2151 w 2151"/>
                <a:gd name="T15" fmla="*/ 917 h 917"/>
              </a:gdLst>
              <a:ahLst/>
              <a:cxnLst>
                <a:cxn ang="T8">
                  <a:pos x="T0" y="T1"/>
                </a:cxn>
                <a:cxn ang="T9">
                  <a:pos x="T2" y="T3"/>
                </a:cxn>
                <a:cxn ang="T10">
                  <a:pos x="T4" y="T5"/>
                </a:cxn>
                <a:cxn ang="T11">
                  <a:pos x="T6" y="T7"/>
                </a:cxn>
              </a:cxnLst>
              <a:rect l="T12" t="T13" r="T14" b="T15"/>
              <a:pathLst>
                <a:path w="2151" h="917">
                  <a:moveTo>
                    <a:pt x="0" y="0"/>
                  </a:moveTo>
                  <a:lnTo>
                    <a:pt x="0" y="697"/>
                  </a:lnTo>
                  <a:lnTo>
                    <a:pt x="2150" y="697"/>
                  </a:lnTo>
                  <a:lnTo>
                    <a:pt x="2150" y="916"/>
                  </a:lnTo>
                </a:path>
              </a:pathLst>
            </a:custGeom>
            <a:noFill/>
            <a:ln w="6350" cap="rnd" cmpd="sng">
              <a:solidFill>
                <a:srgbClr val="95AAE7"/>
              </a:solidFill>
              <a:prstDash val="solid"/>
              <a:round/>
              <a:headEnd type="none" w="sm" len="sm"/>
              <a:tailEnd type="none" w="sm" len="sm"/>
            </a:ln>
          </p:spPr>
          <p:txBody>
            <a:bodyPr wrap="none" lIns="0" tIns="0" rIns="0" bIns="0">
              <a:spAutoFit/>
            </a:bodyPr>
            <a:lstStyle/>
            <a:p>
              <a:endParaRPr lang="es-ES" dirty="0"/>
            </a:p>
          </p:txBody>
        </p:sp>
        <p:grpSp>
          <p:nvGrpSpPr>
            <p:cNvPr id="50" name="Group 131"/>
            <p:cNvGrpSpPr>
              <a:grpSpLocks/>
            </p:cNvGrpSpPr>
            <p:nvPr/>
          </p:nvGrpSpPr>
          <p:grpSpPr bwMode="auto">
            <a:xfrm>
              <a:off x="3543" y="1957"/>
              <a:ext cx="184" cy="221"/>
              <a:chOff x="3543" y="1957"/>
              <a:chExt cx="184" cy="221"/>
            </a:xfrm>
          </p:grpSpPr>
          <p:sp>
            <p:nvSpPr>
              <p:cNvPr id="279" name="Rectangle 132"/>
              <p:cNvSpPr>
                <a:spLocks noChangeArrowheads="1"/>
              </p:cNvSpPr>
              <p:nvPr/>
            </p:nvSpPr>
            <p:spPr bwMode="auto">
              <a:xfrm>
                <a:off x="3543" y="1984"/>
                <a:ext cx="182" cy="181"/>
              </a:xfrm>
              <a:prstGeom prst="rect">
                <a:avLst/>
              </a:prstGeom>
              <a:solidFill>
                <a:srgbClr val="FFE173"/>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280" name="Line 133"/>
              <p:cNvSpPr>
                <a:spLocks noChangeShapeType="1"/>
              </p:cNvSpPr>
              <p:nvPr/>
            </p:nvSpPr>
            <p:spPr bwMode="auto">
              <a:xfrm flipV="1">
                <a:off x="3547" y="1989"/>
                <a:ext cx="171" cy="17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281" name="Rectangle 134"/>
              <p:cNvSpPr>
                <a:spLocks noChangeArrowheads="1"/>
              </p:cNvSpPr>
              <p:nvPr/>
            </p:nvSpPr>
            <p:spPr bwMode="auto">
              <a:xfrm>
                <a:off x="3551" y="1957"/>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282" name="Rectangle 135"/>
              <p:cNvSpPr>
                <a:spLocks noChangeArrowheads="1"/>
              </p:cNvSpPr>
              <p:nvPr/>
            </p:nvSpPr>
            <p:spPr bwMode="auto">
              <a:xfrm>
                <a:off x="3640" y="2034"/>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chemeClr val="hlink"/>
                    </a:solidFill>
                    <a:latin typeface="Arial" charset="0"/>
                  </a:rPr>
                  <a:t>U</a:t>
                </a:r>
              </a:p>
            </p:txBody>
          </p:sp>
        </p:grpSp>
        <p:sp>
          <p:nvSpPr>
            <p:cNvPr id="51" name="Freeform 136"/>
            <p:cNvSpPr>
              <a:spLocks noChangeArrowheads="1"/>
            </p:cNvSpPr>
            <p:nvPr/>
          </p:nvSpPr>
          <p:spPr bwMode="auto">
            <a:xfrm>
              <a:off x="1104" y="1760"/>
              <a:ext cx="2438" cy="1"/>
            </a:xfrm>
            <a:custGeom>
              <a:avLst/>
              <a:gdLst>
                <a:gd name="T0" fmla="*/ 0 w 2438"/>
                <a:gd name="T1" fmla="*/ 0 h 1"/>
                <a:gd name="T2" fmla="*/ 2438 w 2438"/>
                <a:gd name="T3" fmla="*/ 0 h 1"/>
                <a:gd name="T4" fmla="*/ 0 60000 65536"/>
                <a:gd name="T5" fmla="*/ 0 60000 65536"/>
                <a:gd name="T6" fmla="*/ 0 w 2438"/>
                <a:gd name="T7" fmla="*/ 0 h 1"/>
                <a:gd name="T8" fmla="*/ 2438 w 2438"/>
                <a:gd name="T9" fmla="*/ 1 h 1"/>
              </a:gdLst>
              <a:ahLst/>
              <a:cxnLst>
                <a:cxn ang="T4">
                  <a:pos x="T0" y="T1"/>
                </a:cxn>
                <a:cxn ang="T5">
                  <a:pos x="T2" y="T3"/>
                </a:cxn>
              </a:cxnLst>
              <a:rect l="T6" t="T7" r="T8" b="T9"/>
              <a:pathLst>
                <a:path w="2438" h="1">
                  <a:moveTo>
                    <a:pt x="0" y="0"/>
                  </a:moveTo>
                  <a:lnTo>
                    <a:pt x="2438" y="0"/>
                  </a:lnTo>
                </a:path>
              </a:pathLst>
            </a:custGeom>
            <a:noFill/>
            <a:ln w="6350">
              <a:solidFill>
                <a:srgbClr val="9801FF"/>
              </a:solidFill>
              <a:round/>
              <a:headEnd type="none" w="sm" len="sm"/>
              <a:tailEnd type="none" w="sm" len="sm"/>
            </a:ln>
          </p:spPr>
          <p:txBody>
            <a:bodyPr wrap="none" lIns="0" tIns="0" rIns="0" bIns="0">
              <a:spAutoFit/>
            </a:bodyPr>
            <a:lstStyle/>
            <a:p>
              <a:endParaRPr lang="es-ES" dirty="0"/>
            </a:p>
          </p:txBody>
        </p:sp>
        <p:sp>
          <p:nvSpPr>
            <p:cNvPr id="52" name="Oval 137"/>
            <p:cNvSpPr>
              <a:spLocks noChangeArrowheads="1"/>
            </p:cNvSpPr>
            <p:nvPr/>
          </p:nvSpPr>
          <p:spPr bwMode="auto">
            <a:xfrm>
              <a:off x="1078" y="1736"/>
              <a:ext cx="52" cy="52"/>
            </a:xfrm>
            <a:prstGeom prst="ellipse">
              <a:avLst/>
            </a:prstGeom>
            <a:solidFill>
              <a:srgbClr val="9903FD"/>
            </a:solidFill>
            <a:ln w="9525">
              <a:noFill/>
              <a:round/>
              <a:headEnd/>
              <a:tailEnd/>
            </a:ln>
          </p:spPr>
          <p:txBody>
            <a:bodyPr wrap="none" lIns="0" tIns="0" rIns="0" bIns="0">
              <a:spAutoFit/>
            </a:bodyPr>
            <a:lstStyle/>
            <a:p>
              <a:pPr eaLnBrk="0" hangingPunct="0"/>
              <a:endParaRPr lang="es-ES" dirty="0"/>
            </a:p>
          </p:txBody>
        </p:sp>
        <p:sp>
          <p:nvSpPr>
            <p:cNvPr id="53" name="Freeform 138"/>
            <p:cNvSpPr>
              <a:spLocks noChangeArrowheads="1"/>
            </p:cNvSpPr>
            <p:nvPr/>
          </p:nvSpPr>
          <p:spPr bwMode="auto">
            <a:xfrm>
              <a:off x="1104" y="1122"/>
              <a:ext cx="2" cy="932"/>
            </a:xfrm>
            <a:custGeom>
              <a:avLst/>
              <a:gdLst>
                <a:gd name="T0" fmla="*/ 0 w 2"/>
                <a:gd name="T1" fmla="*/ 932 h 932"/>
                <a:gd name="T2" fmla="*/ 2 w 2"/>
                <a:gd name="T3" fmla="*/ 0 h 932"/>
                <a:gd name="T4" fmla="*/ 0 60000 65536"/>
                <a:gd name="T5" fmla="*/ 0 60000 65536"/>
                <a:gd name="T6" fmla="*/ 0 w 2"/>
                <a:gd name="T7" fmla="*/ 0 h 932"/>
                <a:gd name="T8" fmla="*/ 2 w 2"/>
                <a:gd name="T9" fmla="*/ 932 h 932"/>
              </a:gdLst>
              <a:ahLst/>
              <a:cxnLst>
                <a:cxn ang="T4">
                  <a:pos x="T0" y="T1"/>
                </a:cxn>
                <a:cxn ang="T5">
                  <a:pos x="T2" y="T3"/>
                </a:cxn>
              </a:cxnLst>
              <a:rect l="T6" t="T7" r="T8" b="T9"/>
              <a:pathLst>
                <a:path w="2" h="932">
                  <a:moveTo>
                    <a:pt x="0" y="932"/>
                  </a:moveTo>
                  <a:lnTo>
                    <a:pt x="2" y="0"/>
                  </a:lnTo>
                </a:path>
              </a:pathLst>
            </a:custGeom>
            <a:noFill/>
            <a:ln w="6350" cap="flat" cmpd="sng">
              <a:solidFill>
                <a:srgbClr val="9801FF"/>
              </a:solidFill>
              <a:prstDash val="solid"/>
              <a:round/>
              <a:headEnd type="none" w="sm" len="sm"/>
              <a:tailEnd type="none" w="sm" len="sm"/>
            </a:ln>
          </p:spPr>
          <p:txBody>
            <a:bodyPr wrap="none" lIns="0" tIns="0" rIns="0" bIns="0">
              <a:spAutoFit/>
            </a:bodyPr>
            <a:lstStyle/>
            <a:p>
              <a:endParaRPr lang="es-ES" dirty="0"/>
            </a:p>
          </p:txBody>
        </p:sp>
        <p:sp>
          <p:nvSpPr>
            <p:cNvPr id="54" name="Rectangle 139"/>
            <p:cNvSpPr>
              <a:spLocks noChangeArrowheads="1"/>
            </p:cNvSpPr>
            <p:nvPr/>
          </p:nvSpPr>
          <p:spPr bwMode="auto">
            <a:xfrm>
              <a:off x="1375" y="3102"/>
              <a:ext cx="211" cy="183"/>
            </a:xfrm>
            <a:prstGeom prst="rect">
              <a:avLst/>
            </a:prstGeom>
            <a:noFill/>
            <a:ln w="9525">
              <a:noFill/>
              <a:miter lim="800000"/>
              <a:headEnd/>
              <a:tailEnd/>
            </a:ln>
          </p:spPr>
          <p:txBody>
            <a:bodyPr wrap="none" lIns="0" tIns="0" rIns="0" bIns="0">
              <a:spAutoFit/>
            </a:bodyPr>
            <a:lstStyle/>
            <a:p>
              <a:pPr defTabSz="801688" eaLnBrk="0" hangingPunct="0"/>
              <a:r>
                <a:rPr lang="en-US" sz="1800" dirty="0">
                  <a:latin typeface="Arial" charset="0"/>
                </a:rPr>
                <a:t>PL</a:t>
              </a:r>
            </a:p>
          </p:txBody>
        </p:sp>
        <p:sp>
          <p:nvSpPr>
            <p:cNvPr id="55" name="Rectangle 140"/>
            <p:cNvSpPr>
              <a:spLocks noChangeArrowheads="1"/>
            </p:cNvSpPr>
            <p:nvPr/>
          </p:nvSpPr>
          <p:spPr bwMode="auto">
            <a:xfrm>
              <a:off x="847" y="2520"/>
              <a:ext cx="186" cy="1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PL</a:t>
              </a:r>
              <a:endParaRPr lang="en-US" sz="1800" dirty="0">
                <a:latin typeface="Arial" charset="0"/>
              </a:endParaRPr>
            </a:p>
          </p:txBody>
        </p:sp>
        <p:sp>
          <p:nvSpPr>
            <p:cNvPr id="56" name="Rectangle 141"/>
            <p:cNvSpPr>
              <a:spLocks noChangeArrowheads="1"/>
            </p:cNvSpPr>
            <p:nvPr/>
          </p:nvSpPr>
          <p:spPr bwMode="auto">
            <a:xfrm>
              <a:off x="762" y="1665"/>
              <a:ext cx="195" cy="1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SV</a:t>
              </a:r>
            </a:p>
          </p:txBody>
        </p:sp>
        <p:sp>
          <p:nvSpPr>
            <p:cNvPr id="57" name="Rectangle 142"/>
            <p:cNvSpPr>
              <a:spLocks noChangeArrowheads="1"/>
            </p:cNvSpPr>
            <p:nvPr/>
          </p:nvSpPr>
          <p:spPr bwMode="auto">
            <a:xfrm>
              <a:off x="1269" y="1865"/>
              <a:ext cx="195" cy="1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SV</a:t>
              </a:r>
              <a:endParaRPr lang="en-US" sz="1800" dirty="0">
                <a:latin typeface="Arial" charset="0"/>
              </a:endParaRPr>
            </a:p>
          </p:txBody>
        </p:sp>
        <p:sp>
          <p:nvSpPr>
            <p:cNvPr id="58" name="Freeform 143"/>
            <p:cNvSpPr>
              <a:spLocks/>
            </p:cNvSpPr>
            <p:nvPr/>
          </p:nvSpPr>
          <p:spPr bwMode="auto">
            <a:xfrm>
              <a:off x="1104" y="2238"/>
              <a:ext cx="1" cy="780"/>
            </a:xfrm>
            <a:custGeom>
              <a:avLst/>
              <a:gdLst>
                <a:gd name="T0" fmla="*/ 0 w 1"/>
                <a:gd name="T1" fmla="*/ 0 h 780"/>
                <a:gd name="T2" fmla="*/ 0 w 1"/>
                <a:gd name="T3" fmla="*/ 780 h 780"/>
                <a:gd name="T4" fmla="*/ 0 60000 65536"/>
                <a:gd name="T5" fmla="*/ 0 60000 65536"/>
                <a:gd name="T6" fmla="*/ 0 w 1"/>
                <a:gd name="T7" fmla="*/ 0 h 780"/>
                <a:gd name="T8" fmla="*/ 1 w 1"/>
                <a:gd name="T9" fmla="*/ 780 h 780"/>
              </a:gdLst>
              <a:ahLst/>
              <a:cxnLst>
                <a:cxn ang="T4">
                  <a:pos x="T0" y="T1"/>
                </a:cxn>
                <a:cxn ang="T5">
                  <a:pos x="T2" y="T3"/>
                </a:cxn>
              </a:cxnLst>
              <a:rect l="T6" t="T7" r="T8" b="T9"/>
              <a:pathLst>
                <a:path w="1" h="780">
                  <a:moveTo>
                    <a:pt x="0" y="0"/>
                  </a:moveTo>
                  <a:lnTo>
                    <a:pt x="0" y="780"/>
                  </a:lnTo>
                </a:path>
              </a:pathLst>
            </a:custGeom>
            <a:noFill/>
            <a:ln w="6350" cmpd="sng">
              <a:solidFill>
                <a:srgbClr val="9903FF"/>
              </a:solidFill>
              <a:round/>
              <a:headEnd type="none" w="sm" len="sm"/>
              <a:tailEnd type="none" w="sm" len="sm"/>
            </a:ln>
          </p:spPr>
          <p:txBody>
            <a:bodyPr wrap="none" lIns="0" tIns="0" rIns="0" bIns="0">
              <a:spAutoFit/>
            </a:bodyPr>
            <a:lstStyle/>
            <a:p>
              <a:endParaRPr lang="es-ES" dirty="0"/>
            </a:p>
          </p:txBody>
        </p:sp>
        <p:sp>
          <p:nvSpPr>
            <p:cNvPr id="59" name="Freeform 144"/>
            <p:cNvSpPr>
              <a:spLocks/>
            </p:cNvSpPr>
            <p:nvPr/>
          </p:nvSpPr>
          <p:spPr bwMode="auto">
            <a:xfrm>
              <a:off x="606" y="1118"/>
              <a:ext cx="305" cy="725"/>
            </a:xfrm>
            <a:custGeom>
              <a:avLst/>
              <a:gdLst>
                <a:gd name="T0" fmla="*/ 0 w 441"/>
                <a:gd name="T1" fmla="*/ 717 h 717"/>
                <a:gd name="T2" fmla="*/ 0 w 441"/>
                <a:gd name="T3" fmla="*/ 292 h 717"/>
                <a:gd name="T4" fmla="*/ 441 w 441"/>
                <a:gd name="T5" fmla="*/ 290 h 717"/>
                <a:gd name="T6" fmla="*/ 440 w 441"/>
                <a:gd name="T7" fmla="*/ 0 h 717"/>
                <a:gd name="T8" fmla="*/ 0 60000 65536"/>
                <a:gd name="T9" fmla="*/ 0 60000 65536"/>
                <a:gd name="T10" fmla="*/ 0 60000 65536"/>
                <a:gd name="T11" fmla="*/ 0 60000 65536"/>
                <a:gd name="T12" fmla="*/ 0 w 441"/>
                <a:gd name="T13" fmla="*/ 0 h 717"/>
                <a:gd name="T14" fmla="*/ 441 w 441"/>
                <a:gd name="T15" fmla="*/ 717 h 717"/>
              </a:gdLst>
              <a:ahLst/>
              <a:cxnLst>
                <a:cxn ang="T8">
                  <a:pos x="T0" y="T1"/>
                </a:cxn>
                <a:cxn ang="T9">
                  <a:pos x="T2" y="T3"/>
                </a:cxn>
                <a:cxn ang="T10">
                  <a:pos x="T4" y="T5"/>
                </a:cxn>
                <a:cxn ang="T11">
                  <a:pos x="T6" y="T7"/>
                </a:cxn>
              </a:cxnLst>
              <a:rect l="T12" t="T13" r="T14" b="T15"/>
              <a:pathLst>
                <a:path w="441" h="717">
                  <a:moveTo>
                    <a:pt x="0" y="717"/>
                  </a:moveTo>
                  <a:lnTo>
                    <a:pt x="0" y="292"/>
                  </a:lnTo>
                  <a:lnTo>
                    <a:pt x="441" y="290"/>
                  </a:lnTo>
                  <a:lnTo>
                    <a:pt x="440" y="0"/>
                  </a:lnTo>
                </a:path>
              </a:pathLst>
            </a:custGeom>
            <a:noFill/>
            <a:ln w="6350" cap="flat" cmpd="sng">
              <a:solidFill>
                <a:srgbClr val="9900FF"/>
              </a:solidFill>
              <a:prstDash val="solid"/>
              <a:round/>
              <a:headEnd type="none" w="sm" len="sm"/>
              <a:tailEnd type="none" w="sm" len="sm"/>
            </a:ln>
          </p:spPr>
          <p:txBody>
            <a:bodyPr wrap="none" lIns="0" tIns="0" rIns="0" bIns="0">
              <a:spAutoFit/>
            </a:bodyPr>
            <a:lstStyle/>
            <a:p>
              <a:endParaRPr lang="es-ES" dirty="0"/>
            </a:p>
          </p:txBody>
        </p:sp>
        <p:grpSp>
          <p:nvGrpSpPr>
            <p:cNvPr id="60" name="Group 145"/>
            <p:cNvGrpSpPr>
              <a:grpSpLocks/>
            </p:cNvGrpSpPr>
            <p:nvPr/>
          </p:nvGrpSpPr>
          <p:grpSpPr bwMode="auto">
            <a:xfrm>
              <a:off x="604" y="2024"/>
              <a:ext cx="92" cy="1352"/>
              <a:chOff x="604" y="2028"/>
              <a:chExt cx="92" cy="1352"/>
            </a:xfrm>
          </p:grpSpPr>
          <p:sp>
            <p:nvSpPr>
              <p:cNvPr id="277" name="Freeform 146"/>
              <p:cNvSpPr>
                <a:spLocks/>
              </p:cNvSpPr>
              <p:nvPr/>
            </p:nvSpPr>
            <p:spPr bwMode="auto">
              <a:xfrm>
                <a:off x="604" y="2411"/>
                <a:ext cx="92" cy="969"/>
              </a:xfrm>
              <a:custGeom>
                <a:avLst/>
                <a:gdLst>
                  <a:gd name="T0" fmla="*/ 92 w 92"/>
                  <a:gd name="T1" fmla="*/ 0 h 860"/>
                  <a:gd name="T2" fmla="*/ 0 w 92"/>
                  <a:gd name="T3" fmla="*/ 0 h 860"/>
                  <a:gd name="T4" fmla="*/ 0 w 92"/>
                  <a:gd name="T5" fmla="*/ 860 h 860"/>
                  <a:gd name="T6" fmla="*/ 0 60000 65536"/>
                  <a:gd name="T7" fmla="*/ 0 60000 65536"/>
                  <a:gd name="T8" fmla="*/ 0 60000 65536"/>
                  <a:gd name="T9" fmla="*/ 0 w 92"/>
                  <a:gd name="T10" fmla="*/ 0 h 860"/>
                  <a:gd name="T11" fmla="*/ 92 w 92"/>
                  <a:gd name="T12" fmla="*/ 860 h 860"/>
                </a:gdLst>
                <a:ahLst/>
                <a:cxnLst>
                  <a:cxn ang="T6">
                    <a:pos x="T0" y="T1"/>
                  </a:cxn>
                  <a:cxn ang="T7">
                    <a:pos x="T2" y="T3"/>
                  </a:cxn>
                  <a:cxn ang="T8">
                    <a:pos x="T4" y="T5"/>
                  </a:cxn>
                </a:cxnLst>
                <a:rect l="T9" t="T10" r="T11" b="T12"/>
                <a:pathLst>
                  <a:path w="92" h="860">
                    <a:moveTo>
                      <a:pt x="92" y="0"/>
                    </a:moveTo>
                    <a:lnTo>
                      <a:pt x="0" y="0"/>
                    </a:lnTo>
                    <a:lnTo>
                      <a:pt x="0" y="860"/>
                    </a:lnTo>
                  </a:path>
                </a:pathLst>
              </a:custGeom>
              <a:noFill/>
              <a:ln w="6350" cap="flat" cmpd="sng">
                <a:solidFill>
                  <a:srgbClr val="9903FF"/>
                </a:solidFill>
                <a:prstDash val="solid"/>
                <a:round/>
                <a:headEnd type="none" w="sm" len="sm"/>
                <a:tailEnd type="none" w="sm" len="sm"/>
              </a:ln>
            </p:spPr>
            <p:txBody>
              <a:bodyPr wrap="none" lIns="0" tIns="0" rIns="0" bIns="0">
                <a:spAutoFit/>
              </a:bodyPr>
              <a:lstStyle/>
              <a:p>
                <a:endParaRPr lang="es-ES" dirty="0"/>
              </a:p>
            </p:txBody>
          </p:sp>
          <p:sp>
            <p:nvSpPr>
              <p:cNvPr id="278" name="Line 147"/>
              <p:cNvSpPr>
                <a:spLocks noChangeShapeType="1"/>
              </p:cNvSpPr>
              <p:nvPr/>
            </p:nvSpPr>
            <p:spPr bwMode="auto">
              <a:xfrm>
                <a:off x="605" y="2028"/>
                <a:ext cx="0" cy="381"/>
              </a:xfrm>
              <a:prstGeom prst="line">
                <a:avLst/>
              </a:prstGeom>
              <a:noFill/>
              <a:ln w="6350">
                <a:solidFill>
                  <a:srgbClr val="9903FF"/>
                </a:solidFill>
                <a:round/>
                <a:headEnd type="none" w="sm" len="sm"/>
                <a:tailEnd type="none" w="sm" len="sm"/>
              </a:ln>
            </p:spPr>
            <p:txBody>
              <a:bodyPr wrap="none" lIns="0" tIns="0" rIns="0" bIns="0">
                <a:spAutoFit/>
              </a:bodyPr>
              <a:lstStyle/>
              <a:p>
                <a:endParaRPr lang="es-ES" dirty="0"/>
              </a:p>
            </p:txBody>
          </p:sp>
        </p:grpSp>
        <p:sp>
          <p:nvSpPr>
            <p:cNvPr id="61" name="Freeform 148"/>
            <p:cNvSpPr>
              <a:spLocks noChangeArrowheads="1"/>
            </p:cNvSpPr>
            <p:nvPr/>
          </p:nvSpPr>
          <p:spPr bwMode="auto">
            <a:xfrm>
              <a:off x="3107" y="1997"/>
              <a:ext cx="235" cy="496"/>
            </a:xfrm>
            <a:custGeom>
              <a:avLst/>
              <a:gdLst>
                <a:gd name="T0" fmla="*/ 0 w 235"/>
                <a:gd name="T1" fmla="*/ 0 h 496"/>
                <a:gd name="T2" fmla="*/ 0 w 235"/>
                <a:gd name="T3" fmla="*/ 496 h 496"/>
                <a:gd name="T4" fmla="*/ 235 w 235"/>
                <a:gd name="T5" fmla="*/ 496 h 496"/>
                <a:gd name="T6" fmla="*/ 235 w 235"/>
                <a:gd name="T7" fmla="*/ 442 h 496"/>
                <a:gd name="T8" fmla="*/ 0 60000 65536"/>
                <a:gd name="T9" fmla="*/ 0 60000 65536"/>
                <a:gd name="T10" fmla="*/ 0 60000 65536"/>
                <a:gd name="T11" fmla="*/ 0 60000 65536"/>
                <a:gd name="T12" fmla="*/ 0 w 235"/>
                <a:gd name="T13" fmla="*/ 0 h 496"/>
                <a:gd name="T14" fmla="*/ 235 w 235"/>
                <a:gd name="T15" fmla="*/ 496 h 496"/>
              </a:gdLst>
              <a:ahLst/>
              <a:cxnLst>
                <a:cxn ang="T8">
                  <a:pos x="T0" y="T1"/>
                </a:cxn>
                <a:cxn ang="T9">
                  <a:pos x="T2" y="T3"/>
                </a:cxn>
                <a:cxn ang="T10">
                  <a:pos x="T4" y="T5"/>
                </a:cxn>
                <a:cxn ang="T11">
                  <a:pos x="T6" y="T7"/>
                </a:cxn>
              </a:cxnLst>
              <a:rect l="T12" t="T13" r="T14" b="T15"/>
              <a:pathLst>
                <a:path w="235" h="496">
                  <a:moveTo>
                    <a:pt x="0" y="0"/>
                  </a:moveTo>
                  <a:lnTo>
                    <a:pt x="0" y="496"/>
                  </a:lnTo>
                  <a:lnTo>
                    <a:pt x="235" y="496"/>
                  </a:lnTo>
                  <a:lnTo>
                    <a:pt x="235" y="442"/>
                  </a:lnTo>
                </a:path>
              </a:pathLst>
            </a:custGeom>
            <a:noFill/>
            <a:ln w="25400">
              <a:solidFill>
                <a:srgbClr val="0000FF"/>
              </a:solidFill>
              <a:round/>
              <a:headEnd type="none" w="sm" len="sm"/>
              <a:tailEnd type="none" w="sm" len="sm"/>
            </a:ln>
          </p:spPr>
          <p:txBody>
            <a:bodyPr wrap="none" lIns="0" tIns="0" rIns="0" bIns="0">
              <a:spAutoFit/>
            </a:bodyPr>
            <a:lstStyle/>
            <a:p>
              <a:endParaRPr lang="es-ES" dirty="0"/>
            </a:p>
          </p:txBody>
        </p:sp>
        <p:grpSp>
          <p:nvGrpSpPr>
            <p:cNvPr id="62" name="Group 149"/>
            <p:cNvGrpSpPr>
              <a:grpSpLocks/>
            </p:cNvGrpSpPr>
            <p:nvPr/>
          </p:nvGrpSpPr>
          <p:grpSpPr bwMode="auto">
            <a:xfrm>
              <a:off x="1835" y="2071"/>
              <a:ext cx="1274" cy="57"/>
              <a:chOff x="1835" y="2071"/>
              <a:chExt cx="1274" cy="57"/>
            </a:xfrm>
          </p:grpSpPr>
          <p:sp>
            <p:nvSpPr>
              <p:cNvPr id="273" name="Line 150"/>
              <p:cNvSpPr>
                <a:spLocks noChangeShapeType="1"/>
              </p:cNvSpPr>
              <p:nvPr/>
            </p:nvSpPr>
            <p:spPr bwMode="auto">
              <a:xfrm>
                <a:off x="2844" y="2071"/>
                <a:ext cx="0" cy="57"/>
              </a:xfrm>
              <a:prstGeom prst="line">
                <a:avLst/>
              </a:prstGeom>
              <a:noFill/>
              <a:ln w="25400">
                <a:solidFill>
                  <a:srgbClr val="0000FF"/>
                </a:solidFill>
                <a:round/>
                <a:headEnd type="none" w="sm" len="sm"/>
                <a:tailEnd type="none" w="sm" len="sm"/>
              </a:ln>
            </p:spPr>
            <p:txBody>
              <a:bodyPr wrap="none" lIns="0" tIns="0" rIns="0" bIns="0">
                <a:spAutoFit/>
              </a:bodyPr>
              <a:lstStyle/>
              <a:p>
                <a:endParaRPr lang="es-ES" dirty="0"/>
              </a:p>
            </p:txBody>
          </p:sp>
          <p:sp>
            <p:nvSpPr>
              <p:cNvPr id="274" name="Line 151"/>
              <p:cNvSpPr>
                <a:spLocks noChangeShapeType="1"/>
              </p:cNvSpPr>
              <p:nvPr/>
            </p:nvSpPr>
            <p:spPr bwMode="auto">
              <a:xfrm>
                <a:off x="2170" y="2071"/>
                <a:ext cx="0" cy="57"/>
              </a:xfrm>
              <a:prstGeom prst="line">
                <a:avLst/>
              </a:prstGeom>
              <a:noFill/>
              <a:ln w="25400">
                <a:solidFill>
                  <a:srgbClr val="0000FF"/>
                </a:solidFill>
                <a:round/>
                <a:headEnd type="none" w="sm" len="sm"/>
                <a:tailEnd type="none" w="sm" len="sm"/>
              </a:ln>
            </p:spPr>
            <p:txBody>
              <a:bodyPr wrap="none" lIns="0" tIns="0" rIns="0" bIns="0">
                <a:spAutoFit/>
              </a:bodyPr>
              <a:lstStyle/>
              <a:p>
                <a:endParaRPr lang="es-ES" dirty="0"/>
              </a:p>
            </p:txBody>
          </p:sp>
          <p:sp>
            <p:nvSpPr>
              <p:cNvPr id="275" name="Line 152"/>
              <p:cNvSpPr>
                <a:spLocks noChangeShapeType="1"/>
              </p:cNvSpPr>
              <p:nvPr/>
            </p:nvSpPr>
            <p:spPr bwMode="auto">
              <a:xfrm>
                <a:off x="2512" y="2071"/>
                <a:ext cx="0" cy="57"/>
              </a:xfrm>
              <a:prstGeom prst="line">
                <a:avLst/>
              </a:prstGeom>
              <a:noFill/>
              <a:ln w="25400">
                <a:solidFill>
                  <a:srgbClr val="0000FF"/>
                </a:solidFill>
                <a:round/>
                <a:headEnd type="none" w="sm" len="sm"/>
                <a:tailEnd type="none" w="sm" len="sm"/>
              </a:ln>
            </p:spPr>
            <p:txBody>
              <a:bodyPr wrap="none" lIns="0" tIns="0" rIns="0" bIns="0">
                <a:spAutoFit/>
              </a:bodyPr>
              <a:lstStyle/>
              <a:p>
                <a:endParaRPr lang="es-ES" dirty="0"/>
              </a:p>
            </p:txBody>
          </p:sp>
          <p:sp>
            <p:nvSpPr>
              <p:cNvPr id="276" name="Freeform 153"/>
              <p:cNvSpPr>
                <a:spLocks/>
              </p:cNvSpPr>
              <p:nvPr/>
            </p:nvSpPr>
            <p:spPr bwMode="auto">
              <a:xfrm>
                <a:off x="1835" y="2071"/>
                <a:ext cx="1274" cy="57"/>
              </a:xfrm>
              <a:custGeom>
                <a:avLst/>
                <a:gdLst>
                  <a:gd name="T0" fmla="*/ 0 w 1274"/>
                  <a:gd name="T1" fmla="*/ 56 h 57"/>
                  <a:gd name="T2" fmla="*/ 0 w 1274"/>
                  <a:gd name="T3" fmla="*/ 0 h 57"/>
                  <a:gd name="T4" fmla="*/ 1273 w 1274"/>
                  <a:gd name="T5" fmla="*/ 0 h 57"/>
                  <a:gd name="T6" fmla="*/ 0 60000 65536"/>
                  <a:gd name="T7" fmla="*/ 0 60000 65536"/>
                  <a:gd name="T8" fmla="*/ 0 60000 65536"/>
                  <a:gd name="T9" fmla="*/ 0 w 1274"/>
                  <a:gd name="T10" fmla="*/ 0 h 57"/>
                  <a:gd name="T11" fmla="*/ 1274 w 1274"/>
                  <a:gd name="T12" fmla="*/ 57 h 57"/>
                </a:gdLst>
                <a:ahLst/>
                <a:cxnLst>
                  <a:cxn ang="T6">
                    <a:pos x="T0" y="T1"/>
                  </a:cxn>
                  <a:cxn ang="T7">
                    <a:pos x="T2" y="T3"/>
                  </a:cxn>
                  <a:cxn ang="T8">
                    <a:pos x="T4" y="T5"/>
                  </a:cxn>
                </a:cxnLst>
                <a:rect l="T9" t="T10" r="T11" b="T12"/>
                <a:pathLst>
                  <a:path w="1274" h="57">
                    <a:moveTo>
                      <a:pt x="0" y="56"/>
                    </a:moveTo>
                    <a:lnTo>
                      <a:pt x="0" y="0"/>
                    </a:lnTo>
                    <a:lnTo>
                      <a:pt x="1273" y="0"/>
                    </a:lnTo>
                  </a:path>
                </a:pathLst>
              </a:custGeom>
              <a:noFill/>
              <a:ln w="25400" cap="rnd" cmpd="sng">
                <a:solidFill>
                  <a:srgbClr val="0000FF"/>
                </a:solidFill>
                <a:prstDash val="solid"/>
                <a:round/>
                <a:headEnd type="none" w="sm" len="sm"/>
                <a:tailEnd type="none" w="sm" len="sm"/>
              </a:ln>
            </p:spPr>
            <p:txBody>
              <a:bodyPr wrap="none" lIns="0" tIns="0" rIns="0" bIns="0">
                <a:spAutoFit/>
              </a:bodyPr>
              <a:lstStyle/>
              <a:p>
                <a:endParaRPr lang="es-ES" dirty="0"/>
              </a:p>
            </p:txBody>
          </p:sp>
        </p:grpSp>
        <p:grpSp>
          <p:nvGrpSpPr>
            <p:cNvPr id="63" name="Group 154"/>
            <p:cNvGrpSpPr>
              <a:grpSpLocks/>
            </p:cNvGrpSpPr>
            <p:nvPr/>
          </p:nvGrpSpPr>
          <p:grpSpPr bwMode="auto">
            <a:xfrm>
              <a:off x="5227" y="2377"/>
              <a:ext cx="532" cy="239"/>
              <a:chOff x="5227" y="2377"/>
              <a:chExt cx="532" cy="239"/>
            </a:xfrm>
          </p:grpSpPr>
          <p:grpSp>
            <p:nvGrpSpPr>
              <p:cNvPr id="249" name="Group 155"/>
              <p:cNvGrpSpPr>
                <a:grpSpLocks/>
              </p:cNvGrpSpPr>
              <p:nvPr/>
            </p:nvGrpSpPr>
            <p:grpSpPr bwMode="auto">
              <a:xfrm>
                <a:off x="5382" y="2405"/>
                <a:ext cx="181" cy="184"/>
                <a:chOff x="5382" y="2405"/>
                <a:chExt cx="181" cy="184"/>
              </a:xfrm>
            </p:grpSpPr>
            <p:sp>
              <p:nvSpPr>
                <p:cNvPr id="270" name="Rectangle 156"/>
                <p:cNvSpPr>
                  <a:spLocks noChangeArrowheads="1"/>
                </p:cNvSpPr>
                <p:nvPr/>
              </p:nvSpPr>
              <p:spPr bwMode="auto">
                <a:xfrm>
                  <a:off x="5382" y="2406"/>
                  <a:ext cx="181"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71" name="Freeform 157"/>
                <p:cNvSpPr>
                  <a:spLocks/>
                </p:cNvSpPr>
                <p:nvPr/>
              </p:nvSpPr>
              <p:spPr bwMode="auto">
                <a:xfrm>
                  <a:off x="5436" y="2540"/>
                  <a:ext cx="73" cy="49"/>
                </a:xfrm>
                <a:custGeom>
                  <a:avLst/>
                  <a:gdLst>
                    <a:gd name="T0" fmla="*/ 72 w 73"/>
                    <a:gd name="T1" fmla="*/ 0 h 49"/>
                    <a:gd name="T2" fmla="*/ 0 w 73"/>
                    <a:gd name="T3" fmla="*/ 0 h 49"/>
                    <a:gd name="T4" fmla="*/ 36 w 73"/>
                    <a:gd name="T5" fmla="*/ 48 h 49"/>
                    <a:gd name="T6" fmla="*/ 72 w 73"/>
                    <a:gd name="T7" fmla="*/ 0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72" y="0"/>
                      </a:moveTo>
                      <a:lnTo>
                        <a:pt x="0" y="0"/>
                      </a:lnTo>
                      <a:lnTo>
                        <a:pt x="36" y="48"/>
                      </a:lnTo>
                      <a:lnTo>
                        <a:pt x="72" y="0"/>
                      </a:lnTo>
                    </a:path>
                  </a:pathLst>
                </a:custGeom>
                <a:solidFill>
                  <a:srgbClr val="DDDDDD"/>
                </a:solidFill>
                <a:ln w="9525" cap="rnd">
                  <a:noFill/>
                  <a:round/>
                  <a:headEnd/>
                  <a:tailEnd/>
                </a:ln>
              </p:spPr>
              <p:txBody>
                <a:bodyPr wrap="none" lIns="0" tIns="0" rIns="0" bIns="0">
                  <a:spAutoFit/>
                </a:bodyPr>
                <a:lstStyle/>
                <a:p>
                  <a:endParaRPr lang="es-ES" dirty="0"/>
                </a:p>
              </p:txBody>
            </p:sp>
            <p:sp>
              <p:nvSpPr>
                <p:cNvPr id="272" name="Line 158"/>
                <p:cNvSpPr>
                  <a:spLocks noChangeShapeType="1"/>
                </p:cNvSpPr>
                <p:nvPr/>
              </p:nvSpPr>
              <p:spPr bwMode="auto">
                <a:xfrm>
                  <a:off x="5472" y="2405"/>
                  <a:ext cx="0" cy="135"/>
                </a:xfrm>
                <a:prstGeom prst="line">
                  <a:avLst/>
                </a:prstGeom>
                <a:noFill/>
                <a:ln w="25400">
                  <a:solidFill>
                    <a:srgbClr val="DDDDDD"/>
                  </a:solidFill>
                  <a:round/>
                  <a:headEnd type="none" w="sm" len="sm"/>
                  <a:tailEnd type="none" w="sm" len="sm"/>
                </a:ln>
              </p:spPr>
              <p:txBody>
                <a:bodyPr wrap="none" lIns="0" tIns="0" rIns="0" bIns="0">
                  <a:spAutoFit/>
                </a:bodyPr>
                <a:lstStyle/>
                <a:p>
                  <a:endParaRPr lang="es-ES" dirty="0"/>
                </a:p>
              </p:txBody>
            </p:sp>
          </p:grpSp>
          <p:grpSp>
            <p:nvGrpSpPr>
              <p:cNvPr id="250" name="Group 159"/>
              <p:cNvGrpSpPr>
                <a:grpSpLocks/>
              </p:cNvGrpSpPr>
              <p:nvPr/>
            </p:nvGrpSpPr>
            <p:grpSpPr bwMode="auto">
              <a:xfrm>
                <a:off x="5227" y="2457"/>
                <a:ext cx="145" cy="75"/>
                <a:chOff x="5227" y="2329"/>
                <a:chExt cx="145" cy="75"/>
              </a:xfrm>
            </p:grpSpPr>
            <p:sp>
              <p:nvSpPr>
                <p:cNvPr id="268" name="Rectangle 160"/>
                <p:cNvSpPr>
                  <a:spLocks noChangeArrowheads="1"/>
                </p:cNvSpPr>
                <p:nvPr/>
              </p:nvSpPr>
              <p:spPr bwMode="auto">
                <a:xfrm>
                  <a:off x="5227" y="2331"/>
                  <a:ext cx="145" cy="73"/>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69" name="Line 161"/>
                <p:cNvSpPr>
                  <a:spLocks noChangeShapeType="1"/>
                </p:cNvSpPr>
                <p:nvPr/>
              </p:nvSpPr>
              <p:spPr bwMode="auto">
                <a:xfrm flipH="1" flipV="1">
                  <a:off x="5272" y="2329"/>
                  <a:ext cx="56" cy="75"/>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grpSp>
          <p:sp>
            <p:nvSpPr>
              <p:cNvPr id="251" name="Rectangle 162"/>
              <p:cNvSpPr>
                <a:spLocks noChangeArrowheads="1"/>
              </p:cNvSpPr>
              <p:nvPr/>
            </p:nvSpPr>
            <p:spPr bwMode="auto">
              <a:xfrm>
                <a:off x="5575" y="2406"/>
                <a:ext cx="182"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grpSp>
            <p:nvGrpSpPr>
              <p:cNvPr id="252" name="Group 163"/>
              <p:cNvGrpSpPr>
                <a:grpSpLocks/>
              </p:cNvGrpSpPr>
              <p:nvPr/>
            </p:nvGrpSpPr>
            <p:grpSpPr bwMode="auto">
              <a:xfrm>
                <a:off x="5382" y="2377"/>
                <a:ext cx="377" cy="239"/>
                <a:chOff x="5394" y="2235"/>
                <a:chExt cx="377" cy="239"/>
              </a:xfrm>
            </p:grpSpPr>
            <p:sp>
              <p:nvSpPr>
                <p:cNvPr id="266" name="Line 164"/>
                <p:cNvSpPr>
                  <a:spLocks noChangeShapeType="1"/>
                </p:cNvSpPr>
                <p:nvPr/>
              </p:nvSpPr>
              <p:spPr bwMode="auto">
                <a:xfrm flipH="1">
                  <a:off x="5394" y="2235"/>
                  <a:ext cx="377" cy="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267" name="Line 165"/>
                <p:cNvSpPr>
                  <a:spLocks noChangeShapeType="1"/>
                </p:cNvSpPr>
                <p:nvPr/>
              </p:nvSpPr>
              <p:spPr bwMode="auto">
                <a:xfrm flipH="1">
                  <a:off x="5394" y="2474"/>
                  <a:ext cx="377" cy="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grpSp>
          <p:sp>
            <p:nvSpPr>
              <p:cNvPr id="253" name="Line 166"/>
              <p:cNvSpPr>
                <a:spLocks noChangeShapeType="1"/>
              </p:cNvSpPr>
              <p:nvPr/>
            </p:nvSpPr>
            <p:spPr bwMode="auto">
              <a:xfrm>
                <a:off x="5666" y="2406"/>
                <a:ext cx="0" cy="184"/>
              </a:xfrm>
              <a:prstGeom prst="line">
                <a:avLst/>
              </a:prstGeom>
              <a:noFill/>
              <a:ln w="19050">
                <a:solidFill>
                  <a:srgbClr val="0000FF"/>
                </a:solidFill>
                <a:round/>
                <a:headEnd type="none" w="sm" len="sm"/>
                <a:tailEnd type="none" w="sm" len="sm"/>
              </a:ln>
            </p:spPr>
            <p:txBody>
              <a:bodyPr wrap="none" lIns="0" tIns="0" rIns="0" bIns="0">
                <a:spAutoFit/>
              </a:bodyPr>
              <a:lstStyle/>
              <a:p>
                <a:endParaRPr lang="es-ES" dirty="0"/>
              </a:p>
            </p:txBody>
          </p:sp>
          <p:sp>
            <p:nvSpPr>
              <p:cNvPr id="254" name="Rectangle 167"/>
              <p:cNvSpPr>
                <a:spLocks noChangeArrowheads="1"/>
              </p:cNvSpPr>
              <p:nvPr/>
            </p:nvSpPr>
            <p:spPr bwMode="auto">
              <a:xfrm>
                <a:off x="5623" y="2451"/>
                <a:ext cx="86" cy="86"/>
              </a:xfrm>
              <a:prstGeom prst="rect">
                <a:avLst/>
              </a:prstGeom>
              <a:solidFill>
                <a:schemeClr val="accent1"/>
              </a:solidFill>
              <a:ln w="6350">
                <a:solidFill>
                  <a:schemeClr val="tx1"/>
                </a:solidFill>
                <a:miter lim="800000"/>
                <a:headEnd type="none" w="sm" len="sm"/>
                <a:tailEnd type="none" w="sm" len="sm"/>
              </a:ln>
            </p:spPr>
            <p:txBody>
              <a:bodyPr wrap="none" lIns="0" tIns="0" rIns="0" bIns="0">
                <a:spAutoFit/>
              </a:bodyPr>
              <a:lstStyle/>
              <a:p>
                <a:pPr eaLnBrk="0" hangingPunct="0"/>
                <a:endParaRPr lang="es-ES" dirty="0"/>
              </a:p>
            </p:txBody>
          </p:sp>
          <p:sp>
            <p:nvSpPr>
              <p:cNvPr id="255" name="Freeform 168"/>
              <p:cNvSpPr>
                <a:spLocks/>
              </p:cNvSpPr>
              <p:nvPr/>
            </p:nvSpPr>
            <p:spPr bwMode="auto">
              <a:xfrm>
                <a:off x="5666" y="2426"/>
                <a:ext cx="69" cy="68"/>
              </a:xfrm>
              <a:custGeom>
                <a:avLst/>
                <a:gdLst>
                  <a:gd name="T0" fmla="*/ 0 w 69"/>
                  <a:gd name="T1" fmla="*/ 0 h 68"/>
                  <a:gd name="T2" fmla="*/ 69 w 69"/>
                  <a:gd name="T3" fmla="*/ 0 h 68"/>
                  <a:gd name="T4" fmla="*/ 69 w 69"/>
                  <a:gd name="T5" fmla="*/ 68 h 68"/>
                  <a:gd name="T6" fmla="*/ 45 w 69"/>
                  <a:gd name="T7" fmla="*/ 68 h 68"/>
                  <a:gd name="T8" fmla="*/ 0 60000 65536"/>
                  <a:gd name="T9" fmla="*/ 0 60000 65536"/>
                  <a:gd name="T10" fmla="*/ 0 60000 65536"/>
                  <a:gd name="T11" fmla="*/ 0 60000 65536"/>
                  <a:gd name="T12" fmla="*/ 0 w 69"/>
                  <a:gd name="T13" fmla="*/ 0 h 68"/>
                  <a:gd name="T14" fmla="*/ 69 w 69"/>
                  <a:gd name="T15" fmla="*/ 68 h 68"/>
                </a:gdLst>
                <a:ahLst/>
                <a:cxnLst>
                  <a:cxn ang="T8">
                    <a:pos x="T0" y="T1"/>
                  </a:cxn>
                  <a:cxn ang="T9">
                    <a:pos x="T2" y="T3"/>
                  </a:cxn>
                  <a:cxn ang="T10">
                    <a:pos x="T4" y="T5"/>
                  </a:cxn>
                  <a:cxn ang="T11">
                    <a:pos x="T6" y="T7"/>
                  </a:cxn>
                </a:cxnLst>
                <a:rect l="T12" t="T13" r="T14" b="T15"/>
                <a:pathLst>
                  <a:path w="69" h="68">
                    <a:moveTo>
                      <a:pt x="0" y="0"/>
                    </a:moveTo>
                    <a:lnTo>
                      <a:pt x="69" y="0"/>
                    </a:lnTo>
                    <a:lnTo>
                      <a:pt x="69" y="68"/>
                    </a:lnTo>
                    <a:lnTo>
                      <a:pt x="45" y="68"/>
                    </a:lnTo>
                  </a:path>
                </a:pathLst>
              </a:custGeom>
              <a:noFill/>
              <a:ln w="6350" cap="flat" cmpd="sng">
                <a:solidFill>
                  <a:schemeClr val="tx1"/>
                </a:solidFill>
                <a:prstDash val="dash"/>
                <a:round/>
                <a:headEnd type="none" w="sm" len="sm"/>
                <a:tailEnd type="none" w="sm" len="sm"/>
              </a:ln>
            </p:spPr>
            <p:txBody>
              <a:bodyPr wrap="none" lIns="0" tIns="0" rIns="0" bIns="0">
                <a:spAutoFit/>
              </a:bodyPr>
              <a:lstStyle/>
              <a:p>
                <a:endParaRPr lang="es-ES" dirty="0"/>
              </a:p>
            </p:txBody>
          </p:sp>
          <p:sp>
            <p:nvSpPr>
              <p:cNvPr id="256" name="Freeform 169"/>
              <p:cNvSpPr>
                <a:spLocks/>
              </p:cNvSpPr>
              <p:nvPr/>
            </p:nvSpPr>
            <p:spPr bwMode="auto">
              <a:xfrm flipH="1" flipV="1">
                <a:off x="5594" y="2492"/>
                <a:ext cx="69" cy="68"/>
              </a:xfrm>
              <a:custGeom>
                <a:avLst/>
                <a:gdLst>
                  <a:gd name="T0" fmla="*/ 0 w 69"/>
                  <a:gd name="T1" fmla="*/ 0 h 68"/>
                  <a:gd name="T2" fmla="*/ 69 w 69"/>
                  <a:gd name="T3" fmla="*/ 0 h 68"/>
                  <a:gd name="T4" fmla="*/ 69 w 69"/>
                  <a:gd name="T5" fmla="*/ 68 h 68"/>
                  <a:gd name="T6" fmla="*/ 45 w 69"/>
                  <a:gd name="T7" fmla="*/ 68 h 68"/>
                  <a:gd name="T8" fmla="*/ 0 60000 65536"/>
                  <a:gd name="T9" fmla="*/ 0 60000 65536"/>
                  <a:gd name="T10" fmla="*/ 0 60000 65536"/>
                  <a:gd name="T11" fmla="*/ 0 60000 65536"/>
                  <a:gd name="T12" fmla="*/ 0 w 69"/>
                  <a:gd name="T13" fmla="*/ 0 h 68"/>
                  <a:gd name="T14" fmla="*/ 69 w 69"/>
                  <a:gd name="T15" fmla="*/ 68 h 68"/>
                </a:gdLst>
                <a:ahLst/>
                <a:cxnLst>
                  <a:cxn ang="T8">
                    <a:pos x="T0" y="T1"/>
                  </a:cxn>
                  <a:cxn ang="T9">
                    <a:pos x="T2" y="T3"/>
                  </a:cxn>
                  <a:cxn ang="T10">
                    <a:pos x="T4" y="T5"/>
                  </a:cxn>
                  <a:cxn ang="T11">
                    <a:pos x="T6" y="T7"/>
                  </a:cxn>
                </a:cxnLst>
                <a:rect l="T12" t="T13" r="T14" b="T15"/>
                <a:pathLst>
                  <a:path w="69" h="68">
                    <a:moveTo>
                      <a:pt x="0" y="0"/>
                    </a:moveTo>
                    <a:lnTo>
                      <a:pt x="69" y="0"/>
                    </a:lnTo>
                    <a:lnTo>
                      <a:pt x="69" y="68"/>
                    </a:lnTo>
                    <a:lnTo>
                      <a:pt x="45" y="68"/>
                    </a:lnTo>
                  </a:path>
                </a:pathLst>
              </a:custGeom>
              <a:noFill/>
              <a:ln w="6350" cap="flat" cmpd="sng">
                <a:solidFill>
                  <a:schemeClr val="tx1"/>
                </a:solidFill>
                <a:prstDash val="dash"/>
                <a:round/>
                <a:headEnd type="none" w="sm" len="sm"/>
                <a:tailEnd type="none" w="sm" len="sm"/>
              </a:ln>
            </p:spPr>
            <p:txBody>
              <a:bodyPr wrap="none" lIns="0" tIns="0" rIns="0" bIns="0">
                <a:spAutoFit/>
              </a:bodyPr>
              <a:lstStyle/>
              <a:p>
                <a:endParaRPr lang="es-ES" dirty="0"/>
              </a:p>
            </p:txBody>
          </p:sp>
          <p:sp>
            <p:nvSpPr>
              <p:cNvPr id="257" name="Freeform 170"/>
              <p:cNvSpPr>
                <a:spLocks/>
              </p:cNvSpPr>
              <p:nvPr/>
            </p:nvSpPr>
            <p:spPr bwMode="auto">
              <a:xfrm>
                <a:off x="5665" y="2463"/>
                <a:ext cx="33" cy="62"/>
              </a:xfrm>
              <a:custGeom>
                <a:avLst/>
                <a:gdLst>
                  <a:gd name="T0" fmla="*/ 0 w 33"/>
                  <a:gd name="T1" fmla="*/ 0 h 62"/>
                  <a:gd name="T2" fmla="*/ 33 w 33"/>
                  <a:gd name="T3" fmla="*/ 0 h 62"/>
                  <a:gd name="T4" fmla="*/ 33 w 33"/>
                  <a:gd name="T5" fmla="*/ 62 h 62"/>
                  <a:gd name="T6" fmla="*/ 0 60000 65536"/>
                  <a:gd name="T7" fmla="*/ 0 60000 65536"/>
                  <a:gd name="T8" fmla="*/ 0 60000 65536"/>
                  <a:gd name="T9" fmla="*/ 0 w 33"/>
                  <a:gd name="T10" fmla="*/ 0 h 62"/>
                  <a:gd name="T11" fmla="*/ 33 w 33"/>
                  <a:gd name="T12" fmla="*/ 62 h 62"/>
                </a:gdLst>
                <a:ahLst/>
                <a:cxnLst>
                  <a:cxn ang="T6">
                    <a:pos x="T0" y="T1"/>
                  </a:cxn>
                  <a:cxn ang="T7">
                    <a:pos x="T2" y="T3"/>
                  </a:cxn>
                  <a:cxn ang="T8">
                    <a:pos x="T4" y="T5"/>
                  </a:cxn>
                </a:cxnLst>
                <a:rect l="T9" t="T10" r="T11" b="T12"/>
                <a:pathLst>
                  <a:path w="33" h="62">
                    <a:moveTo>
                      <a:pt x="0" y="0"/>
                    </a:moveTo>
                    <a:lnTo>
                      <a:pt x="33" y="0"/>
                    </a:lnTo>
                    <a:lnTo>
                      <a:pt x="33" y="62"/>
                    </a:lnTo>
                  </a:path>
                </a:pathLst>
              </a:custGeom>
              <a:noFill/>
              <a:ln w="6350" cap="flat" cmpd="sng">
                <a:solidFill>
                  <a:schemeClr val="tx1"/>
                </a:solidFill>
                <a:prstDash val="solid"/>
                <a:round/>
                <a:headEnd type="none" w="sm" len="sm"/>
                <a:tailEnd type="none" w="sm" len="sm"/>
              </a:ln>
            </p:spPr>
            <p:txBody>
              <a:bodyPr wrap="none" lIns="0" tIns="0" rIns="0" bIns="0">
                <a:spAutoFit/>
              </a:bodyPr>
              <a:lstStyle/>
              <a:p>
                <a:endParaRPr lang="es-ES" dirty="0"/>
              </a:p>
            </p:txBody>
          </p:sp>
          <p:sp>
            <p:nvSpPr>
              <p:cNvPr id="258" name="Freeform 171"/>
              <p:cNvSpPr>
                <a:spLocks/>
              </p:cNvSpPr>
              <p:nvPr/>
            </p:nvSpPr>
            <p:spPr bwMode="auto">
              <a:xfrm>
                <a:off x="5685" y="2504"/>
                <a:ext cx="24" cy="29"/>
              </a:xfrm>
              <a:custGeom>
                <a:avLst/>
                <a:gdLst>
                  <a:gd name="T0" fmla="*/ 0 w 24"/>
                  <a:gd name="T1" fmla="*/ 1 h 29"/>
                  <a:gd name="T2" fmla="*/ 13 w 24"/>
                  <a:gd name="T3" fmla="*/ 29 h 29"/>
                  <a:gd name="T4" fmla="*/ 24 w 24"/>
                  <a:gd name="T5" fmla="*/ 0 h 29"/>
                  <a:gd name="T6" fmla="*/ 0 w 24"/>
                  <a:gd name="T7" fmla="*/ 1 h 29"/>
                  <a:gd name="T8" fmla="*/ 0 60000 65536"/>
                  <a:gd name="T9" fmla="*/ 0 60000 65536"/>
                  <a:gd name="T10" fmla="*/ 0 60000 65536"/>
                  <a:gd name="T11" fmla="*/ 0 60000 65536"/>
                  <a:gd name="T12" fmla="*/ 0 w 24"/>
                  <a:gd name="T13" fmla="*/ 0 h 29"/>
                  <a:gd name="T14" fmla="*/ 24 w 24"/>
                  <a:gd name="T15" fmla="*/ 29 h 29"/>
                </a:gdLst>
                <a:ahLst/>
                <a:cxnLst>
                  <a:cxn ang="T8">
                    <a:pos x="T0" y="T1"/>
                  </a:cxn>
                  <a:cxn ang="T9">
                    <a:pos x="T2" y="T3"/>
                  </a:cxn>
                  <a:cxn ang="T10">
                    <a:pos x="T4" y="T5"/>
                  </a:cxn>
                  <a:cxn ang="T11">
                    <a:pos x="T6" y="T7"/>
                  </a:cxn>
                </a:cxnLst>
                <a:rect l="T12" t="T13" r="T14" b="T15"/>
                <a:pathLst>
                  <a:path w="24" h="29">
                    <a:moveTo>
                      <a:pt x="0" y="1"/>
                    </a:moveTo>
                    <a:lnTo>
                      <a:pt x="13" y="29"/>
                    </a:lnTo>
                    <a:lnTo>
                      <a:pt x="24" y="0"/>
                    </a:lnTo>
                    <a:lnTo>
                      <a:pt x="0" y="1"/>
                    </a:lnTo>
                    <a:close/>
                  </a:path>
                </a:pathLst>
              </a:custGeom>
              <a:solidFill>
                <a:schemeClr val="tx1"/>
              </a:solidFill>
              <a:ln w="12700" cap="flat" cmpd="sng">
                <a:noFill/>
                <a:prstDash val="solid"/>
                <a:round/>
                <a:headEnd type="none" w="sm" len="sm"/>
                <a:tailEnd type="none" w="sm" len="sm"/>
              </a:ln>
            </p:spPr>
            <p:txBody>
              <a:bodyPr wrap="none" lIns="0" tIns="0" rIns="0" bIns="0">
                <a:spAutoFit/>
              </a:bodyPr>
              <a:lstStyle/>
              <a:p>
                <a:endParaRPr lang="es-ES" dirty="0"/>
              </a:p>
            </p:txBody>
          </p:sp>
          <p:grpSp>
            <p:nvGrpSpPr>
              <p:cNvPr id="259" name="Group 172"/>
              <p:cNvGrpSpPr>
                <a:grpSpLocks/>
              </p:cNvGrpSpPr>
              <p:nvPr/>
            </p:nvGrpSpPr>
            <p:grpSpPr bwMode="auto">
              <a:xfrm>
                <a:off x="5584" y="2439"/>
                <a:ext cx="39" cy="47"/>
                <a:chOff x="5809" y="2498"/>
                <a:chExt cx="43" cy="47"/>
              </a:xfrm>
            </p:grpSpPr>
            <p:sp>
              <p:nvSpPr>
                <p:cNvPr id="261" name="Line 173"/>
                <p:cNvSpPr>
                  <a:spLocks noChangeShapeType="1"/>
                </p:cNvSpPr>
                <p:nvPr/>
              </p:nvSpPr>
              <p:spPr bwMode="auto">
                <a:xfrm flipV="1">
                  <a:off x="5837" y="2499"/>
                  <a:ext cx="14" cy="46"/>
                </a:xfrm>
                <a:prstGeom prst="line">
                  <a:avLst/>
                </a:prstGeom>
                <a:noFill/>
                <a:ln w="6350">
                  <a:solidFill>
                    <a:schemeClr val="tx1"/>
                  </a:solidFill>
                  <a:round/>
                  <a:headEnd type="none" w="sm" len="sm"/>
                  <a:tailEnd type="none" w="sm" len="sm"/>
                </a:ln>
              </p:spPr>
              <p:txBody>
                <a:bodyPr wrap="none" lIns="0" tIns="0" rIns="0" bIns="0">
                  <a:spAutoFit/>
                </a:bodyPr>
                <a:lstStyle/>
                <a:p>
                  <a:endParaRPr lang="es-ES" dirty="0"/>
                </a:p>
              </p:txBody>
            </p:sp>
            <p:sp>
              <p:nvSpPr>
                <p:cNvPr id="262" name="Line 174"/>
                <p:cNvSpPr>
                  <a:spLocks noChangeShapeType="1"/>
                </p:cNvSpPr>
                <p:nvPr/>
              </p:nvSpPr>
              <p:spPr bwMode="auto">
                <a:xfrm flipH="1" flipV="1">
                  <a:off x="5823" y="2499"/>
                  <a:ext cx="14" cy="46"/>
                </a:xfrm>
                <a:prstGeom prst="line">
                  <a:avLst/>
                </a:prstGeom>
                <a:noFill/>
                <a:ln w="6350">
                  <a:solidFill>
                    <a:schemeClr val="tx1"/>
                  </a:solidFill>
                  <a:round/>
                  <a:headEnd type="none" w="sm" len="sm"/>
                  <a:tailEnd type="none" w="sm" len="sm"/>
                </a:ln>
              </p:spPr>
              <p:txBody>
                <a:bodyPr wrap="none" lIns="0" tIns="0" rIns="0" bIns="0">
                  <a:spAutoFit/>
                </a:bodyPr>
                <a:lstStyle/>
                <a:p>
                  <a:endParaRPr lang="es-ES" dirty="0"/>
                </a:p>
              </p:txBody>
            </p:sp>
            <p:sp>
              <p:nvSpPr>
                <p:cNvPr id="263" name="Line 175"/>
                <p:cNvSpPr>
                  <a:spLocks noChangeShapeType="1"/>
                </p:cNvSpPr>
                <p:nvPr/>
              </p:nvSpPr>
              <p:spPr bwMode="auto">
                <a:xfrm flipV="1">
                  <a:off x="5809" y="2499"/>
                  <a:ext cx="14" cy="46"/>
                </a:xfrm>
                <a:prstGeom prst="line">
                  <a:avLst/>
                </a:prstGeom>
                <a:noFill/>
                <a:ln w="6350">
                  <a:solidFill>
                    <a:schemeClr val="tx1"/>
                  </a:solidFill>
                  <a:round/>
                  <a:headEnd type="none" w="sm" len="sm"/>
                  <a:tailEnd type="none" w="sm" len="sm"/>
                </a:ln>
              </p:spPr>
              <p:txBody>
                <a:bodyPr wrap="none" lIns="0" tIns="0" rIns="0" bIns="0">
                  <a:spAutoFit/>
                </a:bodyPr>
                <a:lstStyle/>
                <a:p>
                  <a:endParaRPr lang="es-ES" dirty="0"/>
                </a:p>
              </p:txBody>
            </p:sp>
            <p:sp>
              <p:nvSpPr>
                <p:cNvPr id="264" name="Line 176"/>
                <p:cNvSpPr>
                  <a:spLocks noChangeShapeType="1"/>
                </p:cNvSpPr>
                <p:nvPr/>
              </p:nvSpPr>
              <p:spPr bwMode="auto">
                <a:xfrm flipV="1">
                  <a:off x="5852" y="2498"/>
                  <a:ext cx="0" cy="45"/>
                </a:xfrm>
                <a:prstGeom prst="line">
                  <a:avLst/>
                </a:prstGeom>
                <a:noFill/>
                <a:ln w="6350">
                  <a:solidFill>
                    <a:schemeClr val="tx1"/>
                  </a:solidFill>
                  <a:round/>
                  <a:headEnd type="none" w="sm" len="sm"/>
                  <a:tailEnd type="none" w="sm" len="sm"/>
                </a:ln>
              </p:spPr>
              <p:txBody>
                <a:bodyPr wrap="none" lIns="0" tIns="0" rIns="0" bIns="0">
                  <a:spAutoFit/>
                </a:bodyPr>
                <a:lstStyle/>
                <a:p>
                  <a:endParaRPr lang="es-ES" dirty="0"/>
                </a:p>
              </p:txBody>
            </p:sp>
            <p:sp>
              <p:nvSpPr>
                <p:cNvPr id="265" name="Line 177"/>
                <p:cNvSpPr>
                  <a:spLocks noChangeShapeType="1"/>
                </p:cNvSpPr>
                <p:nvPr/>
              </p:nvSpPr>
              <p:spPr bwMode="auto">
                <a:xfrm flipV="1">
                  <a:off x="5809" y="2499"/>
                  <a:ext cx="0" cy="45"/>
                </a:xfrm>
                <a:prstGeom prst="line">
                  <a:avLst/>
                </a:prstGeom>
                <a:noFill/>
                <a:ln w="6350">
                  <a:solidFill>
                    <a:schemeClr val="tx1"/>
                  </a:solidFill>
                  <a:round/>
                  <a:headEnd type="none" w="sm" len="sm"/>
                  <a:tailEnd type="none" w="sm" len="sm"/>
                </a:ln>
              </p:spPr>
              <p:txBody>
                <a:bodyPr wrap="none" lIns="0" tIns="0" rIns="0" bIns="0">
                  <a:spAutoFit/>
                </a:bodyPr>
                <a:lstStyle/>
                <a:p>
                  <a:endParaRPr lang="es-ES" dirty="0"/>
                </a:p>
              </p:txBody>
            </p:sp>
          </p:grpSp>
          <p:sp>
            <p:nvSpPr>
              <p:cNvPr id="260" name="Line 178"/>
              <p:cNvSpPr>
                <a:spLocks noChangeShapeType="1"/>
              </p:cNvSpPr>
              <p:nvPr/>
            </p:nvSpPr>
            <p:spPr bwMode="auto">
              <a:xfrm flipV="1">
                <a:off x="5256" y="2418"/>
                <a:ext cx="77" cy="148"/>
              </a:xfrm>
              <a:prstGeom prst="line">
                <a:avLst/>
              </a:prstGeom>
              <a:noFill/>
              <a:ln w="12700">
                <a:solidFill>
                  <a:srgbClr val="DDDDDD"/>
                </a:solidFill>
                <a:round/>
                <a:headEnd type="none" w="sm" len="sm"/>
                <a:tailEnd type="triangle" w="sm" len="sm"/>
              </a:ln>
            </p:spPr>
            <p:txBody>
              <a:bodyPr wrap="none" lIns="0" tIns="0" rIns="0" bIns="0">
                <a:spAutoFit/>
              </a:bodyPr>
              <a:lstStyle/>
              <a:p>
                <a:endParaRPr lang="es-ES" dirty="0"/>
              </a:p>
            </p:txBody>
          </p:sp>
        </p:grpSp>
        <p:grpSp>
          <p:nvGrpSpPr>
            <p:cNvPr id="64" name="Group 179"/>
            <p:cNvGrpSpPr>
              <a:grpSpLocks/>
            </p:cNvGrpSpPr>
            <p:nvPr/>
          </p:nvGrpSpPr>
          <p:grpSpPr bwMode="auto">
            <a:xfrm>
              <a:off x="4974" y="1941"/>
              <a:ext cx="530" cy="239"/>
              <a:chOff x="4974" y="1941"/>
              <a:chExt cx="530" cy="239"/>
            </a:xfrm>
          </p:grpSpPr>
          <p:grpSp>
            <p:nvGrpSpPr>
              <p:cNvPr id="233" name="Group 180"/>
              <p:cNvGrpSpPr>
                <a:grpSpLocks/>
              </p:cNvGrpSpPr>
              <p:nvPr/>
            </p:nvGrpSpPr>
            <p:grpSpPr bwMode="auto">
              <a:xfrm>
                <a:off x="4976" y="1970"/>
                <a:ext cx="181" cy="181"/>
                <a:chOff x="4976" y="1842"/>
                <a:chExt cx="181" cy="181"/>
              </a:xfrm>
            </p:grpSpPr>
            <p:sp>
              <p:nvSpPr>
                <p:cNvPr id="246" name="Rectangle 181"/>
                <p:cNvSpPr>
                  <a:spLocks noChangeArrowheads="1"/>
                </p:cNvSpPr>
                <p:nvPr/>
              </p:nvSpPr>
              <p:spPr bwMode="auto">
                <a:xfrm>
                  <a:off x="4976" y="1842"/>
                  <a:ext cx="181"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247" name="Freeform 182"/>
                <p:cNvSpPr>
                  <a:spLocks/>
                </p:cNvSpPr>
                <p:nvPr/>
              </p:nvSpPr>
              <p:spPr bwMode="auto">
                <a:xfrm>
                  <a:off x="5031" y="1843"/>
                  <a:ext cx="73" cy="49"/>
                </a:xfrm>
                <a:custGeom>
                  <a:avLst/>
                  <a:gdLst>
                    <a:gd name="T0" fmla="*/ 0 w 73"/>
                    <a:gd name="T1" fmla="*/ 48 h 49"/>
                    <a:gd name="T2" fmla="*/ 72 w 73"/>
                    <a:gd name="T3" fmla="*/ 48 h 49"/>
                    <a:gd name="T4" fmla="*/ 36 w 73"/>
                    <a:gd name="T5" fmla="*/ 0 h 49"/>
                    <a:gd name="T6" fmla="*/ 0 w 73"/>
                    <a:gd name="T7" fmla="*/ 48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48"/>
                      </a:moveTo>
                      <a:lnTo>
                        <a:pt x="72" y="48"/>
                      </a:lnTo>
                      <a:lnTo>
                        <a:pt x="36" y="0"/>
                      </a:lnTo>
                      <a:lnTo>
                        <a:pt x="0" y="48"/>
                      </a:lnTo>
                    </a:path>
                  </a:pathLst>
                </a:custGeom>
                <a:solidFill>
                  <a:srgbClr val="0000FF"/>
                </a:solidFill>
                <a:ln w="9525" cap="rnd">
                  <a:noFill/>
                  <a:round/>
                  <a:headEnd/>
                  <a:tailEnd/>
                </a:ln>
              </p:spPr>
              <p:txBody>
                <a:bodyPr wrap="none" lIns="0" tIns="0" rIns="0" bIns="0">
                  <a:spAutoFit/>
                </a:bodyPr>
                <a:lstStyle/>
                <a:p>
                  <a:endParaRPr lang="es-ES" dirty="0"/>
                </a:p>
              </p:txBody>
            </p:sp>
            <p:sp>
              <p:nvSpPr>
                <p:cNvPr id="248" name="Line 183"/>
                <p:cNvSpPr>
                  <a:spLocks noChangeShapeType="1"/>
                </p:cNvSpPr>
                <p:nvPr/>
              </p:nvSpPr>
              <p:spPr bwMode="auto">
                <a:xfrm>
                  <a:off x="5067" y="1891"/>
                  <a:ext cx="0" cy="128"/>
                </a:xfrm>
                <a:prstGeom prst="line">
                  <a:avLst/>
                </a:prstGeom>
                <a:noFill/>
                <a:ln w="25400">
                  <a:solidFill>
                    <a:srgbClr val="0000FF"/>
                  </a:solidFill>
                  <a:round/>
                  <a:headEnd type="none" w="sm" len="sm"/>
                  <a:tailEnd type="none" w="sm" len="sm"/>
                </a:ln>
              </p:spPr>
              <p:txBody>
                <a:bodyPr wrap="none" lIns="0" tIns="0" rIns="0" bIns="0">
                  <a:spAutoFit/>
                </a:bodyPr>
                <a:lstStyle/>
                <a:p>
                  <a:endParaRPr lang="es-ES" dirty="0"/>
                </a:p>
              </p:txBody>
            </p:sp>
          </p:grpSp>
          <p:grpSp>
            <p:nvGrpSpPr>
              <p:cNvPr id="234" name="Group 184"/>
              <p:cNvGrpSpPr>
                <a:grpSpLocks/>
              </p:cNvGrpSpPr>
              <p:nvPr/>
            </p:nvGrpSpPr>
            <p:grpSpPr bwMode="auto">
              <a:xfrm>
                <a:off x="5359" y="2021"/>
                <a:ext cx="145" cy="75"/>
                <a:chOff x="5359" y="1893"/>
                <a:chExt cx="145" cy="75"/>
              </a:xfrm>
            </p:grpSpPr>
            <p:sp>
              <p:nvSpPr>
                <p:cNvPr id="244" name="Rectangle 185"/>
                <p:cNvSpPr>
                  <a:spLocks noChangeArrowheads="1"/>
                </p:cNvSpPr>
                <p:nvPr/>
              </p:nvSpPr>
              <p:spPr bwMode="auto">
                <a:xfrm>
                  <a:off x="5359" y="1895"/>
                  <a:ext cx="145" cy="73"/>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45" name="Line 186"/>
                <p:cNvSpPr>
                  <a:spLocks noChangeShapeType="1"/>
                </p:cNvSpPr>
                <p:nvPr/>
              </p:nvSpPr>
              <p:spPr bwMode="auto">
                <a:xfrm flipV="1">
                  <a:off x="5403" y="1893"/>
                  <a:ext cx="56" cy="75"/>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grpSp>
          <p:grpSp>
            <p:nvGrpSpPr>
              <p:cNvPr id="235" name="Group 187"/>
              <p:cNvGrpSpPr>
                <a:grpSpLocks/>
              </p:cNvGrpSpPr>
              <p:nvPr/>
            </p:nvGrpSpPr>
            <p:grpSpPr bwMode="auto">
              <a:xfrm>
                <a:off x="5167" y="1970"/>
                <a:ext cx="182" cy="181"/>
                <a:chOff x="5167" y="1842"/>
                <a:chExt cx="182" cy="181"/>
              </a:xfrm>
            </p:grpSpPr>
            <p:sp>
              <p:nvSpPr>
                <p:cNvPr id="240" name="Rectangle 188"/>
                <p:cNvSpPr>
                  <a:spLocks noChangeArrowheads="1"/>
                </p:cNvSpPr>
                <p:nvPr/>
              </p:nvSpPr>
              <p:spPr bwMode="auto">
                <a:xfrm>
                  <a:off x="5167" y="1842"/>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grpSp>
              <p:nvGrpSpPr>
                <p:cNvPr id="241" name="Group 189"/>
                <p:cNvGrpSpPr>
                  <a:grpSpLocks/>
                </p:cNvGrpSpPr>
                <p:nvPr/>
              </p:nvGrpSpPr>
              <p:grpSpPr bwMode="auto">
                <a:xfrm>
                  <a:off x="5210" y="1845"/>
                  <a:ext cx="97" cy="175"/>
                  <a:chOff x="5210" y="1831"/>
                  <a:chExt cx="97" cy="175"/>
                </a:xfrm>
              </p:grpSpPr>
              <p:sp>
                <p:nvSpPr>
                  <p:cNvPr id="242" name="Freeform 190"/>
                  <p:cNvSpPr>
                    <a:spLocks/>
                  </p:cNvSpPr>
                  <p:nvPr/>
                </p:nvSpPr>
                <p:spPr bwMode="auto">
                  <a:xfrm>
                    <a:off x="5210" y="1831"/>
                    <a:ext cx="97" cy="59"/>
                  </a:xfrm>
                  <a:custGeom>
                    <a:avLst/>
                    <a:gdLst>
                      <a:gd name="T0" fmla="*/ 48 w 97"/>
                      <a:gd name="T1" fmla="*/ 0 h 59"/>
                      <a:gd name="T2" fmla="*/ 48 w 97"/>
                      <a:gd name="T3" fmla="*/ 58 h 59"/>
                      <a:gd name="T4" fmla="*/ 0 w 97"/>
                      <a:gd name="T5" fmla="*/ 58 h 59"/>
                      <a:gd name="T6" fmla="*/ 96 w 97"/>
                      <a:gd name="T7" fmla="*/ 58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0"/>
                        </a:moveTo>
                        <a:lnTo>
                          <a:pt x="48" y="58"/>
                        </a:lnTo>
                        <a:lnTo>
                          <a:pt x="0" y="58"/>
                        </a:lnTo>
                        <a:lnTo>
                          <a:pt x="96" y="58"/>
                        </a:lnTo>
                      </a:path>
                    </a:pathLst>
                  </a:custGeom>
                  <a:noFill/>
                  <a:ln w="25400" cap="rnd" cmpd="sng">
                    <a:solidFill>
                      <a:srgbClr val="DDDDDD"/>
                    </a:solidFill>
                    <a:prstDash val="solid"/>
                    <a:round/>
                    <a:headEnd type="none" w="sm" len="sm"/>
                    <a:tailEnd type="none" w="sm" len="sm"/>
                  </a:ln>
                </p:spPr>
                <p:txBody>
                  <a:bodyPr wrap="none" lIns="0" tIns="0" rIns="0" bIns="0">
                    <a:spAutoFit/>
                  </a:bodyPr>
                  <a:lstStyle/>
                  <a:p>
                    <a:endParaRPr lang="es-ES" dirty="0"/>
                  </a:p>
                </p:txBody>
              </p:sp>
              <p:sp>
                <p:nvSpPr>
                  <p:cNvPr id="243" name="Freeform 191"/>
                  <p:cNvSpPr>
                    <a:spLocks/>
                  </p:cNvSpPr>
                  <p:nvPr/>
                </p:nvSpPr>
                <p:spPr bwMode="auto">
                  <a:xfrm>
                    <a:off x="5210" y="1947"/>
                    <a:ext cx="97" cy="59"/>
                  </a:xfrm>
                  <a:custGeom>
                    <a:avLst/>
                    <a:gdLst>
                      <a:gd name="T0" fmla="*/ 48 w 97"/>
                      <a:gd name="T1" fmla="*/ 58 h 59"/>
                      <a:gd name="T2" fmla="*/ 48 w 97"/>
                      <a:gd name="T3" fmla="*/ 0 h 59"/>
                      <a:gd name="T4" fmla="*/ 0 w 97"/>
                      <a:gd name="T5" fmla="*/ 0 h 59"/>
                      <a:gd name="T6" fmla="*/ 96 w 97"/>
                      <a:gd name="T7" fmla="*/ 0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58"/>
                        </a:moveTo>
                        <a:lnTo>
                          <a:pt x="48" y="0"/>
                        </a:lnTo>
                        <a:lnTo>
                          <a:pt x="0" y="0"/>
                        </a:lnTo>
                        <a:lnTo>
                          <a:pt x="96" y="0"/>
                        </a:lnTo>
                      </a:path>
                    </a:pathLst>
                  </a:custGeom>
                  <a:noFill/>
                  <a:ln w="25400"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grpSp>
            <p:nvGrpSpPr>
              <p:cNvPr id="236" name="Group 192"/>
              <p:cNvGrpSpPr>
                <a:grpSpLocks/>
              </p:cNvGrpSpPr>
              <p:nvPr/>
            </p:nvGrpSpPr>
            <p:grpSpPr bwMode="auto">
              <a:xfrm>
                <a:off x="4974" y="1941"/>
                <a:ext cx="377" cy="239"/>
                <a:chOff x="4974" y="1799"/>
                <a:chExt cx="377" cy="239"/>
              </a:xfrm>
            </p:grpSpPr>
            <p:sp>
              <p:nvSpPr>
                <p:cNvPr id="238" name="Line 193"/>
                <p:cNvSpPr>
                  <a:spLocks noChangeShapeType="1"/>
                </p:cNvSpPr>
                <p:nvPr/>
              </p:nvSpPr>
              <p:spPr bwMode="auto">
                <a:xfrm>
                  <a:off x="4974" y="1799"/>
                  <a:ext cx="377" cy="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239" name="Line 194"/>
                <p:cNvSpPr>
                  <a:spLocks noChangeShapeType="1"/>
                </p:cNvSpPr>
                <p:nvPr/>
              </p:nvSpPr>
              <p:spPr bwMode="auto">
                <a:xfrm>
                  <a:off x="4974" y="2038"/>
                  <a:ext cx="377" cy="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grpSp>
          <p:sp>
            <p:nvSpPr>
              <p:cNvPr id="237" name="Line 195"/>
              <p:cNvSpPr>
                <a:spLocks noChangeShapeType="1"/>
              </p:cNvSpPr>
              <p:nvPr/>
            </p:nvSpPr>
            <p:spPr bwMode="auto">
              <a:xfrm flipH="1" flipV="1">
                <a:off x="5388" y="1972"/>
                <a:ext cx="77" cy="148"/>
              </a:xfrm>
              <a:prstGeom prst="line">
                <a:avLst/>
              </a:prstGeom>
              <a:noFill/>
              <a:ln w="12700">
                <a:solidFill>
                  <a:srgbClr val="DDDDDD"/>
                </a:solidFill>
                <a:round/>
                <a:headEnd type="none" w="sm" len="sm"/>
                <a:tailEnd type="triangle" w="sm" len="sm"/>
              </a:ln>
            </p:spPr>
            <p:txBody>
              <a:bodyPr wrap="none" lIns="0" tIns="0" rIns="0" bIns="0">
                <a:spAutoFit/>
              </a:bodyPr>
              <a:lstStyle/>
              <a:p>
                <a:endParaRPr lang="es-ES" dirty="0"/>
              </a:p>
            </p:txBody>
          </p:sp>
        </p:grpSp>
        <p:sp>
          <p:nvSpPr>
            <p:cNvPr id="65" name="Freeform 196"/>
            <p:cNvSpPr>
              <a:spLocks/>
            </p:cNvSpPr>
            <p:nvPr/>
          </p:nvSpPr>
          <p:spPr bwMode="auto">
            <a:xfrm>
              <a:off x="1104" y="3032"/>
              <a:ext cx="168" cy="373"/>
            </a:xfrm>
            <a:custGeom>
              <a:avLst/>
              <a:gdLst>
                <a:gd name="T0" fmla="*/ 88 w 168"/>
                <a:gd name="T1" fmla="*/ 0 h 385"/>
                <a:gd name="T2" fmla="*/ 0 w 168"/>
                <a:gd name="T3" fmla="*/ 0 h 385"/>
                <a:gd name="T4" fmla="*/ 0 w 168"/>
                <a:gd name="T5" fmla="*/ 172 h 385"/>
                <a:gd name="T6" fmla="*/ 168 w 168"/>
                <a:gd name="T7" fmla="*/ 172 h 385"/>
                <a:gd name="T8" fmla="*/ 168 w 168"/>
                <a:gd name="T9" fmla="*/ 385 h 385"/>
                <a:gd name="T10" fmla="*/ 0 60000 65536"/>
                <a:gd name="T11" fmla="*/ 0 60000 65536"/>
                <a:gd name="T12" fmla="*/ 0 60000 65536"/>
                <a:gd name="T13" fmla="*/ 0 60000 65536"/>
                <a:gd name="T14" fmla="*/ 0 60000 65536"/>
                <a:gd name="T15" fmla="*/ 0 w 168"/>
                <a:gd name="T16" fmla="*/ 0 h 385"/>
                <a:gd name="T17" fmla="*/ 168 w 168"/>
                <a:gd name="T18" fmla="*/ 385 h 385"/>
              </a:gdLst>
              <a:ahLst/>
              <a:cxnLst>
                <a:cxn ang="T10">
                  <a:pos x="T0" y="T1"/>
                </a:cxn>
                <a:cxn ang="T11">
                  <a:pos x="T2" y="T3"/>
                </a:cxn>
                <a:cxn ang="T12">
                  <a:pos x="T4" y="T5"/>
                </a:cxn>
                <a:cxn ang="T13">
                  <a:pos x="T6" y="T7"/>
                </a:cxn>
                <a:cxn ang="T14">
                  <a:pos x="T8" y="T9"/>
                </a:cxn>
              </a:cxnLst>
              <a:rect l="T15" t="T16" r="T17" b="T18"/>
              <a:pathLst>
                <a:path w="168" h="385">
                  <a:moveTo>
                    <a:pt x="88" y="0"/>
                  </a:moveTo>
                  <a:lnTo>
                    <a:pt x="0" y="0"/>
                  </a:lnTo>
                  <a:lnTo>
                    <a:pt x="0" y="172"/>
                  </a:lnTo>
                  <a:lnTo>
                    <a:pt x="168" y="172"/>
                  </a:lnTo>
                  <a:lnTo>
                    <a:pt x="168" y="385"/>
                  </a:lnTo>
                </a:path>
              </a:pathLst>
            </a:custGeom>
            <a:noFill/>
            <a:ln w="6350" cap="flat" cmpd="sng">
              <a:solidFill>
                <a:srgbClr val="9900FF"/>
              </a:solidFill>
              <a:prstDash val="solid"/>
              <a:round/>
              <a:headEnd type="none" w="sm" len="sm"/>
              <a:tailEnd type="none" w="sm" len="sm"/>
            </a:ln>
          </p:spPr>
          <p:txBody>
            <a:bodyPr wrap="none" lIns="0" tIns="0" rIns="0" bIns="0">
              <a:spAutoFit/>
            </a:bodyPr>
            <a:lstStyle/>
            <a:p>
              <a:endParaRPr lang="es-ES" dirty="0"/>
            </a:p>
          </p:txBody>
        </p:sp>
        <p:grpSp>
          <p:nvGrpSpPr>
            <p:cNvPr id="66" name="Group 197"/>
            <p:cNvGrpSpPr>
              <a:grpSpLocks/>
            </p:cNvGrpSpPr>
            <p:nvPr/>
          </p:nvGrpSpPr>
          <p:grpSpPr bwMode="auto">
            <a:xfrm>
              <a:off x="3540" y="3038"/>
              <a:ext cx="184" cy="221"/>
              <a:chOff x="3540" y="3038"/>
              <a:chExt cx="184" cy="221"/>
            </a:xfrm>
          </p:grpSpPr>
          <p:sp>
            <p:nvSpPr>
              <p:cNvPr id="229" name="Rectangle 198"/>
              <p:cNvSpPr>
                <a:spLocks noChangeArrowheads="1"/>
              </p:cNvSpPr>
              <p:nvPr/>
            </p:nvSpPr>
            <p:spPr bwMode="auto">
              <a:xfrm>
                <a:off x="3540" y="3065"/>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30" name="Line 199"/>
              <p:cNvSpPr>
                <a:spLocks noChangeShapeType="1"/>
              </p:cNvSpPr>
              <p:nvPr/>
            </p:nvSpPr>
            <p:spPr bwMode="auto">
              <a:xfrm flipV="1">
                <a:off x="3544" y="3070"/>
                <a:ext cx="171" cy="1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sp>
            <p:nvSpPr>
              <p:cNvPr id="231" name="Rectangle 200"/>
              <p:cNvSpPr>
                <a:spLocks noChangeArrowheads="1"/>
              </p:cNvSpPr>
              <p:nvPr/>
            </p:nvSpPr>
            <p:spPr bwMode="auto">
              <a:xfrm>
                <a:off x="3548" y="3038"/>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32" name="Rectangle 201"/>
              <p:cNvSpPr>
                <a:spLocks noChangeArrowheads="1"/>
              </p:cNvSpPr>
              <p:nvPr/>
            </p:nvSpPr>
            <p:spPr bwMode="auto">
              <a:xfrm>
                <a:off x="3637" y="3115"/>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U</a:t>
                </a:r>
              </a:p>
            </p:txBody>
          </p:sp>
        </p:grpSp>
        <p:grpSp>
          <p:nvGrpSpPr>
            <p:cNvPr id="67" name="Group 202"/>
            <p:cNvGrpSpPr>
              <a:grpSpLocks/>
            </p:cNvGrpSpPr>
            <p:nvPr/>
          </p:nvGrpSpPr>
          <p:grpSpPr bwMode="auto">
            <a:xfrm>
              <a:off x="3544" y="2404"/>
              <a:ext cx="184" cy="221"/>
              <a:chOff x="3540" y="3038"/>
              <a:chExt cx="184" cy="221"/>
            </a:xfrm>
          </p:grpSpPr>
          <p:sp>
            <p:nvSpPr>
              <p:cNvPr id="225" name="Rectangle 203"/>
              <p:cNvSpPr>
                <a:spLocks noChangeArrowheads="1"/>
              </p:cNvSpPr>
              <p:nvPr/>
            </p:nvSpPr>
            <p:spPr bwMode="auto">
              <a:xfrm>
                <a:off x="3540" y="3065"/>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26" name="Line 204"/>
              <p:cNvSpPr>
                <a:spLocks noChangeShapeType="1"/>
              </p:cNvSpPr>
              <p:nvPr/>
            </p:nvSpPr>
            <p:spPr bwMode="auto">
              <a:xfrm flipV="1">
                <a:off x="3544" y="3070"/>
                <a:ext cx="171" cy="1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sp>
            <p:nvSpPr>
              <p:cNvPr id="227" name="Rectangle 205"/>
              <p:cNvSpPr>
                <a:spLocks noChangeArrowheads="1"/>
              </p:cNvSpPr>
              <p:nvPr/>
            </p:nvSpPr>
            <p:spPr bwMode="auto">
              <a:xfrm>
                <a:off x="3548" y="3038"/>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28" name="Rectangle 206"/>
              <p:cNvSpPr>
                <a:spLocks noChangeArrowheads="1"/>
              </p:cNvSpPr>
              <p:nvPr/>
            </p:nvSpPr>
            <p:spPr bwMode="auto">
              <a:xfrm>
                <a:off x="3637" y="3115"/>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U</a:t>
                </a:r>
              </a:p>
            </p:txBody>
          </p:sp>
        </p:grpSp>
        <p:grpSp>
          <p:nvGrpSpPr>
            <p:cNvPr id="68" name="Group 207"/>
            <p:cNvGrpSpPr>
              <a:grpSpLocks/>
            </p:cNvGrpSpPr>
            <p:nvPr/>
          </p:nvGrpSpPr>
          <p:grpSpPr bwMode="auto">
            <a:xfrm>
              <a:off x="3540" y="2614"/>
              <a:ext cx="184" cy="221"/>
              <a:chOff x="3540" y="3038"/>
              <a:chExt cx="184" cy="221"/>
            </a:xfrm>
          </p:grpSpPr>
          <p:sp>
            <p:nvSpPr>
              <p:cNvPr id="221" name="Rectangle 208"/>
              <p:cNvSpPr>
                <a:spLocks noChangeArrowheads="1"/>
              </p:cNvSpPr>
              <p:nvPr/>
            </p:nvSpPr>
            <p:spPr bwMode="auto">
              <a:xfrm>
                <a:off x="3540" y="3065"/>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22" name="Line 209"/>
              <p:cNvSpPr>
                <a:spLocks noChangeShapeType="1"/>
              </p:cNvSpPr>
              <p:nvPr/>
            </p:nvSpPr>
            <p:spPr bwMode="auto">
              <a:xfrm flipV="1">
                <a:off x="3544" y="3070"/>
                <a:ext cx="171" cy="1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sp>
            <p:nvSpPr>
              <p:cNvPr id="223" name="Rectangle 210"/>
              <p:cNvSpPr>
                <a:spLocks noChangeArrowheads="1"/>
              </p:cNvSpPr>
              <p:nvPr/>
            </p:nvSpPr>
            <p:spPr bwMode="auto">
              <a:xfrm>
                <a:off x="3548" y="3038"/>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24" name="Rectangle 211"/>
              <p:cNvSpPr>
                <a:spLocks noChangeArrowheads="1"/>
              </p:cNvSpPr>
              <p:nvPr/>
            </p:nvSpPr>
            <p:spPr bwMode="auto">
              <a:xfrm>
                <a:off x="3637" y="3115"/>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U</a:t>
                </a:r>
              </a:p>
            </p:txBody>
          </p:sp>
        </p:grpSp>
        <p:grpSp>
          <p:nvGrpSpPr>
            <p:cNvPr id="69" name="Group 212"/>
            <p:cNvGrpSpPr>
              <a:grpSpLocks/>
            </p:cNvGrpSpPr>
            <p:nvPr/>
          </p:nvGrpSpPr>
          <p:grpSpPr bwMode="auto">
            <a:xfrm>
              <a:off x="3540" y="2824"/>
              <a:ext cx="184" cy="221"/>
              <a:chOff x="3540" y="3038"/>
              <a:chExt cx="184" cy="221"/>
            </a:xfrm>
          </p:grpSpPr>
          <p:sp>
            <p:nvSpPr>
              <p:cNvPr id="217" name="Rectangle 213"/>
              <p:cNvSpPr>
                <a:spLocks noChangeArrowheads="1"/>
              </p:cNvSpPr>
              <p:nvPr/>
            </p:nvSpPr>
            <p:spPr bwMode="auto">
              <a:xfrm>
                <a:off x="3540" y="3065"/>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18" name="Line 214"/>
              <p:cNvSpPr>
                <a:spLocks noChangeShapeType="1"/>
              </p:cNvSpPr>
              <p:nvPr/>
            </p:nvSpPr>
            <p:spPr bwMode="auto">
              <a:xfrm flipV="1">
                <a:off x="3544" y="3070"/>
                <a:ext cx="171" cy="1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sp>
            <p:nvSpPr>
              <p:cNvPr id="219" name="Rectangle 215"/>
              <p:cNvSpPr>
                <a:spLocks noChangeArrowheads="1"/>
              </p:cNvSpPr>
              <p:nvPr/>
            </p:nvSpPr>
            <p:spPr bwMode="auto">
              <a:xfrm>
                <a:off x="3548" y="3038"/>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20" name="Rectangle 216"/>
              <p:cNvSpPr>
                <a:spLocks noChangeArrowheads="1"/>
              </p:cNvSpPr>
              <p:nvPr/>
            </p:nvSpPr>
            <p:spPr bwMode="auto">
              <a:xfrm>
                <a:off x="3637" y="3115"/>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U</a:t>
                </a:r>
              </a:p>
            </p:txBody>
          </p:sp>
        </p:grpSp>
        <p:grpSp>
          <p:nvGrpSpPr>
            <p:cNvPr id="70" name="Group 217"/>
            <p:cNvGrpSpPr>
              <a:grpSpLocks/>
            </p:cNvGrpSpPr>
            <p:nvPr/>
          </p:nvGrpSpPr>
          <p:grpSpPr bwMode="auto">
            <a:xfrm>
              <a:off x="3548" y="1696"/>
              <a:ext cx="184" cy="221"/>
              <a:chOff x="3540" y="3038"/>
              <a:chExt cx="184" cy="221"/>
            </a:xfrm>
          </p:grpSpPr>
          <p:sp>
            <p:nvSpPr>
              <p:cNvPr id="213" name="Rectangle 218"/>
              <p:cNvSpPr>
                <a:spLocks noChangeArrowheads="1"/>
              </p:cNvSpPr>
              <p:nvPr/>
            </p:nvSpPr>
            <p:spPr bwMode="auto">
              <a:xfrm>
                <a:off x="3540" y="3065"/>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14" name="Line 219"/>
              <p:cNvSpPr>
                <a:spLocks noChangeShapeType="1"/>
              </p:cNvSpPr>
              <p:nvPr/>
            </p:nvSpPr>
            <p:spPr bwMode="auto">
              <a:xfrm flipV="1">
                <a:off x="3544" y="3070"/>
                <a:ext cx="171" cy="1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sp>
            <p:nvSpPr>
              <p:cNvPr id="215" name="Rectangle 220"/>
              <p:cNvSpPr>
                <a:spLocks noChangeArrowheads="1"/>
              </p:cNvSpPr>
              <p:nvPr/>
            </p:nvSpPr>
            <p:spPr bwMode="auto">
              <a:xfrm>
                <a:off x="3548" y="3038"/>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16" name="Rectangle 221"/>
              <p:cNvSpPr>
                <a:spLocks noChangeArrowheads="1"/>
              </p:cNvSpPr>
              <p:nvPr/>
            </p:nvSpPr>
            <p:spPr bwMode="auto">
              <a:xfrm>
                <a:off x="3637" y="3115"/>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U</a:t>
                </a:r>
              </a:p>
            </p:txBody>
          </p:sp>
        </p:grpSp>
        <p:grpSp>
          <p:nvGrpSpPr>
            <p:cNvPr id="71" name="Group 222"/>
            <p:cNvGrpSpPr>
              <a:grpSpLocks/>
            </p:cNvGrpSpPr>
            <p:nvPr/>
          </p:nvGrpSpPr>
          <p:grpSpPr bwMode="auto">
            <a:xfrm>
              <a:off x="1696" y="2129"/>
              <a:ext cx="182" cy="191"/>
              <a:chOff x="1696" y="2129"/>
              <a:chExt cx="182" cy="191"/>
            </a:xfrm>
          </p:grpSpPr>
          <p:sp>
            <p:nvSpPr>
              <p:cNvPr id="210" name="Rectangle 223"/>
              <p:cNvSpPr>
                <a:spLocks noChangeArrowheads="1"/>
              </p:cNvSpPr>
              <p:nvPr/>
            </p:nvSpPr>
            <p:spPr bwMode="auto">
              <a:xfrm>
                <a:off x="1696" y="2129"/>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11" name="Rectangle 224"/>
              <p:cNvSpPr>
                <a:spLocks noChangeArrowheads="1"/>
              </p:cNvSpPr>
              <p:nvPr/>
            </p:nvSpPr>
            <p:spPr bwMode="auto">
              <a:xfrm>
                <a:off x="1752" y="2166"/>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12" name="Freeform 225"/>
              <p:cNvSpPr>
                <a:spLocks/>
              </p:cNvSpPr>
              <p:nvPr/>
            </p:nvSpPr>
            <p:spPr bwMode="auto">
              <a:xfrm>
                <a:off x="1697" y="2135"/>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nvGrpSpPr>
            <p:cNvPr id="72" name="Group 226"/>
            <p:cNvGrpSpPr>
              <a:grpSpLocks/>
            </p:cNvGrpSpPr>
            <p:nvPr/>
          </p:nvGrpSpPr>
          <p:grpSpPr bwMode="auto">
            <a:xfrm>
              <a:off x="2039" y="2126"/>
              <a:ext cx="182" cy="191"/>
              <a:chOff x="1696" y="2129"/>
              <a:chExt cx="182" cy="191"/>
            </a:xfrm>
          </p:grpSpPr>
          <p:sp>
            <p:nvSpPr>
              <p:cNvPr id="207" name="Rectangle 227"/>
              <p:cNvSpPr>
                <a:spLocks noChangeArrowheads="1"/>
              </p:cNvSpPr>
              <p:nvPr/>
            </p:nvSpPr>
            <p:spPr bwMode="auto">
              <a:xfrm>
                <a:off x="1696" y="2129"/>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08" name="Rectangle 228"/>
              <p:cNvSpPr>
                <a:spLocks noChangeArrowheads="1"/>
              </p:cNvSpPr>
              <p:nvPr/>
            </p:nvSpPr>
            <p:spPr bwMode="auto">
              <a:xfrm>
                <a:off x="1752" y="2166"/>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09" name="Freeform 229"/>
              <p:cNvSpPr>
                <a:spLocks/>
              </p:cNvSpPr>
              <p:nvPr/>
            </p:nvSpPr>
            <p:spPr bwMode="auto">
              <a:xfrm>
                <a:off x="1697" y="2135"/>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nvGrpSpPr>
            <p:cNvPr id="73" name="Group 230"/>
            <p:cNvGrpSpPr>
              <a:grpSpLocks/>
            </p:cNvGrpSpPr>
            <p:nvPr/>
          </p:nvGrpSpPr>
          <p:grpSpPr bwMode="auto">
            <a:xfrm>
              <a:off x="2362" y="2129"/>
              <a:ext cx="182" cy="191"/>
              <a:chOff x="1696" y="2129"/>
              <a:chExt cx="182" cy="191"/>
            </a:xfrm>
          </p:grpSpPr>
          <p:sp>
            <p:nvSpPr>
              <p:cNvPr id="204" name="Rectangle 231"/>
              <p:cNvSpPr>
                <a:spLocks noChangeArrowheads="1"/>
              </p:cNvSpPr>
              <p:nvPr/>
            </p:nvSpPr>
            <p:spPr bwMode="auto">
              <a:xfrm>
                <a:off x="1696" y="2129"/>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05" name="Rectangle 232"/>
              <p:cNvSpPr>
                <a:spLocks noChangeArrowheads="1"/>
              </p:cNvSpPr>
              <p:nvPr/>
            </p:nvSpPr>
            <p:spPr bwMode="auto">
              <a:xfrm>
                <a:off x="1752" y="2166"/>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06" name="Freeform 233"/>
              <p:cNvSpPr>
                <a:spLocks/>
              </p:cNvSpPr>
              <p:nvPr/>
            </p:nvSpPr>
            <p:spPr bwMode="auto">
              <a:xfrm>
                <a:off x="1697" y="2135"/>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nvGrpSpPr>
            <p:cNvPr id="74" name="Group 234"/>
            <p:cNvGrpSpPr>
              <a:grpSpLocks/>
            </p:cNvGrpSpPr>
            <p:nvPr/>
          </p:nvGrpSpPr>
          <p:grpSpPr bwMode="auto">
            <a:xfrm>
              <a:off x="2691" y="2130"/>
              <a:ext cx="182" cy="191"/>
              <a:chOff x="1696" y="2129"/>
              <a:chExt cx="182" cy="191"/>
            </a:xfrm>
          </p:grpSpPr>
          <p:sp>
            <p:nvSpPr>
              <p:cNvPr id="201" name="Rectangle 235"/>
              <p:cNvSpPr>
                <a:spLocks noChangeArrowheads="1"/>
              </p:cNvSpPr>
              <p:nvPr/>
            </p:nvSpPr>
            <p:spPr bwMode="auto">
              <a:xfrm>
                <a:off x="1696" y="2129"/>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02" name="Rectangle 236"/>
              <p:cNvSpPr>
                <a:spLocks noChangeArrowheads="1"/>
              </p:cNvSpPr>
              <p:nvPr/>
            </p:nvSpPr>
            <p:spPr bwMode="auto">
              <a:xfrm>
                <a:off x="1752" y="2166"/>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03" name="Freeform 237"/>
              <p:cNvSpPr>
                <a:spLocks/>
              </p:cNvSpPr>
              <p:nvPr/>
            </p:nvSpPr>
            <p:spPr bwMode="auto">
              <a:xfrm>
                <a:off x="1697" y="2135"/>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nvGrpSpPr>
            <p:cNvPr id="75" name="Group 238"/>
            <p:cNvGrpSpPr>
              <a:grpSpLocks/>
            </p:cNvGrpSpPr>
            <p:nvPr/>
          </p:nvGrpSpPr>
          <p:grpSpPr bwMode="auto">
            <a:xfrm>
              <a:off x="303" y="580"/>
              <a:ext cx="1881" cy="894"/>
              <a:chOff x="303" y="580"/>
              <a:chExt cx="1881" cy="894"/>
            </a:xfrm>
          </p:grpSpPr>
          <p:grpSp>
            <p:nvGrpSpPr>
              <p:cNvPr id="116" name="Group 239"/>
              <p:cNvGrpSpPr>
                <a:grpSpLocks/>
              </p:cNvGrpSpPr>
              <p:nvPr/>
            </p:nvGrpSpPr>
            <p:grpSpPr bwMode="auto">
              <a:xfrm>
                <a:off x="1500" y="618"/>
                <a:ext cx="207" cy="235"/>
                <a:chOff x="1500" y="618"/>
                <a:chExt cx="207" cy="235"/>
              </a:xfrm>
            </p:grpSpPr>
            <p:sp>
              <p:nvSpPr>
                <p:cNvPr id="196" name="Rectangle 240"/>
                <p:cNvSpPr>
                  <a:spLocks noChangeArrowheads="1"/>
                </p:cNvSpPr>
                <p:nvPr/>
              </p:nvSpPr>
              <p:spPr bwMode="auto">
                <a:xfrm>
                  <a:off x="1525" y="632"/>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197" name="Rectangle 241"/>
                <p:cNvSpPr>
                  <a:spLocks noChangeArrowheads="1"/>
                </p:cNvSpPr>
                <p:nvPr/>
              </p:nvSpPr>
              <p:spPr bwMode="auto">
                <a:xfrm>
                  <a:off x="1500" y="655"/>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198" name="Line 242"/>
                <p:cNvSpPr>
                  <a:spLocks noChangeShapeType="1"/>
                </p:cNvSpPr>
                <p:nvPr/>
              </p:nvSpPr>
              <p:spPr bwMode="auto">
                <a:xfrm flipV="1">
                  <a:off x="1504" y="660"/>
                  <a:ext cx="171" cy="1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sp>
              <p:nvSpPr>
                <p:cNvPr id="199" name="Rectangle 243"/>
                <p:cNvSpPr>
                  <a:spLocks noChangeArrowheads="1"/>
                </p:cNvSpPr>
                <p:nvPr/>
              </p:nvSpPr>
              <p:spPr bwMode="auto">
                <a:xfrm>
                  <a:off x="1508" y="618"/>
                  <a:ext cx="64"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s</a:t>
                  </a:r>
                </a:p>
              </p:txBody>
            </p:sp>
            <p:sp>
              <p:nvSpPr>
                <p:cNvPr id="200" name="Rectangle 244"/>
                <p:cNvSpPr>
                  <a:spLocks noChangeArrowheads="1"/>
                </p:cNvSpPr>
                <p:nvPr/>
              </p:nvSpPr>
              <p:spPr bwMode="auto">
                <a:xfrm>
                  <a:off x="1595" y="709"/>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U</a:t>
                  </a:r>
                </a:p>
              </p:txBody>
            </p:sp>
          </p:grpSp>
          <p:sp>
            <p:nvSpPr>
              <p:cNvPr id="117" name="Rectangle 245"/>
              <p:cNvSpPr>
                <a:spLocks noChangeArrowheads="1"/>
              </p:cNvSpPr>
              <p:nvPr/>
            </p:nvSpPr>
            <p:spPr bwMode="auto">
              <a:xfrm>
                <a:off x="303" y="580"/>
                <a:ext cx="326" cy="1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BOU</a:t>
                </a:r>
                <a:endParaRPr lang="en-US" sz="1800" dirty="0">
                  <a:latin typeface="Arial" charset="0"/>
                </a:endParaRPr>
              </a:p>
            </p:txBody>
          </p:sp>
          <p:sp>
            <p:nvSpPr>
              <p:cNvPr id="118" name="Rectangle 246"/>
              <p:cNvSpPr>
                <a:spLocks noChangeArrowheads="1"/>
              </p:cNvSpPr>
              <p:nvPr/>
            </p:nvSpPr>
            <p:spPr bwMode="auto">
              <a:xfrm>
                <a:off x="431" y="932"/>
                <a:ext cx="229" cy="1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MC</a:t>
                </a:r>
              </a:p>
            </p:txBody>
          </p:sp>
          <p:sp>
            <p:nvSpPr>
              <p:cNvPr id="119" name="Rectangle 247"/>
              <p:cNvSpPr>
                <a:spLocks noChangeArrowheads="1"/>
              </p:cNvSpPr>
              <p:nvPr/>
            </p:nvSpPr>
            <p:spPr bwMode="auto">
              <a:xfrm>
                <a:off x="1209" y="1311"/>
                <a:ext cx="285" cy="1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PTS</a:t>
                </a:r>
              </a:p>
            </p:txBody>
          </p:sp>
          <p:grpSp>
            <p:nvGrpSpPr>
              <p:cNvPr id="120" name="Group 248"/>
              <p:cNvGrpSpPr>
                <a:grpSpLocks/>
              </p:cNvGrpSpPr>
              <p:nvPr/>
            </p:nvGrpSpPr>
            <p:grpSpPr bwMode="auto">
              <a:xfrm>
                <a:off x="839" y="620"/>
                <a:ext cx="477" cy="280"/>
                <a:chOff x="1001" y="580"/>
                <a:chExt cx="469" cy="315"/>
              </a:xfrm>
            </p:grpSpPr>
            <p:sp>
              <p:nvSpPr>
                <p:cNvPr id="193" name="Rectangle 249"/>
                <p:cNvSpPr>
                  <a:spLocks noChangeArrowheads="1"/>
                </p:cNvSpPr>
                <p:nvPr/>
              </p:nvSpPr>
              <p:spPr bwMode="auto">
                <a:xfrm>
                  <a:off x="1006" y="733"/>
                  <a:ext cx="458" cy="156"/>
                </a:xfrm>
                <a:prstGeom prst="rect">
                  <a:avLst/>
                </a:prstGeom>
                <a:solidFill>
                  <a:srgbClr val="95AAE7"/>
                </a:solidFill>
                <a:ln w="9525">
                  <a:noFill/>
                  <a:miter lim="800000"/>
                  <a:headEnd/>
                  <a:tailEnd/>
                </a:ln>
              </p:spPr>
              <p:txBody>
                <a:bodyPr wrap="none" lIns="0" tIns="0" rIns="0" bIns="0">
                  <a:spAutoFit/>
                </a:bodyPr>
                <a:lstStyle/>
                <a:p>
                  <a:pPr eaLnBrk="0" hangingPunct="0"/>
                  <a:endParaRPr lang="es-ES" dirty="0"/>
                </a:p>
              </p:txBody>
            </p:sp>
            <p:sp>
              <p:nvSpPr>
                <p:cNvPr id="194" name="Freeform 250"/>
                <p:cNvSpPr>
                  <a:spLocks/>
                </p:cNvSpPr>
                <p:nvPr/>
              </p:nvSpPr>
              <p:spPr bwMode="auto">
                <a:xfrm>
                  <a:off x="1001" y="605"/>
                  <a:ext cx="469" cy="290"/>
                </a:xfrm>
                <a:custGeom>
                  <a:avLst/>
                  <a:gdLst>
                    <a:gd name="T0" fmla="*/ 314 w 469"/>
                    <a:gd name="T1" fmla="*/ 0 h 290"/>
                    <a:gd name="T2" fmla="*/ 314 w 469"/>
                    <a:gd name="T3" fmla="*/ 37 h 290"/>
                    <a:gd name="T4" fmla="*/ 0 w 469"/>
                    <a:gd name="T5" fmla="*/ 83 h 290"/>
                    <a:gd name="T6" fmla="*/ 0 w 469"/>
                    <a:gd name="T7" fmla="*/ 289 h 290"/>
                    <a:gd name="T8" fmla="*/ 468 w 469"/>
                    <a:gd name="T9" fmla="*/ 289 h 290"/>
                    <a:gd name="T10" fmla="*/ 468 w 469"/>
                    <a:gd name="T11" fmla="*/ 37 h 290"/>
                    <a:gd name="T12" fmla="*/ 401 w 469"/>
                    <a:gd name="T13" fmla="*/ 37 h 290"/>
                    <a:gd name="T14" fmla="*/ 401 w 469"/>
                    <a:gd name="T15" fmla="*/ 0 h 290"/>
                    <a:gd name="T16" fmla="*/ 0 60000 65536"/>
                    <a:gd name="T17" fmla="*/ 0 60000 65536"/>
                    <a:gd name="T18" fmla="*/ 0 60000 65536"/>
                    <a:gd name="T19" fmla="*/ 0 60000 65536"/>
                    <a:gd name="T20" fmla="*/ 0 60000 65536"/>
                    <a:gd name="T21" fmla="*/ 0 60000 65536"/>
                    <a:gd name="T22" fmla="*/ 0 60000 65536"/>
                    <a:gd name="T23" fmla="*/ 0 60000 65536"/>
                    <a:gd name="T24" fmla="*/ 0 w 469"/>
                    <a:gd name="T25" fmla="*/ 0 h 290"/>
                    <a:gd name="T26" fmla="*/ 469 w 469"/>
                    <a:gd name="T27" fmla="*/ 290 h 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9" h="290">
                      <a:moveTo>
                        <a:pt x="314" y="0"/>
                      </a:moveTo>
                      <a:lnTo>
                        <a:pt x="314" y="37"/>
                      </a:lnTo>
                      <a:lnTo>
                        <a:pt x="0" y="83"/>
                      </a:lnTo>
                      <a:lnTo>
                        <a:pt x="0" y="289"/>
                      </a:lnTo>
                      <a:lnTo>
                        <a:pt x="468" y="289"/>
                      </a:lnTo>
                      <a:lnTo>
                        <a:pt x="468" y="37"/>
                      </a:lnTo>
                      <a:lnTo>
                        <a:pt x="401" y="37"/>
                      </a:lnTo>
                      <a:lnTo>
                        <a:pt x="401" y="0"/>
                      </a:lnTo>
                    </a:path>
                  </a:pathLst>
                </a:custGeom>
                <a:noFill/>
                <a:ln w="19050" cap="rnd" cmpd="sng">
                  <a:solidFill>
                    <a:schemeClr val="tx1"/>
                  </a:solidFill>
                  <a:prstDash val="solid"/>
                  <a:round/>
                  <a:headEnd type="none" w="sm" len="sm"/>
                  <a:tailEnd type="none" w="sm" len="sm"/>
                </a:ln>
              </p:spPr>
              <p:txBody>
                <a:bodyPr wrap="none" lIns="0" tIns="0" rIns="0" bIns="0">
                  <a:spAutoFit/>
                </a:bodyPr>
                <a:lstStyle/>
                <a:p>
                  <a:endParaRPr lang="es-ES" dirty="0"/>
                </a:p>
              </p:txBody>
            </p:sp>
            <p:sp>
              <p:nvSpPr>
                <p:cNvPr id="195" name="Freeform 251"/>
                <p:cNvSpPr>
                  <a:spLocks/>
                </p:cNvSpPr>
                <p:nvPr/>
              </p:nvSpPr>
              <p:spPr bwMode="auto">
                <a:xfrm>
                  <a:off x="1276" y="580"/>
                  <a:ext cx="163" cy="43"/>
                </a:xfrm>
                <a:custGeom>
                  <a:avLst/>
                  <a:gdLst>
                    <a:gd name="T0" fmla="*/ 0 w 163"/>
                    <a:gd name="T1" fmla="*/ 42 h 43"/>
                    <a:gd name="T2" fmla="*/ 0 w 163"/>
                    <a:gd name="T3" fmla="*/ 0 h 43"/>
                    <a:gd name="T4" fmla="*/ 162 w 163"/>
                    <a:gd name="T5" fmla="*/ 0 h 43"/>
                    <a:gd name="T6" fmla="*/ 162 w 163"/>
                    <a:gd name="T7" fmla="*/ 42 h 43"/>
                    <a:gd name="T8" fmla="*/ 0 60000 65536"/>
                    <a:gd name="T9" fmla="*/ 0 60000 65536"/>
                    <a:gd name="T10" fmla="*/ 0 60000 65536"/>
                    <a:gd name="T11" fmla="*/ 0 60000 65536"/>
                    <a:gd name="T12" fmla="*/ 0 w 163"/>
                    <a:gd name="T13" fmla="*/ 0 h 43"/>
                    <a:gd name="T14" fmla="*/ 163 w 163"/>
                    <a:gd name="T15" fmla="*/ 43 h 43"/>
                  </a:gdLst>
                  <a:ahLst/>
                  <a:cxnLst>
                    <a:cxn ang="T8">
                      <a:pos x="T0" y="T1"/>
                    </a:cxn>
                    <a:cxn ang="T9">
                      <a:pos x="T2" y="T3"/>
                    </a:cxn>
                    <a:cxn ang="T10">
                      <a:pos x="T4" y="T5"/>
                    </a:cxn>
                    <a:cxn ang="T11">
                      <a:pos x="T6" y="T7"/>
                    </a:cxn>
                  </a:cxnLst>
                  <a:rect l="T12" t="T13" r="T14" b="T15"/>
                  <a:pathLst>
                    <a:path w="163" h="43">
                      <a:moveTo>
                        <a:pt x="0" y="42"/>
                      </a:moveTo>
                      <a:lnTo>
                        <a:pt x="0" y="0"/>
                      </a:lnTo>
                      <a:lnTo>
                        <a:pt x="162" y="0"/>
                      </a:lnTo>
                      <a:lnTo>
                        <a:pt x="162" y="42"/>
                      </a:lnTo>
                    </a:path>
                  </a:pathLst>
                </a:custGeom>
                <a:noFill/>
                <a:ln w="19050" cap="rnd" cmpd="sng">
                  <a:solidFill>
                    <a:schemeClr val="tx1"/>
                  </a:solidFill>
                  <a:prstDash val="solid"/>
                  <a:round/>
                  <a:headEnd type="none" w="sm" len="sm"/>
                  <a:tailEnd type="none" w="sm" len="sm"/>
                </a:ln>
              </p:spPr>
              <p:txBody>
                <a:bodyPr wrap="none" lIns="0" tIns="0" rIns="0" bIns="0">
                  <a:spAutoFit/>
                </a:bodyPr>
                <a:lstStyle/>
                <a:p>
                  <a:endParaRPr lang="es-ES" dirty="0"/>
                </a:p>
              </p:txBody>
            </p:sp>
          </p:grpSp>
          <p:sp>
            <p:nvSpPr>
              <p:cNvPr id="121" name="Line 252"/>
              <p:cNvSpPr>
                <a:spLocks noChangeShapeType="1"/>
              </p:cNvSpPr>
              <p:nvPr/>
            </p:nvSpPr>
            <p:spPr bwMode="auto">
              <a:xfrm>
                <a:off x="1005" y="743"/>
                <a:ext cx="0" cy="158"/>
              </a:xfrm>
              <a:prstGeom prst="line">
                <a:avLst/>
              </a:prstGeom>
              <a:noFill/>
              <a:ln w="19050">
                <a:solidFill>
                  <a:schemeClr val="tx1"/>
                </a:solidFill>
                <a:round/>
                <a:headEnd type="none" w="sm" len="sm"/>
                <a:tailEnd type="none" w="sm" len="sm"/>
              </a:ln>
            </p:spPr>
            <p:txBody>
              <a:bodyPr wrap="none" lIns="0" tIns="0" rIns="0" bIns="0">
                <a:spAutoFit/>
              </a:bodyPr>
              <a:lstStyle/>
              <a:p>
                <a:endParaRPr lang="es-ES" dirty="0"/>
              </a:p>
            </p:txBody>
          </p:sp>
          <p:sp>
            <p:nvSpPr>
              <p:cNvPr id="122" name="Line 253"/>
              <p:cNvSpPr>
                <a:spLocks noChangeShapeType="1"/>
              </p:cNvSpPr>
              <p:nvPr/>
            </p:nvSpPr>
            <p:spPr bwMode="auto">
              <a:xfrm>
                <a:off x="1165" y="738"/>
                <a:ext cx="0" cy="158"/>
              </a:xfrm>
              <a:prstGeom prst="line">
                <a:avLst/>
              </a:prstGeom>
              <a:noFill/>
              <a:ln w="19050">
                <a:solidFill>
                  <a:schemeClr val="tx1"/>
                </a:solidFill>
                <a:round/>
                <a:headEnd type="none" w="sm" len="sm"/>
                <a:tailEnd type="none" w="sm" len="sm"/>
              </a:ln>
            </p:spPr>
            <p:txBody>
              <a:bodyPr wrap="none" lIns="0" tIns="0" rIns="0" bIns="0">
                <a:spAutoFit/>
              </a:bodyPr>
              <a:lstStyle/>
              <a:p>
                <a:endParaRPr lang="es-ES" dirty="0"/>
              </a:p>
            </p:txBody>
          </p:sp>
          <p:sp>
            <p:nvSpPr>
              <p:cNvPr id="123" name="Freeform 254"/>
              <p:cNvSpPr>
                <a:spLocks/>
              </p:cNvSpPr>
              <p:nvPr/>
            </p:nvSpPr>
            <p:spPr bwMode="auto">
              <a:xfrm>
                <a:off x="1437" y="747"/>
                <a:ext cx="70" cy="261"/>
              </a:xfrm>
              <a:custGeom>
                <a:avLst/>
                <a:gdLst>
                  <a:gd name="T0" fmla="*/ 69 w 70"/>
                  <a:gd name="T1" fmla="*/ 0 h 311"/>
                  <a:gd name="T2" fmla="*/ 0 w 70"/>
                  <a:gd name="T3" fmla="*/ 0 h 311"/>
                  <a:gd name="T4" fmla="*/ 0 w 70"/>
                  <a:gd name="T5" fmla="*/ 310 h 311"/>
                  <a:gd name="T6" fmla="*/ 0 60000 65536"/>
                  <a:gd name="T7" fmla="*/ 0 60000 65536"/>
                  <a:gd name="T8" fmla="*/ 0 60000 65536"/>
                  <a:gd name="T9" fmla="*/ 0 w 70"/>
                  <a:gd name="T10" fmla="*/ 0 h 311"/>
                  <a:gd name="T11" fmla="*/ 70 w 70"/>
                  <a:gd name="T12" fmla="*/ 311 h 311"/>
                </a:gdLst>
                <a:ahLst/>
                <a:cxnLst>
                  <a:cxn ang="T6">
                    <a:pos x="T0" y="T1"/>
                  </a:cxn>
                  <a:cxn ang="T7">
                    <a:pos x="T2" y="T3"/>
                  </a:cxn>
                  <a:cxn ang="T8">
                    <a:pos x="T4" y="T5"/>
                  </a:cxn>
                </a:cxnLst>
                <a:rect l="T9" t="T10" r="T11" b="T12"/>
                <a:pathLst>
                  <a:path w="70" h="311">
                    <a:moveTo>
                      <a:pt x="69" y="0"/>
                    </a:moveTo>
                    <a:lnTo>
                      <a:pt x="0" y="0"/>
                    </a:lnTo>
                    <a:lnTo>
                      <a:pt x="0" y="310"/>
                    </a:lnTo>
                  </a:path>
                </a:pathLst>
              </a:custGeom>
              <a:noFill/>
              <a:ln w="12700" cap="rnd" cmpd="sng">
                <a:solidFill>
                  <a:srgbClr val="009900"/>
                </a:solidFill>
                <a:prstDash val="solid"/>
                <a:round/>
                <a:headEnd type="none" w="sm" len="sm"/>
                <a:tailEnd type="none" w="sm" len="sm"/>
              </a:ln>
            </p:spPr>
            <p:txBody>
              <a:bodyPr wrap="none" lIns="0" tIns="0" rIns="0" bIns="0">
                <a:spAutoFit/>
              </a:bodyPr>
              <a:lstStyle/>
              <a:p>
                <a:endParaRPr lang="es-ES" dirty="0"/>
              </a:p>
            </p:txBody>
          </p:sp>
          <p:grpSp>
            <p:nvGrpSpPr>
              <p:cNvPr id="124" name="Group 255"/>
              <p:cNvGrpSpPr>
                <a:grpSpLocks/>
              </p:cNvGrpSpPr>
              <p:nvPr/>
            </p:nvGrpSpPr>
            <p:grpSpPr bwMode="auto">
              <a:xfrm>
                <a:off x="1500" y="618"/>
                <a:ext cx="207" cy="235"/>
                <a:chOff x="1500" y="618"/>
                <a:chExt cx="207" cy="235"/>
              </a:xfrm>
            </p:grpSpPr>
            <p:sp>
              <p:nvSpPr>
                <p:cNvPr id="188" name="Rectangle 256"/>
                <p:cNvSpPr>
                  <a:spLocks noChangeArrowheads="1"/>
                </p:cNvSpPr>
                <p:nvPr/>
              </p:nvSpPr>
              <p:spPr bwMode="auto">
                <a:xfrm>
                  <a:off x="1525" y="632"/>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189" name="Rectangle 257"/>
                <p:cNvSpPr>
                  <a:spLocks noChangeArrowheads="1"/>
                </p:cNvSpPr>
                <p:nvPr/>
              </p:nvSpPr>
              <p:spPr bwMode="auto">
                <a:xfrm>
                  <a:off x="1500" y="655"/>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190" name="Line 258"/>
                <p:cNvSpPr>
                  <a:spLocks noChangeShapeType="1"/>
                </p:cNvSpPr>
                <p:nvPr/>
              </p:nvSpPr>
              <p:spPr bwMode="auto">
                <a:xfrm flipV="1">
                  <a:off x="1504" y="660"/>
                  <a:ext cx="171" cy="1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sp>
              <p:nvSpPr>
                <p:cNvPr id="191" name="Rectangle 259"/>
                <p:cNvSpPr>
                  <a:spLocks noChangeArrowheads="1"/>
                </p:cNvSpPr>
                <p:nvPr/>
              </p:nvSpPr>
              <p:spPr bwMode="auto">
                <a:xfrm>
                  <a:off x="1508" y="618"/>
                  <a:ext cx="64"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s</a:t>
                  </a:r>
                </a:p>
              </p:txBody>
            </p:sp>
            <p:sp>
              <p:nvSpPr>
                <p:cNvPr id="192" name="Rectangle 260"/>
                <p:cNvSpPr>
                  <a:spLocks noChangeArrowheads="1"/>
                </p:cNvSpPr>
                <p:nvPr/>
              </p:nvSpPr>
              <p:spPr bwMode="auto">
                <a:xfrm>
                  <a:off x="1595" y="709"/>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U</a:t>
                  </a:r>
                </a:p>
              </p:txBody>
            </p:sp>
          </p:grpSp>
          <p:sp>
            <p:nvSpPr>
              <p:cNvPr id="125" name="Rectangle 261"/>
              <p:cNvSpPr>
                <a:spLocks noChangeArrowheads="1"/>
              </p:cNvSpPr>
              <p:nvPr/>
            </p:nvSpPr>
            <p:spPr bwMode="auto">
              <a:xfrm rot="10800000">
                <a:off x="1236" y="1149"/>
                <a:ext cx="435" cy="181"/>
              </a:xfrm>
              <a:prstGeom prst="rect">
                <a:avLst/>
              </a:prstGeom>
              <a:solidFill>
                <a:schemeClr val="bg1"/>
              </a:solidFill>
              <a:ln w="12700">
                <a:solidFill>
                  <a:schemeClr val="tx1"/>
                </a:solidFill>
                <a:miter lim="800000"/>
                <a:headEnd/>
                <a:tailEnd/>
              </a:ln>
            </p:spPr>
            <p:txBody>
              <a:bodyPr wrap="none" lIns="0" tIns="0" rIns="0" bIns="0">
                <a:spAutoFit/>
              </a:bodyPr>
              <a:lstStyle/>
              <a:p>
                <a:pPr eaLnBrk="0" hangingPunct="0"/>
                <a:endParaRPr lang="es-ES" dirty="0"/>
              </a:p>
            </p:txBody>
          </p:sp>
          <p:sp>
            <p:nvSpPr>
              <p:cNvPr id="126" name="Line 262"/>
              <p:cNvSpPr>
                <a:spLocks noChangeShapeType="1"/>
              </p:cNvSpPr>
              <p:nvPr/>
            </p:nvSpPr>
            <p:spPr bwMode="auto">
              <a:xfrm rot="10800000" flipV="1">
                <a:off x="1632" y="1164"/>
                <a:ext cx="25"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27" name="Line 263"/>
              <p:cNvSpPr>
                <a:spLocks noChangeShapeType="1"/>
              </p:cNvSpPr>
              <p:nvPr/>
            </p:nvSpPr>
            <p:spPr bwMode="auto">
              <a:xfrm rot="10800000" flipH="1" flipV="1">
                <a:off x="1607" y="1164"/>
                <a:ext cx="26"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28" name="Line 264"/>
              <p:cNvSpPr>
                <a:spLocks noChangeShapeType="1"/>
              </p:cNvSpPr>
              <p:nvPr/>
            </p:nvSpPr>
            <p:spPr bwMode="auto">
              <a:xfrm rot="10800000" flipV="1">
                <a:off x="1581" y="1164"/>
                <a:ext cx="25"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29" name="Line 265"/>
              <p:cNvSpPr>
                <a:spLocks noChangeShapeType="1"/>
              </p:cNvSpPr>
              <p:nvPr/>
            </p:nvSpPr>
            <p:spPr bwMode="auto">
              <a:xfrm rot="10800000" flipH="1" flipV="1">
                <a:off x="1556" y="1164"/>
                <a:ext cx="25"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30" name="Line 266"/>
              <p:cNvSpPr>
                <a:spLocks noChangeShapeType="1"/>
              </p:cNvSpPr>
              <p:nvPr/>
            </p:nvSpPr>
            <p:spPr bwMode="auto">
              <a:xfrm rot="10800000" flipV="1">
                <a:off x="1531" y="1164"/>
                <a:ext cx="26"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31" name="Line 267"/>
              <p:cNvSpPr>
                <a:spLocks noChangeShapeType="1"/>
              </p:cNvSpPr>
              <p:nvPr/>
            </p:nvSpPr>
            <p:spPr bwMode="auto">
              <a:xfrm rot="10800000" flipH="1" flipV="1">
                <a:off x="1505" y="1164"/>
                <a:ext cx="25"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32" name="Line 268"/>
              <p:cNvSpPr>
                <a:spLocks noChangeShapeType="1"/>
              </p:cNvSpPr>
              <p:nvPr/>
            </p:nvSpPr>
            <p:spPr bwMode="auto">
              <a:xfrm rot="10800000" flipV="1">
                <a:off x="1658" y="1166"/>
                <a:ext cx="0" cy="148"/>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33" name="Line 269"/>
              <p:cNvSpPr>
                <a:spLocks noChangeShapeType="1"/>
              </p:cNvSpPr>
              <p:nvPr/>
            </p:nvSpPr>
            <p:spPr bwMode="auto">
              <a:xfrm rot="10800000" flipV="1">
                <a:off x="1506" y="1166"/>
                <a:ext cx="0" cy="148"/>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34" name="Rectangle 270"/>
              <p:cNvSpPr>
                <a:spLocks noChangeArrowheads="1"/>
              </p:cNvSpPr>
              <p:nvPr/>
            </p:nvSpPr>
            <p:spPr bwMode="auto">
              <a:xfrm rot="10800000">
                <a:off x="1425" y="1155"/>
                <a:ext cx="75" cy="170"/>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sp>
            <p:nvSpPr>
              <p:cNvPr id="135" name="Rectangle 271"/>
              <p:cNvSpPr>
                <a:spLocks noChangeArrowheads="1"/>
              </p:cNvSpPr>
              <p:nvPr/>
            </p:nvSpPr>
            <p:spPr bwMode="auto">
              <a:xfrm rot="-5400000">
                <a:off x="1248" y="1149"/>
                <a:ext cx="171" cy="182"/>
              </a:xfrm>
              <a:prstGeom prst="rect">
                <a:avLst/>
              </a:prstGeom>
              <a:solidFill>
                <a:srgbClr val="9D00AE"/>
              </a:solidFill>
              <a:ln w="12700">
                <a:noFill/>
                <a:miter lim="800000"/>
                <a:headEnd type="none" w="sm" len="sm"/>
                <a:tailEnd type="none" w="sm" len="sm"/>
              </a:ln>
            </p:spPr>
            <p:txBody>
              <a:bodyPr wrap="none" lIns="0" tIns="0" rIns="0" bIns="0">
                <a:spAutoFit/>
              </a:bodyPr>
              <a:lstStyle/>
              <a:p>
                <a:pPr eaLnBrk="0" hangingPunct="0"/>
                <a:endParaRPr lang="es-ES" dirty="0"/>
              </a:p>
            </p:txBody>
          </p:sp>
          <p:sp>
            <p:nvSpPr>
              <p:cNvPr id="136" name="Line 272"/>
              <p:cNvSpPr>
                <a:spLocks noChangeShapeType="1"/>
              </p:cNvSpPr>
              <p:nvPr/>
            </p:nvSpPr>
            <p:spPr bwMode="auto">
              <a:xfrm flipV="1">
                <a:off x="1025" y="895"/>
                <a:ext cx="0" cy="44"/>
              </a:xfrm>
              <a:prstGeom prst="line">
                <a:avLst/>
              </a:prstGeom>
              <a:noFill/>
              <a:ln w="25400">
                <a:solidFill>
                  <a:srgbClr val="95AAE7"/>
                </a:solidFill>
                <a:round/>
                <a:headEnd type="none" w="sm" len="sm"/>
                <a:tailEnd type="none" w="sm" len="sm"/>
              </a:ln>
            </p:spPr>
            <p:txBody>
              <a:bodyPr wrap="none" lIns="0" tIns="0" rIns="0" bIns="0">
                <a:spAutoFit/>
              </a:bodyPr>
              <a:lstStyle/>
              <a:p>
                <a:endParaRPr lang="es-ES" dirty="0"/>
              </a:p>
            </p:txBody>
          </p:sp>
          <p:sp>
            <p:nvSpPr>
              <p:cNvPr id="137" name="Line 273"/>
              <p:cNvSpPr>
                <a:spLocks noChangeShapeType="1"/>
              </p:cNvSpPr>
              <p:nvPr/>
            </p:nvSpPr>
            <p:spPr bwMode="auto">
              <a:xfrm flipV="1">
                <a:off x="1234" y="895"/>
                <a:ext cx="0" cy="54"/>
              </a:xfrm>
              <a:prstGeom prst="line">
                <a:avLst/>
              </a:prstGeom>
              <a:noFill/>
              <a:ln w="25400">
                <a:solidFill>
                  <a:srgbClr val="95AAE7"/>
                </a:solidFill>
                <a:round/>
                <a:headEnd type="none" w="sm" len="sm"/>
                <a:tailEnd type="none" w="sm" len="sm"/>
              </a:ln>
            </p:spPr>
            <p:txBody>
              <a:bodyPr wrap="none" lIns="0" tIns="0" rIns="0" bIns="0">
                <a:spAutoFit/>
              </a:bodyPr>
              <a:lstStyle/>
              <a:p>
                <a:endParaRPr lang="es-ES" dirty="0"/>
              </a:p>
            </p:txBody>
          </p:sp>
          <p:grpSp>
            <p:nvGrpSpPr>
              <p:cNvPr id="138" name="Group 274"/>
              <p:cNvGrpSpPr>
                <a:grpSpLocks/>
              </p:cNvGrpSpPr>
              <p:nvPr/>
            </p:nvGrpSpPr>
            <p:grpSpPr bwMode="auto">
              <a:xfrm>
                <a:off x="883" y="743"/>
                <a:ext cx="1050" cy="589"/>
                <a:chOff x="883" y="743"/>
                <a:chExt cx="1050" cy="589"/>
              </a:xfrm>
            </p:grpSpPr>
            <p:sp>
              <p:nvSpPr>
                <p:cNvPr id="149" name="Freeform 275"/>
                <p:cNvSpPr>
                  <a:spLocks/>
                </p:cNvSpPr>
                <p:nvPr/>
              </p:nvSpPr>
              <p:spPr bwMode="auto">
                <a:xfrm>
                  <a:off x="1131" y="1121"/>
                  <a:ext cx="123" cy="123"/>
                </a:xfrm>
                <a:custGeom>
                  <a:avLst/>
                  <a:gdLst>
                    <a:gd name="T0" fmla="*/ 0 w 159"/>
                    <a:gd name="T1" fmla="*/ 0 h 36"/>
                    <a:gd name="T2" fmla="*/ 0 w 159"/>
                    <a:gd name="T3" fmla="*/ 36 h 36"/>
                    <a:gd name="T4" fmla="*/ 159 w 159"/>
                    <a:gd name="T5" fmla="*/ 36 h 36"/>
                    <a:gd name="T6" fmla="*/ 0 60000 65536"/>
                    <a:gd name="T7" fmla="*/ 0 60000 65536"/>
                    <a:gd name="T8" fmla="*/ 0 60000 65536"/>
                    <a:gd name="T9" fmla="*/ 0 w 159"/>
                    <a:gd name="T10" fmla="*/ 0 h 36"/>
                    <a:gd name="T11" fmla="*/ 159 w 159"/>
                    <a:gd name="T12" fmla="*/ 36 h 36"/>
                  </a:gdLst>
                  <a:ahLst/>
                  <a:cxnLst>
                    <a:cxn ang="T6">
                      <a:pos x="T0" y="T1"/>
                    </a:cxn>
                    <a:cxn ang="T7">
                      <a:pos x="T2" y="T3"/>
                    </a:cxn>
                    <a:cxn ang="T8">
                      <a:pos x="T4" y="T5"/>
                    </a:cxn>
                  </a:cxnLst>
                  <a:rect l="T9" t="T10" r="T11" b="T12"/>
                  <a:pathLst>
                    <a:path w="159" h="36">
                      <a:moveTo>
                        <a:pt x="0" y="0"/>
                      </a:moveTo>
                      <a:lnTo>
                        <a:pt x="0" y="36"/>
                      </a:lnTo>
                      <a:lnTo>
                        <a:pt x="159" y="36"/>
                      </a:lnTo>
                    </a:path>
                  </a:pathLst>
                </a:custGeom>
                <a:noFill/>
                <a:ln w="6350" cap="flat" cmpd="sng">
                  <a:solidFill>
                    <a:srgbClr val="9801FF"/>
                  </a:solidFill>
                  <a:prstDash val="solid"/>
                  <a:round/>
                  <a:headEnd type="none" w="sm" len="sm"/>
                  <a:tailEnd type="none" w="sm" len="sm"/>
                </a:ln>
              </p:spPr>
              <p:txBody>
                <a:bodyPr wrap="none" lIns="0" tIns="0" rIns="0" bIns="0">
                  <a:spAutoFit/>
                </a:bodyPr>
                <a:lstStyle/>
                <a:p>
                  <a:endParaRPr lang="es-ES" dirty="0"/>
                </a:p>
              </p:txBody>
            </p:sp>
            <p:sp>
              <p:nvSpPr>
                <p:cNvPr id="150" name="Rectangle 276"/>
                <p:cNvSpPr>
                  <a:spLocks noChangeArrowheads="1"/>
                </p:cNvSpPr>
                <p:nvPr/>
              </p:nvSpPr>
              <p:spPr bwMode="auto">
                <a:xfrm rot="10800000">
                  <a:off x="1238" y="1151"/>
                  <a:ext cx="435" cy="181"/>
                </a:xfrm>
                <a:prstGeom prst="rect">
                  <a:avLst/>
                </a:prstGeom>
                <a:solidFill>
                  <a:schemeClr val="bg1"/>
                </a:solidFill>
                <a:ln w="12700">
                  <a:solidFill>
                    <a:schemeClr val="tx1"/>
                  </a:solidFill>
                  <a:miter lim="800000"/>
                  <a:headEnd/>
                  <a:tailEnd/>
                </a:ln>
              </p:spPr>
              <p:txBody>
                <a:bodyPr wrap="none" lIns="0" tIns="0" rIns="0" bIns="0">
                  <a:spAutoFit/>
                </a:bodyPr>
                <a:lstStyle/>
                <a:p>
                  <a:pPr eaLnBrk="0" hangingPunct="0"/>
                  <a:endParaRPr lang="es-ES" dirty="0"/>
                </a:p>
              </p:txBody>
            </p:sp>
            <p:grpSp>
              <p:nvGrpSpPr>
                <p:cNvPr id="151" name="Group 277"/>
                <p:cNvGrpSpPr>
                  <a:grpSpLocks/>
                </p:cNvGrpSpPr>
                <p:nvPr/>
              </p:nvGrpSpPr>
              <p:grpSpPr bwMode="auto">
                <a:xfrm rot="10800000">
                  <a:off x="1373" y="1167"/>
                  <a:ext cx="288" cy="150"/>
                  <a:chOff x="1032" y="944"/>
                  <a:chExt cx="172" cy="150"/>
                </a:xfrm>
              </p:grpSpPr>
              <p:sp>
                <p:nvSpPr>
                  <p:cNvPr id="180" name="Line 278"/>
                  <p:cNvSpPr>
                    <a:spLocks noChangeShapeType="1"/>
                  </p:cNvSpPr>
                  <p:nvPr/>
                </p:nvSpPr>
                <p:spPr bwMode="auto">
                  <a:xfrm flipV="1">
                    <a:off x="1032" y="944"/>
                    <a:ext cx="28"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81" name="Line 279"/>
                  <p:cNvSpPr>
                    <a:spLocks noChangeShapeType="1"/>
                  </p:cNvSpPr>
                  <p:nvPr/>
                </p:nvSpPr>
                <p:spPr bwMode="auto">
                  <a:xfrm flipH="1" flipV="1">
                    <a:off x="1060" y="944"/>
                    <a:ext cx="30"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82" name="Line 280"/>
                  <p:cNvSpPr>
                    <a:spLocks noChangeShapeType="1"/>
                  </p:cNvSpPr>
                  <p:nvPr/>
                </p:nvSpPr>
                <p:spPr bwMode="auto">
                  <a:xfrm flipV="1">
                    <a:off x="1090" y="944"/>
                    <a:ext cx="28"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83" name="Line 281"/>
                  <p:cNvSpPr>
                    <a:spLocks noChangeShapeType="1"/>
                  </p:cNvSpPr>
                  <p:nvPr/>
                </p:nvSpPr>
                <p:spPr bwMode="auto">
                  <a:xfrm flipH="1" flipV="1">
                    <a:off x="1118" y="944"/>
                    <a:ext cx="28"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84" name="Line 282"/>
                  <p:cNvSpPr>
                    <a:spLocks noChangeShapeType="1"/>
                  </p:cNvSpPr>
                  <p:nvPr/>
                </p:nvSpPr>
                <p:spPr bwMode="auto">
                  <a:xfrm flipV="1">
                    <a:off x="1146" y="944"/>
                    <a:ext cx="30"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85" name="Line 283"/>
                  <p:cNvSpPr>
                    <a:spLocks noChangeShapeType="1"/>
                  </p:cNvSpPr>
                  <p:nvPr/>
                </p:nvSpPr>
                <p:spPr bwMode="auto">
                  <a:xfrm flipH="1" flipV="1">
                    <a:off x="1176" y="944"/>
                    <a:ext cx="28"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86" name="Line 284"/>
                  <p:cNvSpPr>
                    <a:spLocks noChangeShapeType="1"/>
                  </p:cNvSpPr>
                  <p:nvPr/>
                </p:nvSpPr>
                <p:spPr bwMode="auto">
                  <a:xfrm flipV="1">
                    <a:off x="1032" y="944"/>
                    <a:ext cx="0" cy="148"/>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87" name="Line 285"/>
                  <p:cNvSpPr>
                    <a:spLocks noChangeShapeType="1"/>
                  </p:cNvSpPr>
                  <p:nvPr/>
                </p:nvSpPr>
                <p:spPr bwMode="auto">
                  <a:xfrm flipV="1">
                    <a:off x="1204" y="944"/>
                    <a:ext cx="0" cy="148"/>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grpSp>
            <p:sp>
              <p:nvSpPr>
                <p:cNvPr id="152" name="Rectangle 286"/>
                <p:cNvSpPr>
                  <a:spLocks noChangeArrowheads="1"/>
                </p:cNvSpPr>
                <p:nvPr/>
              </p:nvSpPr>
              <p:spPr bwMode="auto">
                <a:xfrm rot="10800000">
                  <a:off x="1291" y="1157"/>
                  <a:ext cx="75" cy="170"/>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sp>
              <p:nvSpPr>
                <p:cNvPr id="153" name="Rectangle 287"/>
                <p:cNvSpPr>
                  <a:spLocks noChangeArrowheads="1"/>
                </p:cNvSpPr>
                <p:nvPr/>
              </p:nvSpPr>
              <p:spPr bwMode="auto">
                <a:xfrm rot="-5400000">
                  <a:off x="1183" y="1218"/>
                  <a:ext cx="171" cy="47"/>
                </a:xfrm>
                <a:prstGeom prst="rect">
                  <a:avLst/>
                </a:prstGeom>
                <a:solidFill>
                  <a:srgbClr val="D292FE"/>
                </a:solidFill>
                <a:ln w="12700">
                  <a:noFill/>
                  <a:miter lim="800000"/>
                  <a:headEnd type="none" w="sm" len="sm"/>
                  <a:tailEnd type="none" w="sm" len="sm"/>
                </a:ln>
              </p:spPr>
              <p:txBody>
                <a:bodyPr wrap="none" lIns="0" tIns="0" rIns="0" bIns="0">
                  <a:spAutoFit/>
                </a:bodyPr>
                <a:lstStyle/>
                <a:p>
                  <a:pPr eaLnBrk="0" hangingPunct="0"/>
                  <a:endParaRPr lang="es-ES" dirty="0"/>
                </a:p>
              </p:txBody>
            </p:sp>
            <p:sp>
              <p:nvSpPr>
                <p:cNvPr id="154" name="Rectangle 288"/>
                <p:cNvSpPr>
                  <a:spLocks noChangeArrowheads="1"/>
                </p:cNvSpPr>
                <p:nvPr/>
              </p:nvSpPr>
              <p:spPr bwMode="auto">
                <a:xfrm>
                  <a:off x="883" y="941"/>
                  <a:ext cx="437" cy="181"/>
                </a:xfrm>
                <a:prstGeom prst="rect">
                  <a:avLst/>
                </a:prstGeom>
                <a:solidFill>
                  <a:srgbClr val="D292FE"/>
                </a:solidFill>
                <a:ln w="12700">
                  <a:solidFill>
                    <a:schemeClr val="tx1"/>
                  </a:solidFill>
                  <a:miter lim="800000"/>
                  <a:headEnd/>
                  <a:tailEnd/>
                </a:ln>
              </p:spPr>
              <p:txBody>
                <a:bodyPr wrap="none" lIns="0" tIns="0" rIns="0" bIns="0">
                  <a:spAutoFit/>
                </a:bodyPr>
                <a:lstStyle/>
                <a:p>
                  <a:pPr eaLnBrk="0" hangingPunct="0"/>
                  <a:endParaRPr lang="es-ES" dirty="0"/>
                </a:p>
              </p:txBody>
            </p:sp>
            <p:grpSp>
              <p:nvGrpSpPr>
                <p:cNvPr id="155" name="Group 289"/>
                <p:cNvGrpSpPr>
                  <a:grpSpLocks/>
                </p:cNvGrpSpPr>
                <p:nvPr/>
              </p:nvGrpSpPr>
              <p:grpSpPr bwMode="auto">
                <a:xfrm>
                  <a:off x="892" y="973"/>
                  <a:ext cx="136" cy="112"/>
                  <a:chOff x="1027" y="1192"/>
                  <a:chExt cx="140" cy="78"/>
                </a:xfrm>
              </p:grpSpPr>
              <p:sp>
                <p:nvSpPr>
                  <p:cNvPr id="172" name="Line 290"/>
                  <p:cNvSpPr>
                    <a:spLocks noChangeShapeType="1"/>
                  </p:cNvSpPr>
                  <p:nvPr/>
                </p:nvSpPr>
                <p:spPr bwMode="auto">
                  <a:xfrm flipV="1">
                    <a:off x="1027"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3" name="Line 291"/>
                  <p:cNvSpPr>
                    <a:spLocks noChangeShapeType="1"/>
                  </p:cNvSpPr>
                  <p:nvPr/>
                </p:nvSpPr>
                <p:spPr bwMode="auto">
                  <a:xfrm flipH="1" flipV="1">
                    <a:off x="1050" y="1192"/>
                    <a:ext cx="24"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4" name="Line 292"/>
                  <p:cNvSpPr>
                    <a:spLocks noChangeShapeType="1"/>
                  </p:cNvSpPr>
                  <p:nvPr/>
                </p:nvSpPr>
                <p:spPr bwMode="auto">
                  <a:xfrm flipV="1">
                    <a:off x="1074"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5" name="Line 293"/>
                  <p:cNvSpPr>
                    <a:spLocks noChangeShapeType="1"/>
                  </p:cNvSpPr>
                  <p:nvPr/>
                </p:nvSpPr>
                <p:spPr bwMode="auto">
                  <a:xfrm flipH="1" flipV="1">
                    <a:off x="1097"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6" name="Line 294"/>
                  <p:cNvSpPr>
                    <a:spLocks noChangeShapeType="1"/>
                  </p:cNvSpPr>
                  <p:nvPr/>
                </p:nvSpPr>
                <p:spPr bwMode="auto">
                  <a:xfrm flipV="1">
                    <a:off x="1120" y="1192"/>
                    <a:ext cx="24"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7" name="Line 295"/>
                  <p:cNvSpPr>
                    <a:spLocks noChangeShapeType="1"/>
                  </p:cNvSpPr>
                  <p:nvPr/>
                </p:nvSpPr>
                <p:spPr bwMode="auto">
                  <a:xfrm flipH="1" flipV="1">
                    <a:off x="1144"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8" name="Line 296"/>
                  <p:cNvSpPr>
                    <a:spLocks noChangeShapeType="1"/>
                  </p:cNvSpPr>
                  <p:nvPr/>
                </p:nvSpPr>
                <p:spPr bwMode="auto">
                  <a:xfrm flipV="1">
                    <a:off x="1027" y="1192"/>
                    <a:ext cx="0" cy="77"/>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9" name="Line 297"/>
                  <p:cNvSpPr>
                    <a:spLocks noChangeShapeType="1"/>
                  </p:cNvSpPr>
                  <p:nvPr/>
                </p:nvSpPr>
                <p:spPr bwMode="auto">
                  <a:xfrm flipV="1">
                    <a:off x="1167" y="1192"/>
                    <a:ext cx="0" cy="77"/>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grpSp>
            <p:sp>
              <p:nvSpPr>
                <p:cNvPr id="156" name="Rectangle 298"/>
                <p:cNvSpPr>
                  <a:spLocks noChangeArrowheads="1"/>
                </p:cNvSpPr>
                <p:nvPr/>
              </p:nvSpPr>
              <p:spPr bwMode="auto">
                <a:xfrm>
                  <a:off x="1031" y="945"/>
                  <a:ext cx="75" cy="173"/>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grpSp>
              <p:nvGrpSpPr>
                <p:cNvPr id="157" name="Group 299"/>
                <p:cNvGrpSpPr>
                  <a:grpSpLocks/>
                </p:cNvGrpSpPr>
                <p:nvPr/>
              </p:nvGrpSpPr>
              <p:grpSpPr bwMode="auto">
                <a:xfrm>
                  <a:off x="1110" y="973"/>
                  <a:ext cx="138" cy="112"/>
                  <a:chOff x="1247" y="1192"/>
                  <a:chExt cx="140" cy="78"/>
                </a:xfrm>
              </p:grpSpPr>
              <p:sp>
                <p:nvSpPr>
                  <p:cNvPr id="164" name="Line 300"/>
                  <p:cNvSpPr>
                    <a:spLocks noChangeShapeType="1"/>
                  </p:cNvSpPr>
                  <p:nvPr/>
                </p:nvSpPr>
                <p:spPr bwMode="auto">
                  <a:xfrm flipV="1">
                    <a:off x="1247"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65" name="Line 301"/>
                  <p:cNvSpPr>
                    <a:spLocks noChangeShapeType="1"/>
                  </p:cNvSpPr>
                  <p:nvPr/>
                </p:nvSpPr>
                <p:spPr bwMode="auto">
                  <a:xfrm flipH="1" flipV="1">
                    <a:off x="1270" y="1192"/>
                    <a:ext cx="24"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66" name="Line 302"/>
                  <p:cNvSpPr>
                    <a:spLocks noChangeShapeType="1"/>
                  </p:cNvSpPr>
                  <p:nvPr/>
                </p:nvSpPr>
                <p:spPr bwMode="auto">
                  <a:xfrm flipV="1">
                    <a:off x="1294"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67" name="Line 303"/>
                  <p:cNvSpPr>
                    <a:spLocks noChangeShapeType="1"/>
                  </p:cNvSpPr>
                  <p:nvPr/>
                </p:nvSpPr>
                <p:spPr bwMode="auto">
                  <a:xfrm flipH="1" flipV="1">
                    <a:off x="1317"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68" name="Line 304"/>
                  <p:cNvSpPr>
                    <a:spLocks noChangeShapeType="1"/>
                  </p:cNvSpPr>
                  <p:nvPr/>
                </p:nvSpPr>
                <p:spPr bwMode="auto">
                  <a:xfrm flipV="1">
                    <a:off x="1340" y="1192"/>
                    <a:ext cx="24"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69" name="Line 305"/>
                  <p:cNvSpPr>
                    <a:spLocks noChangeShapeType="1"/>
                  </p:cNvSpPr>
                  <p:nvPr/>
                </p:nvSpPr>
                <p:spPr bwMode="auto">
                  <a:xfrm flipH="1" flipV="1">
                    <a:off x="1364"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0" name="Line 306"/>
                  <p:cNvSpPr>
                    <a:spLocks noChangeShapeType="1"/>
                  </p:cNvSpPr>
                  <p:nvPr/>
                </p:nvSpPr>
                <p:spPr bwMode="auto">
                  <a:xfrm flipV="1">
                    <a:off x="1247" y="1192"/>
                    <a:ext cx="0" cy="77"/>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1" name="Line 307"/>
                  <p:cNvSpPr>
                    <a:spLocks noChangeShapeType="1"/>
                  </p:cNvSpPr>
                  <p:nvPr/>
                </p:nvSpPr>
                <p:spPr bwMode="auto">
                  <a:xfrm flipV="1">
                    <a:off x="1387" y="1192"/>
                    <a:ext cx="0" cy="77"/>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grpSp>
            <p:sp>
              <p:nvSpPr>
                <p:cNvPr id="158" name="Freeform 308"/>
                <p:cNvSpPr>
                  <a:spLocks/>
                </p:cNvSpPr>
                <p:nvPr/>
              </p:nvSpPr>
              <p:spPr bwMode="auto">
                <a:xfrm>
                  <a:off x="1743" y="743"/>
                  <a:ext cx="190" cy="127"/>
                </a:xfrm>
                <a:custGeom>
                  <a:avLst/>
                  <a:gdLst>
                    <a:gd name="T0" fmla="*/ 189 w 190"/>
                    <a:gd name="T1" fmla="*/ 0 h 127"/>
                    <a:gd name="T2" fmla="*/ 0 w 190"/>
                    <a:gd name="T3" fmla="*/ 0 h 127"/>
                    <a:gd name="T4" fmla="*/ 94 w 190"/>
                    <a:gd name="T5" fmla="*/ 126 h 127"/>
                    <a:gd name="T6" fmla="*/ 189 w 190"/>
                    <a:gd name="T7" fmla="*/ 0 h 127"/>
                    <a:gd name="T8" fmla="*/ 0 60000 65536"/>
                    <a:gd name="T9" fmla="*/ 0 60000 65536"/>
                    <a:gd name="T10" fmla="*/ 0 60000 65536"/>
                    <a:gd name="T11" fmla="*/ 0 60000 65536"/>
                    <a:gd name="T12" fmla="*/ 0 w 190"/>
                    <a:gd name="T13" fmla="*/ 0 h 127"/>
                    <a:gd name="T14" fmla="*/ 190 w 190"/>
                    <a:gd name="T15" fmla="*/ 127 h 127"/>
                  </a:gdLst>
                  <a:ahLst/>
                  <a:cxnLst>
                    <a:cxn ang="T8">
                      <a:pos x="T0" y="T1"/>
                    </a:cxn>
                    <a:cxn ang="T9">
                      <a:pos x="T2" y="T3"/>
                    </a:cxn>
                    <a:cxn ang="T10">
                      <a:pos x="T4" y="T5"/>
                    </a:cxn>
                    <a:cxn ang="T11">
                      <a:pos x="T6" y="T7"/>
                    </a:cxn>
                  </a:cxnLst>
                  <a:rect l="T12" t="T13" r="T14" b="T15"/>
                  <a:pathLst>
                    <a:path w="190" h="127">
                      <a:moveTo>
                        <a:pt x="189" y="0"/>
                      </a:moveTo>
                      <a:lnTo>
                        <a:pt x="0" y="0"/>
                      </a:lnTo>
                      <a:lnTo>
                        <a:pt x="94" y="126"/>
                      </a:lnTo>
                      <a:lnTo>
                        <a:pt x="189" y="0"/>
                      </a:lnTo>
                    </a:path>
                  </a:pathLst>
                </a:custGeom>
                <a:solidFill>
                  <a:schemeClr val="tx1"/>
                </a:solidFill>
                <a:ln w="9525" cap="rnd">
                  <a:noFill/>
                  <a:round/>
                  <a:headEnd/>
                  <a:tailEnd/>
                </a:ln>
              </p:spPr>
              <p:txBody>
                <a:bodyPr wrap="none" lIns="0" tIns="0" rIns="0" bIns="0">
                  <a:spAutoFit/>
                </a:bodyPr>
                <a:lstStyle/>
                <a:p>
                  <a:endParaRPr lang="es-ES" dirty="0"/>
                </a:p>
              </p:txBody>
            </p:sp>
            <p:grpSp>
              <p:nvGrpSpPr>
                <p:cNvPr id="159" name="Group 309"/>
                <p:cNvGrpSpPr>
                  <a:grpSpLocks/>
                </p:cNvGrpSpPr>
                <p:nvPr/>
              </p:nvGrpSpPr>
              <p:grpSpPr bwMode="auto">
                <a:xfrm>
                  <a:off x="1254" y="947"/>
                  <a:ext cx="564" cy="168"/>
                  <a:chOff x="1254" y="947"/>
                  <a:chExt cx="564" cy="168"/>
                </a:xfrm>
              </p:grpSpPr>
              <p:sp>
                <p:nvSpPr>
                  <p:cNvPr id="160" name="Rectangle 310"/>
                  <p:cNvSpPr>
                    <a:spLocks noChangeArrowheads="1"/>
                  </p:cNvSpPr>
                  <p:nvPr/>
                </p:nvSpPr>
                <p:spPr bwMode="auto">
                  <a:xfrm>
                    <a:off x="1254" y="947"/>
                    <a:ext cx="89" cy="168"/>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sp>
                <p:nvSpPr>
                  <p:cNvPr id="161" name="Rectangle 311"/>
                  <p:cNvSpPr>
                    <a:spLocks noChangeArrowheads="1"/>
                  </p:cNvSpPr>
                  <p:nvPr/>
                </p:nvSpPr>
                <p:spPr bwMode="auto">
                  <a:xfrm>
                    <a:off x="1323" y="1002"/>
                    <a:ext cx="308" cy="62"/>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sp>
                <p:nvSpPr>
                  <p:cNvPr id="162" name="Rectangle 312"/>
                  <p:cNvSpPr>
                    <a:spLocks noChangeArrowheads="1"/>
                  </p:cNvSpPr>
                  <p:nvPr/>
                </p:nvSpPr>
                <p:spPr bwMode="auto">
                  <a:xfrm>
                    <a:off x="1645" y="999"/>
                    <a:ext cx="173" cy="62"/>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sp>
                <p:nvSpPr>
                  <p:cNvPr id="163" name="Oval 313"/>
                  <p:cNvSpPr>
                    <a:spLocks noChangeArrowheads="1"/>
                  </p:cNvSpPr>
                  <p:nvPr/>
                </p:nvSpPr>
                <p:spPr bwMode="auto">
                  <a:xfrm>
                    <a:off x="1609" y="1001"/>
                    <a:ext cx="59" cy="59"/>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grpSp>
          </p:grpSp>
          <p:sp>
            <p:nvSpPr>
              <p:cNvPr id="139" name="Oval 314"/>
              <p:cNvSpPr>
                <a:spLocks noChangeArrowheads="1"/>
              </p:cNvSpPr>
              <p:nvPr/>
            </p:nvSpPr>
            <p:spPr bwMode="auto">
              <a:xfrm>
                <a:off x="1804" y="846"/>
                <a:ext cx="59" cy="59"/>
              </a:xfrm>
              <a:prstGeom prst="ellipse">
                <a:avLst/>
              </a:prstGeom>
              <a:solidFill>
                <a:srgbClr val="9D00AE"/>
              </a:solidFill>
              <a:ln w="12700">
                <a:noFill/>
                <a:round/>
                <a:headEnd/>
                <a:tailEnd/>
              </a:ln>
            </p:spPr>
            <p:txBody>
              <a:bodyPr wrap="none" lIns="0" tIns="0" rIns="0" bIns="0">
                <a:spAutoFit/>
              </a:bodyPr>
              <a:lstStyle/>
              <a:p>
                <a:pPr eaLnBrk="0" hangingPunct="0"/>
                <a:endParaRPr lang="es-ES" dirty="0"/>
              </a:p>
            </p:txBody>
          </p:sp>
          <p:grpSp>
            <p:nvGrpSpPr>
              <p:cNvPr id="140" name="Group 315"/>
              <p:cNvGrpSpPr>
                <a:grpSpLocks/>
              </p:cNvGrpSpPr>
              <p:nvPr/>
            </p:nvGrpSpPr>
            <p:grpSpPr bwMode="auto">
              <a:xfrm>
                <a:off x="1738" y="823"/>
                <a:ext cx="446" cy="640"/>
                <a:chOff x="1738" y="823"/>
                <a:chExt cx="446" cy="640"/>
              </a:xfrm>
            </p:grpSpPr>
            <p:sp>
              <p:nvSpPr>
                <p:cNvPr id="141" name="Freeform 316"/>
                <p:cNvSpPr>
                  <a:spLocks/>
                </p:cNvSpPr>
                <p:nvPr/>
              </p:nvSpPr>
              <p:spPr bwMode="auto">
                <a:xfrm>
                  <a:off x="1768" y="860"/>
                  <a:ext cx="371" cy="557"/>
                </a:xfrm>
                <a:custGeom>
                  <a:avLst/>
                  <a:gdLst>
                    <a:gd name="T0" fmla="*/ 14 w 371"/>
                    <a:gd name="T1" fmla="*/ 17 h 557"/>
                    <a:gd name="T2" fmla="*/ 18 w 371"/>
                    <a:gd name="T3" fmla="*/ 77 h 557"/>
                    <a:gd name="T4" fmla="*/ 14 w 371"/>
                    <a:gd name="T5" fmla="*/ 99 h 557"/>
                    <a:gd name="T6" fmla="*/ 0 w 371"/>
                    <a:gd name="T7" fmla="*/ 122 h 557"/>
                    <a:gd name="T8" fmla="*/ 39 w 371"/>
                    <a:gd name="T9" fmla="*/ 213 h 557"/>
                    <a:gd name="T10" fmla="*/ 79 w 371"/>
                    <a:gd name="T11" fmla="*/ 218 h 557"/>
                    <a:gd name="T12" fmla="*/ 107 w 371"/>
                    <a:gd name="T13" fmla="*/ 244 h 557"/>
                    <a:gd name="T14" fmla="*/ 221 w 371"/>
                    <a:gd name="T15" fmla="*/ 489 h 557"/>
                    <a:gd name="T16" fmla="*/ 265 w 371"/>
                    <a:gd name="T17" fmla="*/ 532 h 557"/>
                    <a:gd name="T18" fmla="*/ 299 w 371"/>
                    <a:gd name="T19" fmla="*/ 551 h 557"/>
                    <a:gd name="T20" fmla="*/ 370 w 371"/>
                    <a:gd name="T21" fmla="*/ 556 h 557"/>
                    <a:gd name="T22" fmla="*/ 331 w 371"/>
                    <a:gd name="T23" fmla="*/ 477 h 557"/>
                    <a:gd name="T24" fmla="*/ 296 w 371"/>
                    <a:gd name="T25" fmla="*/ 469 h 557"/>
                    <a:gd name="T26" fmla="*/ 273 w 371"/>
                    <a:gd name="T27" fmla="*/ 450 h 557"/>
                    <a:gd name="T28" fmla="*/ 111 w 371"/>
                    <a:gd name="T29" fmla="*/ 0 h 557"/>
                    <a:gd name="T30" fmla="*/ 14 w 371"/>
                    <a:gd name="T31" fmla="*/ 17 h 5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1"/>
                    <a:gd name="T49" fmla="*/ 0 h 557"/>
                    <a:gd name="T50" fmla="*/ 371 w 371"/>
                    <a:gd name="T51" fmla="*/ 557 h 5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1" h="557">
                      <a:moveTo>
                        <a:pt x="14" y="17"/>
                      </a:moveTo>
                      <a:lnTo>
                        <a:pt x="18" y="77"/>
                      </a:lnTo>
                      <a:lnTo>
                        <a:pt x="14" y="99"/>
                      </a:lnTo>
                      <a:lnTo>
                        <a:pt x="0" y="122"/>
                      </a:lnTo>
                      <a:lnTo>
                        <a:pt x="39" y="213"/>
                      </a:lnTo>
                      <a:lnTo>
                        <a:pt x="79" y="218"/>
                      </a:lnTo>
                      <a:lnTo>
                        <a:pt x="107" y="244"/>
                      </a:lnTo>
                      <a:lnTo>
                        <a:pt x="221" y="489"/>
                      </a:lnTo>
                      <a:lnTo>
                        <a:pt x="265" y="532"/>
                      </a:lnTo>
                      <a:lnTo>
                        <a:pt x="299" y="551"/>
                      </a:lnTo>
                      <a:lnTo>
                        <a:pt x="370" y="556"/>
                      </a:lnTo>
                      <a:lnTo>
                        <a:pt x="331" y="477"/>
                      </a:lnTo>
                      <a:lnTo>
                        <a:pt x="296" y="469"/>
                      </a:lnTo>
                      <a:lnTo>
                        <a:pt x="273" y="450"/>
                      </a:lnTo>
                      <a:lnTo>
                        <a:pt x="111" y="0"/>
                      </a:lnTo>
                      <a:lnTo>
                        <a:pt x="14" y="17"/>
                      </a:lnTo>
                    </a:path>
                  </a:pathLst>
                </a:custGeom>
                <a:solidFill>
                  <a:srgbClr val="C0C0C0"/>
                </a:solidFill>
                <a:ln w="9525" cap="rnd">
                  <a:noFill/>
                  <a:round/>
                  <a:headEnd/>
                  <a:tailEnd/>
                </a:ln>
              </p:spPr>
              <p:txBody>
                <a:bodyPr wrap="none" lIns="0" tIns="0" rIns="0" bIns="0">
                  <a:spAutoFit/>
                </a:bodyPr>
                <a:lstStyle/>
                <a:p>
                  <a:endParaRPr lang="es-ES" dirty="0"/>
                </a:p>
              </p:txBody>
            </p:sp>
            <p:grpSp>
              <p:nvGrpSpPr>
                <p:cNvPr id="142" name="Group 317"/>
                <p:cNvGrpSpPr>
                  <a:grpSpLocks/>
                </p:cNvGrpSpPr>
                <p:nvPr/>
              </p:nvGrpSpPr>
              <p:grpSpPr bwMode="auto">
                <a:xfrm>
                  <a:off x="1738" y="976"/>
                  <a:ext cx="101" cy="100"/>
                  <a:chOff x="1738" y="976"/>
                  <a:chExt cx="101" cy="100"/>
                </a:xfrm>
              </p:grpSpPr>
              <p:sp>
                <p:nvSpPr>
                  <p:cNvPr id="147" name="Oval 318"/>
                  <p:cNvSpPr>
                    <a:spLocks noChangeArrowheads="1"/>
                  </p:cNvSpPr>
                  <p:nvPr/>
                </p:nvSpPr>
                <p:spPr bwMode="auto">
                  <a:xfrm>
                    <a:off x="1738" y="976"/>
                    <a:ext cx="101" cy="100"/>
                  </a:xfrm>
                  <a:prstGeom prst="ellipse">
                    <a:avLst/>
                  </a:prstGeom>
                  <a:solidFill>
                    <a:srgbClr val="C0C0C0"/>
                  </a:solidFill>
                  <a:ln w="9525">
                    <a:noFill/>
                    <a:round/>
                    <a:headEnd/>
                    <a:tailEnd/>
                  </a:ln>
                </p:spPr>
                <p:txBody>
                  <a:bodyPr wrap="none" lIns="0" tIns="0" rIns="0" bIns="0">
                    <a:spAutoFit/>
                  </a:bodyPr>
                  <a:lstStyle/>
                  <a:p>
                    <a:pPr eaLnBrk="0" hangingPunct="0"/>
                    <a:endParaRPr lang="es-ES" dirty="0"/>
                  </a:p>
                </p:txBody>
              </p:sp>
              <p:sp>
                <p:nvSpPr>
                  <p:cNvPr id="148" name="Oval 319"/>
                  <p:cNvSpPr>
                    <a:spLocks noChangeArrowheads="1"/>
                  </p:cNvSpPr>
                  <p:nvPr/>
                </p:nvSpPr>
                <p:spPr bwMode="auto">
                  <a:xfrm>
                    <a:off x="1756" y="994"/>
                    <a:ext cx="65" cy="64"/>
                  </a:xfrm>
                  <a:prstGeom prst="ellipse">
                    <a:avLst/>
                  </a:prstGeom>
                  <a:solidFill>
                    <a:schemeClr val="bg1"/>
                  </a:solidFill>
                  <a:ln w="12700">
                    <a:solidFill>
                      <a:schemeClr val="tx1"/>
                    </a:solidFill>
                    <a:round/>
                    <a:headEnd/>
                    <a:tailEnd/>
                  </a:ln>
                </p:spPr>
                <p:txBody>
                  <a:bodyPr wrap="none" lIns="0" tIns="0" rIns="0" bIns="0">
                    <a:spAutoFit/>
                  </a:bodyPr>
                  <a:lstStyle/>
                  <a:p>
                    <a:pPr eaLnBrk="0" hangingPunct="0"/>
                    <a:endParaRPr lang="es-ES" dirty="0"/>
                  </a:p>
                </p:txBody>
              </p:sp>
            </p:grpSp>
            <p:sp>
              <p:nvSpPr>
                <p:cNvPr id="143" name="Freeform 320"/>
                <p:cNvSpPr>
                  <a:spLocks/>
                </p:cNvSpPr>
                <p:nvPr/>
              </p:nvSpPr>
              <p:spPr bwMode="auto">
                <a:xfrm>
                  <a:off x="2076" y="1282"/>
                  <a:ext cx="108" cy="181"/>
                </a:xfrm>
                <a:custGeom>
                  <a:avLst/>
                  <a:gdLst>
                    <a:gd name="T0" fmla="*/ 0 w 108"/>
                    <a:gd name="T1" fmla="*/ 10 h 181"/>
                    <a:gd name="T2" fmla="*/ 78 w 108"/>
                    <a:gd name="T3" fmla="*/ 180 h 181"/>
                    <a:gd name="T4" fmla="*/ 107 w 108"/>
                    <a:gd name="T5" fmla="*/ 169 h 181"/>
                    <a:gd name="T6" fmla="*/ 97 w 108"/>
                    <a:gd name="T7" fmla="*/ 103 h 181"/>
                    <a:gd name="T8" fmla="*/ 67 w 108"/>
                    <a:gd name="T9" fmla="*/ 39 h 181"/>
                    <a:gd name="T10" fmla="*/ 30 w 108"/>
                    <a:gd name="T11" fmla="*/ 0 h 181"/>
                    <a:gd name="T12" fmla="*/ 0 w 108"/>
                    <a:gd name="T13" fmla="*/ 10 h 181"/>
                    <a:gd name="T14" fmla="*/ 0 60000 65536"/>
                    <a:gd name="T15" fmla="*/ 0 60000 65536"/>
                    <a:gd name="T16" fmla="*/ 0 60000 65536"/>
                    <a:gd name="T17" fmla="*/ 0 60000 65536"/>
                    <a:gd name="T18" fmla="*/ 0 60000 65536"/>
                    <a:gd name="T19" fmla="*/ 0 60000 65536"/>
                    <a:gd name="T20" fmla="*/ 0 60000 65536"/>
                    <a:gd name="T21" fmla="*/ 0 w 108"/>
                    <a:gd name="T22" fmla="*/ 0 h 181"/>
                    <a:gd name="T23" fmla="*/ 108 w 108"/>
                    <a:gd name="T24" fmla="*/ 181 h 1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81">
                      <a:moveTo>
                        <a:pt x="0" y="10"/>
                      </a:moveTo>
                      <a:lnTo>
                        <a:pt x="78" y="180"/>
                      </a:lnTo>
                      <a:lnTo>
                        <a:pt x="107" y="169"/>
                      </a:lnTo>
                      <a:lnTo>
                        <a:pt x="97" y="103"/>
                      </a:lnTo>
                      <a:lnTo>
                        <a:pt x="67" y="39"/>
                      </a:lnTo>
                      <a:lnTo>
                        <a:pt x="30" y="0"/>
                      </a:lnTo>
                      <a:lnTo>
                        <a:pt x="0" y="10"/>
                      </a:lnTo>
                    </a:path>
                  </a:pathLst>
                </a:custGeom>
                <a:solidFill>
                  <a:srgbClr val="C0C0C0"/>
                </a:solidFill>
                <a:ln w="9525" cap="rnd">
                  <a:noFill/>
                  <a:round/>
                  <a:headEnd/>
                  <a:tailEnd/>
                </a:ln>
              </p:spPr>
              <p:txBody>
                <a:bodyPr wrap="none" lIns="0" tIns="0" rIns="0" bIns="0">
                  <a:spAutoFit/>
                </a:bodyPr>
                <a:lstStyle/>
                <a:p>
                  <a:endParaRPr lang="es-ES" dirty="0"/>
                </a:p>
              </p:txBody>
            </p:sp>
            <p:grpSp>
              <p:nvGrpSpPr>
                <p:cNvPr id="144" name="Group 321"/>
                <p:cNvGrpSpPr>
                  <a:grpSpLocks/>
                </p:cNvGrpSpPr>
                <p:nvPr/>
              </p:nvGrpSpPr>
              <p:grpSpPr bwMode="auto">
                <a:xfrm>
                  <a:off x="1782" y="823"/>
                  <a:ext cx="101" cy="100"/>
                  <a:chOff x="1782" y="823"/>
                  <a:chExt cx="101" cy="100"/>
                </a:xfrm>
              </p:grpSpPr>
              <p:sp>
                <p:nvSpPr>
                  <p:cNvPr id="145" name="Oval 322"/>
                  <p:cNvSpPr>
                    <a:spLocks noChangeArrowheads="1"/>
                  </p:cNvSpPr>
                  <p:nvPr/>
                </p:nvSpPr>
                <p:spPr bwMode="auto">
                  <a:xfrm>
                    <a:off x="1782" y="823"/>
                    <a:ext cx="101" cy="100"/>
                  </a:xfrm>
                  <a:prstGeom prst="ellipse">
                    <a:avLst/>
                  </a:prstGeom>
                  <a:solidFill>
                    <a:srgbClr val="C0C0C0"/>
                  </a:solidFill>
                  <a:ln w="9525">
                    <a:noFill/>
                    <a:round/>
                    <a:headEnd/>
                    <a:tailEnd/>
                  </a:ln>
                </p:spPr>
                <p:txBody>
                  <a:bodyPr wrap="none" lIns="0" tIns="0" rIns="0" bIns="0">
                    <a:spAutoFit/>
                  </a:bodyPr>
                  <a:lstStyle/>
                  <a:p>
                    <a:pPr eaLnBrk="0" hangingPunct="0"/>
                    <a:endParaRPr lang="es-ES" dirty="0"/>
                  </a:p>
                </p:txBody>
              </p:sp>
              <p:sp>
                <p:nvSpPr>
                  <p:cNvPr id="146" name="Oval 323"/>
                  <p:cNvSpPr>
                    <a:spLocks noChangeArrowheads="1"/>
                  </p:cNvSpPr>
                  <p:nvPr/>
                </p:nvSpPr>
                <p:spPr bwMode="auto">
                  <a:xfrm>
                    <a:off x="1800" y="841"/>
                    <a:ext cx="65" cy="65"/>
                  </a:xfrm>
                  <a:prstGeom prst="ellipse">
                    <a:avLst/>
                  </a:prstGeom>
                  <a:solidFill>
                    <a:schemeClr val="bg1"/>
                  </a:solidFill>
                  <a:ln w="12700">
                    <a:solidFill>
                      <a:schemeClr val="tx1"/>
                    </a:solidFill>
                    <a:round/>
                    <a:headEnd/>
                    <a:tailEnd/>
                  </a:ln>
                </p:spPr>
                <p:txBody>
                  <a:bodyPr wrap="none" lIns="0" tIns="0" rIns="0" bIns="0">
                    <a:spAutoFit/>
                  </a:bodyPr>
                  <a:lstStyle/>
                  <a:p>
                    <a:pPr eaLnBrk="0" hangingPunct="0"/>
                    <a:endParaRPr lang="es-ES" dirty="0"/>
                  </a:p>
                </p:txBody>
              </p:sp>
            </p:grpSp>
          </p:grpSp>
        </p:grpSp>
        <p:grpSp>
          <p:nvGrpSpPr>
            <p:cNvPr id="76" name="Group 324"/>
            <p:cNvGrpSpPr>
              <a:grpSpLocks/>
            </p:cNvGrpSpPr>
            <p:nvPr/>
          </p:nvGrpSpPr>
          <p:grpSpPr bwMode="auto">
            <a:xfrm>
              <a:off x="691" y="2316"/>
              <a:ext cx="373" cy="181"/>
              <a:chOff x="691" y="2316"/>
              <a:chExt cx="373" cy="181"/>
            </a:xfrm>
          </p:grpSpPr>
          <p:sp>
            <p:nvSpPr>
              <p:cNvPr id="104" name="Rectangle 325"/>
              <p:cNvSpPr>
                <a:spLocks noChangeArrowheads="1"/>
              </p:cNvSpPr>
              <p:nvPr/>
            </p:nvSpPr>
            <p:spPr bwMode="auto">
              <a:xfrm>
                <a:off x="691" y="2316"/>
                <a:ext cx="373" cy="181"/>
              </a:xfrm>
              <a:prstGeom prst="rect">
                <a:avLst/>
              </a:prstGeom>
              <a:solidFill>
                <a:srgbClr val="D292FE"/>
              </a:solidFill>
              <a:ln w="12700">
                <a:solidFill>
                  <a:schemeClr val="tx1"/>
                </a:solidFill>
                <a:miter lim="800000"/>
                <a:headEnd/>
                <a:tailEnd/>
              </a:ln>
            </p:spPr>
            <p:txBody>
              <a:bodyPr wrap="none" lIns="0" tIns="0" rIns="0" bIns="0">
                <a:spAutoFit/>
              </a:bodyPr>
              <a:lstStyle/>
              <a:p>
                <a:pPr eaLnBrk="0" hangingPunct="0"/>
                <a:endParaRPr lang="es-ES" dirty="0"/>
              </a:p>
            </p:txBody>
          </p:sp>
          <p:grpSp>
            <p:nvGrpSpPr>
              <p:cNvPr id="105" name="Group 326"/>
              <p:cNvGrpSpPr>
                <a:grpSpLocks/>
              </p:cNvGrpSpPr>
              <p:nvPr/>
            </p:nvGrpSpPr>
            <p:grpSpPr bwMode="auto">
              <a:xfrm>
                <a:off x="696" y="2367"/>
                <a:ext cx="244" cy="78"/>
                <a:chOff x="1098" y="2700"/>
                <a:chExt cx="140" cy="78"/>
              </a:xfrm>
            </p:grpSpPr>
            <p:sp>
              <p:nvSpPr>
                <p:cNvPr id="108" name="Line 327"/>
                <p:cNvSpPr>
                  <a:spLocks noChangeShapeType="1"/>
                </p:cNvSpPr>
                <p:nvPr/>
              </p:nvSpPr>
              <p:spPr bwMode="auto">
                <a:xfrm flipV="1">
                  <a:off x="1098"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09" name="Line 328"/>
                <p:cNvSpPr>
                  <a:spLocks noChangeShapeType="1"/>
                </p:cNvSpPr>
                <p:nvPr/>
              </p:nvSpPr>
              <p:spPr bwMode="auto">
                <a:xfrm flipH="1" flipV="1">
                  <a:off x="1121" y="2700"/>
                  <a:ext cx="24"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10" name="Line 329"/>
                <p:cNvSpPr>
                  <a:spLocks noChangeShapeType="1"/>
                </p:cNvSpPr>
                <p:nvPr/>
              </p:nvSpPr>
              <p:spPr bwMode="auto">
                <a:xfrm flipV="1">
                  <a:off x="1145"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11" name="Line 330"/>
                <p:cNvSpPr>
                  <a:spLocks noChangeShapeType="1"/>
                </p:cNvSpPr>
                <p:nvPr/>
              </p:nvSpPr>
              <p:spPr bwMode="auto">
                <a:xfrm flipH="1" flipV="1">
                  <a:off x="1168"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12" name="Line 331"/>
                <p:cNvSpPr>
                  <a:spLocks noChangeShapeType="1"/>
                </p:cNvSpPr>
                <p:nvPr/>
              </p:nvSpPr>
              <p:spPr bwMode="auto">
                <a:xfrm flipV="1">
                  <a:off x="1191" y="2700"/>
                  <a:ext cx="24"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13" name="Line 332"/>
                <p:cNvSpPr>
                  <a:spLocks noChangeShapeType="1"/>
                </p:cNvSpPr>
                <p:nvPr/>
              </p:nvSpPr>
              <p:spPr bwMode="auto">
                <a:xfrm flipH="1" flipV="1">
                  <a:off x="1215"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14" name="Line 333"/>
                <p:cNvSpPr>
                  <a:spLocks noChangeShapeType="1"/>
                </p:cNvSpPr>
                <p:nvPr/>
              </p:nvSpPr>
              <p:spPr bwMode="auto">
                <a:xfrm flipV="1">
                  <a:off x="1098" y="2700"/>
                  <a:ext cx="0" cy="77"/>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15" name="Line 334"/>
                <p:cNvSpPr>
                  <a:spLocks noChangeShapeType="1"/>
                </p:cNvSpPr>
                <p:nvPr/>
              </p:nvSpPr>
              <p:spPr bwMode="auto">
                <a:xfrm flipV="1">
                  <a:off x="1238" y="2700"/>
                  <a:ext cx="0" cy="77"/>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grpSp>
          <p:sp>
            <p:nvSpPr>
              <p:cNvPr id="106" name="Rectangle 335"/>
              <p:cNvSpPr>
                <a:spLocks noChangeArrowheads="1"/>
              </p:cNvSpPr>
              <p:nvPr/>
            </p:nvSpPr>
            <p:spPr bwMode="auto">
              <a:xfrm>
                <a:off x="1012" y="2324"/>
                <a:ext cx="47" cy="169"/>
              </a:xfrm>
              <a:prstGeom prst="rect">
                <a:avLst/>
              </a:prstGeom>
              <a:solidFill>
                <a:srgbClr val="6699FF"/>
              </a:solidFill>
              <a:ln w="12700">
                <a:noFill/>
                <a:miter lim="800000"/>
                <a:headEnd/>
                <a:tailEnd/>
              </a:ln>
            </p:spPr>
            <p:txBody>
              <a:bodyPr wrap="none" lIns="0" tIns="0" rIns="0" bIns="0">
                <a:spAutoFit/>
              </a:bodyPr>
              <a:lstStyle/>
              <a:p>
                <a:pPr eaLnBrk="0" hangingPunct="0"/>
                <a:endParaRPr lang="es-ES" dirty="0"/>
              </a:p>
            </p:txBody>
          </p:sp>
          <p:sp>
            <p:nvSpPr>
              <p:cNvPr id="107" name="Rectangle 336"/>
              <p:cNvSpPr>
                <a:spLocks noChangeArrowheads="1"/>
              </p:cNvSpPr>
              <p:nvPr/>
            </p:nvSpPr>
            <p:spPr bwMode="auto">
              <a:xfrm>
                <a:off x="941" y="2323"/>
                <a:ext cx="75" cy="170"/>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grpSp>
        <p:grpSp>
          <p:nvGrpSpPr>
            <p:cNvPr id="77" name="Group 337"/>
            <p:cNvGrpSpPr>
              <a:grpSpLocks/>
            </p:cNvGrpSpPr>
            <p:nvPr/>
          </p:nvGrpSpPr>
          <p:grpSpPr bwMode="auto">
            <a:xfrm>
              <a:off x="1189" y="2940"/>
              <a:ext cx="373" cy="181"/>
              <a:chOff x="1189" y="2940"/>
              <a:chExt cx="373" cy="181"/>
            </a:xfrm>
          </p:grpSpPr>
          <p:sp>
            <p:nvSpPr>
              <p:cNvPr id="92" name="Rectangle 338"/>
              <p:cNvSpPr>
                <a:spLocks noChangeArrowheads="1"/>
              </p:cNvSpPr>
              <p:nvPr/>
            </p:nvSpPr>
            <p:spPr bwMode="auto">
              <a:xfrm>
                <a:off x="1189" y="2940"/>
                <a:ext cx="373" cy="181"/>
              </a:xfrm>
              <a:prstGeom prst="rect">
                <a:avLst/>
              </a:prstGeom>
              <a:solidFill>
                <a:srgbClr val="D292FE"/>
              </a:solidFill>
              <a:ln w="12700">
                <a:solidFill>
                  <a:schemeClr val="tx1"/>
                </a:solidFill>
                <a:miter lim="800000"/>
                <a:headEnd/>
                <a:tailEnd/>
              </a:ln>
            </p:spPr>
            <p:txBody>
              <a:bodyPr wrap="none" lIns="0" tIns="0" rIns="0" bIns="0">
                <a:spAutoFit/>
              </a:bodyPr>
              <a:lstStyle/>
              <a:p>
                <a:pPr eaLnBrk="0" hangingPunct="0"/>
                <a:endParaRPr lang="es-ES" dirty="0"/>
              </a:p>
            </p:txBody>
          </p:sp>
          <p:grpSp>
            <p:nvGrpSpPr>
              <p:cNvPr id="93" name="Group 339"/>
              <p:cNvGrpSpPr>
                <a:grpSpLocks/>
              </p:cNvGrpSpPr>
              <p:nvPr/>
            </p:nvGrpSpPr>
            <p:grpSpPr bwMode="auto">
              <a:xfrm>
                <a:off x="1194" y="2991"/>
                <a:ext cx="244" cy="78"/>
                <a:chOff x="1098" y="2700"/>
                <a:chExt cx="140" cy="78"/>
              </a:xfrm>
            </p:grpSpPr>
            <p:sp>
              <p:nvSpPr>
                <p:cNvPr id="96" name="Line 340"/>
                <p:cNvSpPr>
                  <a:spLocks noChangeShapeType="1"/>
                </p:cNvSpPr>
                <p:nvPr/>
              </p:nvSpPr>
              <p:spPr bwMode="auto">
                <a:xfrm flipV="1">
                  <a:off x="1098"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97" name="Line 341"/>
                <p:cNvSpPr>
                  <a:spLocks noChangeShapeType="1"/>
                </p:cNvSpPr>
                <p:nvPr/>
              </p:nvSpPr>
              <p:spPr bwMode="auto">
                <a:xfrm flipH="1" flipV="1">
                  <a:off x="1121" y="2700"/>
                  <a:ext cx="24"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98" name="Line 342"/>
                <p:cNvSpPr>
                  <a:spLocks noChangeShapeType="1"/>
                </p:cNvSpPr>
                <p:nvPr/>
              </p:nvSpPr>
              <p:spPr bwMode="auto">
                <a:xfrm flipV="1">
                  <a:off x="1145"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99" name="Line 343"/>
                <p:cNvSpPr>
                  <a:spLocks noChangeShapeType="1"/>
                </p:cNvSpPr>
                <p:nvPr/>
              </p:nvSpPr>
              <p:spPr bwMode="auto">
                <a:xfrm flipH="1" flipV="1">
                  <a:off x="1168"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00" name="Line 344"/>
                <p:cNvSpPr>
                  <a:spLocks noChangeShapeType="1"/>
                </p:cNvSpPr>
                <p:nvPr/>
              </p:nvSpPr>
              <p:spPr bwMode="auto">
                <a:xfrm flipV="1">
                  <a:off x="1191" y="2700"/>
                  <a:ext cx="24"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01" name="Line 345"/>
                <p:cNvSpPr>
                  <a:spLocks noChangeShapeType="1"/>
                </p:cNvSpPr>
                <p:nvPr/>
              </p:nvSpPr>
              <p:spPr bwMode="auto">
                <a:xfrm flipH="1" flipV="1">
                  <a:off x="1215"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02" name="Line 346"/>
                <p:cNvSpPr>
                  <a:spLocks noChangeShapeType="1"/>
                </p:cNvSpPr>
                <p:nvPr/>
              </p:nvSpPr>
              <p:spPr bwMode="auto">
                <a:xfrm flipV="1">
                  <a:off x="1098" y="2700"/>
                  <a:ext cx="0" cy="77"/>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03" name="Line 347"/>
                <p:cNvSpPr>
                  <a:spLocks noChangeShapeType="1"/>
                </p:cNvSpPr>
                <p:nvPr/>
              </p:nvSpPr>
              <p:spPr bwMode="auto">
                <a:xfrm flipV="1">
                  <a:off x="1238" y="2700"/>
                  <a:ext cx="0" cy="77"/>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grpSp>
          <p:sp>
            <p:nvSpPr>
              <p:cNvPr id="94" name="Rectangle 348"/>
              <p:cNvSpPr>
                <a:spLocks noChangeArrowheads="1"/>
              </p:cNvSpPr>
              <p:nvPr/>
            </p:nvSpPr>
            <p:spPr bwMode="auto">
              <a:xfrm>
                <a:off x="1510" y="2948"/>
                <a:ext cx="47" cy="169"/>
              </a:xfrm>
              <a:prstGeom prst="rect">
                <a:avLst/>
              </a:prstGeom>
              <a:solidFill>
                <a:srgbClr val="6699FF"/>
              </a:solidFill>
              <a:ln w="12700">
                <a:noFill/>
                <a:miter lim="800000"/>
                <a:headEnd/>
                <a:tailEnd/>
              </a:ln>
            </p:spPr>
            <p:txBody>
              <a:bodyPr wrap="none" lIns="0" tIns="0" rIns="0" bIns="0">
                <a:spAutoFit/>
              </a:bodyPr>
              <a:lstStyle/>
              <a:p>
                <a:pPr eaLnBrk="0" hangingPunct="0"/>
                <a:endParaRPr lang="es-ES" dirty="0"/>
              </a:p>
            </p:txBody>
          </p:sp>
          <p:sp>
            <p:nvSpPr>
              <p:cNvPr id="95" name="Rectangle 349"/>
              <p:cNvSpPr>
                <a:spLocks noChangeArrowheads="1"/>
              </p:cNvSpPr>
              <p:nvPr/>
            </p:nvSpPr>
            <p:spPr bwMode="auto">
              <a:xfrm>
                <a:off x="1439" y="2947"/>
                <a:ext cx="75" cy="170"/>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grpSp>
        <p:grpSp>
          <p:nvGrpSpPr>
            <p:cNvPr id="78" name="Group 350"/>
            <p:cNvGrpSpPr>
              <a:grpSpLocks/>
            </p:cNvGrpSpPr>
            <p:nvPr/>
          </p:nvGrpSpPr>
          <p:grpSpPr bwMode="auto">
            <a:xfrm>
              <a:off x="514" y="1840"/>
              <a:ext cx="528" cy="183"/>
              <a:chOff x="516" y="1840"/>
              <a:chExt cx="528" cy="183"/>
            </a:xfrm>
          </p:grpSpPr>
          <p:grpSp>
            <p:nvGrpSpPr>
              <p:cNvPr id="79" name="Group 351"/>
              <p:cNvGrpSpPr>
                <a:grpSpLocks/>
              </p:cNvGrpSpPr>
              <p:nvPr/>
            </p:nvGrpSpPr>
            <p:grpSpPr bwMode="auto">
              <a:xfrm>
                <a:off x="516" y="1840"/>
                <a:ext cx="181" cy="183"/>
                <a:chOff x="516" y="1841"/>
                <a:chExt cx="181" cy="183"/>
              </a:xfrm>
            </p:grpSpPr>
            <p:sp>
              <p:nvSpPr>
                <p:cNvPr id="88" name="Rectangle 352"/>
                <p:cNvSpPr>
                  <a:spLocks noChangeArrowheads="1"/>
                </p:cNvSpPr>
                <p:nvPr/>
              </p:nvSpPr>
              <p:spPr bwMode="auto">
                <a:xfrm>
                  <a:off x="516" y="1841"/>
                  <a:ext cx="181"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89" name="Freeform 353"/>
                <p:cNvSpPr>
                  <a:spLocks/>
                </p:cNvSpPr>
                <p:nvPr/>
              </p:nvSpPr>
              <p:spPr bwMode="auto">
                <a:xfrm>
                  <a:off x="571" y="1842"/>
                  <a:ext cx="73" cy="49"/>
                </a:xfrm>
                <a:custGeom>
                  <a:avLst/>
                  <a:gdLst>
                    <a:gd name="T0" fmla="*/ 0 w 73"/>
                    <a:gd name="T1" fmla="*/ 48 h 49"/>
                    <a:gd name="T2" fmla="*/ 72 w 73"/>
                    <a:gd name="T3" fmla="*/ 48 h 49"/>
                    <a:gd name="T4" fmla="*/ 36 w 73"/>
                    <a:gd name="T5" fmla="*/ 0 h 49"/>
                    <a:gd name="T6" fmla="*/ 0 w 73"/>
                    <a:gd name="T7" fmla="*/ 48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48"/>
                      </a:moveTo>
                      <a:lnTo>
                        <a:pt x="72" y="48"/>
                      </a:lnTo>
                      <a:lnTo>
                        <a:pt x="36" y="0"/>
                      </a:lnTo>
                      <a:lnTo>
                        <a:pt x="0" y="48"/>
                      </a:lnTo>
                    </a:path>
                  </a:pathLst>
                </a:custGeom>
                <a:solidFill>
                  <a:srgbClr val="9801FF"/>
                </a:solidFill>
                <a:ln w="9525" cap="rnd">
                  <a:noFill/>
                  <a:round/>
                  <a:headEnd/>
                  <a:tailEnd/>
                </a:ln>
              </p:spPr>
              <p:txBody>
                <a:bodyPr wrap="none" lIns="0" tIns="0" rIns="0" bIns="0">
                  <a:spAutoFit/>
                </a:bodyPr>
                <a:lstStyle/>
                <a:p>
                  <a:endParaRPr lang="es-ES" dirty="0"/>
                </a:p>
              </p:txBody>
            </p:sp>
            <p:sp>
              <p:nvSpPr>
                <p:cNvPr id="90" name="Freeform 354"/>
                <p:cNvSpPr>
                  <a:spLocks/>
                </p:cNvSpPr>
                <p:nvPr/>
              </p:nvSpPr>
              <p:spPr bwMode="auto">
                <a:xfrm>
                  <a:off x="571" y="1975"/>
                  <a:ext cx="73" cy="49"/>
                </a:xfrm>
                <a:custGeom>
                  <a:avLst/>
                  <a:gdLst>
                    <a:gd name="T0" fmla="*/ 0 w 73"/>
                    <a:gd name="T1" fmla="*/ 0 h 49"/>
                    <a:gd name="T2" fmla="*/ 72 w 73"/>
                    <a:gd name="T3" fmla="*/ 0 h 49"/>
                    <a:gd name="T4" fmla="*/ 36 w 73"/>
                    <a:gd name="T5" fmla="*/ 48 h 49"/>
                    <a:gd name="T6" fmla="*/ 0 w 73"/>
                    <a:gd name="T7" fmla="*/ 0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0"/>
                      </a:moveTo>
                      <a:lnTo>
                        <a:pt x="72" y="0"/>
                      </a:lnTo>
                      <a:lnTo>
                        <a:pt x="36" y="48"/>
                      </a:lnTo>
                      <a:lnTo>
                        <a:pt x="0" y="0"/>
                      </a:lnTo>
                    </a:path>
                  </a:pathLst>
                </a:custGeom>
                <a:solidFill>
                  <a:srgbClr val="9801FF"/>
                </a:solidFill>
                <a:ln w="9525" cap="rnd">
                  <a:noFill/>
                  <a:round/>
                  <a:headEnd/>
                  <a:tailEnd/>
                </a:ln>
              </p:spPr>
              <p:txBody>
                <a:bodyPr wrap="none" lIns="0" tIns="0" rIns="0" bIns="0">
                  <a:spAutoFit/>
                </a:bodyPr>
                <a:lstStyle/>
                <a:p>
                  <a:endParaRPr lang="es-ES" dirty="0"/>
                </a:p>
              </p:txBody>
            </p:sp>
            <p:sp>
              <p:nvSpPr>
                <p:cNvPr id="91" name="Line 355"/>
                <p:cNvSpPr>
                  <a:spLocks noChangeShapeType="1"/>
                </p:cNvSpPr>
                <p:nvPr/>
              </p:nvSpPr>
              <p:spPr bwMode="auto">
                <a:xfrm>
                  <a:off x="607" y="1890"/>
                  <a:ext cx="0" cy="85"/>
                </a:xfrm>
                <a:prstGeom prst="line">
                  <a:avLst/>
                </a:prstGeom>
                <a:noFill/>
                <a:ln w="25400">
                  <a:solidFill>
                    <a:srgbClr val="9801FF"/>
                  </a:solidFill>
                  <a:round/>
                  <a:headEnd type="none" w="sm" len="sm"/>
                  <a:tailEnd type="none" w="sm" len="sm"/>
                </a:ln>
              </p:spPr>
              <p:txBody>
                <a:bodyPr wrap="none" lIns="0" tIns="0" rIns="0" bIns="0">
                  <a:spAutoFit/>
                </a:bodyPr>
                <a:lstStyle/>
                <a:p>
                  <a:endParaRPr lang="es-ES" dirty="0"/>
                </a:p>
              </p:txBody>
            </p:sp>
          </p:grpSp>
          <p:grpSp>
            <p:nvGrpSpPr>
              <p:cNvPr id="80" name="Group 356"/>
              <p:cNvGrpSpPr>
                <a:grpSpLocks/>
              </p:cNvGrpSpPr>
              <p:nvPr/>
            </p:nvGrpSpPr>
            <p:grpSpPr bwMode="auto">
              <a:xfrm>
                <a:off x="899" y="1895"/>
                <a:ext cx="145" cy="73"/>
                <a:chOff x="899" y="1894"/>
                <a:chExt cx="145" cy="73"/>
              </a:xfrm>
            </p:grpSpPr>
            <p:sp>
              <p:nvSpPr>
                <p:cNvPr id="86" name="Rectangle 357"/>
                <p:cNvSpPr>
                  <a:spLocks noChangeArrowheads="1"/>
                </p:cNvSpPr>
                <p:nvPr/>
              </p:nvSpPr>
              <p:spPr bwMode="auto">
                <a:xfrm>
                  <a:off x="899" y="1894"/>
                  <a:ext cx="145" cy="73"/>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87" name="Line 358"/>
                <p:cNvSpPr>
                  <a:spLocks noChangeShapeType="1"/>
                </p:cNvSpPr>
                <p:nvPr/>
              </p:nvSpPr>
              <p:spPr bwMode="auto">
                <a:xfrm flipV="1">
                  <a:off x="941" y="1895"/>
                  <a:ext cx="58" cy="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grpSp>
          <p:grpSp>
            <p:nvGrpSpPr>
              <p:cNvPr id="81" name="Group 359"/>
              <p:cNvGrpSpPr>
                <a:grpSpLocks/>
              </p:cNvGrpSpPr>
              <p:nvPr/>
            </p:nvGrpSpPr>
            <p:grpSpPr bwMode="auto">
              <a:xfrm>
                <a:off x="708" y="1841"/>
                <a:ext cx="182" cy="181"/>
                <a:chOff x="707" y="1841"/>
                <a:chExt cx="182" cy="181"/>
              </a:xfrm>
            </p:grpSpPr>
            <p:sp>
              <p:nvSpPr>
                <p:cNvPr id="82" name="Rectangle 360"/>
                <p:cNvSpPr>
                  <a:spLocks noChangeArrowheads="1"/>
                </p:cNvSpPr>
                <p:nvPr/>
              </p:nvSpPr>
              <p:spPr bwMode="auto">
                <a:xfrm>
                  <a:off x="707" y="1841"/>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grpSp>
              <p:nvGrpSpPr>
                <p:cNvPr id="83" name="Group 361"/>
                <p:cNvGrpSpPr>
                  <a:grpSpLocks/>
                </p:cNvGrpSpPr>
                <p:nvPr/>
              </p:nvGrpSpPr>
              <p:grpSpPr bwMode="auto">
                <a:xfrm>
                  <a:off x="750" y="1844"/>
                  <a:ext cx="97" cy="175"/>
                  <a:chOff x="750" y="1844"/>
                  <a:chExt cx="97" cy="175"/>
                </a:xfrm>
              </p:grpSpPr>
              <p:sp>
                <p:nvSpPr>
                  <p:cNvPr id="84" name="Freeform 362"/>
                  <p:cNvSpPr>
                    <a:spLocks/>
                  </p:cNvSpPr>
                  <p:nvPr/>
                </p:nvSpPr>
                <p:spPr bwMode="auto">
                  <a:xfrm>
                    <a:off x="750" y="1844"/>
                    <a:ext cx="97" cy="59"/>
                  </a:xfrm>
                  <a:custGeom>
                    <a:avLst/>
                    <a:gdLst>
                      <a:gd name="T0" fmla="*/ 48 w 97"/>
                      <a:gd name="T1" fmla="*/ 0 h 59"/>
                      <a:gd name="T2" fmla="*/ 48 w 97"/>
                      <a:gd name="T3" fmla="*/ 58 h 59"/>
                      <a:gd name="T4" fmla="*/ 0 w 97"/>
                      <a:gd name="T5" fmla="*/ 58 h 59"/>
                      <a:gd name="T6" fmla="*/ 96 w 97"/>
                      <a:gd name="T7" fmla="*/ 58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0"/>
                        </a:moveTo>
                        <a:lnTo>
                          <a:pt x="48" y="58"/>
                        </a:lnTo>
                        <a:lnTo>
                          <a:pt x="0" y="58"/>
                        </a:lnTo>
                        <a:lnTo>
                          <a:pt x="96" y="58"/>
                        </a:lnTo>
                      </a:path>
                    </a:pathLst>
                  </a:custGeom>
                  <a:noFill/>
                  <a:ln w="25400" cap="rnd" cmpd="sng">
                    <a:solidFill>
                      <a:srgbClr val="DDDDDD"/>
                    </a:solidFill>
                    <a:prstDash val="solid"/>
                    <a:round/>
                    <a:headEnd type="none" w="sm" len="sm"/>
                    <a:tailEnd type="none" w="sm" len="sm"/>
                  </a:ln>
                </p:spPr>
                <p:txBody>
                  <a:bodyPr wrap="none" lIns="0" tIns="0" rIns="0" bIns="0">
                    <a:spAutoFit/>
                  </a:bodyPr>
                  <a:lstStyle/>
                  <a:p>
                    <a:endParaRPr lang="es-ES" dirty="0"/>
                  </a:p>
                </p:txBody>
              </p:sp>
              <p:sp>
                <p:nvSpPr>
                  <p:cNvPr id="85" name="Freeform 363"/>
                  <p:cNvSpPr>
                    <a:spLocks/>
                  </p:cNvSpPr>
                  <p:nvPr/>
                </p:nvSpPr>
                <p:spPr bwMode="auto">
                  <a:xfrm>
                    <a:off x="750" y="1960"/>
                    <a:ext cx="97" cy="59"/>
                  </a:xfrm>
                  <a:custGeom>
                    <a:avLst/>
                    <a:gdLst>
                      <a:gd name="T0" fmla="*/ 48 w 97"/>
                      <a:gd name="T1" fmla="*/ 58 h 59"/>
                      <a:gd name="T2" fmla="*/ 48 w 97"/>
                      <a:gd name="T3" fmla="*/ 0 h 59"/>
                      <a:gd name="T4" fmla="*/ 0 w 97"/>
                      <a:gd name="T5" fmla="*/ 0 h 59"/>
                      <a:gd name="T6" fmla="*/ 96 w 97"/>
                      <a:gd name="T7" fmla="*/ 0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58"/>
                        </a:moveTo>
                        <a:lnTo>
                          <a:pt x="48" y="0"/>
                        </a:lnTo>
                        <a:lnTo>
                          <a:pt x="0" y="0"/>
                        </a:lnTo>
                        <a:lnTo>
                          <a:pt x="96" y="0"/>
                        </a:lnTo>
                      </a:path>
                    </a:pathLst>
                  </a:custGeom>
                  <a:noFill/>
                  <a:ln w="25400"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grpSp>
      </p:grpSp>
      <p:grpSp>
        <p:nvGrpSpPr>
          <p:cNvPr id="378" name="Group 364"/>
          <p:cNvGrpSpPr>
            <a:grpSpLocks/>
          </p:cNvGrpSpPr>
          <p:nvPr/>
        </p:nvGrpSpPr>
        <p:grpSpPr bwMode="auto">
          <a:xfrm>
            <a:off x="823913" y="879475"/>
            <a:ext cx="5516422" cy="2055813"/>
            <a:chOff x="602" y="615"/>
            <a:chExt cx="4029" cy="1439"/>
          </a:xfrm>
        </p:grpSpPr>
        <p:grpSp>
          <p:nvGrpSpPr>
            <p:cNvPr id="379" name="Group 365"/>
            <p:cNvGrpSpPr>
              <a:grpSpLocks/>
            </p:cNvGrpSpPr>
            <p:nvPr/>
          </p:nvGrpSpPr>
          <p:grpSpPr bwMode="auto">
            <a:xfrm>
              <a:off x="1760" y="672"/>
              <a:ext cx="1992" cy="1024"/>
              <a:chOff x="1760" y="672"/>
              <a:chExt cx="1992" cy="1024"/>
            </a:xfrm>
          </p:grpSpPr>
          <p:sp>
            <p:nvSpPr>
              <p:cNvPr id="396" name="Line 366"/>
              <p:cNvSpPr>
                <a:spLocks noChangeShapeType="1"/>
              </p:cNvSpPr>
              <p:nvPr/>
            </p:nvSpPr>
            <p:spPr bwMode="auto">
              <a:xfrm>
                <a:off x="1760" y="672"/>
                <a:ext cx="936" cy="1"/>
              </a:xfrm>
              <a:prstGeom prst="line">
                <a:avLst/>
              </a:prstGeom>
              <a:noFill/>
              <a:ln w="12700">
                <a:solidFill>
                  <a:srgbClr val="CC00CC"/>
                </a:solidFill>
                <a:round/>
                <a:headEnd type="none" w="sm" len="sm"/>
                <a:tailEnd type="stealth" w="med" len="lg"/>
              </a:ln>
            </p:spPr>
            <p:txBody>
              <a:bodyPr wrap="none" lIns="0" tIns="0" rIns="0" bIns="0">
                <a:spAutoFit/>
              </a:bodyPr>
              <a:lstStyle/>
              <a:p>
                <a:endParaRPr lang="es-ES" dirty="0"/>
              </a:p>
            </p:txBody>
          </p:sp>
          <p:sp>
            <p:nvSpPr>
              <p:cNvPr id="397" name="Freeform 367"/>
              <p:cNvSpPr>
                <a:spLocks/>
              </p:cNvSpPr>
              <p:nvPr/>
            </p:nvSpPr>
            <p:spPr bwMode="auto">
              <a:xfrm>
                <a:off x="2704" y="672"/>
                <a:ext cx="1048" cy="1024"/>
              </a:xfrm>
              <a:custGeom>
                <a:avLst/>
                <a:gdLst>
                  <a:gd name="T0" fmla="*/ 0 w 1048"/>
                  <a:gd name="T1" fmla="*/ 0 h 1024"/>
                  <a:gd name="T2" fmla="*/ 1048 w 1048"/>
                  <a:gd name="T3" fmla="*/ 0 h 1024"/>
                  <a:gd name="T4" fmla="*/ 1048 w 1048"/>
                  <a:gd name="T5" fmla="*/ 1024 h 1024"/>
                  <a:gd name="T6" fmla="*/ 0 60000 65536"/>
                  <a:gd name="T7" fmla="*/ 0 60000 65536"/>
                  <a:gd name="T8" fmla="*/ 0 60000 65536"/>
                  <a:gd name="T9" fmla="*/ 0 w 1048"/>
                  <a:gd name="T10" fmla="*/ 0 h 1024"/>
                  <a:gd name="T11" fmla="*/ 1048 w 1048"/>
                  <a:gd name="T12" fmla="*/ 1024 h 1024"/>
                </a:gdLst>
                <a:ahLst/>
                <a:cxnLst>
                  <a:cxn ang="T6">
                    <a:pos x="T0" y="T1"/>
                  </a:cxn>
                  <a:cxn ang="T7">
                    <a:pos x="T2" y="T3"/>
                  </a:cxn>
                  <a:cxn ang="T8">
                    <a:pos x="T4" y="T5"/>
                  </a:cxn>
                </a:cxnLst>
                <a:rect l="T9" t="T10" r="T11" b="T12"/>
                <a:pathLst>
                  <a:path w="1048" h="1024">
                    <a:moveTo>
                      <a:pt x="0" y="0"/>
                    </a:moveTo>
                    <a:lnTo>
                      <a:pt x="1048" y="0"/>
                    </a:lnTo>
                    <a:lnTo>
                      <a:pt x="1048" y="1024"/>
                    </a:lnTo>
                  </a:path>
                </a:pathLst>
              </a:custGeom>
              <a:noFill/>
              <a:ln w="12700" cap="flat" cmpd="sng">
                <a:solidFill>
                  <a:srgbClr val="CC00CC"/>
                </a:solidFill>
                <a:prstDash val="solid"/>
                <a:round/>
                <a:headEnd type="none" w="sm" len="sm"/>
                <a:tailEnd type="stealth" w="med" len="lg"/>
              </a:ln>
            </p:spPr>
            <p:txBody>
              <a:bodyPr wrap="none" lIns="0" tIns="0" rIns="0" bIns="0">
                <a:spAutoFit/>
              </a:bodyPr>
              <a:lstStyle/>
              <a:p>
                <a:endParaRPr lang="es-ES" dirty="0"/>
              </a:p>
            </p:txBody>
          </p:sp>
        </p:grpSp>
        <p:grpSp>
          <p:nvGrpSpPr>
            <p:cNvPr id="380" name="Group 368"/>
            <p:cNvGrpSpPr>
              <a:grpSpLocks/>
            </p:cNvGrpSpPr>
            <p:nvPr/>
          </p:nvGrpSpPr>
          <p:grpSpPr bwMode="auto">
            <a:xfrm>
              <a:off x="3547" y="1695"/>
              <a:ext cx="184" cy="221"/>
              <a:chOff x="3543" y="1693"/>
              <a:chExt cx="184" cy="221"/>
            </a:xfrm>
          </p:grpSpPr>
          <p:sp>
            <p:nvSpPr>
              <p:cNvPr id="392" name="Rectangle 369"/>
              <p:cNvSpPr>
                <a:spLocks noChangeArrowheads="1"/>
              </p:cNvSpPr>
              <p:nvPr/>
            </p:nvSpPr>
            <p:spPr bwMode="auto">
              <a:xfrm>
                <a:off x="3543" y="1720"/>
                <a:ext cx="182" cy="181"/>
              </a:xfrm>
              <a:prstGeom prst="rect">
                <a:avLst/>
              </a:prstGeom>
              <a:solidFill>
                <a:srgbClr val="FFE173"/>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393" name="Line 370"/>
              <p:cNvSpPr>
                <a:spLocks noChangeShapeType="1"/>
              </p:cNvSpPr>
              <p:nvPr/>
            </p:nvSpPr>
            <p:spPr bwMode="auto">
              <a:xfrm flipV="1">
                <a:off x="3547" y="1725"/>
                <a:ext cx="171" cy="17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394" name="Rectangle 371"/>
              <p:cNvSpPr>
                <a:spLocks noChangeArrowheads="1"/>
              </p:cNvSpPr>
              <p:nvPr/>
            </p:nvSpPr>
            <p:spPr bwMode="auto">
              <a:xfrm>
                <a:off x="3551" y="1693"/>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395" name="Rectangle 372"/>
              <p:cNvSpPr>
                <a:spLocks noChangeArrowheads="1"/>
              </p:cNvSpPr>
              <p:nvPr/>
            </p:nvSpPr>
            <p:spPr bwMode="auto">
              <a:xfrm>
                <a:off x="3640" y="1770"/>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chemeClr val="hlink"/>
                    </a:solidFill>
                    <a:latin typeface="Arial" charset="0"/>
                  </a:rPr>
                  <a:t>U</a:t>
                </a:r>
              </a:p>
            </p:txBody>
          </p:sp>
        </p:grpSp>
        <p:grpSp>
          <p:nvGrpSpPr>
            <p:cNvPr id="381" name="Group 373"/>
            <p:cNvGrpSpPr>
              <a:grpSpLocks/>
            </p:cNvGrpSpPr>
            <p:nvPr/>
          </p:nvGrpSpPr>
          <p:grpSpPr bwMode="auto">
            <a:xfrm>
              <a:off x="1497" y="618"/>
              <a:ext cx="207" cy="235"/>
              <a:chOff x="1500" y="618"/>
              <a:chExt cx="207" cy="235"/>
            </a:xfrm>
          </p:grpSpPr>
          <p:sp>
            <p:nvSpPr>
              <p:cNvPr id="387" name="Rectangle 374"/>
              <p:cNvSpPr>
                <a:spLocks noChangeArrowheads="1"/>
              </p:cNvSpPr>
              <p:nvPr/>
            </p:nvSpPr>
            <p:spPr bwMode="auto">
              <a:xfrm>
                <a:off x="1525" y="632"/>
                <a:ext cx="182" cy="181"/>
              </a:xfrm>
              <a:prstGeom prst="rect">
                <a:avLst/>
              </a:prstGeom>
              <a:solidFill>
                <a:srgbClr val="FFE173"/>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388" name="Rectangle 375"/>
              <p:cNvSpPr>
                <a:spLocks noChangeArrowheads="1"/>
              </p:cNvSpPr>
              <p:nvPr/>
            </p:nvSpPr>
            <p:spPr bwMode="auto">
              <a:xfrm>
                <a:off x="1500" y="655"/>
                <a:ext cx="182" cy="181"/>
              </a:xfrm>
              <a:prstGeom prst="rect">
                <a:avLst/>
              </a:prstGeom>
              <a:solidFill>
                <a:srgbClr val="FFE173"/>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389" name="Line 376"/>
              <p:cNvSpPr>
                <a:spLocks noChangeShapeType="1"/>
              </p:cNvSpPr>
              <p:nvPr/>
            </p:nvSpPr>
            <p:spPr bwMode="auto">
              <a:xfrm flipV="1">
                <a:off x="1504" y="660"/>
                <a:ext cx="171" cy="17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390" name="Rectangle 377"/>
              <p:cNvSpPr>
                <a:spLocks noChangeArrowheads="1"/>
              </p:cNvSpPr>
              <p:nvPr/>
            </p:nvSpPr>
            <p:spPr bwMode="auto">
              <a:xfrm>
                <a:off x="1508" y="618"/>
                <a:ext cx="64"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33CC33"/>
                    </a:solidFill>
                    <a:latin typeface="Arial" charset="0"/>
                  </a:rPr>
                  <a:t>s</a:t>
                </a:r>
              </a:p>
            </p:txBody>
          </p:sp>
          <p:sp>
            <p:nvSpPr>
              <p:cNvPr id="391" name="Rectangle 378"/>
              <p:cNvSpPr>
                <a:spLocks noChangeArrowheads="1"/>
              </p:cNvSpPr>
              <p:nvPr/>
            </p:nvSpPr>
            <p:spPr bwMode="auto">
              <a:xfrm>
                <a:off x="1595" y="709"/>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chemeClr val="hlink"/>
                    </a:solidFill>
                    <a:latin typeface="Arial" charset="0"/>
                  </a:rPr>
                  <a:t>U</a:t>
                </a:r>
              </a:p>
            </p:txBody>
          </p:sp>
        </p:grpSp>
        <p:sp>
          <p:nvSpPr>
            <p:cNvPr id="382" name="Rectangle 379"/>
            <p:cNvSpPr>
              <a:spLocks noChangeArrowheads="1"/>
            </p:cNvSpPr>
            <p:nvPr/>
          </p:nvSpPr>
          <p:spPr bwMode="auto">
            <a:xfrm>
              <a:off x="2933" y="615"/>
              <a:ext cx="1698" cy="172"/>
            </a:xfrm>
            <a:prstGeom prst="rect">
              <a:avLst/>
            </a:prstGeom>
            <a:solidFill>
              <a:srgbClr val="FFFF99"/>
            </a:solidFill>
            <a:ln w="9525">
              <a:noFill/>
              <a:miter lim="800000"/>
              <a:headEnd/>
              <a:tailEnd/>
            </a:ln>
          </p:spPr>
          <p:txBody>
            <a:bodyPr wrap="none" lIns="0" tIns="0" rIns="0" bIns="0">
              <a:spAutoFit/>
            </a:bodyPr>
            <a:lstStyle/>
            <a:p>
              <a:pPr marL="587375" indent="-587375" defTabSz="801688" eaLnBrk="0" hangingPunct="0"/>
              <a:r>
                <a:rPr lang="en-US" sz="1600" b="0" dirty="0">
                  <a:latin typeface="Arial" charset="0"/>
                </a:rPr>
                <a:t>Pisando el pedal de freno</a:t>
              </a:r>
              <a:endParaRPr lang="en-US" sz="1800" b="0" dirty="0">
                <a:latin typeface="Arial" charset="0"/>
              </a:endParaRPr>
            </a:p>
          </p:txBody>
        </p:sp>
        <p:sp>
          <p:nvSpPr>
            <p:cNvPr id="383" name="AutoShape 380"/>
            <p:cNvSpPr>
              <a:spLocks noChangeArrowheads="1"/>
            </p:cNvSpPr>
            <p:nvPr/>
          </p:nvSpPr>
          <p:spPr bwMode="auto">
            <a:xfrm rot="-1363755">
              <a:off x="2177" y="1198"/>
              <a:ext cx="288" cy="176"/>
            </a:xfrm>
            <a:prstGeom prst="leftArrow">
              <a:avLst>
                <a:gd name="adj1" fmla="val 46593"/>
                <a:gd name="adj2" fmla="val 51136"/>
              </a:avLst>
            </a:prstGeom>
            <a:solidFill>
              <a:schemeClr val="accent1"/>
            </a:solidFill>
            <a:ln w="12700">
              <a:solidFill>
                <a:schemeClr val="hlink"/>
              </a:solidFill>
              <a:miter lim="800000"/>
              <a:headEnd type="none" w="sm" len="sm"/>
              <a:tailEnd type="none" w="sm" len="sm"/>
            </a:ln>
          </p:spPr>
          <p:txBody>
            <a:bodyPr wrap="none" lIns="0" tIns="0" rIns="0" bIns="0">
              <a:spAutoFit/>
            </a:bodyPr>
            <a:lstStyle/>
            <a:p>
              <a:pPr eaLnBrk="0" hangingPunct="0"/>
              <a:endParaRPr lang="es-ES" dirty="0"/>
            </a:p>
          </p:txBody>
        </p:sp>
        <p:sp>
          <p:nvSpPr>
            <p:cNvPr id="384" name="Freeform 381"/>
            <p:cNvSpPr>
              <a:spLocks/>
            </p:cNvSpPr>
            <p:nvPr/>
          </p:nvSpPr>
          <p:spPr bwMode="auto">
            <a:xfrm>
              <a:off x="602" y="1118"/>
              <a:ext cx="304" cy="725"/>
            </a:xfrm>
            <a:custGeom>
              <a:avLst/>
              <a:gdLst>
                <a:gd name="T0" fmla="*/ 0 w 304"/>
                <a:gd name="T1" fmla="*/ 725 h 725"/>
                <a:gd name="T2" fmla="*/ 0 w 304"/>
                <a:gd name="T3" fmla="*/ 295 h 725"/>
                <a:gd name="T4" fmla="*/ 303 w 304"/>
                <a:gd name="T5" fmla="*/ 295 h 725"/>
                <a:gd name="T6" fmla="*/ 304 w 304"/>
                <a:gd name="T7" fmla="*/ 0 h 725"/>
                <a:gd name="T8" fmla="*/ 0 60000 65536"/>
                <a:gd name="T9" fmla="*/ 0 60000 65536"/>
                <a:gd name="T10" fmla="*/ 0 60000 65536"/>
                <a:gd name="T11" fmla="*/ 0 60000 65536"/>
                <a:gd name="T12" fmla="*/ 0 w 304"/>
                <a:gd name="T13" fmla="*/ 0 h 725"/>
                <a:gd name="T14" fmla="*/ 304 w 304"/>
                <a:gd name="T15" fmla="*/ 725 h 725"/>
              </a:gdLst>
              <a:ahLst/>
              <a:cxnLst>
                <a:cxn ang="T8">
                  <a:pos x="T0" y="T1"/>
                </a:cxn>
                <a:cxn ang="T9">
                  <a:pos x="T2" y="T3"/>
                </a:cxn>
                <a:cxn ang="T10">
                  <a:pos x="T4" y="T5"/>
                </a:cxn>
                <a:cxn ang="T11">
                  <a:pos x="T6" y="T7"/>
                </a:cxn>
              </a:cxnLst>
              <a:rect l="T12" t="T13" r="T14" b="T15"/>
              <a:pathLst>
                <a:path w="304" h="725">
                  <a:moveTo>
                    <a:pt x="0" y="725"/>
                  </a:moveTo>
                  <a:lnTo>
                    <a:pt x="0" y="295"/>
                  </a:lnTo>
                  <a:lnTo>
                    <a:pt x="303" y="295"/>
                  </a:lnTo>
                  <a:lnTo>
                    <a:pt x="304" y="0"/>
                  </a:lnTo>
                </a:path>
              </a:pathLst>
            </a:custGeom>
            <a:noFill/>
            <a:ln w="25400" cap="flat" cmpd="sng">
              <a:solidFill>
                <a:srgbClr val="9D00AE"/>
              </a:solidFill>
              <a:prstDash val="solid"/>
              <a:round/>
              <a:headEnd type="none" w="sm" len="sm"/>
              <a:tailEnd type="none" w="sm" len="sm"/>
            </a:ln>
          </p:spPr>
          <p:txBody>
            <a:bodyPr wrap="none" lIns="0" tIns="0" rIns="0" bIns="0">
              <a:spAutoFit/>
            </a:bodyPr>
            <a:lstStyle/>
            <a:p>
              <a:endParaRPr lang="es-ES" dirty="0"/>
            </a:p>
          </p:txBody>
        </p:sp>
        <p:sp>
          <p:nvSpPr>
            <p:cNvPr id="385" name="Freeform 382"/>
            <p:cNvSpPr>
              <a:spLocks noChangeArrowheads="1"/>
            </p:cNvSpPr>
            <p:nvPr/>
          </p:nvSpPr>
          <p:spPr bwMode="auto">
            <a:xfrm>
              <a:off x="1104" y="1122"/>
              <a:ext cx="2" cy="932"/>
            </a:xfrm>
            <a:custGeom>
              <a:avLst/>
              <a:gdLst>
                <a:gd name="T0" fmla="*/ 0 w 2"/>
                <a:gd name="T1" fmla="*/ 932 h 932"/>
                <a:gd name="T2" fmla="*/ 2 w 2"/>
                <a:gd name="T3" fmla="*/ 0 h 932"/>
                <a:gd name="T4" fmla="*/ 0 60000 65536"/>
                <a:gd name="T5" fmla="*/ 0 60000 65536"/>
                <a:gd name="T6" fmla="*/ 0 w 2"/>
                <a:gd name="T7" fmla="*/ 0 h 932"/>
                <a:gd name="T8" fmla="*/ 2 w 2"/>
                <a:gd name="T9" fmla="*/ 932 h 932"/>
              </a:gdLst>
              <a:ahLst/>
              <a:cxnLst>
                <a:cxn ang="T4">
                  <a:pos x="T0" y="T1"/>
                </a:cxn>
                <a:cxn ang="T5">
                  <a:pos x="T2" y="T3"/>
                </a:cxn>
              </a:cxnLst>
              <a:rect l="T6" t="T7" r="T8" b="T9"/>
              <a:pathLst>
                <a:path w="2" h="932">
                  <a:moveTo>
                    <a:pt x="0" y="932"/>
                  </a:moveTo>
                  <a:lnTo>
                    <a:pt x="2" y="0"/>
                  </a:lnTo>
                </a:path>
              </a:pathLst>
            </a:custGeom>
            <a:noFill/>
            <a:ln w="25400" cap="flat">
              <a:solidFill>
                <a:srgbClr val="9D00AE"/>
              </a:solidFill>
              <a:prstDash val="solid"/>
              <a:round/>
              <a:headEnd type="none" w="sm" len="sm"/>
              <a:tailEnd type="none" w="sm" len="sm"/>
            </a:ln>
          </p:spPr>
          <p:txBody>
            <a:bodyPr wrap="none" lIns="0" tIns="0" rIns="0" bIns="0">
              <a:spAutoFit/>
            </a:bodyPr>
            <a:lstStyle/>
            <a:p>
              <a:endParaRPr lang="es-ES" dirty="0"/>
            </a:p>
          </p:txBody>
        </p:sp>
        <p:sp>
          <p:nvSpPr>
            <p:cNvPr id="386" name="Freeform 383"/>
            <p:cNvSpPr>
              <a:spLocks/>
            </p:cNvSpPr>
            <p:nvPr/>
          </p:nvSpPr>
          <p:spPr bwMode="auto">
            <a:xfrm>
              <a:off x="1131" y="1113"/>
              <a:ext cx="126" cy="132"/>
            </a:xfrm>
            <a:custGeom>
              <a:avLst/>
              <a:gdLst>
                <a:gd name="T0" fmla="*/ 0 w 126"/>
                <a:gd name="T1" fmla="*/ 0 h 132"/>
                <a:gd name="T2" fmla="*/ 0 w 126"/>
                <a:gd name="T3" fmla="*/ 132 h 132"/>
                <a:gd name="T4" fmla="*/ 126 w 126"/>
                <a:gd name="T5" fmla="*/ 132 h 132"/>
                <a:gd name="T6" fmla="*/ 0 60000 65536"/>
                <a:gd name="T7" fmla="*/ 0 60000 65536"/>
                <a:gd name="T8" fmla="*/ 0 60000 65536"/>
                <a:gd name="T9" fmla="*/ 0 w 126"/>
                <a:gd name="T10" fmla="*/ 0 h 132"/>
                <a:gd name="T11" fmla="*/ 126 w 126"/>
                <a:gd name="T12" fmla="*/ 132 h 132"/>
              </a:gdLst>
              <a:ahLst/>
              <a:cxnLst>
                <a:cxn ang="T6">
                  <a:pos x="T0" y="T1"/>
                </a:cxn>
                <a:cxn ang="T7">
                  <a:pos x="T2" y="T3"/>
                </a:cxn>
                <a:cxn ang="T8">
                  <a:pos x="T4" y="T5"/>
                </a:cxn>
              </a:cxnLst>
              <a:rect l="T9" t="T10" r="T11" b="T12"/>
              <a:pathLst>
                <a:path w="126" h="132">
                  <a:moveTo>
                    <a:pt x="0" y="0"/>
                  </a:moveTo>
                  <a:lnTo>
                    <a:pt x="0" y="132"/>
                  </a:lnTo>
                  <a:lnTo>
                    <a:pt x="126" y="132"/>
                  </a:lnTo>
                </a:path>
              </a:pathLst>
            </a:custGeom>
            <a:noFill/>
            <a:ln w="28575" cap="flat" cmpd="sng">
              <a:solidFill>
                <a:srgbClr val="9D00AE"/>
              </a:solidFill>
              <a:prstDash val="solid"/>
              <a:round/>
              <a:headEnd type="none" w="sm" len="sm"/>
              <a:tailEnd type="none" w="sm" len="sm"/>
            </a:ln>
          </p:spPr>
          <p:txBody>
            <a:bodyPr wrap="none" lIns="0" tIns="0" rIns="0" bIns="0">
              <a:spAutoFit/>
            </a:bodyPr>
            <a:lstStyle/>
            <a:p>
              <a:endParaRPr lang="es-ES" dirty="0"/>
            </a:p>
          </p:txBody>
        </p:sp>
      </p:grpSp>
      <p:grpSp>
        <p:nvGrpSpPr>
          <p:cNvPr id="398" name="Group 384"/>
          <p:cNvGrpSpPr>
            <a:grpSpLocks/>
          </p:cNvGrpSpPr>
          <p:nvPr/>
        </p:nvGrpSpPr>
        <p:grpSpPr bwMode="auto">
          <a:xfrm>
            <a:off x="438150" y="1223963"/>
            <a:ext cx="6923419" cy="1973262"/>
            <a:chOff x="320" y="857"/>
            <a:chExt cx="5053" cy="1380"/>
          </a:xfrm>
        </p:grpSpPr>
        <p:sp>
          <p:nvSpPr>
            <p:cNvPr id="399" name="Rectangle 385"/>
            <p:cNvSpPr>
              <a:spLocks noChangeArrowheads="1"/>
            </p:cNvSpPr>
            <p:nvPr/>
          </p:nvSpPr>
          <p:spPr bwMode="auto">
            <a:xfrm>
              <a:off x="2931" y="857"/>
              <a:ext cx="2442" cy="196"/>
            </a:xfrm>
            <a:prstGeom prst="rect">
              <a:avLst/>
            </a:prstGeom>
            <a:solidFill>
              <a:srgbClr val="FFFF99"/>
            </a:solidFill>
            <a:ln w="9525">
              <a:noFill/>
              <a:miter lim="800000"/>
              <a:headEnd/>
              <a:tailEnd/>
            </a:ln>
          </p:spPr>
          <p:txBody>
            <a:bodyPr wrap="none" lIns="63162" tIns="16711" rIns="63162" bIns="16711">
              <a:spAutoFit/>
            </a:bodyPr>
            <a:lstStyle/>
            <a:p>
              <a:pPr marL="257175" indent="-257175" defTabSz="801688" eaLnBrk="0" hangingPunct="0">
                <a:buClr>
                  <a:schemeClr val="hlink"/>
                </a:buClr>
                <a:buSzPct val="120000"/>
                <a:buFont typeface="Symbol" pitchFamily="18" charset="2"/>
                <a:buChar char="·"/>
              </a:pPr>
              <a:r>
                <a:rPr lang="en-US" sz="1600" b="0" dirty="0">
                  <a:latin typeface="Arial" charset="0"/>
                </a:rPr>
                <a:t>Valvulas de separación cerradas</a:t>
              </a:r>
              <a:endParaRPr lang="en-US" sz="1800" b="0" dirty="0">
                <a:latin typeface="Arial" charset="0"/>
              </a:endParaRPr>
            </a:p>
          </p:txBody>
        </p:sp>
        <p:grpSp>
          <p:nvGrpSpPr>
            <p:cNvPr id="400" name="Group 386"/>
            <p:cNvGrpSpPr>
              <a:grpSpLocks/>
            </p:cNvGrpSpPr>
            <p:nvPr/>
          </p:nvGrpSpPr>
          <p:grpSpPr bwMode="auto">
            <a:xfrm>
              <a:off x="822" y="2054"/>
              <a:ext cx="529" cy="183"/>
              <a:chOff x="307" y="2121"/>
              <a:chExt cx="529" cy="183"/>
            </a:xfrm>
          </p:grpSpPr>
          <p:grpSp>
            <p:nvGrpSpPr>
              <p:cNvPr id="415" name="Group 387"/>
              <p:cNvGrpSpPr>
                <a:grpSpLocks/>
              </p:cNvGrpSpPr>
              <p:nvPr/>
            </p:nvGrpSpPr>
            <p:grpSpPr bwMode="auto">
              <a:xfrm>
                <a:off x="307" y="2121"/>
                <a:ext cx="181" cy="183"/>
                <a:chOff x="354" y="2064"/>
                <a:chExt cx="181" cy="183"/>
              </a:xfrm>
            </p:grpSpPr>
            <p:sp>
              <p:nvSpPr>
                <p:cNvPr id="424" name="Rectangle 388"/>
                <p:cNvSpPr>
                  <a:spLocks noChangeArrowheads="1"/>
                </p:cNvSpPr>
                <p:nvPr/>
              </p:nvSpPr>
              <p:spPr bwMode="auto">
                <a:xfrm>
                  <a:off x="354" y="2064"/>
                  <a:ext cx="181" cy="181"/>
                </a:xfrm>
                <a:prstGeom prst="rect">
                  <a:avLst/>
                </a:prstGeom>
                <a:solidFill>
                  <a:schemeClr val="accent1"/>
                </a:solidFill>
                <a:ln w="9525">
                  <a:solidFill>
                    <a:srgbClr val="DDDDDD"/>
                  </a:solidFill>
                  <a:miter lim="800000"/>
                  <a:headEnd/>
                  <a:tailEnd/>
                </a:ln>
              </p:spPr>
              <p:txBody>
                <a:bodyPr wrap="none" lIns="64915" tIns="17175" rIns="64915" bIns="17175">
                  <a:spAutoFit/>
                </a:bodyPr>
                <a:lstStyle/>
                <a:p>
                  <a:pPr eaLnBrk="0" hangingPunct="0"/>
                  <a:endParaRPr lang="es-ES" dirty="0"/>
                </a:p>
              </p:txBody>
            </p:sp>
            <p:sp>
              <p:nvSpPr>
                <p:cNvPr id="425" name="Freeform 389"/>
                <p:cNvSpPr>
                  <a:spLocks/>
                </p:cNvSpPr>
                <p:nvPr/>
              </p:nvSpPr>
              <p:spPr bwMode="auto">
                <a:xfrm>
                  <a:off x="409" y="2065"/>
                  <a:ext cx="73" cy="49"/>
                </a:xfrm>
                <a:custGeom>
                  <a:avLst/>
                  <a:gdLst>
                    <a:gd name="T0" fmla="*/ 0 w 73"/>
                    <a:gd name="T1" fmla="*/ 48 h 49"/>
                    <a:gd name="T2" fmla="*/ 72 w 73"/>
                    <a:gd name="T3" fmla="*/ 48 h 49"/>
                    <a:gd name="T4" fmla="*/ 36 w 73"/>
                    <a:gd name="T5" fmla="*/ 0 h 49"/>
                    <a:gd name="T6" fmla="*/ 0 w 73"/>
                    <a:gd name="T7" fmla="*/ 48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48"/>
                      </a:moveTo>
                      <a:lnTo>
                        <a:pt x="72" y="48"/>
                      </a:lnTo>
                      <a:lnTo>
                        <a:pt x="36" y="0"/>
                      </a:lnTo>
                      <a:lnTo>
                        <a:pt x="0" y="48"/>
                      </a:lnTo>
                    </a:path>
                  </a:pathLst>
                </a:custGeom>
                <a:solidFill>
                  <a:srgbClr val="DDDDDD"/>
                </a:solidFill>
                <a:ln w="9525" cap="rnd">
                  <a:noFill/>
                  <a:round/>
                  <a:headEnd/>
                  <a:tailEnd/>
                </a:ln>
              </p:spPr>
              <p:txBody>
                <a:bodyPr wrap="none" lIns="64915" tIns="17175" rIns="64915" bIns="17175">
                  <a:spAutoFit/>
                </a:bodyPr>
                <a:lstStyle/>
                <a:p>
                  <a:endParaRPr lang="es-ES" dirty="0"/>
                </a:p>
              </p:txBody>
            </p:sp>
            <p:sp>
              <p:nvSpPr>
                <p:cNvPr id="426" name="Freeform 390"/>
                <p:cNvSpPr>
                  <a:spLocks/>
                </p:cNvSpPr>
                <p:nvPr/>
              </p:nvSpPr>
              <p:spPr bwMode="auto">
                <a:xfrm>
                  <a:off x="409" y="2198"/>
                  <a:ext cx="73" cy="49"/>
                </a:xfrm>
                <a:custGeom>
                  <a:avLst/>
                  <a:gdLst>
                    <a:gd name="T0" fmla="*/ 0 w 73"/>
                    <a:gd name="T1" fmla="*/ 0 h 49"/>
                    <a:gd name="T2" fmla="*/ 72 w 73"/>
                    <a:gd name="T3" fmla="*/ 0 h 49"/>
                    <a:gd name="T4" fmla="*/ 36 w 73"/>
                    <a:gd name="T5" fmla="*/ 48 h 49"/>
                    <a:gd name="T6" fmla="*/ 0 w 73"/>
                    <a:gd name="T7" fmla="*/ 0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0"/>
                      </a:moveTo>
                      <a:lnTo>
                        <a:pt x="72" y="0"/>
                      </a:lnTo>
                      <a:lnTo>
                        <a:pt x="36" y="48"/>
                      </a:lnTo>
                      <a:lnTo>
                        <a:pt x="0" y="0"/>
                      </a:lnTo>
                    </a:path>
                  </a:pathLst>
                </a:custGeom>
                <a:solidFill>
                  <a:srgbClr val="DDDDDD"/>
                </a:solidFill>
                <a:ln w="9525" cap="rnd">
                  <a:noFill/>
                  <a:round/>
                  <a:headEnd/>
                  <a:tailEnd/>
                </a:ln>
              </p:spPr>
              <p:txBody>
                <a:bodyPr wrap="none" lIns="64915" tIns="17175" rIns="64915" bIns="17175">
                  <a:spAutoFit/>
                </a:bodyPr>
                <a:lstStyle/>
                <a:p>
                  <a:endParaRPr lang="es-ES" dirty="0"/>
                </a:p>
              </p:txBody>
            </p:sp>
            <p:sp>
              <p:nvSpPr>
                <p:cNvPr id="427" name="Line 391"/>
                <p:cNvSpPr>
                  <a:spLocks noChangeShapeType="1"/>
                </p:cNvSpPr>
                <p:nvPr/>
              </p:nvSpPr>
              <p:spPr bwMode="auto">
                <a:xfrm>
                  <a:off x="445" y="2113"/>
                  <a:ext cx="0" cy="85"/>
                </a:xfrm>
                <a:prstGeom prst="line">
                  <a:avLst/>
                </a:prstGeom>
                <a:noFill/>
                <a:ln w="25400">
                  <a:solidFill>
                    <a:srgbClr val="DDDDDD"/>
                  </a:solidFill>
                  <a:round/>
                  <a:headEnd type="none" w="sm" len="sm"/>
                  <a:tailEnd type="none" w="sm" len="sm"/>
                </a:ln>
              </p:spPr>
              <p:txBody>
                <a:bodyPr wrap="none" lIns="64915" tIns="17175" rIns="64915" bIns="17175">
                  <a:spAutoFit/>
                </a:bodyPr>
                <a:lstStyle/>
                <a:p>
                  <a:endParaRPr lang="es-ES" dirty="0"/>
                </a:p>
              </p:txBody>
            </p:sp>
          </p:grpSp>
          <p:grpSp>
            <p:nvGrpSpPr>
              <p:cNvPr id="416" name="Group 392"/>
              <p:cNvGrpSpPr>
                <a:grpSpLocks/>
              </p:cNvGrpSpPr>
              <p:nvPr/>
            </p:nvGrpSpPr>
            <p:grpSpPr bwMode="auto">
              <a:xfrm>
                <a:off x="691" y="2176"/>
                <a:ext cx="145" cy="73"/>
                <a:chOff x="899" y="1894"/>
                <a:chExt cx="145" cy="73"/>
              </a:xfrm>
            </p:grpSpPr>
            <p:sp>
              <p:nvSpPr>
                <p:cNvPr id="422" name="Rectangle 393"/>
                <p:cNvSpPr>
                  <a:spLocks noChangeArrowheads="1"/>
                </p:cNvSpPr>
                <p:nvPr/>
              </p:nvSpPr>
              <p:spPr bwMode="auto">
                <a:xfrm>
                  <a:off x="899" y="1894"/>
                  <a:ext cx="145" cy="73"/>
                </a:xfrm>
                <a:prstGeom prst="rect">
                  <a:avLst/>
                </a:prstGeom>
                <a:solidFill>
                  <a:srgbClr val="FFFF00"/>
                </a:solidFill>
                <a:ln w="9525">
                  <a:solidFill>
                    <a:schemeClr val="hlink"/>
                  </a:solidFill>
                  <a:miter lim="800000"/>
                  <a:headEnd/>
                  <a:tailEnd/>
                </a:ln>
              </p:spPr>
              <p:txBody>
                <a:bodyPr wrap="none" lIns="64915" tIns="17175" rIns="64915" bIns="17175">
                  <a:spAutoFit/>
                </a:bodyPr>
                <a:lstStyle/>
                <a:p>
                  <a:pPr eaLnBrk="0" hangingPunct="0"/>
                  <a:endParaRPr lang="es-ES" dirty="0"/>
                </a:p>
              </p:txBody>
            </p:sp>
            <p:sp>
              <p:nvSpPr>
                <p:cNvPr id="423" name="Line 394"/>
                <p:cNvSpPr>
                  <a:spLocks noChangeShapeType="1"/>
                </p:cNvSpPr>
                <p:nvPr/>
              </p:nvSpPr>
              <p:spPr bwMode="auto">
                <a:xfrm flipV="1">
                  <a:off x="941" y="1895"/>
                  <a:ext cx="58" cy="70"/>
                </a:xfrm>
                <a:prstGeom prst="line">
                  <a:avLst/>
                </a:prstGeom>
                <a:noFill/>
                <a:ln w="9525">
                  <a:solidFill>
                    <a:schemeClr val="hlink"/>
                  </a:solidFill>
                  <a:round/>
                  <a:headEnd type="none" w="sm" len="sm"/>
                  <a:tailEnd type="none" w="sm" len="sm"/>
                </a:ln>
              </p:spPr>
              <p:txBody>
                <a:bodyPr wrap="none" lIns="64915" tIns="17175" rIns="64915" bIns="17175">
                  <a:spAutoFit/>
                </a:bodyPr>
                <a:lstStyle/>
                <a:p>
                  <a:endParaRPr lang="es-ES" dirty="0"/>
                </a:p>
              </p:txBody>
            </p:sp>
          </p:grpSp>
          <p:grpSp>
            <p:nvGrpSpPr>
              <p:cNvPr id="417" name="Group 395"/>
              <p:cNvGrpSpPr>
                <a:grpSpLocks/>
              </p:cNvGrpSpPr>
              <p:nvPr/>
            </p:nvGrpSpPr>
            <p:grpSpPr bwMode="auto">
              <a:xfrm>
                <a:off x="498" y="2122"/>
                <a:ext cx="182" cy="181"/>
                <a:chOff x="707" y="1841"/>
                <a:chExt cx="182" cy="181"/>
              </a:xfrm>
            </p:grpSpPr>
            <p:sp>
              <p:nvSpPr>
                <p:cNvPr id="418" name="Rectangle 396"/>
                <p:cNvSpPr>
                  <a:spLocks noChangeArrowheads="1"/>
                </p:cNvSpPr>
                <p:nvPr/>
              </p:nvSpPr>
              <p:spPr bwMode="auto">
                <a:xfrm>
                  <a:off x="707" y="1841"/>
                  <a:ext cx="182" cy="181"/>
                </a:xfrm>
                <a:prstGeom prst="rect">
                  <a:avLst/>
                </a:prstGeom>
                <a:solidFill>
                  <a:schemeClr val="accent1"/>
                </a:solidFill>
                <a:ln w="9525">
                  <a:solidFill>
                    <a:srgbClr val="9D00AE"/>
                  </a:solidFill>
                  <a:miter lim="800000"/>
                  <a:headEnd/>
                  <a:tailEnd/>
                </a:ln>
              </p:spPr>
              <p:txBody>
                <a:bodyPr wrap="none" lIns="64915" tIns="17175" rIns="64915" bIns="17175">
                  <a:spAutoFit/>
                </a:bodyPr>
                <a:lstStyle/>
                <a:p>
                  <a:pPr eaLnBrk="0" hangingPunct="0"/>
                  <a:endParaRPr lang="es-ES" dirty="0"/>
                </a:p>
              </p:txBody>
            </p:sp>
            <p:grpSp>
              <p:nvGrpSpPr>
                <p:cNvPr id="419" name="Group 397"/>
                <p:cNvGrpSpPr>
                  <a:grpSpLocks/>
                </p:cNvGrpSpPr>
                <p:nvPr/>
              </p:nvGrpSpPr>
              <p:grpSpPr bwMode="auto">
                <a:xfrm>
                  <a:off x="750" y="1844"/>
                  <a:ext cx="97" cy="175"/>
                  <a:chOff x="750" y="1844"/>
                  <a:chExt cx="97" cy="175"/>
                </a:xfrm>
              </p:grpSpPr>
              <p:sp>
                <p:nvSpPr>
                  <p:cNvPr id="420" name="Freeform 398"/>
                  <p:cNvSpPr>
                    <a:spLocks/>
                  </p:cNvSpPr>
                  <p:nvPr/>
                </p:nvSpPr>
                <p:spPr bwMode="auto">
                  <a:xfrm>
                    <a:off x="750" y="1844"/>
                    <a:ext cx="97" cy="59"/>
                  </a:xfrm>
                  <a:custGeom>
                    <a:avLst/>
                    <a:gdLst>
                      <a:gd name="T0" fmla="*/ 48 w 97"/>
                      <a:gd name="T1" fmla="*/ 0 h 59"/>
                      <a:gd name="T2" fmla="*/ 48 w 97"/>
                      <a:gd name="T3" fmla="*/ 58 h 59"/>
                      <a:gd name="T4" fmla="*/ 0 w 97"/>
                      <a:gd name="T5" fmla="*/ 58 h 59"/>
                      <a:gd name="T6" fmla="*/ 96 w 97"/>
                      <a:gd name="T7" fmla="*/ 58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0"/>
                        </a:moveTo>
                        <a:lnTo>
                          <a:pt x="48" y="58"/>
                        </a:lnTo>
                        <a:lnTo>
                          <a:pt x="0" y="58"/>
                        </a:lnTo>
                        <a:lnTo>
                          <a:pt x="96" y="58"/>
                        </a:lnTo>
                      </a:path>
                    </a:pathLst>
                  </a:custGeom>
                  <a:noFill/>
                  <a:ln w="25400" cap="rnd" cmpd="sng">
                    <a:solidFill>
                      <a:srgbClr val="9D00AE"/>
                    </a:solidFill>
                    <a:prstDash val="solid"/>
                    <a:round/>
                    <a:headEnd type="none" w="sm" len="sm"/>
                    <a:tailEnd type="none" w="sm" len="sm"/>
                  </a:ln>
                </p:spPr>
                <p:txBody>
                  <a:bodyPr wrap="none" lIns="64915" tIns="17175" rIns="64915" bIns="17175">
                    <a:spAutoFit/>
                  </a:bodyPr>
                  <a:lstStyle/>
                  <a:p>
                    <a:endParaRPr lang="es-ES" dirty="0"/>
                  </a:p>
                </p:txBody>
              </p:sp>
              <p:sp>
                <p:nvSpPr>
                  <p:cNvPr id="421" name="Freeform 399"/>
                  <p:cNvSpPr>
                    <a:spLocks/>
                  </p:cNvSpPr>
                  <p:nvPr/>
                </p:nvSpPr>
                <p:spPr bwMode="auto">
                  <a:xfrm>
                    <a:off x="750" y="1960"/>
                    <a:ext cx="97" cy="59"/>
                  </a:xfrm>
                  <a:custGeom>
                    <a:avLst/>
                    <a:gdLst>
                      <a:gd name="T0" fmla="*/ 48 w 97"/>
                      <a:gd name="T1" fmla="*/ 58 h 59"/>
                      <a:gd name="T2" fmla="*/ 48 w 97"/>
                      <a:gd name="T3" fmla="*/ 0 h 59"/>
                      <a:gd name="T4" fmla="*/ 0 w 97"/>
                      <a:gd name="T5" fmla="*/ 0 h 59"/>
                      <a:gd name="T6" fmla="*/ 96 w 97"/>
                      <a:gd name="T7" fmla="*/ 0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58"/>
                        </a:moveTo>
                        <a:lnTo>
                          <a:pt x="48" y="0"/>
                        </a:lnTo>
                        <a:lnTo>
                          <a:pt x="0" y="0"/>
                        </a:lnTo>
                        <a:lnTo>
                          <a:pt x="96" y="0"/>
                        </a:lnTo>
                      </a:path>
                    </a:pathLst>
                  </a:custGeom>
                  <a:noFill/>
                  <a:ln w="25400" cap="rnd" cmpd="sng">
                    <a:solidFill>
                      <a:srgbClr val="9D00AE"/>
                    </a:solidFill>
                    <a:prstDash val="solid"/>
                    <a:round/>
                    <a:headEnd type="none" w="sm" len="sm"/>
                    <a:tailEnd type="none" w="sm" len="sm"/>
                  </a:ln>
                </p:spPr>
                <p:txBody>
                  <a:bodyPr wrap="none" lIns="64915" tIns="17175" rIns="64915" bIns="17175">
                    <a:spAutoFit/>
                  </a:bodyPr>
                  <a:lstStyle/>
                  <a:p>
                    <a:endParaRPr lang="es-ES" dirty="0"/>
                  </a:p>
                </p:txBody>
              </p:sp>
            </p:grpSp>
          </p:grpSp>
        </p:grpSp>
        <p:grpSp>
          <p:nvGrpSpPr>
            <p:cNvPr id="401" name="Group 400"/>
            <p:cNvGrpSpPr>
              <a:grpSpLocks/>
            </p:cNvGrpSpPr>
            <p:nvPr/>
          </p:nvGrpSpPr>
          <p:grpSpPr bwMode="auto">
            <a:xfrm>
              <a:off x="320" y="1839"/>
              <a:ext cx="529" cy="183"/>
              <a:chOff x="307" y="2121"/>
              <a:chExt cx="529" cy="183"/>
            </a:xfrm>
          </p:grpSpPr>
          <p:grpSp>
            <p:nvGrpSpPr>
              <p:cNvPr id="402" name="Group 401"/>
              <p:cNvGrpSpPr>
                <a:grpSpLocks/>
              </p:cNvGrpSpPr>
              <p:nvPr/>
            </p:nvGrpSpPr>
            <p:grpSpPr bwMode="auto">
              <a:xfrm>
                <a:off x="307" y="2121"/>
                <a:ext cx="181" cy="183"/>
                <a:chOff x="354" y="2064"/>
                <a:chExt cx="181" cy="183"/>
              </a:xfrm>
            </p:grpSpPr>
            <p:sp>
              <p:nvSpPr>
                <p:cNvPr id="411" name="Rectangle 402"/>
                <p:cNvSpPr>
                  <a:spLocks noChangeArrowheads="1"/>
                </p:cNvSpPr>
                <p:nvPr/>
              </p:nvSpPr>
              <p:spPr bwMode="auto">
                <a:xfrm>
                  <a:off x="354" y="2064"/>
                  <a:ext cx="181" cy="181"/>
                </a:xfrm>
                <a:prstGeom prst="rect">
                  <a:avLst/>
                </a:prstGeom>
                <a:solidFill>
                  <a:schemeClr val="accent1"/>
                </a:solidFill>
                <a:ln w="9525">
                  <a:solidFill>
                    <a:srgbClr val="DDDDDD"/>
                  </a:solidFill>
                  <a:miter lim="800000"/>
                  <a:headEnd/>
                  <a:tailEnd/>
                </a:ln>
              </p:spPr>
              <p:txBody>
                <a:bodyPr wrap="none" lIns="64915" tIns="17175" rIns="64915" bIns="17175">
                  <a:spAutoFit/>
                </a:bodyPr>
                <a:lstStyle/>
                <a:p>
                  <a:pPr eaLnBrk="0" hangingPunct="0"/>
                  <a:endParaRPr lang="es-ES" dirty="0"/>
                </a:p>
              </p:txBody>
            </p:sp>
            <p:sp>
              <p:nvSpPr>
                <p:cNvPr id="412" name="Freeform 403"/>
                <p:cNvSpPr>
                  <a:spLocks/>
                </p:cNvSpPr>
                <p:nvPr/>
              </p:nvSpPr>
              <p:spPr bwMode="auto">
                <a:xfrm>
                  <a:off x="409" y="2065"/>
                  <a:ext cx="73" cy="49"/>
                </a:xfrm>
                <a:custGeom>
                  <a:avLst/>
                  <a:gdLst>
                    <a:gd name="T0" fmla="*/ 0 w 73"/>
                    <a:gd name="T1" fmla="*/ 48 h 49"/>
                    <a:gd name="T2" fmla="*/ 72 w 73"/>
                    <a:gd name="T3" fmla="*/ 48 h 49"/>
                    <a:gd name="T4" fmla="*/ 36 w 73"/>
                    <a:gd name="T5" fmla="*/ 0 h 49"/>
                    <a:gd name="T6" fmla="*/ 0 w 73"/>
                    <a:gd name="T7" fmla="*/ 48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48"/>
                      </a:moveTo>
                      <a:lnTo>
                        <a:pt x="72" y="48"/>
                      </a:lnTo>
                      <a:lnTo>
                        <a:pt x="36" y="0"/>
                      </a:lnTo>
                      <a:lnTo>
                        <a:pt x="0" y="48"/>
                      </a:lnTo>
                    </a:path>
                  </a:pathLst>
                </a:custGeom>
                <a:solidFill>
                  <a:srgbClr val="DDDDDD"/>
                </a:solidFill>
                <a:ln w="9525" cap="rnd">
                  <a:noFill/>
                  <a:round/>
                  <a:headEnd/>
                  <a:tailEnd/>
                </a:ln>
              </p:spPr>
              <p:txBody>
                <a:bodyPr wrap="none" lIns="64915" tIns="17175" rIns="64915" bIns="17175">
                  <a:spAutoFit/>
                </a:bodyPr>
                <a:lstStyle/>
                <a:p>
                  <a:endParaRPr lang="es-ES" dirty="0"/>
                </a:p>
              </p:txBody>
            </p:sp>
            <p:sp>
              <p:nvSpPr>
                <p:cNvPr id="413" name="Freeform 404"/>
                <p:cNvSpPr>
                  <a:spLocks/>
                </p:cNvSpPr>
                <p:nvPr/>
              </p:nvSpPr>
              <p:spPr bwMode="auto">
                <a:xfrm>
                  <a:off x="409" y="2198"/>
                  <a:ext cx="73" cy="49"/>
                </a:xfrm>
                <a:custGeom>
                  <a:avLst/>
                  <a:gdLst>
                    <a:gd name="T0" fmla="*/ 0 w 73"/>
                    <a:gd name="T1" fmla="*/ 0 h 49"/>
                    <a:gd name="T2" fmla="*/ 72 w 73"/>
                    <a:gd name="T3" fmla="*/ 0 h 49"/>
                    <a:gd name="T4" fmla="*/ 36 w 73"/>
                    <a:gd name="T5" fmla="*/ 48 h 49"/>
                    <a:gd name="T6" fmla="*/ 0 w 73"/>
                    <a:gd name="T7" fmla="*/ 0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0"/>
                      </a:moveTo>
                      <a:lnTo>
                        <a:pt x="72" y="0"/>
                      </a:lnTo>
                      <a:lnTo>
                        <a:pt x="36" y="48"/>
                      </a:lnTo>
                      <a:lnTo>
                        <a:pt x="0" y="0"/>
                      </a:lnTo>
                    </a:path>
                  </a:pathLst>
                </a:custGeom>
                <a:solidFill>
                  <a:srgbClr val="DDDDDD"/>
                </a:solidFill>
                <a:ln w="9525" cap="rnd">
                  <a:noFill/>
                  <a:round/>
                  <a:headEnd/>
                  <a:tailEnd/>
                </a:ln>
              </p:spPr>
              <p:txBody>
                <a:bodyPr wrap="none" lIns="64915" tIns="17175" rIns="64915" bIns="17175">
                  <a:spAutoFit/>
                </a:bodyPr>
                <a:lstStyle/>
                <a:p>
                  <a:endParaRPr lang="es-ES" dirty="0"/>
                </a:p>
              </p:txBody>
            </p:sp>
            <p:sp>
              <p:nvSpPr>
                <p:cNvPr id="414" name="Line 405"/>
                <p:cNvSpPr>
                  <a:spLocks noChangeShapeType="1"/>
                </p:cNvSpPr>
                <p:nvPr/>
              </p:nvSpPr>
              <p:spPr bwMode="auto">
                <a:xfrm>
                  <a:off x="445" y="2113"/>
                  <a:ext cx="0" cy="85"/>
                </a:xfrm>
                <a:prstGeom prst="line">
                  <a:avLst/>
                </a:prstGeom>
                <a:noFill/>
                <a:ln w="25400">
                  <a:solidFill>
                    <a:srgbClr val="DDDDDD"/>
                  </a:solidFill>
                  <a:round/>
                  <a:headEnd type="none" w="sm" len="sm"/>
                  <a:tailEnd type="none" w="sm" len="sm"/>
                </a:ln>
              </p:spPr>
              <p:txBody>
                <a:bodyPr wrap="none" lIns="64915" tIns="17175" rIns="64915" bIns="17175">
                  <a:spAutoFit/>
                </a:bodyPr>
                <a:lstStyle/>
                <a:p>
                  <a:endParaRPr lang="es-ES" dirty="0"/>
                </a:p>
              </p:txBody>
            </p:sp>
          </p:grpSp>
          <p:grpSp>
            <p:nvGrpSpPr>
              <p:cNvPr id="403" name="Group 406"/>
              <p:cNvGrpSpPr>
                <a:grpSpLocks/>
              </p:cNvGrpSpPr>
              <p:nvPr/>
            </p:nvGrpSpPr>
            <p:grpSpPr bwMode="auto">
              <a:xfrm>
                <a:off x="691" y="2176"/>
                <a:ext cx="145" cy="73"/>
                <a:chOff x="899" y="1894"/>
                <a:chExt cx="145" cy="73"/>
              </a:xfrm>
            </p:grpSpPr>
            <p:sp>
              <p:nvSpPr>
                <p:cNvPr id="409" name="Rectangle 407"/>
                <p:cNvSpPr>
                  <a:spLocks noChangeArrowheads="1"/>
                </p:cNvSpPr>
                <p:nvPr/>
              </p:nvSpPr>
              <p:spPr bwMode="auto">
                <a:xfrm>
                  <a:off x="899" y="1894"/>
                  <a:ext cx="145" cy="73"/>
                </a:xfrm>
                <a:prstGeom prst="rect">
                  <a:avLst/>
                </a:prstGeom>
                <a:solidFill>
                  <a:srgbClr val="FFFF00"/>
                </a:solidFill>
                <a:ln w="9525">
                  <a:solidFill>
                    <a:schemeClr val="hlink"/>
                  </a:solidFill>
                  <a:miter lim="800000"/>
                  <a:headEnd/>
                  <a:tailEnd/>
                </a:ln>
              </p:spPr>
              <p:txBody>
                <a:bodyPr wrap="none" lIns="64915" tIns="17175" rIns="64915" bIns="17175">
                  <a:spAutoFit/>
                </a:bodyPr>
                <a:lstStyle/>
                <a:p>
                  <a:pPr eaLnBrk="0" hangingPunct="0"/>
                  <a:endParaRPr lang="es-ES" dirty="0"/>
                </a:p>
              </p:txBody>
            </p:sp>
            <p:sp>
              <p:nvSpPr>
                <p:cNvPr id="410" name="Line 408"/>
                <p:cNvSpPr>
                  <a:spLocks noChangeShapeType="1"/>
                </p:cNvSpPr>
                <p:nvPr/>
              </p:nvSpPr>
              <p:spPr bwMode="auto">
                <a:xfrm flipV="1">
                  <a:off x="941" y="1895"/>
                  <a:ext cx="58" cy="70"/>
                </a:xfrm>
                <a:prstGeom prst="line">
                  <a:avLst/>
                </a:prstGeom>
                <a:noFill/>
                <a:ln w="9525">
                  <a:solidFill>
                    <a:schemeClr val="hlink"/>
                  </a:solidFill>
                  <a:round/>
                  <a:headEnd type="none" w="sm" len="sm"/>
                  <a:tailEnd type="none" w="sm" len="sm"/>
                </a:ln>
              </p:spPr>
              <p:txBody>
                <a:bodyPr wrap="none" lIns="64915" tIns="17175" rIns="64915" bIns="17175">
                  <a:spAutoFit/>
                </a:bodyPr>
                <a:lstStyle/>
                <a:p>
                  <a:endParaRPr lang="es-ES" dirty="0"/>
                </a:p>
              </p:txBody>
            </p:sp>
          </p:grpSp>
          <p:grpSp>
            <p:nvGrpSpPr>
              <p:cNvPr id="404" name="Group 409"/>
              <p:cNvGrpSpPr>
                <a:grpSpLocks/>
              </p:cNvGrpSpPr>
              <p:nvPr/>
            </p:nvGrpSpPr>
            <p:grpSpPr bwMode="auto">
              <a:xfrm>
                <a:off x="498" y="2122"/>
                <a:ext cx="182" cy="181"/>
                <a:chOff x="707" y="1841"/>
                <a:chExt cx="182" cy="181"/>
              </a:xfrm>
            </p:grpSpPr>
            <p:sp>
              <p:nvSpPr>
                <p:cNvPr id="405" name="Rectangle 410"/>
                <p:cNvSpPr>
                  <a:spLocks noChangeArrowheads="1"/>
                </p:cNvSpPr>
                <p:nvPr/>
              </p:nvSpPr>
              <p:spPr bwMode="auto">
                <a:xfrm>
                  <a:off x="707" y="1841"/>
                  <a:ext cx="182" cy="181"/>
                </a:xfrm>
                <a:prstGeom prst="rect">
                  <a:avLst/>
                </a:prstGeom>
                <a:solidFill>
                  <a:schemeClr val="accent1"/>
                </a:solidFill>
                <a:ln w="9525">
                  <a:solidFill>
                    <a:srgbClr val="9D00AE"/>
                  </a:solidFill>
                  <a:miter lim="800000"/>
                  <a:headEnd/>
                  <a:tailEnd/>
                </a:ln>
              </p:spPr>
              <p:txBody>
                <a:bodyPr wrap="none" lIns="64915" tIns="17175" rIns="64915" bIns="17175">
                  <a:spAutoFit/>
                </a:bodyPr>
                <a:lstStyle/>
                <a:p>
                  <a:pPr eaLnBrk="0" hangingPunct="0"/>
                  <a:endParaRPr lang="es-ES" dirty="0"/>
                </a:p>
              </p:txBody>
            </p:sp>
            <p:grpSp>
              <p:nvGrpSpPr>
                <p:cNvPr id="406" name="Group 411"/>
                <p:cNvGrpSpPr>
                  <a:grpSpLocks/>
                </p:cNvGrpSpPr>
                <p:nvPr/>
              </p:nvGrpSpPr>
              <p:grpSpPr bwMode="auto">
                <a:xfrm>
                  <a:off x="750" y="1844"/>
                  <a:ext cx="97" cy="175"/>
                  <a:chOff x="750" y="1844"/>
                  <a:chExt cx="97" cy="175"/>
                </a:xfrm>
              </p:grpSpPr>
              <p:sp>
                <p:nvSpPr>
                  <p:cNvPr id="407" name="Freeform 412"/>
                  <p:cNvSpPr>
                    <a:spLocks/>
                  </p:cNvSpPr>
                  <p:nvPr/>
                </p:nvSpPr>
                <p:spPr bwMode="auto">
                  <a:xfrm>
                    <a:off x="750" y="1844"/>
                    <a:ext cx="97" cy="59"/>
                  </a:xfrm>
                  <a:custGeom>
                    <a:avLst/>
                    <a:gdLst>
                      <a:gd name="T0" fmla="*/ 48 w 97"/>
                      <a:gd name="T1" fmla="*/ 0 h 59"/>
                      <a:gd name="T2" fmla="*/ 48 w 97"/>
                      <a:gd name="T3" fmla="*/ 58 h 59"/>
                      <a:gd name="T4" fmla="*/ 0 w 97"/>
                      <a:gd name="T5" fmla="*/ 58 h 59"/>
                      <a:gd name="T6" fmla="*/ 96 w 97"/>
                      <a:gd name="T7" fmla="*/ 58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0"/>
                        </a:moveTo>
                        <a:lnTo>
                          <a:pt x="48" y="58"/>
                        </a:lnTo>
                        <a:lnTo>
                          <a:pt x="0" y="58"/>
                        </a:lnTo>
                        <a:lnTo>
                          <a:pt x="96" y="58"/>
                        </a:lnTo>
                      </a:path>
                    </a:pathLst>
                  </a:custGeom>
                  <a:noFill/>
                  <a:ln w="25400" cap="rnd" cmpd="sng">
                    <a:solidFill>
                      <a:srgbClr val="9D00AE"/>
                    </a:solidFill>
                    <a:prstDash val="solid"/>
                    <a:round/>
                    <a:headEnd type="none" w="sm" len="sm"/>
                    <a:tailEnd type="none" w="sm" len="sm"/>
                  </a:ln>
                </p:spPr>
                <p:txBody>
                  <a:bodyPr wrap="none" lIns="64915" tIns="17175" rIns="64915" bIns="17175">
                    <a:spAutoFit/>
                  </a:bodyPr>
                  <a:lstStyle/>
                  <a:p>
                    <a:endParaRPr lang="es-ES" dirty="0"/>
                  </a:p>
                </p:txBody>
              </p:sp>
              <p:sp>
                <p:nvSpPr>
                  <p:cNvPr id="408" name="Freeform 413"/>
                  <p:cNvSpPr>
                    <a:spLocks/>
                  </p:cNvSpPr>
                  <p:nvPr/>
                </p:nvSpPr>
                <p:spPr bwMode="auto">
                  <a:xfrm>
                    <a:off x="750" y="1960"/>
                    <a:ext cx="97" cy="59"/>
                  </a:xfrm>
                  <a:custGeom>
                    <a:avLst/>
                    <a:gdLst>
                      <a:gd name="T0" fmla="*/ 48 w 97"/>
                      <a:gd name="T1" fmla="*/ 58 h 59"/>
                      <a:gd name="T2" fmla="*/ 48 w 97"/>
                      <a:gd name="T3" fmla="*/ 0 h 59"/>
                      <a:gd name="T4" fmla="*/ 0 w 97"/>
                      <a:gd name="T5" fmla="*/ 0 h 59"/>
                      <a:gd name="T6" fmla="*/ 96 w 97"/>
                      <a:gd name="T7" fmla="*/ 0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58"/>
                        </a:moveTo>
                        <a:lnTo>
                          <a:pt x="48" y="0"/>
                        </a:lnTo>
                        <a:lnTo>
                          <a:pt x="0" y="0"/>
                        </a:lnTo>
                        <a:lnTo>
                          <a:pt x="96" y="0"/>
                        </a:lnTo>
                      </a:path>
                    </a:pathLst>
                  </a:custGeom>
                  <a:noFill/>
                  <a:ln w="25400" cap="rnd" cmpd="sng">
                    <a:solidFill>
                      <a:srgbClr val="9D00AE"/>
                    </a:solidFill>
                    <a:prstDash val="solid"/>
                    <a:round/>
                    <a:headEnd type="none" w="sm" len="sm"/>
                    <a:tailEnd type="none" w="sm" len="sm"/>
                  </a:ln>
                </p:spPr>
                <p:txBody>
                  <a:bodyPr wrap="none" lIns="64915" tIns="17175" rIns="64915" bIns="17175">
                    <a:spAutoFit/>
                  </a:bodyPr>
                  <a:lstStyle/>
                  <a:p>
                    <a:endParaRPr lang="es-ES" dirty="0"/>
                  </a:p>
                </p:txBody>
              </p:sp>
            </p:grpSp>
          </p:grpSp>
        </p:grpSp>
      </p:grpSp>
      <p:grpSp>
        <p:nvGrpSpPr>
          <p:cNvPr id="428" name="Group 414"/>
          <p:cNvGrpSpPr>
            <a:grpSpLocks/>
          </p:cNvGrpSpPr>
          <p:nvPr/>
        </p:nvGrpSpPr>
        <p:grpSpPr bwMode="auto">
          <a:xfrm>
            <a:off x="723900" y="1570038"/>
            <a:ext cx="7424738" cy="3486150"/>
            <a:chOff x="530" y="1099"/>
            <a:chExt cx="5428" cy="2440"/>
          </a:xfrm>
        </p:grpSpPr>
        <p:sp>
          <p:nvSpPr>
            <p:cNvPr id="429" name="Freeform 415"/>
            <p:cNvSpPr>
              <a:spLocks/>
            </p:cNvSpPr>
            <p:nvPr/>
          </p:nvSpPr>
          <p:spPr bwMode="auto">
            <a:xfrm>
              <a:off x="604" y="2405"/>
              <a:ext cx="92" cy="969"/>
            </a:xfrm>
            <a:custGeom>
              <a:avLst/>
              <a:gdLst>
                <a:gd name="T0" fmla="*/ 92 w 92"/>
                <a:gd name="T1" fmla="*/ 0 h 860"/>
                <a:gd name="T2" fmla="*/ 0 w 92"/>
                <a:gd name="T3" fmla="*/ 0 h 860"/>
                <a:gd name="T4" fmla="*/ 0 w 92"/>
                <a:gd name="T5" fmla="*/ 860 h 860"/>
                <a:gd name="T6" fmla="*/ 0 60000 65536"/>
                <a:gd name="T7" fmla="*/ 0 60000 65536"/>
                <a:gd name="T8" fmla="*/ 0 60000 65536"/>
                <a:gd name="T9" fmla="*/ 0 w 92"/>
                <a:gd name="T10" fmla="*/ 0 h 860"/>
                <a:gd name="T11" fmla="*/ 92 w 92"/>
                <a:gd name="T12" fmla="*/ 860 h 860"/>
              </a:gdLst>
              <a:ahLst/>
              <a:cxnLst>
                <a:cxn ang="T6">
                  <a:pos x="T0" y="T1"/>
                </a:cxn>
                <a:cxn ang="T7">
                  <a:pos x="T2" y="T3"/>
                </a:cxn>
                <a:cxn ang="T8">
                  <a:pos x="T4" y="T5"/>
                </a:cxn>
              </a:cxnLst>
              <a:rect l="T9" t="T10" r="T11" b="T12"/>
              <a:pathLst>
                <a:path w="92" h="860">
                  <a:moveTo>
                    <a:pt x="92" y="0"/>
                  </a:moveTo>
                  <a:lnTo>
                    <a:pt x="0" y="0"/>
                  </a:lnTo>
                  <a:lnTo>
                    <a:pt x="0" y="860"/>
                  </a:lnTo>
                </a:path>
              </a:pathLst>
            </a:custGeom>
            <a:noFill/>
            <a:ln w="25400" cap="flat" cmpd="sng">
              <a:solidFill>
                <a:srgbClr val="9903FF"/>
              </a:solidFill>
              <a:prstDash val="solid"/>
              <a:round/>
              <a:headEnd type="none" w="sm" len="sm"/>
              <a:tailEnd type="none" w="sm" len="sm"/>
            </a:ln>
          </p:spPr>
          <p:txBody>
            <a:bodyPr wrap="none" lIns="0" tIns="0" rIns="0" bIns="0">
              <a:spAutoFit/>
            </a:bodyPr>
            <a:lstStyle/>
            <a:p>
              <a:endParaRPr lang="es-ES" dirty="0"/>
            </a:p>
          </p:txBody>
        </p:sp>
        <p:sp>
          <p:nvSpPr>
            <p:cNvPr id="430" name="Oval 416"/>
            <p:cNvSpPr>
              <a:spLocks noChangeArrowheads="1"/>
            </p:cNvSpPr>
            <p:nvPr/>
          </p:nvSpPr>
          <p:spPr bwMode="auto">
            <a:xfrm>
              <a:off x="530" y="3371"/>
              <a:ext cx="144" cy="144"/>
            </a:xfrm>
            <a:prstGeom prst="ellipse">
              <a:avLst/>
            </a:prstGeom>
            <a:solidFill>
              <a:srgbClr val="6600CC"/>
            </a:solidFill>
            <a:ln w="12700">
              <a:solidFill>
                <a:schemeClr val="tx1"/>
              </a:solidFill>
              <a:round/>
              <a:headEnd type="none" w="sm" len="sm"/>
              <a:tailEnd type="none" w="sm" len="sm"/>
            </a:ln>
          </p:spPr>
          <p:txBody>
            <a:bodyPr wrap="none" lIns="0" tIns="0" rIns="0" bIns="0">
              <a:spAutoFit/>
            </a:bodyPr>
            <a:lstStyle/>
            <a:p>
              <a:pPr eaLnBrk="0" hangingPunct="0"/>
              <a:endParaRPr lang="es-ES" dirty="0"/>
            </a:p>
          </p:txBody>
        </p:sp>
        <p:sp>
          <p:nvSpPr>
            <p:cNvPr id="431" name="Oval 417"/>
            <p:cNvSpPr>
              <a:spLocks noChangeArrowheads="1"/>
            </p:cNvSpPr>
            <p:nvPr/>
          </p:nvSpPr>
          <p:spPr bwMode="auto">
            <a:xfrm>
              <a:off x="1192" y="3387"/>
              <a:ext cx="144" cy="144"/>
            </a:xfrm>
            <a:prstGeom prst="ellipse">
              <a:avLst/>
            </a:prstGeom>
            <a:solidFill>
              <a:srgbClr val="6600CC"/>
            </a:solidFill>
            <a:ln w="12700">
              <a:solidFill>
                <a:schemeClr val="tx1"/>
              </a:solidFill>
              <a:round/>
              <a:headEnd type="none" w="sm" len="sm"/>
              <a:tailEnd type="none" w="sm" len="sm"/>
            </a:ln>
          </p:spPr>
          <p:txBody>
            <a:bodyPr wrap="none" lIns="0" tIns="0" rIns="0" bIns="0">
              <a:spAutoFit/>
            </a:bodyPr>
            <a:lstStyle/>
            <a:p>
              <a:pPr eaLnBrk="0" hangingPunct="0"/>
              <a:endParaRPr lang="es-ES" dirty="0"/>
            </a:p>
          </p:txBody>
        </p:sp>
        <p:sp>
          <p:nvSpPr>
            <p:cNvPr id="432" name="Oval 418"/>
            <p:cNvSpPr>
              <a:spLocks noChangeArrowheads="1"/>
            </p:cNvSpPr>
            <p:nvPr/>
          </p:nvSpPr>
          <p:spPr bwMode="auto">
            <a:xfrm>
              <a:off x="2212" y="3387"/>
              <a:ext cx="144" cy="144"/>
            </a:xfrm>
            <a:prstGeom prst="ellipse">
              <a:avLst/>
            </a:prstGeom>
            <a:solidFill>
              <a:srgbClr val="0000FF"/>
            </a:solidFill>
            <a:ln w="12700">
              <a:solidFill>
                <a:schemeClr val="tx1"/>
              </a:solidFill>
              <a:round/>
              <a:headEnd type="none" w="sm" len="sm"/>
              <a:tailEnd type="none" w="sm" len="sm"/>
            </a:ln>
          </p:spPr>
          <p:txBody>
            <a:bodyPr wrap="none" lIns="0" tIns="0" rIns="0" bIns="0">
              <a:spAutoFit/>
            </a:bodyPr>
            <a:lstStyle/>
            <a:p>
              <a:pPr eaLnBrk="0" hangingPunct="0"/>
              <a:endParaRPr lang="es-ES" dirty="0"/>
            </a:p>
          </p:txBody>
        </p:sp>
        <p:sp>
          <p:nvSpPr>
            <p:cNvPr id="433" name="Oval 419"/>
            <p:cNvSpPr>
              <a:spLocks noChangeArrowheads="1"/>
            </p:cNvSpPr>
            <p:nvPr/>
          </p:nvSpPr>
          <p:spPr bwMode="auto">
            <a:xfrm>
              <a:off x="2880" y="3395"/>
              <a:ext cx="144" cy="144"/>
            </a:xfrm>
            <a:prstGeom prst="ellipse">
              <a:avLst/>
            </a:prstGeom>
            <a:solidFill>
              <a:srgbClr val="0000FF"/>
            </a:solidFill>
            <a:ln w="12700">
              <a:solidFill>
                <a:schemeClr val="tx1"/>
              </a:solidFill>
              <a:round/>
              <a:headEnd type="none" w="sm" len="sm"/>
              <a:tailEnd type="none" w="sm" len="sm"/>
            </a:ln>
          </p:spPr>
          <p:txBody>
            <a:bodyPr wrap="none" lIns="0" tIns="0" rIns="0" bIns="0">
              <a:spAutoFit/>
            </a:bodyPr>
            <a:lstStyle/>
            <a:p>
              <a:pPr eaLnBrk="0" hangingPunct="0"/>
              <a:endParaRPr lang="es-ES" dirty="0"/>
            </a:p>
          </p:txBody>
        </p:sp>
        <p:sp>
          <p:nvSpPr>
            <p:cNvPr id="434" name="Freeform 420"/>
            <p:cNvSpPr>
              <a:spLocks/>
            </p:cNvSpPr>
            <p:nvPr/>
          </p:nvSpPr>
          <p:spPr bwMode="auto">
            <a:xfrm>
              <a:off x="1104" y="3032"/>
              <a:ext cx="168" cy="373"/>
            </a:xfrm>
            <a:custGeom>
              <a:avLst/>
              <a:gdLst>
                <a:gd name="T0" fmla="*/ 88 w 168"/>
                <a:gd name="T1" fmla="*/ 0 h 385"/>
                <a:gd name="T2" fmla="*/ 0 w 168"/>
                <a:gd name="T3" fmla="*/ 0 h 385"/>
                <a:gd name="T4" fmla="*/ 0 w 168"/>
                <a:gd name="T5" fmla="*/ 172 h 385"/>
                <a:gd name="T6" fmla="*/ 168 w 168"/>
                <a:gd name="T7" fmla="*/ 172 h 385"/>
                <a:gd name="T8" fmla="*/ 168 w 168"/>
                <a:gd name="T9" fmla="*/ 385 h 385"/>
                <a:gd name="T10" fmla="*/ 0 60000 65536"/>
                <a:gd name="T11" fmla="*/ 0 60000 65536"/>
                <a:gd name="T12" fmla="*/ 0 60000 65536"/>
                <a:gd name="T13" fmla="*/ 0 60000 65536"/>
                <a:gd name="T14" fmla="*/ 0 60000 65536"/>
                <a:gd name="T15" fmla="*/ 0 w 168"/>
                <a:gd name="T16" fmla="*/ 0 h 385"/>
                <a:gd name="T17" fmla="*/ 168 w 168"/>
                <a:gd name="T18" fmla="*/ 385 h 385"/>
              </a:gdLst>
              <a:ahLst/>
              <a:cxnLst>
                <a:cxn ang="T10">
                  <a:pos x="T0" y="T1"/>
                </a:cxn>
                <a:cxn ang="T11">
                  <a:pos x="T2" y="T3"/>
                </a:cxn>
                <a:cxn ang="T12">
                  <a:pos x="T4" y="T5"/>
                </a:cxn>
                <a:cxn ang="T13">
                  <a:pos x="T6" y="T7"/>
                </a:cxn>
                <a:cxn ang="T14">
                  <a:pos x="T8" y="T9"/>
                </a:cxn>
              </a:cxnLst>
              <a:rect l="T15" t="T16" r="T17" b="T18"/>
              <a:pathLst>
                <a:path w="168" h="385">
                  <a:moveTo>
                    <a:pt x="88" y="0"/>
                  </a:moveTo>
                  <a:lnTo>
                    <a:pt x="0" y="0"/>
                  </a:lnTo>
                  <a:lnTo>
                    <a:pt x="0" y="172"/>
                  </a:lnTo>
                  <a:lnTo>
                    <a:pt x="168" y="172"/>
                  </a:lnTo>
                  <a:lnTo>
                    <a:pt x="168" y="385"/>
                  </a:lnTo>
                </a:path>
              </a:pathLst>
            </a:custGeom>
            <a:noFill/>
            <a:ln w="25400" cap="flat" cmpd="sng">
              <a:solidFill>
                <a:srgbClr val="9900FF"/>
              </a:solidFill>
              <a:prstDash val="solid"/>
              <a:round/>
              <a:headEnd type="none" w="sm" len="sm"/>
              <a:tailEnd type="none" w="sm" len="sm"/>
            </a:ln>
          </p:spPr>
          <p:txBody>
            <a:bodyPr wrap="none" lIns="0" tIns="0" rIns="0" bIns="0">
              <a:spAutoFit/>
            </a:bodyPr>
            <a:lstStyle/>
            <a:p>
              <a:endParaRPr lang="es-ES" dirty="0"/>
            </a:p>
          </p:txBody>
        </p:sp>
        <p:sp>
          <p:nvSpPr>
            <p:cNvPr id="435" name="Freeform 421"/>
            <p:cNvSpPr>
              <a:spLocks/>
            </p:cNvSpPr>
            <p:nvPr/>
          </p:nvSpPr>
          <p:spPr bwMode="auto">
            <a:xfrm>
              <a:off x="2284" y="2309"/>
              <a:ext cx="173" cy="1081"/>
            </a:xfrm>
            <a:custGeom>
              <a:avLst/>
              <a:gdLst>
                <a:gd name="T0" fmla="*/ 0 w 168"/>
                <a:gd name="T1" fmla="*/ 1081 h 1081"/>
                <a:gd name="T2" fmla="*/ 2 w 168"/>
                <a:gd name="T3" fmla="*/ 717 h 1081"/>
                <a:gd name="T4" fmla="*/ 168 w 168"/>
                <a:gd name="T5" fmla="*/ 717 h 1081"/>
                <a:gd name="T6" fmla="*/ 168 w 168"/>
                <a:gd name="T7" fmla="*/ 0 h 1081"/>
                <a:gd name="T8" fmla="*/ 0 60000 65536"/>
                <a:gd name="T9" fmla="*/ 0 60000 65536"/>
                <a:gd name="T10" fmla="*/ 0 60000 65536"/>
                <a:gd name="T11" fmla="*/ 0 60000 65536"/>
                <a:gd name="T12" fmla="*/ 0 w 168"/>
                <a:gd name="T13" fmla="*/ 0 h 1081"/>
                <a:gd name="T14" fmla="*/ 168 w 168"/>
                <a:gd name="T15" fmla="*/ 1081 h 1081"/>
              </a:gdLst>
              <a:ahLst/>
              <a:cxnLst>
                <a:cxn ang="T8">
                  <a:pos x="T0" y="T1"/>
                </a:cxn>
                <a:cxn ang="T9">
                  <a:pos x="T2" y="T3"/>
                </a:cxn>
                <a:cxn ang="T10">
                  <a:pos x="T4" y="T5"/>
                </a:cxn>
                <a:cxn ang="T11">
                  <a:pos x="T6" y="T7"/>
                </a:cxn>
              </a:cxnLst>
              <a:rect l="T12" t="T13" r="T14" b="T15"/>
              <a:pathLst>
                <a:path w="168" h="1081">
                  <a:moveTo>
                    <a:pt x="0" y="1081"/>
                  </a:moveTo>
                  <a:lnTo>
                    <a:pt x="2" y="717"/>
                  </a:lnTo>
                  <a:lnTo>
                    <a:pt x="168" y="717"/>
                  </a:lnTo>
                  <a:lnTo>
                    <a:pt x="168" y="0"/>
                  </a:lnTo>
                </a:path>
              </a:pathLst>
            </a:custGeom>
            <a:noFill/>
            <a:ln w="2540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436" name="Freeform 422"/>
            <p:cNvSpPr>
              <a:spLocks/>
            </p:cNvSpPr>
            <p:nvPr/>
          </p:nvSpPr>
          <p:spPr bwMode="auto">
            <a:xfrm>
              <a:off x="2785" y="2304"/>
              <a:ext cx="170" cy="1095"/>
            </a:xfrm>
            <a:custGeom>
              <a:avLst/>
              <a:gdLst>
                <a:gd name="T0" fmla="*/ 165 w 165"/>
                <a:gd name="T1" fmla="*/ 1095 h 1095"/>
                <a:gd name="T2" fmla="*/ 165 w 165"/>
                <a:gd name="T3" fmla="*/ 722 h 1095"/>
                <a:gd name="T4" fmla="*/ 0 w 165"/>
                <a:gd name="T5" fmla="*/ 722 h 1095"/>
                <a:gd name="T6" fmla="*/ 0 w 165"/>
                <a:gd name="T7" fmla="*/ 0 h 1095"/>
                <a:gd name="T8" fmla="*/ 0 60000 65536"/>
                <a:gd name="T9" fmla="*/ 0 60000 65536"/>
                <a:gd name="T10" fmla="*/ 0 60000 65536"/>
                <a:gd name="T11" fmla="*/ 0 60000 65536"/>
                <a:gd name="T12" fmla="*/ 0 w 165"/>
                <a:gd name="T13" fmla="*/ 0 h 1095"/>
                <a:gd name="T14" fmla="*/ 165 w 165"/>
                <a:gd name="T15" fmla="*/ 1095 h 1095"/>
              </a:gdLst>
              <a:ahLst/>
              <a:cxnLst>
                <a:cxn ang="T8">
                  <a:pos x="T0" y="T1"/>
                </a:cxn>
                <a:cxn ang="T9">
                  <a:pos x="T2" y="T3"/>
                </a:cxn>
                <a:cxn ang="T10">
                  <a:pos x="T4" y="T5"/>
                </a:cxn>
                <a:cxn ang="T11">
                  <a:pos x="T6" y="T7"/>
                </a:cxn>
              </a:cxnLst>
              <a:rect l="T12" t="T13" r="T14" b="T15"/>
              <a:pathLst>
                <a:path w="165" h="1095">
                  <a:moveTo>
                    <a:pt x="165" y="1095"/>
                  </a:moveTo>
                  <a:lnTo>
                    <a:pt x="165" y="722"/>
                  </a:lnTo>
                  <a:lnTo>
                    <a:pt x="0" y="722"/>
                  </a:lnTo>
                  <a:lnTo>
                    <a:pt x="0" y="0"/>
                  </a:lnTo>
                </a:path>
              </a:pathLst>
            </a:custGeom>
            <a:noFill/>
            <a:ln w="2540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437" name="Freeform 423"/>
            <p:cNvSpPr>
              <a:spLocks/>
            </p:cNvSpPr>
            <p:nvPr/>
          </p:nvSpPr>
          <p:spPr bwMode="auto">
            <a:xfrm>
              <a:off x="1032" y="2303"/>
              <a:ext cx="756" cy="103"/>
            </a:xfrm>
            <a:custGeom>
              <a:avLst/>
              <a:gdLst>
                <a:gd name="T0" fmla="*/ 0 w 1095"/>
                <a:gd name="T1" fmla="*/ 211 h 211"/>
                <a:gd name="T2" fmla="*/ 1095 w 1095"/>
                <a:gd name="T3" fmla="*/ 211 h 211"/>
                <a:gd name="T4" fmla="*/ 1095 w 1095"/>
                <a:gd name="T5" fmla="*/ 0 h 211"/>
                <a:gd name="T6" fmla="*/ 0 60000 65536"/>
                <a:gd name="T7" fmla="*/ 0 60000 65536"/>
                <a:gd name="T8" fmla="*/ 0 60000 65536"/>
                <a:gd name="T9" fmla="*/ 0 w 1095"/>
                <a:gd name="T10" fmla="*/ 0 h 211"/>
                <a:gd name="T11" fmla="*/ 1095 w 1095"/>
                <a:gd name="T12" fmla="*/ 211 h 211"/>
              </a:gdLst>
              <a:ahLst/>
              <a:cxnLst>
                <a:cxn ang="T6">
                  <a:pos x="T0" y="T1"/>
                </a:cxn>
                <a:cxn ang="T7">
                  <a:pos x="T2" y="T3"/>
                </a:cxn>
                <a:cxn ang="T8">
                  <a:pos x="T4" y="T5"/>
                </a:cxn>
              </a:cxnLst>
              <a:rect l="T9" t="T10" r="T11" b="T12"/>
              <a:pathLst>
                <a:path w="1095" h="211">
                  <a:moveTo>
                    <a:pt x="0" y="211"/>
                  </a:moveTo>
                  <a:lnTo>
                    <a:pt x="1095" y="211"/>
                  </a:lnTo>
                  <a:lnTo>
                    <a:pt x="1095" y="0"/>
                  </a:lnTo>
                </a:path>
              </a:pathLst>
            </a:custGeom>
            <a:noFill/>
            <a:ln w="2540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438" name="Freeform 424"/>
            <p:cNvSpPr>
              <a:spLocks/>
            </p:cNvSpPr>
            <p:nvPr/>
          </p:nvSpPr>
          <p:spPr bwMode="auto">
            <a:xfrm>
              <a:off x="1555" y="2309"/>
              <a:ext cx="565" cy="717"/>
            </a:xfrm>
            <a:custGeom>
              <a:avLst/>
              <a:gdLst>
                <a:gd name="T0" fmla="*/ 0 w 918"/>
                <a:gd name="T1" fmla="*/ 706 h 707"/>
                <a:gd name="T2" fmla="*/ 918 w 918"/>
                <a:gd name="T3" fmla="*/ 707 h 707"/>
                <a:gd name="T4" fmla="*/ 918 w 918"/>
                <a:gd name="T5" fmla="*/ 0 h 707"/>
                <a:gd name="T6" fmla="*/ 0 60000 65536"/>
                <a:gd name="T7" fmla="*/ 0 60000 65536"/>
                <a:gd name="T8" fmla="*/ 0 60000 65536"/>
                <a:gd name="T9" fmla="*/ 0 w 918"/>
                <a:gd name="T10" fmla="*/ 0 h 707"/>
                <a:gd name="T11" fmla="*/ 918 w 918"/>
                <a:gd name="T12" fmla="*/ 707 h 707"/>
              </a:gdLst>
              <a:ahLst/>
              <a:cxnLst>
                <a:cxn ang="T6">
                  <a:pos x="T0" y="T1"/>
                </a:cxn>
                <a:cxn ang="T7">
                  <a:pos x="T2" y="T3"/>
                </a:cxn>
                <a:cxn ang="T8">
                  <a:pos x="T4" y="T5"/>
                </a:cxn>
              </a:cxnLst>
              <a:rect l="T9" t="T10" r="T11" b="T12"/>
              <a:pathLst>
                <a:path w="918" h="707">
                  <a:moveTo>
                    <a:pt x="0" y="706"/>
                  </a:moveTo>
                  <a:lnTo>
                    <a:pt x="918" y="707"/>
                  </a:lnTo>
                  <a:lnTo>
                    <a:pt x="918" y="0"/>
                  </a:lnTo>
                </a:path>
              </a:pathLst>
            </a:custGeom>
            <a:noFill/>
            <a:ln w="25400" cap="rnd" cmpd="sng">
              <a:solidFill>
                <a:srgbClr val="0000FF"/>
              </a:solidFill>
              <a:prstDash val="solid"/>
              <a:round/>
              <a:headEnd type="none" w="sm" len="sm"/>
              <a:tailEnd type="none" w="sm" len="sm"/>
            </a:ln>
          </p:spPr>
          <p:txBody>
            <a:bodyPr wrap="none" lIns="0" tIns="0" rIns="0" bIns="0">
              <a:spAutoFit/>
            </a:bodyPr>
            <a:lstStyle/>
            <a:p>
              <a:endParaRPr lang="es-ES" dirty="0"/>
            </a:p>
          </p:txBody>
        </p:sp>
        <p:grpSp>
          <p:nvGrpSpPr>
            <p:cNvPr id="439" name="Group 425"/>
            <p:cNvGrpSpPr>
              <a:grpSpLocks/>
            </p:cNvGrpSpPr>
            <p:nvPr/>
          </p:nvGrpSpPr>
          <p:grpSpPr bwMode="auto">
            <a:xfrm>
              <a:off x="4798" y="1965"/>
              <a:ext cx="528" cy="181"/>
              <a:chOff x="4798" y="1965"/>
              <a:chExt cx="528" cy="181"/>
            </a:xfrm>
          </p:grpSpPr>
          <p:grpSp>
            <p:nvGrpSpPr>
              <p:cNvPr id="512" name="Group 426"/>
              <p:cNvGrpSpPr>
                <a:grpSpLocks/>
              </p:cNvGrpSpPr>
              <p:nvPr/>
            </p:nvGrpSpPr>
            <p:grpSpPr bwMode="auto">
              <a:xfrm>
                <a:off x="4798" y="1965"/>
                <a:ext cx="181" cy="181"/>
                <a:chOff x="5036" y="2288"/>
                <a:chExt cx="181" cy="181"/>
              </a:xfrm>
            </p:grpSpPr>
            <p:sp>
              <p:nvSpPr>
                <p:cNvPr id="522" name="Rectangle 427"/>
                <p:cNvSpPr>
                  <a:spLocks noChangeArrowheads="1"/>
                </p:cNvSpPr>
                <p:nvPr/>
              </p:nvSpPr>
              <p:spPr bwMode="auto">
                <a:xfrm>
                  <a:off x="5036" y="2288"/>
                  <a:ext cx="181"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523" name="Freeform 428"/>
                <p:cNvSpPr>
                  <a:spLocks/>
                </p:cNvSpPr>
                <p:nvPr/>
              </p:nvSpPr>
              <p:spPr bwMode="auto">
                <a:xfrm>
                  <a:off x="5091" y="2289"/>
                  <a:ext cx="73" cy="49"/>
                </a:xfrm>
                <a:custGeom>
                  <a:avLst/>
                  <a:gdLst>
                    <a:gd name="T0" fmla="*/ 0 w 73"/>
                    <a:gd name="T1" fmla="*/ 48 h 49"/>
                    <a:gd name="T2" fmla="*/ 72 w 73"/>
                    <a:gd name="T3" fmla="*/ 48 h 49"/>
                    <a:gd name="T4" fmla="*/ 36 w 73"/>
                    <a:gd name="T5" fmla="*/ 0 h 49"/>
                    <a:gd name="T6" fmla="*/ 0 w 73"/>
                    <a:gd name="T7" fmla="*/ 48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48"/>
                      </a:moveTo>
                      <a:lnTo>
                        <a:pt x="72" y="48"/>
                      </a:lnTo>
                      <a:lnTo>
                        <a:pt x="36" y="0"/>
                      </a:lnTo>
                      <a:lnTo>
                        <a:pt x="0" y="48"/>
                      </a:lnTo>
                    </a:path>
                  </a:pathLst>
                </a:custGeom>
                <a:solidFill>
                  <a:srgbClr val="DDDDDD"/>
                </a:solidFill>
                <a:ln w="9525" cap="rnd">
                  <a:solidFill>
                    <a:srgbClr val="DDDDDD"/>
                  </a:solidFill>
                  <a:round/>
                  <a:headEnd/>
                  <a:tailEnd/>
                </a:ln>
              </p:spPr>
              <p:txBody>
                <a:bodyPr wrap="none" lIns="0" tIns="0" rIns="0" bIns="0">
                  <a:spAutoFit/>
                </a:bodyPr>
                <a:lstStyle/>
                <a:p>
                  <a:endParaRPr lang="es-ES" dirty="0"/>
                </a:p>
              </p:txBody>
            </p:sp>
            <p:sp>
              <p:nvSpPr>
                <p:cNvPr id="524" name="Line 429"/>
                <p:cNvSpPr>
                  <a:spLocks noChangeShapeType="1"/>
                </p:cNvSpPr>
                <p:nvPr/>
              </p:nvSpPr>
              <p:spPr bwMode="auto">
                <a:xfrm>
                  <a:off x="5127" y="2337"/>
                  <a:ext cx="0" cy="128"/>
                </a:xfrm>
                <a:prstGeom prst="line">
                  <a:avLst/>
                </a:prstGeom>
                <a:noFill/>
                <a:ln w="25400">
                  <a:solidFill>
                    <a:srgbClr val="DDDDDD"/>
                  </a:solidFill>
                  <a:round/>
                  <a:headEnd type="none" w="sm" len="sm"/>
                  <a:tailEnd type="none" w="sm" len="sm"/>
                </a:ln>
              </p:spPr>
              <p:txBody>
                <a:bodyPr wrap="none" lIns="0" tIns="0" rIns="0" bIns="0">
                  <a:spAutoFit/>
                </a:bodyPr>
                <a:lstStyle/>
                <a:p>
                  <a:endParaRPr lang="es-ES" dirty="0"/>
                </a:p>
              </p:txBody>
            </p:sp>
          </p:grpSp>
          <p:grpSp>
            <p:nvGrpSpPr>
              <p:cNvPr id="513" name="Group 430"/>
              <p:cNvGrpSpPr>
                <a:grpSpLocks/>
              </p:cNvGrpSpPr>
              <p:nvPr/>
            </p:nvGrpSpPr>
            <p:grpSpPr bwMode="auto">
              <a:xfrm>
                <a:off x="5181" y="2016"/>
                <a:ext cx="145" cy="75"/>
                <a:chOff x="5359" y="1893"/>
                <a:chExt cx="145" cy="75"/>
              </a:xfrm>
            </p:grpSpPr>
            <p:sp>
              <p:nvSpPr>
                <p:cNvPr id="520" name="Rectangle 431"/>
                <p:cNvSpPr>
                  <a:spLocks noChangeArrowheads="1"/>
                </p:cNvSpPr>
                <p:nvPr/>
              </p:nvSpPr>
              <p:spPr bwMode="auto">
                <a:xfrm>
                  <a:off x="5359" y="1895"/>
                  <a:ext cx="145" cy="73"/>
                </a:xfrm>
                <a:prstGeom prst="rect">
                  <a:avLst/>
                </a:prstGeom>
                <a:solidFill>
                  <a:srgbClr val="FFFF00"/>
                </a:solidFill>
                <a:ln w="9525">
                  <a:solidFill>
                    <a:schemeClr val="hlink"/>
                  </a:solidFill>
                  <a:miter lim="800000"/>
                  <a:headEnd/>
                  <a:tailEnd/>
                </a:ln>
              </p:spPr>
              <p:txBody>
                <a:bodyPr wrap="none" lIns="0" tIns="0" rIns="0" bIns="0">
                  <a:spAutoFit/>
                </a:bodyPr>
                <a:lstStyle/>
                <a:p>
                  <a:pPr eaLnBrk="0" hangingPunct="0"/>
                  <a:endParaRPr lang="es-ES" dirty="0"/>
                </a:p>
              </p:txBody>
            </p:sp>
            <p:sp>
              <p:nvSpPr>
                <p:cNvPr id="521" name="Line 432"/>
                <p:cNvSpPr>
                  <a:spLocks noChangeShapeType="1"/>
                </p:cNvSpPr>
                <p:nvPr/>
              </p:nvSpPr>
              <p:spPr bwMode="auto">
                <a:xfrm flipV="1">
                  <a:off x="5403" y="1893"/>
                  <a:ext cx="56" cy="75"/>
                </a:xfrm>
                <a:prstGeom prst="line">
                  <a:avLst/>
                </a:prstGeom>
                <a:noFill/>
                <a:ln w="9525">
                  <a:solidFill>
                    <a:schemeClr val="hlink"/>
                  </a:solidFill>
                  <a:round/>
                  <a:headEnd type="none" w="sm" len="sm"/>
                  <a:tailEnd type="none" w="sm" len="sm"/>
                </a:ln>
              </p:spPr>
              <p:txBody>
                <a:bodyPr wrap="none" lIns="0" tIns="0" rIns="0" bIns="0">
                  <a:spAutoFit/>
                </a:bodyPr>
                <a:lstStyle/>
                <a:p>
                  <a:endParaRPr lang="es-ES" dirty="0"/>
                </a:p>
              </p:txBody>
            </p:sp>
          </p:grpSp>
          <p:grpSp>
            <p:nvGrpSpPr>
              <p:cNvPr id="514" name="Group 433"/>
              <p:cNvGrpSpPr>
                <a:grpSpLocks/>
              </p:cNvGrpSpPr>
              <p:nvPr/>
            </p:nvGrpSpPr>
            <p:grpSpPr bwMode="auto">
              <a:xfrm>
                <a:off x="4989" y="1965"/>
                <a:ext cx="182" cy="181"/>
                <a:chOff x="5167" y="1842"/>
                <a:chExt cx="182" cy="181"/>
              </a:xfrm>
            </p:grpSpPr>
            <p:sp>
              <p:nvSpPr>
                <p:cNvPr id="516" name="Rectangle 434"/>
                <p:cNvSpPr>
                  <a:spLocks noChangeArrowheads="1"/>
                </p:cNvSpPr>
                <p:nvPr/>
              </p:nvSpPr>
              <p:spPr bwMode="auto">
                <a:xfrm>
                  <a:off x="5167" y="1842"/>
                  <a:ext cx="182"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grpSp>
              <p:nvGrpSpPr>
                <p:cNvPr id="517" name="Group 435"/>
                <p:cNvGrpSpPr>
                  <a:grpSpLocks/>
                </p:cNvGrpSpPr>
                <p:nvPr/>
              </p:nvGrpSpPr>
              <p:grpSpPr bwMode="auto">
                <a:xfrm>
                  <a:off x="5210" y="1845"/>
                  <a:ext cx="97" cy="175"/>
                  <a:chOff x="5210" y="1831"/>
                  <a:chExt cx="97" cy="175"/>
                </a:xfrm>
              </p:grpSpPr>
              <p:sp>
                <p:nvSpPr>
                  <p:cNvPr id="518" name="Freeform 436"/>
                  <p:cNvSpPr>
                    <a:spLocks/>
                  </p:cNvSpPr>
                  <p:nvPr/>
                </p:nvSpPr>
                <p:spPr bwMode="auto">
                  <a:xfrm>
                    <a:off x="5210" y="1831"/>
                    <a:ext cx="97" cy="59"/>
                  </a:xfrm>
                  <a:custGeom>
                    <a:avLst/>
                    <a:gdLst>
                      <a:gd name="T0" fmla="*/ 48 w 97"/>
                      <a:gd name="T1" fmla="*/ 0 h 59"/>
                      <a:gd name="T2" fmla="*/ 48 w 97"/>
                      <a:gd name="T3" fmla="*/ 58 h 59"/>
                      <a:gd name="T4" fmla="*/ 0 w 97"/>
                      <a:gd name="T5" fmla="*/ 58 h 59"/>
                      <a:gd name="T6" fmla="*/ 96 w 97"/>
                      <a:gd name="T7" fmla="*/ 58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0"/>
                        </a:moveTo>
                        <a:lnTo>
                          <a:pt x="48" y="58"/>
                        </a:lnTo>
                        <a:lnTo>
                          <a:pt x="0" y="58"/>
                        </a:lnTo>
                        <a:lnTo>
                          <a:pt x="96" y="58"/>
                        </a:lnTo>
                      </a:path>
                    </a:pathLst>
                  </a:custGeom>
                  <a:noFill/>
                  <a:ln w="2540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519" name="Freeform 437"/>
                  <p:cNvSpPr>
                    <a:spLocks/>
                  </p:cNvSpPr>
                  <p:nvPr/>
                </p:nvSpPr>
                <p:spPr bwMode="auto">
                  <a:xfrm>
                    <a:off x="5210" y="1947"/>
                    <a:ext cx="97" cy="59"/>
                  </a:xfrm>
                  <a:custGeom>
                    <a:avLst/>
                    <a:gdLst>
                      <a:gd name="T0" fmla="*/ 48 w 97"/>
                      <a:gd name="T1" fmla="*/ 58 h 59"/>
                      <a:gd name="T2" fmla="*/ 48 w 97"/>
                      <a:gd name="T3" fmla="*/ 0 h 59"/>
                      <a:gd name="T4" fmla="*/ 0 w 97"/>
                      <a:gd name="T5" fmla="*/ 0 h 59"/>
                      <a:gd name="T6" fmla="*/ 96 w 97"/>
                      <a:gd name="T7" fmla="*/ 0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58"/>
                        </a:moveTo>
                        <a:lnTo>
                          <a:pt x="48" y="0"/>
                        </a:lnTo>
                        <a:lnTo>
                          <a:pt x="0" y="0"/>
                        </a:lnTo>
                        <a:lnTo>
                          <a:pt x="96" y="0"/>
                        </a:lnTo>
                      </a:path>
                    </a:pathLst>
                  </a:custGeom>
                  <a:noFill/>
                  <a:ln w="25400" cap="rnd" cmpd="sng">
                    <a:solidFill>
                      <a:srgbClr val="0000FF"/>
                    </a:solidFill>
                    <a:prstDash val="solid"/>
                    <a:round/>
                    <a:headEnd type="none" w="sm" len="sm"/>
                    <a:tailEnd type="none" w="sm" len="sm"/>
                  </a:ln>
                </p:spPr>
                <p:txBody>
                  <a:bodyPr wrap="none" lIns="0" tIns="0" rIns="0" bIns="0">
                    <a:spAutoFit/>
                  </a:bodyPr>
                  <a:lstStyle/>
                  <a:p>
                    <a:endParaRPr lang="es-ES" dirty="0"/>
                  </a:p>
                </p:txBody>
              </p:sp>
            </p:grpSp>
          </p:grpSp>
          <p:sp>
            <p:nvSpPr>
              <p:cNvPr id="515" name="Line 438"/>
              <p:cNvSpPr>
                <a:spLocks noChangeShapeType="1"/>
              </p:cNvSpPr>
              <p:nvPr/>
            </p:nvSpPr>
            <p:spPr bwMode="auto">
              <a:xfrm flipH="1" flipV="1">
                <a:off x="5210" y="1967"/>
                <a:ext cx="77" cy="148"/>
              </a:xfrm>
              <a:prstGeom prst="line">
                <a:avLst/>
              </a:prstGeom>
              <a:noFill/>
              <a:ln w="12700">
                <a:solidFill>
                  <a:schemeClr val="hlink"/>
                </a:solidFill>
                <a:round/>
                <a:headEnd type="none" w="sm" len="sm"/>
                <a:tailEnd type="triangle" w="sm" len="sm"/>
              </a:ln>
            </p:spPr>
            <p:txBody>
              <a:bodyPr wrap="none" lIns="0" tIns="0" rIns="0" bIns="0">
                <a:spAutoFit/>
              </a:bodyPr>
              <a:lstStyle/>
              <a:p>
                <a:endParaRPr lang="es-ES" dirty="0"/>
              </a:p>
            </p:txBody>
          </p:sp>
        </p:grpSp>
        <p:grpSp>
          <p:nvGrpSpPr>
            <p:cNvPr id="440" name="Group 439"/>
            <p:cNvGrpSpPr>
              <a:grpSpLocks/>
            </p:cNvGrpSpPr>
            <p:nvPr/>
          </p:nvGrpSpPr>
          <p:grpSpPr bwMode="auto">
            <a:xfrm>
              <a:off x="5428" y="2400"/>
              <a:ext cx="530" cy="185"/>
              <a:chOff x="5428" y="2400"/>
              <a:chExt cx="530" cy="185"/>
            </a:xfrm>
          </p:grpSpPr>
          <p:grpSp>
            <p:nvGrpSpPr>
              <p:cNvPr id="491" name="Group 440"/>
              <p:cNvGrpSpPr>
                <a:grpSpLocks/>
              </p:cNvGrpSpPr>
              <p:nvPr/>
            </p:nvGrpSpPr>
            <p:grpSpPr bwMode="auto">
              <a:xfrm>
                <a:off x="5583" y="2400"/>
                <a:ext cx="181" cy="184"/>
                <a:chOff x="5382" y="2277"/>
                <a:chExt cx="181" cy="184"/>
              </a:xfrm>
            </p:grpSpPr>
            <p:sp>
              <p:nvSpPr>
                <p:cNvPr id="509" name="Rectangle 441"/>
                <p:cNvSpPr>
                  <a:spLocks noChangeArrowheads="1"/>
                </p:cNvSpPr>
                <p:nvPr/>
              </p:nvSpPr>
              <p:spPr bwMode="auto">
                <a:xfrm>
                  <a:off x="5382" y="2278"/>
                  <a:ext cx="181"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510" name="Freeform 442"/>
                <p:cNvSpPr>
                  <a:spLocks/>
                </p:cNvSpPr>
                <p:nvPr/>
              </p:nvSpPr>
              <p:spPr bwMode="auto">
                <a:xfrm>
                  <a:off x="5436" y="2412"/>
                  <a:ext cx="73" cy="49"/>
                </a:xfrm>
                <a:custGeom>
                  <a:avLst/>
                  <a:gdLst>
                    <a:gd name="T0" fmla="*/ 72 w 73"/>
                    <a:gd name="T1" fmla="*/ 0 h 49"/>
                    <a:gd name="T2" fmla="*/ 0 w 73"/>
                    <a:gd name="T3" fmla="*/ 0 h 49"/>
                    <a:gd name="T4" fmla="*/ 36 w 73"/>
                    <a:gd name="T5" fmla="*/ 48 h 49"/>
                    <a:gd name="T6" fmla="*/ 72 w 73"/>
                    <a:gd name="T7" fmla="*/ 0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72" y="0"/>
                      </a:moveTo>
                      <a:lnTo>
                        <a:pt x="0" y="0"/>
                      </a:lnTo>
                      <a:lnTo>
                        <a:pt x="36" y="48"/>
                      </a:lnTo>
                      <a:lnTo>
                        <a:pt x="72" y="0"/>
                      </a:lnTo>
                    </a:path>
                  </a:pathLst>
                </a:custGeom>
                <a:solidFill>
                  <a:srgbClr val="0000FF"/>
                </a:solidFill>
                <a:ln w="9525" cap="rnd">
                  <a:noFill/>
                  <a:round/>
                  <a:headEnd/>
                  <a:tailEnd/>
                </a:ln>
              </p:spPr>
              <p:txBody>
                <a:bodyPr wrap="none" lIns="0" tIns="0" rIns="0" bIns="0">
                  <a:spAutoFit/>
                </a:bodyPr>
                <a:lstStyle/>
                <a:p>
                  <a:endParaRPr lang="es-ES" dirty="0"/>
                </a:p>
              </p:txBody>
            </p:sp>
            <p:sp>
              <p:nvSpPr>
                <p:cNvPr id="511" name="Line 443"/>
                <p:cNvSpPr>
                  <a:spLocks noChangeShapeType="1"/>
                </p:cNvSpPr>
                <p:nvPr/>
              </p:nvSpPr>
              <p:spPr bwMode="auto">
                <a:xfrm>
                  <a:off x="5472" y="2277"/>
                  <a:ext cx="0" cy="135"/>
                </a:xfrm>
                <a:prstGeom prst="line">
                  <a:avLst/>
                </a:prstGeom>
                <a:noFill/>
                <a:ln w="25400">
                  <a:solidFill>
                    <a:srgbClr val="0000FF"/>
                  </a:solidFill>
                  <a:round/>
                  <a:headEnd type="none" w="sm" len="sm"/>
                  <a:tailEnd type="none" w="sm" len="sm"/>
                </a:ln>
              </p:spPr>
              <p:txBody>
                <a:bodyPr wrap="none" lIns="0" tIns="0" rIns="0" bIns="0">
                  <a:spAutoFit/>
                </a:bodyPr>
                <a:lstStyle/>
                <a:p>
                  <a:endParaRPr lang="es-ES" dirty="0"/>
                </a:p>
              </p:txBody>
            </p:sp>
          </p:grpSp>
          <p:grpSp>
            <p:nvGrpSpPr>
              <p:cNvPr id="492" name="Group 444"/>
              <p:cNvGrpSpPr>
                <a:grpSpLocks/>
              </p:cNvGrpSpPr>
              <p:nvPr/>
            </p:nvGrpSpPr>
            <p:grpSpPr bwMode="auto">
              <a:xfrm>
                <a:off x="5428" y="2452"/>
                <a:ext cx="145" cy="75"/>
                <a:chOff x="5227" y="2329"/>
                <a:chExt cx="145" cy="75"/>
              </a:xfrm>
            </p:grpSpPr>
            <p:sp>
              <p:nvSpPr>
                <p:cNvPr id="507" name="Rectangle 445"/>
                <p:cNvSpPr>
                  <a:spLocks noChangeArrowheads="1"/>
                </p:cNvSpPr>
                <p:nvPr/>
              </p:nvSpPr>
              <p:spPr bwMode="auto">
                <a:xfrm>
                  <a:off x="5227" y="2331"/>
                  <a:ext cx="145" cy="73"/>
                </a:xfrm>
                <a:prstGeom prst="rect">
                  <a:avLst/>
                </a:prstGeom>
                <a:solidFill>
                  <a:srgbClr val="FFFF00"/>
                </a:solidFill>
                <a:ln w="9525">
                  <a:solidFill>
                    <a:schemeClr val="hlink"/>
                  </a:solidFill>
                  <a:miter lim="800000"/>
                  <a:headEnd/>
                  <a:tailEnd/>
                </a:ln>
              </p:spPr>
              <p:txBody>
                <a:bodyPr wrap="none" lIns="0" tIns="0" rIns="0" bIns="0">
                  <a:spAutoFit/>
                </a:bodyPr>
                <a:lstStyle/>
                <a:p>
                  <a:pPr eaLnBrk="0" hangingPunct="0"/>
                  <a:endParaRPr lang="es-ES" dirty="0"/>
                </a:p>
              </p:txBody>
            </p:sp>
            <p:sp>
              <p:nvSpPr>
                <p:cNvPr id="508" name="Line 446"/>
                <p:cNvSpPr>
                  <a:spLocks noChangeShapeType="1"/>
                </p:cNvSpPr>
                <p:nvPr/>
              </p:nvSpPr>
              <p:spPr bwMode="auto">
                <a:xfrm flipH="1" flipV="1">
                  <a:off x="5272" y="2329"/>
                  <a:ext cx="56" cy="75"/>
                </a:xfrm>
                <a:prstGeom prst="line">
                  <a:avLst/>
                </a:prstGeom>
                <a:noFill/>
                <a:ln w="9525">
                  <a:solidFill>
                    <a:schemeClr val="hlink"/>
                  </a:solidFill>
                  <a:round/>
                  <a:headEnd type="none" w="sm" len="sm"/>
                  <a:tailEnd type="none" w="sm" len="sm"/>
                </a:ln>
              </p:spPr>
              <p:txBody>
                <a:bodyPr wrap="none" lIns="0" tIns="0" rIns="0" bIns="0">
                  <a:spAutoFit/>
                </a:bodyPr>
                <a:lstStyle/>
                <a:p>
                  <a:endParaRPr lang="es-ES" dirty="0"/>
                </a:p>
              </p:txBody>
            </p:sp>
          </p:grpSp>
          <p:sp>
            <p:nvSpPr>
              <p:cNvPr id="493" name="Rectangle 447"/>
              <p:cNvSpPr>
                <a:spLocks noChangeArrowheads="1"/>
              </p:cNvSpPr>
              <p:nvPr/>
            </p:nvSpPr>
            <p:spPr bwMode="auto">
              <a:xfrm>
                <a:off x="5776" y="2401"/>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494" name="Line 448"/>
              <p:cNvSpPr>
                <a:spLocks noChangeShapeType="1"/>
              </p:cNvSpPr>
              <p:nvPr/>
            </p:nvSpPr>
            <p:spPr bwMode="auto">
              <a:xfrm>
                <a:off x="5867" y="2401"/>
                <a:ext cx="0" cy="184"/>
              </a:xfrm>
              <a:prstGeom prst="line">
                <a:avLst/>
              </a:prstGeom>
              <a:noFill/>
              <a:ln w="19050">
                <a:solidFill>
                  <a:srgbClr val="DDDDDD"/>
                </a:solidFill>
                <a:round/>
                <a:headEnd type="none" w="sm" len="sm"/>
                <a:tailEnd type="none" w="sm" len="sm"/>
              </a:ln>
            </p:spPr>
            <p:txBody>
              <a:bodyPr wrap="none" lIns="0" tIns="0" rIns="0" bIns="0">
                <a:spAutoFit/>
              </a:bodyPr>
              <a:lstStyle/>
              <a:p>
                <a:endParaRPr lang="es-ES" dirty="0"/>
              </a:p>
            </p:txBody>
          </p:sp>
          <p:sp>
            <p:nvSpPr>
              <p:cNvPr id="495" name="Rectangle 449"/>
              <p:cNvSpPr>
                <a:spLocks noChangeArrowheads="1"/>
              </p:cNvSpPr>
              <p:nvPr/>
            </p:nvSpPr>
            <p:spPr bwMode="auto">
              <a:xfrm>
                <a:off x="5824" y="2446"/>
                <a:ext cx="86" cy="86"/>
              </a:xfrm>
              <a:prstGeom prst="rect">
                <a:avLst/>
              </a:prstGeom>
              <a:solidFill>
                <a:schemeClr val="accent1"/>
              </a:solidFill>
              <a:ln w="6350">
                <a:solidFill>
                  <a:srgbClr val="DDDDDD"/>
                </a:solidFill>
                <a:miter lim="800000"/>
                <a:headEnd type="none" w="sm" len="sm"/>
                <a:tailEnd type="none" w="sm" len="sm"/>
              </a:ln>
            </p:spPr>
            <p:txBody>
              <a:bodyPr wrap="none" lIns="0" tIns="0" rIns="0" bIns="0">
                <a:spAutoFit/>
              </a:bodyPr>
              <a:lstStyle/>
              <a:p>
                <a:pPr eaLnBrk="0" hangingPunct="0"/>
                <a:endParaRPr lang="es-ES" dirty="0"/>
              </a:p>
            </p:txBody>
          </p:sp>
          <p:sp>
            <p:nvSpPr>
              <p:cNvPr id="496" name="Freeform 450"/>
              <p:cNvSpPr>
                <a:spLocks/>
              </p:cNvSpPr>
              <p:nvPr/>
            </p:nvSpPr>
            <p:spPr bwMode="auto">
              <a:xfrm>
                <a:off x="5867" y="2421"/>
                <a:ext cx="69" cy="68"/>
              </a:xfrm>
              <a:custGeom>
                <a:avLst/>
                <a:gdLst>
                  <a:gd name="T0" fmla="*/ 0 w 69"/>
                  <a:gd name="T1" fmla="*/ 0 h 68"/>
                  <a:gd name="T2" fmla="*/ 69 w 69"/>
                  <a:gd name="T3" fmla="*/ 0 h 68"/>
                  <a:gd name="T4" fmla="*/ 69 w 69"/>
                  <a:gd name="T5" fmla="*/ 68 h 68"/>
                  <a:gd name="T6" fmla="*/ 45 w 69"/>
                  <a:gd name="T7" fmla="*/ 68 h 68"/>
                  <a:gd name="T8" fmla="*/ 0 60000 65536"/>
                  <a:gd name="T9" fmla="*/ 0 60000 65536"/>
                  <a:gd name="T10" fmla="*/ 0 60000 65536"/>
                  <a:gd name="T11" fmla="*/ 0 60000 65536"/>
                  <a:gd name="T12" fmla="*/ 0 w 69"/>
                  <a:gd name="T13" fmla="*/ 0 h 68"/>
                  <a:gd name="T14" fmla="*/ 69 w 69"/>
                  <a:gd name="T15" fmla="*/ 68 h 68"/>
                </a:gdLst>
                <a:ahLst/>
                <a:cxnLst>
                  <a:cxn ang="T8">
                    <a:pos x="T0" y="T1"/>
                  </a:cxn>
                  <a:cxn ang="T9">
                    <a:pos x="T2" y="T3"/>
                  </a:cxn>
                  <a:cxn ang="T10">
                    <a:pos x="T4" y="T5"/>
                  </a:cxn>
                  <a:cxn ang="T11">
                    <a:pos x="T6" y="T7"/>
                  </a:cxn>
                </a:cxnLst>
                <a:rect l="T12" t="T13" r="T14" b="T15"/>
                <a:pathLst>
                  <a:path w="69" h="68">
                    <a:moveTo>
                      <a:pt x="0" y="0"/>
                    </a:moveTo>
                    <a:lnTo>
                      <a:pt x="69" y="0"/>
                    </a:lnTo>
                    <a:lnTo>
                      <a:pt x="69" y="68"/>
                    </a:lnTo>
                    <a:lnTo>
                      <a:pt x="45" y="68"/>
                    </a:lnTo>
                  </a:path>
                </a:pathLst>
              </a:custGeom>
              <a:noFill/>
              <a:ln w="6350" cap="flat" cmpd="sng">
                <a:solidFill>
                  <a:srgbClr val="DDDDDD"/>
                </a:solidFill>
                <a:prstDash val="dash"/>
                <a:round/>
                <a:headEnd type="none" w="sm" len="sm"/>
                <a:tailEnd type="none" w="sm" len="sm"/>
              </a:ln>
            </p:spPr>
            <p:txBody>
              <a:bodyPr wrap="none" lIns="0" tIns="0" rIns="0" bIns="0">
                <a:spAutoFit/>
              </a:bodyPr>
              <a:lstStyle/>
              <a:p>
                <a:endParaRPr lang="es-ES" dirty="0"/>
              </a:p>
            </p:txBody>
          </p:sp>
          <p:sp>
            <p:nvSpPr>
              <p:cNvPr id="497" name="Freeform 451"/>
              <p:cNvSpPr>
                <a:spLocks/>
              </p:cNvSpPr>
              <p:nvPr/>
            </p:nvSpPr>
            <p:spPr bwMode="auto">
              <a:xfrm flipH="1" flipV="1">
                <a:off x="5795" y="2487"/>
                <a:ext cx="69" cy="68"/>
              </a:xfrm>
              <a:custGeom>
                <a:avLst/>
                <a:gdLst>
                  <a:gd name="T0" fmla="*/ 0 w 69"/>
                  <a:gd name="T1" fmla="*/ 0 h 68"/>
                  <a:gd name="T2" fmla="*/ 69 w 69"/>
                  <a:gd name="T3" fmla="*/ 0 h 68"/>
                  <a:gd name="T4" fmla="*/ 69 w 69"/>
                  <a:gd name="T5" fmla="*/ 68 h 68"/>
                  <a:gd name="T6" fmla="*/ 45 w 69"/>
                  <a:gd name="T7" fmla="*/ 68 h 68"/>
                  <a:gd name="T8" fmla="*/ 0 60000 65536"/>
                  <a:gd name="T9" fmla="*/ 0 60000 65536"/>
                  <a:gd name="T10" fmla="*/ 0 60000 65536"/>
                  <a:gd name="T11" fmla="*/ 0 60000 65536"/>
                  <a:gd name="T12" fmla="*/ 0 w 69"/>
                  <a:gd name="T13" fmla="*/ 0 h 68"/>
                  <a:gd name="T14" fmla="*/ 69 w 69"/>
                  <a:gd name="T15" fmla="*/ 68 h 68"/>
                </a:gdLst>
                <a:ahLst/>
                <a:cxnLst>
                  <a:cxn ang="T8">
                    <a:pos x="T0" y="T1"/>
                  </a:cxn>
                  <a:cxn ang="T9">
                    <a:pos x="T2" y="T3"/>
                  </a:cxn>
                  <a:cxn ang="T10">
                    <a:pos x="T4" y="T5"/>
                  </a:cxn>
                  <a:cxn ang="T11">
                    <a:pos x="T6" y="T7"/>
                  </a:cxn>
                </a:cxnLst>
                <a:rect l="T12" t="T13" r="T14" b="T15"/>
                <a:pathLst>
                  <a:path w="69" h="68">
                    <a:moveTo>
                      <a:pt x="0" y="0"/>
                    </a:moveTo>
                    <a:lnTo>
                      <a:pt x="69" y="0"/>
                    </a:lnTo>
                    <a:lnTo>
                      <a:pt x="69" y="68"/>
                    </a:lnTo>
                    <a:lnTo>
                      <a:pt x="45" y="68"/>
                    </a:lnTo>
                  </a:path>
                </a:pathLst>
              </a:custGeom>
              <a:noFill/>
              <a:ln w="6350" cap="flat" cmpd="sng">
                <a:solidFill>
                  <a:srgbClr val="DDDDDD"/>
                </a:solidFill>
                <a:prstDash val="dash"/>
                <a:round/>
                <a:headEnd type="none" w="sm" len="sm"/>
                <a:tailEnd type="none" w="sm" len="sm"/>
              </a:ln>
            </p:spPr>
            <p:txBody>
              <a:bodyPr wrap="none" lIns="0" tIns="0" rIns="0" bIns="0">
                <a:spAutoFit/>
              </a:bodyPr>
              <a:lstStyle/>
              <a:p>
                <a:endParaRPr lang="es-ES" dirty="0"/>
              </a:p>
            </p:txBody>
          </p:sp>
          <p:sp>
            <p:nvSpPr>
              <p:cNvPr id="498" name="Freeform 452"/>
              <p:cNvSpPr>
                <a:spLocks/>
              </p:cNvSpPr>
              <p:nvPr/>
            </p:nvSpPr>
            <p:spPr bwMode="auto">
              <a:xfrm>
                <a:off x="5866" y="2458"/>
                <a:ext cx="33" cy="62"/>
              </a:xfrm>
              <a:custGeom>
                <a:avLst/>
                <a:gdLst>
                  <a:gd name="T0" fmla="*/ 0 w 33"/>
                  <a:gd name="T1" fmla="*/ 0 h 62"/>
                  <a:gd name="T2" fmla="*/ 33 w 33"/>
                  <a:gd name="T3" fmla="*/ 0 h 62"/>
                  <a:gd name="T4" fmla="*/ 33 w 33"/>
                  <a:gd name="T5" fmla="*/ 62 h 62"/>
                  <a:gd name="T6" fmla="*/ 0 60000 65536"/>
                  <a:gd name="T7" fmla="*/ 0 60000 65536"/>
                  <a:gd name="T8" fmla="*/ 0 60000 65536"/>
                  <a:gd name="T9" fmla="*/ 0 w 33"/>
                  <a:gd name="T10" fmla="*/ 0 h 62"/>
                  <a:gd name="T11" fmla="*/ 33 w 33"/>
                  <a:gd name="T12" fmla="*/ 62 h 62"/>
                </a:gdLst>
                <a:ahLst/>
                <a:cxnLst>
                  <a:cxn ang="T6">
                    <a:pos x="T0" y="T1"/>
                  </a:cxn>
                  <a:cxn ang="T7">
                    <a:pos x="T2" y="T3"/>
                  </a:cxn>
                  <a:cxn ang="T8">
                    <a:pos x="T4" y="T5"/>
                  </a:cxn>
                </a:cxnLst>
                <a:rect l="T9" t="T10" r="T11" b="T12"/>
                <a:pathLst>
                  <a:path w="33" h="62">
                    <a:moveTo>
                      <a:pt x="0" y="0"/>
                    </a:moveTo>
                    <a:lnTo>
                      <a:pt x="33" y="0"/>
                    </a:lnTo>
                    <a:lnTo>
                      <a:pt x="33" y="62"/>
                    </a:lnTo>
                  </a:path>
                </a:pathLst>
              </a:custGeom>
              <a:noFill/>
              <a:ln w="6350" cap="flat" cmpd="sng">
                <a:solidFill>
                  <a:srgbClr val="DDDDDD"/>
                </a:solidFill>
                <a:prstDash val="solid"/>
                <a:round/>
                <a:headEnd type="none" w="sm" len="sm"/>
                <a:tailEnd type="none" w="sm" len="sm"/>
              </a:ln>
            </p:spPr>
            <p:txBody>
              <a:bodyPr wrap="none" lIns="0" tIns="0" rIns="0" bIns="0">
                <a:spAutoFit/>
              </a:bodyPr>
              <a:lstStyle/>
              <a:p>
                <a:endParaRPr lang="es-ES" dirty="0"/>
              </a:p>
            </p:txBody>
          </p:sp>
          <p:sp>
            <p:nvSpPr>
              <p:cNvPr id="499" name="Freeform 453"/>
              <p:cNvSpPr>
                <a:spLocks/>
              </p:cNvSpPr>
              <p:nvPr/>
            </p:nvSpPr>
            <p:spPr bwMode="auto">
              <a:xfrm>
                <a:off x="5886" y="2499"/>
                <a:ext cx="24" cy="29"/>
              </a:xfrm>
              <a:custGeom>
                <a:avLst/>
                <a:gdLst>
                  <a:gd name="T0" fmla="*/ 0 w 24"/>
                  <a:gd name="T1" fmla="*/ 1 h 29"/>
                  <a:gd name="T2" fmla="*/ 13 w 24"/>
                  <a:gd name="T3" fmla="*/ 29 h 29"/>
                  <a:gd name="T4" fmla="*/ 24 w 24"/>
                  <a:gd name="T5" fmla="*/ 0 h 29"/>
                  <a:gd name="T6" fmla="*/ 0 w 24"/>
                  <a:gd name="T7" fmla="*/ 1 h 29"/>
                  <a:gd name="T8" fmla="*/ 0 60000 65536"/>
                  <a:gd name="T9" fmla="*/ 0 60000 65536"/>
                  <a:gd name="T10" fmla="*/ 0 60000 65536"/>
                  <a:gd name="T11" fmla="*/ 0 60000 65536"/>
                  <a:gd name="T12" fmla="*/ 0 w 24"/>
                  <a:gd name="T13" fmla="*/ 0 h 29"/>
                  <a:gd name="T14" fmla="*/ 24 w 24"/>
                  <a:gd name="T15" fmla="*/ 29 h 29"/>
                </a:gdLst>
                <a:ahLst/>
                <a:cxnLst>
                  <a:cxn ang="T8">
                    <a:pos x="T0" y="T1"/>
                  </a:cxn>
                  <a:cxn ang="T9">
                    <a:pos x="T2" y="T3"/>
                  </a:cxn>
                  <a:cxn ang="T10">
                    <a:pos x="T4" y="T5"/>
                  </a:cxn>
                  <a:cxn ang="T11">
                    <a:pos x="T6" y="T7"/>
                  </a:cxn>
                </a:cxnLst>
                <a:rect l="T12" t="T13" r="T14" b="T15"/>
                <a:pathLst>
                  <a:path w="24" h="29">
                    <a:moveTo>
                      <a:pt x="0" y="1"/>
                    </a:moveTo>
                    <a:lnTo>
                      <a:pt x="13" y="29"/>
                    </a:lnTo>
                    <a:lnTo>
                      <a:pt x="24" y="0"/>
                    </a:lnTo>
                    <a:lnTo>
                      <a:pt x="0" y="1"/>
                    </a:lnTo>
                    <a:close/>
                  </a:path>
                </a:pathLst>
              </a:custGeom>
              <a:solidFill>
                <a:srgbClr val="DDDDDD"/>
              </a:solidFill>
              <a:ln w="12700" cap="flat" cmpd="sng">
                <a:noFill/>
                <a:prstDash val="solid"/>
                <a:round/>
                <a:headEnd type="none" w="sm" len="sm"/>
                <a:tailEnd type="none" w="sm" len="sm"/>
              </a:ln>
            </p:spPr>
            <p:txBody>
              <a:bodyPr wrap="none" lIns="0" tIns="0" rIns="0" bIns="0">
                <a:spAutoFit/>
              </a:bodyPr>
              <a:lstStyle/>
              <a:p>
                <a:endParaRPr lang="es-ES" dirty="0"/>
              </a:p>
            </p:txBody>
          </p:sp>
          <p:grpSp>
            <p:nvGrpSpPr>
              <p:cNvPr id="500" name="Group 454"/>
              <p:cNvGrpSpPr>
                <a:grpSpLocks/>
              </p:cNvGrpSpPr>
              <p:nvPr/>
            </p:nvGrpSpPr>
            <p:grpSpPr bwMode="auto">
              <a:xfrm>
                <a:off x="5785" y="2434"/>
                <a:ext cx="39" cy="47"/>
                <a:chOff x="5809" y="2498"/>
                <a:chExt cx="43" cy="47"/>
              </a:xfrm>
            </p:grpSpPr>
            <p:sp>
              <p:nvSpPr>
                <p:cNvPr id="502" name="Line 455"/>
                <p:cNvSpPr>
                  <a:spLocks noChangeShapeType="1"/>
                </p:cNvSpPr>
                <p:nvPr/>
              </p:nvSpPr>
              <p:spPr bwMode="auto">
                <a:xfrm flipV="1">
                  <a:off x="5837" y="2499"/>
                  <a:ext cx="14" cy="46"/>
                </a:xfrm>
                <a:prstGeom prst="line">
                  <a:avLst/>
                </a:prstGeom>
                <a:noFill/>
                <a:ln w="6350">
                  <a:solidFill>
                    <a:srgbClr val="DDDDDD"/>
                  </a:solidFill>
                  <a:round/>
                  <a:headEnd type="none" w="sm" len="sm"/>
                  <a:tailEnd type="none" w="sm" len="sm"/>
                </a:ln>
              </p:spPr>
              <p:txBody>
                <a:bodyPr wrap="none" lIns="0" tIns="0" rIns="0" bIns="0">
                  <a:spAutoFit/>
                </a:bodyPr>
                <a:lstStyle/>
                <a:p>
                  <a:endParaRPr lang="es-ES" dirty="0"/>
                </a:p>
              </p:txBody>
            </p:sp>
            <p:sp>
              <p:nvSpPr>
                <p:cNvPr id="503" name="Line 456"/>
                <p:cNvSpPr>
                  <a:spLocks noChangeShapeType="1"/>
                </p:cNvSpPr>
                <p:nvPr/>
              </p:nvSpPr>
              <p:spPr bwMode="auto">
                <a:xfrm flipH="1" flipV="1">
                  <a:off x="5823" y="2499"/>
                  <a:ext cx="14" cy="46"/>
                </a:xfrm>
                <a:prstGeom prst="line">
                  <a:avLst/>
                </a:prstGeom>
                <a:noFill/>
                <a:ln w="6350">
                  <a:solidFill>
                    <a:srgbClr val="DDDDDD"/>
                  </a:solidFill>
                  <a:round/>
                  <a:headEnd type="none" w="sm" len="sm"/>
                  <a:tailEnd type="none" w="sm" len="sm"/>
                </a:ln>
              </p:spPr>
              <p:txBody>
                <a:bodyPr wrap="none" lIns="0" tIns="0" rIns="0" bIns="0">
                  <a:spAutoFit/>
                </a:bodyPr>
                <a:lstStyle/>
                <a:p>
                  <a:endParaRPr lang="es-ES" dirty="0"/>
                </a:p>
              </p:txBody>
            </p:sp>
            <p:sp>
              <p:nvSpPr>
                <p:cNvPr id="504" name="Line 457"/>
                <p:cNvSpPr>
                  <a:spLocks noChangeShapeType="1"/>
                </p:cNvSpPr>
                <p:nvPr/>
              </p:nvSpPr>
              <p:spPr bwMode="auto">
                <a:xfrm flipV="1">
                  <a:off x="5809" y="2499"/>
                  <a:ext cx="14" cy="46"/>
                </a:xfrm>
                <a:prstGeom prst="line">
                  <a:avLst/>
                </a:prstGeom>
                <a:noFill/>
                <a:ln w="6350">
                  <a:solidFill>
                    <a:srgbClr val="DDDDDD"/>
                  </a:solidFill>
                  <a:round/>
                  <a:headEnd type="none" w="sm" len="sm"/>
                  <a:tailEnd type="none" w="sm" len="sm"/>
                </a:ln>
              </p:spPr>
              <p:txBody>
                <a:bodyPr wrap="none" lIns="0" tIns="0" rIns="0" bIns="0">
                  <a:spAutoFit/>
                </a:bodyPr>
                <a:lstStyle/>
                <a:p>
                  <a:endParaRPr lang="es-ES" dirty="0"/>
                </a:p>
              </p:txBody>
            </p:sp>
            <p:sp>
              <p:nvSpPr>
                <p:cNvPr id="505" name="Line 458"/>
                <p:cNvSpPr>
                  <a:spLocks noChangeShapeType="1"/>
                </p:cNvSpPr>
                <p:nvPr/>
              </p:nvSpPr>
              <p:spPr bwMode="auto">
                <a:xfrm flipV="1">
                  <a:off x="5852" y="2498"/>
                  <a:ext cx="0" cy="45"/>
                </a:xfrm>
                <a:prstGeom prst="line">
                  <a:avLst/>
                </a:prstGeom>
                <a:noFill/>
                <a:ln w="6350">
                  <a:solidFill>
                    <a:srgbClr val="DDDDDD"/>
                  </a:solidFill>
                  <a:round/>
                  <a:headEnd type="none" w="sm" len="sm"/>
                  <a:tailEnd type="none" w="sm" len="sm"/>
                </a:ln>
              </p:spPr>
              <p:txBody>
                <a:bodyPr wrap="none" lIns="0" tIns="0" rIns="0" bIns="0">
                  <a:spAutoFit/>
                </a:bodyPr>
                <a:lstStyle/>
                <a:p>
                  <a:endParaRPr lang="es-ES" dirty="0"/>
                </a:p>
              </p:txBody>
            </p:sp>
            <p:sp>
              <p:nvSpPr>
                <p:cNvPr id="506" name="Line 459"/>
                <p:cNvSpPr>
                  <a:spLocks noChangeShapeType="1"/>
                </p:cNvSpPr>
                <p:nvPr/>
              </p:nvSpPr>
              <p:spPr bwMode="auto">
                <a:xfrm flipV="1">
                  <a:off x="5809" y="2499"/>
                  <a:ext cx="0" cy="45"/>
                </a:xfrm>
                <a:prstGeom prst="line">
                  <a:avLst/>
                </a:prstGeom>
                <a:noFill/>
                <a:ln w="6350">
                  <a:solidFill>
                    <a:srgbClr val="DDDDDD"/>
                  </a:solidFill>
                  <a:round/>
                  <a:headEnd type="none" w="sm" len="sm"/>
                  <a:tailEnd type="none" w="sm" len="sm"/>
                </a:ln>
              </p:spPr>
              <p:txBody>
                <a:bodyPr wrap="none" lIns="0" tIns="0" rIns="0" bIns="0">
                  <a:spAutoFit/>
                </a:bodyPr>
                <a:lstStyle/>
                <a:p>
                  <a:endParaRPr lang="es-ES" dirty="0"/>
                </a:p>
              </p:txBody>
            </p:sp>
          </p:grpSp>
          <p:sp>
            <p:nvSpPr>
              <p:cNvPr id="501" name="Line 460"/>
              <p:cNvSpPr>
                <a:spLocks noChangeShapeType="1"/>
              </p:cNvSpPr>
              <p:nvPr/>
            </p:nvSpPr>
            <p:spPr bwMode="auto">
              <a:xfrm flipV="1">
                <a:off x="5457" y="2413"/>
                <a:ext cx="77" cy="148"/>
              </a:xfrm>
              <a:prstGeom prst="line">
                <a:avLst/>
              </a:prstGeom>
              <a:noFill/>
              <a:ln w="12700">
                <a:solidFill>
                  <a:schemeClr val="hlink"/>
                </a:solidFill>
                <a:round/>
                <a:headEnd type="none" w="sm" len="sm"/>
                <a:tailEnd type="triangle" w="sm" len="sm"/>
              </a:ln>
            </p:spPr>
            <p:txBody>
              <a:bodyPr wrap="none" lIns="0" tIns="0" rIns="0" bIns="0">
                <a:spAutoFit/>
              </a:bodyPr>
              <a:lstStyle/>
              <a:p>
                <a:endParaRPr lang="es-ES" dirty="0"/>
              </a:p>
            </p:txBody>
          </p:sp>
        </p:grpSp>
        <p:grpSp>
          <p:nvGrpSpPr>
            <p:cNvPr id="441" name="Group 461"/>
            <p:cNvGrpSpPr>
              <a:grpSpLocks/>
            </p:cNvGrpSpPr>
            <p:nvPr/>
          </p:nvGrpSpPr>
          <p:grpSpPr bwMode="auto">
            <a:xfrm>
              <a:off x="3544" y="2398"/>
              <a:ext cx="188" cy="855"/>
              <a:chOff x="3539" y="2404"/>
              <a:chExt cx="188" cy="855"/>
            </a:xfrm>
          </p:grpSpPr>
          <p:grpSp>
            <p:nvGrpSpPr>
              <p:cNvPr id="471" name="Group 462"/>
              <p:cNvGrpSpPr>
                <a:grpSpLocks/>
              </p:cNvGrpSpPr>
              <p:nvPr/>
            </p:nvGrpSpPr>
            <p:grpSpPr bwMode="auto">
              <a:xfrm>
                <a:off x="3543" y="2404"/>
                <a:ext cx="184" cy="221"/>
                <a:chOff x="3543" y="2352"/>
                <a:chExt cx="184" cy="221"/>
              </a:xfrm>
            </p:grpSpPr>
            <p:sp>
              <p:nvSpPr>
                <p:cNvPr id="487" name="Rectangle 463"/>
                <p:cNvSpPr>
                  <a:spLocks noChangeArrowheads="1"/>
                </p:cNvSpPr>
                <p:nvPr/>
              </p:nvSpPr>
              <p:spPr bwMode="auto">
                <a:xfrm>
                  <a:off x="3543" y="2379"/>
                  <a:ext cx="182" cy="181"/>
                </a:xfrm>
                <a:prstGeom prst="rect">
                  <a:avLst/>
                </a:prstGeom>
                <a:solidFill>
                  <a:srgbClr val="FFE173"/>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488" name="Line 464"/>
                <p:cNvSpPr>
                  <a:spLocks noChangeShapeType="1"/>
                </p:cNvSpPr>
                <p:nvPr/>
              </p:nvSpPr>
              <p:spPr bwMode="auto">
                <a:xfrm flipV="1">
                  <a:off x="3547" y="2384"/>
                  <a:ext cx="171" cy="17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489" name="Rectangle 465"/>
                <p:cNvSpPr>
                  <a:spLocks noChangeArrowheads="1"/>
                </p:cNvSpPr>
                <p:nvPr/>
              </p:nvSpPr>
              <p:spPr bwMode="auto">
                <a:xfrm>
                  <a:off x="3551" y="2352"/>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490" name="Rectangle 466"/>
                <p:cNvSpPr>
                  <a:spLocks noChangeArrowheads="1"/>
                </p:cNvSpPr>
                <p:nvPr/>
              </p:nvSpPr>
              <p:spPr bwMode="auto">
                <a:xfrm>
                  <a:off x="3640" y="2429"/>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chemeClr val="hlink"/>
                      </a:solidFill>
                      <a:latin typeface="Arial" charset="0"/>
                    </a:rPr>
                    <a:t>U</a:t>
                  </a:r>
                </a:p>
              </p:txBody>
            </p:sp>
          </p:grpSp>
          <p:grpSp>
            <p:nvGrpSpPr>
              <p:cNvPr id="472" name="Group 467"/>
              <p:cNvGrpSpPr>
                <a:grpSpLocks/>
              </p:cNvGrpSpPr>
              <p:nvPr/>
            </p:nvGrpSpPr>
            <p:grpSpPr bwMode="auto">
              <a:xfrm>
                <a:off x="3540" y="2613"/>
                <a:ext cx="184" cy="221"/>
                <a:chOff x="3540" y="2561"/>
                <a:chExt cx="184" cy="221"/>
              </a:xfrm>
            </p:grpSpPr>
            <p:sp>
              <p:nvSpPr>
                <p:cNvPr id="483" name="Rectangle 468"/>
                <p:cNvSpPr>
                  <a:spLocks noChangeArrowheads="1"/>
                </p:cNvSpPr>
                <p:nvPr/>
              </p:nvSpPr>
              <p:spPr bwMode="auto">
                <a:xfrm>
                  <a:off x="3540" y="2588"/>
                  <a:ext cx="182" cy="181"/>
                </a:xfrm>
                <a:prstGeom prst="rect">
                  <a:avLst/>
                </a:prstGeom>
                <a:solidFill>
                  <a:srgbClr val="FFE173"/>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484" name="Line 469"/>
                <p:cNvSpPr>
                  <a:spLocks noChangeShapeType="1"/>
                </p:cNvSpPr>
                <p:nvPr/>
              </p:nvSpPr>
              <p:spPr bwMode="auto">
                <a:xfrm flipV="1">
                  <a:off x="3544" y="2593"/>
                  <a:ext cx="171" cy="17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485" name="Rectangle 470"/>
                <p:cNvSpPr>
                  <a:spLocks noChangeArrowheads="1"/>
                </p:cNvSpPr>
                <p:nvPr/>
              </p:nvSpPr>
              <p:spPr bwMode="auto">
                <a:xfrm>
                  <a:off x="3548" y="2561"/>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486" name="Rectangle 471"/>
                <p:cNvSpPr>
                  <a:spLocks noChangeArrowheads="1"/>
                </p:cNvSpPr>
                <p:nvPr/>
              </p:nvSpPr>
              <p:spPr bwMode="auto">
                <a:xfrm>
                  <a:off x="3637" y="2638"/>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chemeClr val="hlink"/>
                      </a:solidFill>
                      <a:latin typeface="Arial" charset="0"/>
                    </a:rPr>
                    <a:t>U</a:t>
                  </a:r>
                </a:p>
              </p:txBody>
            </p:sp>
          </p:grpSp>
          <p:grpSp>
            <p:nvGrpSpPr>
              <p:cNvPr id="473" name="Group 472"/>
              <p:cNvGrpSpPr>
                <a:grpSpLocks/>
              </p:cNvGrpSpPr>
              <p:nvPr/>
            </p:nvGrpSpPr>
            <p:grpSpPr bwMode="auto">
              <a:xfrm>
                <a:off x="3539" y="2825"/>
                <a:ext cx="184" cy="221"/>
                <a:chOff x="3539" y="2773"/>
                <a:chExt cx="184" cy="221"/>
              </a:xfrm>
            </p:grpSpPr>
            <p:sp>
              <p:nvSpPr>
                <p:cNvPr id="479" name="Rectangle 473"/>
                <p:cNvSpPr>
                  <a:spLocks noChangeArrowheads="1"/>
                </p:cNvSpPr>
                <p:nvPr/>
              </p:nvSpPr>
              <p:spPr bwMode="auto">
                <a:xfrm>
                  <a:off x="3539" y="2800"/>
                  <a:ext cx="182" cy="181"/>
                </a:xfrm>
                <a:prstGeom prst="rect">
                  <a:avLst/>
                </a:prstGeom>
                <a:solidFill>
                  <a:srgbClr val="FFE173"/>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480" name="Line 474"/>
                <p:cNvSpPr>
                  <a:spLocks noChangeShapeType="1"/>
                </p:cNvSpPr>
                <p:nvPr/>
              </p:nvSpPr>
              <p:spPr bwMode="auto">
                <a:xfrm flipV="1">
                  <a:off x="3543" y="2805"/>
                  <a:ext cx="171" cy="17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481" name="Rectangle 475"/>
                <p:cNvSpPr>
                  <a:spLocks noChangeArrowheads="1"/>
                </p:cNvSpPr>
                <p:nvPr/>
              </p:nvSpPr>
              <p:spPr bwMode="auto">
                <a:xfrm>
                  <a:off x="3547" y="2773"/>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482" name="Rectangle 476"/>
                <p:cNvSpPr>
                  <a:spLocks noChangeArrowheads="1"/>
                </p:cNvSpPr>
                <p:nvPr/>
              </p:nvSpPr>
              <p:spPr bwMode="auto">
                <a:xfrm>
                  <a:off x="3636" y="2850"/>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chemeClr val="hlink"/>
                      </a:solidFill>
                      <a:latin typeface="Arial" charset="0"/>
                    </a:rPr>
                    <a:t>U</a:t>
                  </a:r>
                </a:p>
              </p:txBody>
            </p:sp>
          </p:grpSp>
          <p:grpSp>
            <p:nvGrpSpPr>
              <p:cNvPr id="474" name="Group 477"/>
              <p:cNvGrpSpPr>
                <a:grpSpLocks/>
              </p:cNvGrpSpPr>
              <p:nvPr/>
            </p:nvGrpSpPr>
            <p:grpSpPr bwMode="auto">
              <a:xfrm>
                <a:off x="3540" y="3038"/>
                <a:ext cx="184" cy="221"/>
                <a:chOff x="3540" y="2986"/>
                <a:chExt cx="184" cy="221"/>
              </a:xfrm>
            </p:grpSpPr>
            <p:sp>
              <p:nvSpPr>
                <p:cNvPr id="475" name="Rectangle 478"/>
                <p:cNvSpPr>
                  <a:spLocks noChangeArrowheads="1"/>
                </p:cNvSpPr>
                <p:nvPr/>
              </p:nvSpPr>
              <p:spPr bwMode="auto">
                <a:xfrm>
                  <a:off x="3540" y="3013"/>
                  <a:ext cx="182" cy="181"/>
                </a:xfrm>
                <a:prstGeom prst="rect">
                  <a:avLst/>
                </a:prstGeom>
                <a:solidFill>
                  <a:srgbClr val="FFE173"/>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476" name="Line 479"/>
                <p:cNvSpPr>
                  <a:spLocks noChangeShapeType="1"/>
                </p:cNvSpPr>
                <p:nvPr/>
              </p:nvSpPr>
              <p:spPr bwMode="auto">
                <a:xfrm flipV="1">
                  <a:off x="3544" y="3018"/>
                  <a:ext cx="171" cy="17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477" name="Rectangle 480"/>
                <p:cNvSpPr>
                  <a:spLocks noChangeArrowheads="1"/>
                </p:cNvSpPr>
                <p:nvPr/>
              </p:nvSpPr>
              <p:spPr bwMode="auto">
                <a:xfrm>
                  <a:off x="3548" y="2986"/>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478" name="Rectangle 481"/>
                <p:cNvSpPr>
                  <a:spLocks noChangeArrowheads="1"/>
                </p:cNvSpPr>
                <p:nvPr/>
              </p:nvSpPr>
              <p:spPr bwMode="auto">
                <a:xfrm>
                  <a:off x="3637" y="3063"/>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chemeClr val="hlink"/>
                      </a:solidFill>
                      <a:latin typeface="Arial" charset="0"/>
                    </a:rPr>
                    <a:t>U</a:t>
                  </a:r>
                </a:p>
              </p:txBody>
            </p:sp>
          </p:grpSp>
        </p:grpSp>
        <p:grpSp>
          <p:nvGrpSpPr>
            <p:cNvPr id="442" name="Group 482"/>
            <p:cNvGrpSpPr>
              <a:grpSpLocks/>
            </p:cNvGrpSpPr>
            <p:nvPr/>
          </p:nvGrpSpPr>
          <p:grpSpPr bwMode="auto">
            <a:xfrm>
              <a:off x="5066" y="2180"/>
              <a:ext cx="604" cy="777"/>
              <a:chOff x="5159" y="2282"/>
              <a:chExt cx="604" cy="777"/>
            </a:xfrm>
          </p:grpSpPr>
          <p:sp>
            <p:nvSpPr>
              <p:cNvPr id="469" name="Freeform 483"/>
              <p:cNvSpPr>
                <a:spLocks/>
              </p:cNvSpPr>
              <p:nvPr/>
            </p:nvSpPr>
            <p:spPr bwMode="auto">
              <a:xfrm>
                <a:off x="5159" y="2282"/>
                <a:ext cx="604" cy="582"/>
              </a:xfrm>
              <a:custGeom>
                <a:avLst/>
                <a:gdLst>
                  <a:gd name="T0" fmla="*/ 0 w 604"/>
                  <a:gd name="T1" fmla="*/ 0 h 582"/>
                  <a:gd name="T2" fmla="*/ 0 w 604"/>
                  <a:gd name="T3" fmla="*/ 581 h 582"/>
                  <a:gd name="T4" fmla="*/ 603 w 604"/>
                  <a:gd name="T5" fmla="*/ 581 h 582"/>
                  <a:gd name="T6" fmla="*/ 603 w 604"/>
                  <a:gd name="T7" fmla="*/ 429 h 582"/>
                  <a:gd name="T8" fmla="*/ 0 60000 65536"/>
                  <a:gd name="T9" fmla="*/ 0 60000 65536"/>
                  <a:gd name="T10" fmla="*/ 0 60000 65536"/>
                  <a:gd name="T11" fmla="*/ 0 60000 65536"/>
                  <a:gd name="T12" fmla="*/ 0 w 604"/>
                  <a:gd name="T13" fmla="*/ 0 h 582"/>
                  <a:gd name="T14" fmla="*/ 604 w 604"/>
                  <a:gd name="T15" fmla="*/ 582 h 582"/>
                </a:gdLst>
                <a:ahLst/>
                <a:cxnLst>
                  <a:cxn ang="T8">
                    <a:pos x="T0" y="T1"/>
                  </a:cxn>
                  <a:cxn ang="T9">
                    <a:pos x="T2" y="T3"/>
                  </a:cxn>
                  <a:cxn ang="T10">
                    <a:pos x="T4" y="T5"/>
                  </a:cxn>
                  <a:cxn ang="T11">
                    <a:pos x="T6" y="T7"/>
                  </a:cxn>
                </a:cxnLst>
                <a:rect l="T12" t="T13" r="T14" b="T15"/>
                <a:pathLst>
                  <a:path w="604" h="582">
                    <a:moveTo>
                      <a:pt x="0" y="0"/>
                    </a:moveTo>
                    <a:lnTo>
                      <a:pt x="0" y="581"/>
                    </a:lnTo>
                    <a:lnTo>
                      <a:pt x="603" y="581"/>
                    </a:lnTo>
                    <a:lnTo>
                      <a:pt x="603" y="429"/>
                    </a:lnTo>
                  </a:path>
                </a:pathLst>
              </a:custGeom>
              <a:noFill/>
              <a:ln w="2540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470" name="Line 484"/>
              <p:cNvSpPr>
                <a:spLocks noChangeShapeType="1"/>
              </p:cNvSpPr>
              <p:nvPr/>
            </p:nvSpPr>
            <p:spPr bwMode="auto">
              <a:xfrm>
                <a:off x="5460" y="2859"/>
                <a:ext cx="0" cy="200"/>
              </a:xfrm>
              <a:prstGeom prst="line">
                <a:avLst/>
              </a:prstGeom>
              <a:noFill/>
              <a:ln w="25400">
                <a:solidFill>
                  <a:srgbClr val="0000FF"/>
                </a:solidFill>
                <a:round/>
                <a:headEnd type="none" w="sm" len="sm"/>
                <a:tailEnd type="none" w="sm" len="sm"/>
              </a:ln>
            </p:spPr>
            <p:txBody>
              <a:bodyPr wrap="none" lIns="0" tIns="0" rIns="0" bIns="0">
                <a:spAutoFit/>
              </a:bodyPr>
              <a:lstStyle/>
              <a:p>
                <a:endParaRPr lang="es-ES" dirty="0"/>
              </a:p>
            </p:txBody>
          </p:sp>
        </p:grpSp>
        <p:sp>
          <p:nvSpPr>
            <p:cNvPr id="443" name="Rectangle 485"/>
            <p:cNvSpPr>
              <a:spLocks noChangeArrowheads="1"/>
            </p:cNvSpPr>
            <p:nvPr/>
          </p:nvSpPr>
          <p:spPr bwMode="auto">
            <a:xfrm>
              <a:off x="2936" y="1099"/>
              <a:ext cx="2790" cy="172"/>
            </a:xfrm>
            <a:prstGeom prst="rect">
              <a:avLst/>
            </a:prstGeom>
            <a:solidFill>
              <a:srgbClr val="FFFF99"/>
            </a:solidFill>
            <a:ln w="9525">
              <a:noFill/>
              <a:miter lim="800000"/>
              <a:headEnd/>
              <a:tailEnd/>
            </a:ln>
          </p:spPr>
          <p:txBody>
            <a:bodyPr wrap="none" lIns="0" tIns="0" rIns="0" bIns="0">
              <a:spAutoFit/>
            </a:bodyPr>
            <a:lstStyle/>
            <a:p>
              <a:pPr marL="257175" indent="-257175" defTabSz="801688" eaLnBrk="0" hangingPunct="0">
                <a:buClr>
                  <a:schemeClr val="hlink"/>
                </a:buClr>
                <a:buSzPct val="120000"/>
                <a:buFont typeface="Symbol" pitchFamily="18" charset="2"/>
                <a:buChar char="·"/>
              </a:pPr>
              <a:r>
                <a:rPr lang="en-US" sz="1600" b="0" dirty="0">
                  <a:latin typeface="Arial" charset="0"/>
                </a:rPr>
                <a:t>Control de presión en las ruedas activo</a:t>
              </a:r>
              <a:endParaRPr lang="en-US" sz="1800" b="0" dirty="0">
                <a:latin typeface="Arial" charset="0"/>
              </a:endParaRPr>
            </a:p>
          </p:txBody>
        </p:sp>
        <p:grpSp>
          <p:nvGrpSpPr>
            <p:cNvPr id="444" name="Group 486"/>
            <p:cNvGrpSpPr>
              <a:grpSpLocks/>
            </p:cNvGrpSpPr>
            <p:nvPr/>
          </p:nvGrpSpPr>
          <p:grpSpPr bwMode="auto">
            <a:xfrm>
              <a:off x="1699" y="2123"/>
              <a:ext cx="1176" cy="197"/>
              <a:chOff x="1699" y="2123"/>
              <a:chExt cx="1176" cy="197"/>
            </a:xfrm>
          </p:grpSpPr>
          <p:grpSp>
            <p:nvGrpSpPr>
              <p:cNvPr id="453" name="Group 487"/>
              <p:cNvGrpSpPr>
                <a:grpSpLocks/>
              </p:cNvGrpSpPr>
              <p:nvPr/>
            </p:nvGrpSpPr>
            <p:grpSpPr bwMode="auto">
              <a:xfrm>
                <a:off x="1699" y="2123"/>
                <a:ext cx="182" cy="191"/>
                <a:chOff x="1699" y="2123"/>
                <a:chExt cx="182" cy="191"/>
              </a:xfrm>
            </p:grpSpPr>
            <p:sp>
              <p:nvSpPr>
                <p:cNvPr id="466" name="Rectangle 488"/>
                <p:cNvSpPr>
                  <a:spLocks noChangeArrowheads="1"/>
                </p:cNvSpPr>
                <p:nvPr/>
              </p:nvSpPr>
              <p:spPr bwMode="auto">
                <a:xfrm>
                  <a:off x="1699" y="2123"/>
                  <a:ext cx="182" cy="181"/>
                </a:xfrm>
                <a:prstGeom prst="rect">
                  <a:avLst/>
                </a:prstGeom>
                <a:solidFill>
                  <a:schemeClr val="bg1"/>
                </a:solidFill>
                <a:ln w="9525">
                  <a:solidFill>
                    <a:schemeClr val="hlink"/>
                  </a:solidFill>
                  <a:miter lim="800000"/>
                  <a:headEnd/>
                  <a:tailEnd/>
                </a:ln>
              </p:spPr>
              <p:txBody>
                <a:bodyPr wrap="none" lIns="0" tIns="0" rIns="0" bIns="0">
                  <a:spAutoFit/>
                </a:bodyPr>
                <a:lstStyle/>
                <a:p>
                  <a:pPr eaLnBrk="0" hangingPunct="0"/>
                  <a:endParaRPr lang="es-ES" dirty="0"/>
                </a:p>
              </p:txBody>
            </p:sp>
            <p:sp>
              <p:nvSpPr>
                <p:cNvPr id="467" name="Rectangle 489"/>
                <p:cNvSpPr>
                  <a:spLocks noChangeArrowheads="1"/>
                </p:cNvSpPr>
                <p:nvPr/>
              </p:nvSpPr>
              <p:spPr bwMode="auto">
                <a:xfrm>
                  <a:off x="1755" y="2160"/>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468" name="Freeform 490"/>
                <p:cNvSpPr>
                  <a:spLocks/>
                </p:cNvSpPr>
                <p:nvPr/>
              </p:nvSpPr>
              <p:spPr bwMode="auto">
                <a:xfrm>
                  <a:off x="1700" y="2129"/>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chemeClr val="hlink"/>
                  </a:solidFill>
                  <a:prstDash val="solid"/>
                  <a:round/>
                  <a:headEnd type="none" w="sm" len="sm"/>
                  <a:tailEnd type="none" w="sm" len="sm"/>
                </a:ln>
              </p:spPr>
              <p:txBody>
                <a:bodyPr wrap="none" lIns="0" tIns="0" rIns="0" bIns="0">
                  <a:spAutoFit/>
                </a:bodyPr>
                <a:lstStyle/>
                <a:p>
                  <a:endParaRPr lang="es-ES" dirty="0"/>
                </a:p>
              </p:txBody>
            </p:sp>
          </p:grpSp>
          <p:grpSp>
            <p:nvGrpSpPr>
              <p:cNvPr id="454" name="Group 491"/>
              <p:cNvGrpSpPr>
                <a:grpSpLocks/>
              </p:cNvGrpSpPr>
              <p:nvPr/>
            </p:nvGrpSpPr>
            <p:grpSpPr bwMode="auto">
              <a:xfrm>
                <a:off x="2039" y="2125"/>
                <a:ext cx="182" cy="191"/>
                <a:chOff x="1699" y="2123"/>
                <a:chExt cx="182" cy="191"/>
              </a:xfrm>
            </p:grpSpPr>
            <p:sp>
              <p:nvSpPr>
                <p:cNvPr id="463" name="Rectangle 492"/>
                <p:cNvSpPr>
                  <a:spLocks noChangeArrowheads="1"/>
                </p:cNvSpPr>
                <p:nvPr/>
              </p:nvSpPr>
              <p:spPr bwMode="auto">
                <a:xfrm>
                  <a:off x="1699" y="2123"/>
                  <a:ext cx="182" cy="181"/>
                </a:xfrm>
                <a:prstGeom prst="rect">
                  <a:avLst/>
                </a:prstGeom>
                <a:solidFill>
                  <a:schemeClr val="bg1"/>
                </a:solidFill>
                <a:ln w="9525">
                  <a:solidFill>
                    <a:schemeClr val="hlink"/>
                  </a:solidFill>
                  <a:miter lim="800000"/>
                  <a:headEnd/>
                  <a:tailEnd/>
                </a:ln>
              </p:spPr>
              <p:txBody>
                <a:bodyPr wrap="none" lIns="0" tIns="0" rIns="0" bIns="0">
                  <a:spAutoFit/>
                </a:bodyPr>
                <a:lstStyle/>
                <a:p>
                  <a:pPr eaLnBrk="0" hangingPunct="0"/>
                  <a:endParaRPr lang="es-ES" dirty="0"/>
                </a:p>
              </p:txBody>
            </p:sp>
            <p:sp>
              <p:nvSpPr>
                <p:cNvPr id="464" name="Rectangle 493"/>
                <p:cNvSpPr>
                  <a:spLocks noChangeArrowheads="1"/>
                </p:cNvSpPr>
                <p:nvPr/>
              </p:nvSpPr>
              <p:spPr bwMode="auto">
                <a:xfrm>
                  <a:off x="1755" y="2160"/>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465" name="Freeform 494"/>
                <p:cNvSpPr>
                  <a:spLocks/>
                </p:cNvSpPr>
                <p:nvPr/>
              </p:nvSpPr>
              <p:spPr bwMode="auto">
                <a:xfrm>
                  <a:off x="1700" y="2129"/>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chemeClr val="hlink"/>
                  </a:solidFill>
                  <a:prstDash val="solid"/>
                  <a:round/>
                  <a:headEnd type="none" w="sm" len="sm"/>
                  <a:tailEnd type="none" w="sm" len="sm"/>
                </a:ln>
              </p:spPr>
              <p:txBody>
                <a:bodyPr wrap="none" lIns="0" tIns="0" rIns="0" bIns="0">
                  <a:spAutoFit/>
                </a:bodyPr>
                <a:lstStyle/>
                <a:p>
                  <a:endParaRPr lang="es-ES" dirty="0"/>
                </a:p>
              </p:txBody>
            </p:sp>
          </p:grpSp>
          <p:grpSp>
            <p:nvGrpSpPr>
              <p:cNvPr id="455" name="Group 495"/>
              <p:cNvGrpSpPr>
                <a:grpSpLocks/>
              </p:cNvGrpSpPr>
              <p:nvPr/>
            </p:nvGrpSpPr>
            <p:grpSpPr bwMode="auto">
              <a:xfrm>
                <a:off x="2367" y="2129"/>
                <a:ext cx="182" cy="191"/>
                <a:chOff x="1699" y="2123"/>
                <a:chExt cx="182" cy="191"/>
              </a:xfrm>
            </p:grpSpPr>
            <p:sp>
              <p:nvSpPr>
                <p:cNvPr id="460" name="Rectangle 496"/>
                <p:cNvSpPr>
                  <a:spLocks noChangeArrowheads="1"/>
                </p:cNvSpPr>
                <p:nvPr/>
              </p:nvSpPr>
              <p:spPr bwMode="auto">
                <a:xfrm>
                  <a:off x="1699" y="2123"/>
                  <a:ext cx="182" cy="181"/>
                </a:xfrm>
                <a:prstGeom prst="rect">
                  <a:avLst/>
                </a:prstGeom>
                <a:solidFill>
                  <a:schemeClr val="bg1"/>
                </a:solidFill>
                <a:ln w="9525">
                  <a:solidFill>
                    <a:schemeClr val="hlink"/>
                  </a:solidFill>
                  <a:miter lim="800000"/>
                  <a:headEnd/>
                  <a:tailEnd/>
                </a:ln>
              </p:spPr>
              <p:txBody>
                <a:bodyPr wrap="none" lIns="0" tIns="0" rIns="0" bIns="0">
                  <a:spAutoFit/>
                </a:bodyPr>
                <a:lstStyle/>
                <a:p>
                  <a:pPr eaLnBrk="0" hangingPunct="0"/>
                  <a:endParaRPr lang="es-ES" dirty="0"/>
                </a:p>
              </p:txBody>
            </p:sp>
            <p:sp>
              <p:nvSpPr>
                <p:cNvPr id="461" name="Rectangle 497"/>
                <p:cNvSpPr>
                  <a:spLocks noChangeArrowheads="1"/>
                </p:cNvSpPr>
                <p:nvPr/>
              </p:nvSpPr>
              <p:spPr bwMode="auto">
                <a:xfrm>
                  <a:off x="1755" y="2160"/>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462" name="Freeform 498"/>
                <p:cNvSpPr>
                  <a:spLocks/>
                </p:cNvSpPr>
                <p:nvPr/>
              </p:nvSpPr>
              <p:spPr bwMode="auto">
                <a:xfrm>
                  <a:off x="1700" y="2129"/>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chemeClr val="hlink"/>
                  </a:solidFill>
                  <a:prstDash val="solid"/>
                  <a:round/>
                  <a:headEnd type="none" w="sm" len="sm"/>
                  <a:tailEnd type="none" w="sm" len="sm"/>
                </a:ln>
              </p:spPr>
              <p:txBody>
                <a:bodyPr wrap="none" lIns="0" tIns="0" rIns="0" bIns="0">
                  <a:spAutoFit/>
                </a:bodyPr>
                <a:lstStyle/>
                <a:p>
                  <a:endParaRPr lang="es-ES" dirty="0"/>
                </a:p>
              </p:txBody>
            </p:sp>
          </p:grpSp>
          <p:grpSp>
            <p:nvGrpSpPr>
              <p:cNvPr id="456" name="Group 499"/>
              <p:cNvGrpSpPr>
                <a:grpSpLocks/>
              </p:cNvGrpSpPr>
              <p:nvPr/>
            </p:nvGrpSpPr>
            <p:grpSpPr bwMode="auto">
              <a:xfrm>
                <a:off x="2693" y="2129"/>
                <a:ext cx="182" cy="191"/>
                <a:chOff x="1699" y="2123"/>
                <a:chExt cx="182" cy="191"/>
              </a:xfrm>
            </p:grpSpPr>
            <p:sp>
              <p:nvSpPr>
                <p:cNvPr id="457" name="Rectangle 500"/>
                <p:cNvSpPr>
                  <a:spLocks noChangeArrowheads="1"/>
                </p:cNvSpPr>
                <p:nvPr/>
              </p:nvSpPr>
              <p:spPr bwMode="auto">
                <a:xfrm>
                  <a:off x="1699" y="2123"/>
                  <a:ext cx="182" cy="181"/>
                </a:xfrm>
                <a:prstGeom prst="rect">
                  <a:avLst/>
                </a:prstGeom>
                <a:solidFill>
                  <a:schemeClr val="bg1"/>
                </a:solidFill>
                <a:ln w="9525">
                  <a:solidFill>
                    <a:schemeClr val="hlink"/>
                  </a:solidFill>
                  <a:miter lim="800000"/>
                  <a:headEnd/>
                  <a:tailEnd/>
                </a:ln>
              </p:spPr>
              <p:txBody>
                <a:bodyPr wrap="none" lIns="0" tIns="0" rIns="0" bIns="0">
                  <a:spAutoFit/>
                </a:bodyPr>
                <a:lstStyle/>
                <a:p>
                  <a:pPr eaLnBrk="0" hangingPunct="0"/>
                  <a:endParaRPr lang="es-ES" dirty="0"/>
                </a:p>
              </p:txBody>
            </p:sp>
            <p:sp>
              <p:nvSpPr>
                <p:cNvPr id="458" name="Rectangle 501"/>
                <p:cNvSpPr>
                  <a:spLocks noChangeArrowheads="1"/>
                </p:cNvSpPr>
                <p:nvPr/>
              </p:nvSpPr>
              <p:spPr bwMode="auto">
                <a:xfrm>
                  <a:off x="1755" y="2160"/>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459" name="Freeform 502"/>
                <p:cNvSpPr>
                  <a:spLocks/>
                </p:cNvSpPr>
                <p:nvPr/>
              </p:nvSpPr>
              <p:spPr bwMode="auto">
                <a:xfrm>
                  <a:off x="1700" y="2129"/>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chemeClr val="hlink"/>
                  </a:solidFill>
                  <a:prstDash val="solid"/>
                  <a:round/>
                  <a:headEnd type="none" w="sm" len="sm"/>
                  <a:tailEnd type="none" w="sm" len="sm"/>
                </a:ln>
              </p:spPr>
              <p:txBody>
                <a:bodyPr wrap="none" lIns="0" tIns="0" rIns="0" bIns="0">
                  <a:spAutoFit/>
                </a:bodyPr>
                <a:lstStyle/>
                <a:p>
                  <a:endParaRPr lang="es-ES" dirty="0"/>
                </a:p>
              </p:txBody>
            </p:sp>
          </p:grpSp>
        </p:grpSp>
        <p:sp>
          <p:nvSpPr>
            <p:cNvPr id="445" name="Text Box 503"/>
            <p:cNvSpPr txBox="1">
              <a:spLocks noChangeArrowheads="1"/>
            </p:cNvSpPr>
            <p:nvPr/>
          </p:nvSpPr>
          <p:spPr bwMode="auto">
            <a:xfrm>
              <a:off x="5694" y="2647"/>
              <a:ext cx="139" cy="163"/>
            </a:xfrm>
            <a:prstGeom prst="rect">
              <a:avLst/>
            </a:prstGeom>
            <a:solidFill>
              <a:srgbClr val="FFFF99"/>
            </a:solidFill>
            <a:ln w="12700">
              <a:noFill/>
              <a:miter lim="800000"/>
              <a:headEnd type="none" w="sm" len="sm"/>
              <a:tailEnd type="none" w="sm" len="sm"/>
            </a:ln>
          </p:spPr>
          <p:txBody>
            <a:bodyPr wrap="none" lIns="0" tIns="0" rIns="0" bIns="0">
              <a:spAutoFit/>
            </a:bodyPr>
            <a:lstStyle/>
            <a:p>
              <a:pPr defTabSz="801688" eaLnBrk="0" hangingPunct="0"/>
              <a:r>
                <a:rPr lang="en-US" sz="1600" b="0" dirty="0">
                  <a:solidFill>
                    <a:schemeClr val="hlink"/>
                  </a:solidFill>
                  <a:latin typeface="Arial" charset="0"/>
                </a:rPr>
                <a:t>IV</a:t>
              </a:r>
            </a:p>
          </p:txBody>
        </p:sp>
        <p:sp>
          <p:nvSpPr>
            <p:cNvPr id="446" name="Freeform 504"/>
            <p:cNvSpPr>
              <a:spLocks/>
            </p:cNvSpPr>
            <p:nvPr/>
          </p:nvSpPr>
          <p:spPr bwMode="auto">
            <a:xfrm rot="5400000" flipH="1">
              <a:off x="3072" y="2133"/>
              <a:ext cx="72" cy="121"/>
            </a:xfrm>
            <a:custGeom>
              <a:avLst/>
              <a:gdLst>
                <a:gd name="T0" fmla="*/ 0 w 188"/>
                <a:gd name="T1" fmla="*/ 290 h 290"/>
                <a:gd name="T2" fmla="*/ 0 w 188"/>
                <a:gd name="T3" fmla="*/ 0 h 290"/>
                <a:gd name="T4" fmla="*/ 188 w 188"/>
                <a:gd name="T5" fmla="*/ 146 h 290"/>
                <a:gd name="T6" fmla="*/ 0 w 188"/>
                <a:gd name="T7" fmla="*/ 290 h 290"/>
                <a:gd name="T8" fmla="*/ 0 60000 65536"/>
                <a:gd name="T9" fmla="*/ 0 60000 65536"/>
                <a:gd name="T10" fmla="*/ 0 60000 65536"/>
                <a:gd name="T11" fmla="*/ 0 60000 65536"/>
                <a:gd name="T12" fmla="*/ 0 w 188"/>
                <a:gd name="T13" fmla="*/ 0 h 290"/>
                <a:gd name="T14" fmla="*/ 188 w 188"/>
                <a:gd name="T15" fmla="*/ 290 h 290"/>
              </a:gdLst>
              <a:ahLst/>
              <a:cxnLst>
                <a:cxn ang="T8">
                  <a:pos x="T0" y="T1"/>
                </a:cxn>
                <a:cxn ang="T9">
                  <a:pos x="T2" y="T3"/>
                </a:cxn>
                <a:cxn ang="T10">
                  <a:pos x="T4" y="T5"/>
                </a:cxn>
                <a:cxn ang="T11">
                  <a:pos x="T6" y="T7"/>
                </a:cxn>
              </a:cxnLst>
              <a:rect l="T12" t="T13" r="T14" b="T15"/>
              <a:pathLst>
                <a:path w="188" h="290">
                  <a:moveTo>
                    <a:pt x="0" y="290"/>
                  </a:moveTo>
                  <a:lnTo>
                    <a:pt x="0" y="0"/>
                  </a:lnTo>
                  <a:lnTo>
                    <a:pt x="188" y="146"/>
                  </a:lnTo>
                  <a:lnTo>
                    <a:pt x="0" y="290"/>
                  </a:lnTo>
                  <a:close/>
                </a:path>
              </a:pathLst>
            </a:custGeom>
            <a:solidFill>
              <a:srgbClr val="FF0000"/>
            </a:solidFill>
            <a:ln w="12700" cap="flat" cmpd="sng">
              <a:noFill/>
              <a:prstDash val="solid"/>
              <a:round/>
              <a:headEnd type="none" w="sm" len="sm"/>
              <a:tailEnd type="none" w="sm" len="sm"/>
            </a:ln>
          </p:spPr>
          <p:txBody>
            <a:bodyPr wrap="none" lIns="0" tIns="0" rIns="0" bIns="0">
              <a:spAutoFit/>
            </a:bodyPr>
            <a:lstStyle/>
            <a:p>
              <a:endParaRPr lang="es-ES" dirty="0"/>
            </a:p>
          </p:txBody>
        </p:sp>
        <p:sp>
          <p:nvSpPr>
            <p:cNvPr id="447" name="Freeform 505"/>
            <p:cNvSpPr>
              <a:spLocks/>
            </p:cNvSpPr>
            <p:nvPr/>
          </p:nvSpPr>
          <p:spPr bwMode="auto">
            <a:xfrm rot="5400000">
              <a:off x="5632" y="1941"/>
              <a:ext cx="72" cy="121"/>
            </a:xfrm>
            <a:custGeom>
              <a:avLst/>
              <a:gdLst>
                <a:gd name="T0" fmla="*/ 0 w 188"/>
                <a:gd name="T1" fmla="*/ 290 h 290"/>
                <a:gd name="T2" fmla="*/ 0 w 188"/>
                <a:gd name="T3" fmla="*/ 0 h 290"/>
                <a:gd name="T4" fmla="*/ 188 w 188"/>
                <a:gd name="T5" fmla="*/ 146 h 290"/>
                <a:gd name="T6" fmla="*/ 0 w 188"/>
                <a:gd name="T7" fmla="*/ 290 h 290"/>
                <a:gd name="T8" fmla="*/ 0 60000 65536"/>
                <a:gd name="T9" fmla="*/ 0 60000 65536"/>
                <a:gd name="T10" fmla="*/ 0 60000 65536"/>
                <a:gd name="T11" fmla="*/ 0 60000 65536"/>
                <a:gd name="T12" fmla="*/ 0 w 188"/>
                <a:gd name="T13" fmla="*/ 0 h 290"/>
                <a:gd name="T14" fmla="*/ 188 w 188"/>
                <a:gd name="T15" fmla="*/ 290 h 290"/>
              </a:gdLst>
              <a:ahLst/>
              <a:cxnLst>
                <a:cxn ang="T8">
                  <a:pos x="T0" y="T1"/>
                </a:cxn>
                <a:cxn ang="T9">
                  <a:pos x="T2" y="T3"/>
                </a:cxn>
                <a:cxn ang="T10">
                  <a:pos x="T4" y="T5"/>
                </a:cxn>
                <a:cxn ang="T11">
                  <a:pos x="T6" y="T7"/>
                </a:cxn>
              </a:cxnLst>
              <a:rect l="T12" t="T13" r="T14" b="T15"/>
              <a:pathLst>
                <a:path w="188" h="290">
                  <a:moveTo>
                    <a:pt x="0" y="290"/>
                  </a:moveTo>
                  <a:lnTo>
                    <a:pt x="0" y="0"/>
                  </a:lnTo>
                  <a:lnTo>
                    <a:pt x="188" y="146"/>
                  </a:lnTo>
                  <a:lnTo>
                    <a:pt x="0" y="290"/>
                  </a:lnTo>
                  <a:close/>
                </a:path>
              </a:pathLst>
            </a:custGeom>
            <a:solidFill>
              <a:schemeClr val="hlink"/>
            </a:solidFill>
            <a:ln w="12700" cap="flat" cmpd="sng">
              <a:noFill/>
              <a:prstDash val="solid"/>
              <a:round/>
              <a:headEnd type="none" w="sm" len="sm"/>
              <a:tailEnd type="none" w="sm" len="sm"/>
            </a:ln>
          </p:spPr>
          <p:txBody>
            <a:bodyPr wrap="none" lIns="0" tIns="0" rIns="0" bIns="0">
              <a:spAutoFit/>
            </a:bodyPr>
            <a:lstStyle/>
            <a:p>
              <a:endParaRPr lang="es-ES" dirty="0"/>
            </a:p>
          </p:txBody>
        </p:sp>
        <p:sp>
          <p:nvSpPr>
            <p:cNvPr id="448" name="Freeform 506"/>
            <p:cNvSpPr>
              <a:spLocks/>
            </p:cNvSpPr>
            <p:nvPr/>
          </p:nvSpPr>
          <p:spPr bwMode="auto">
            <a:xfrm rot="5400000">
              <a:off x="5330" y="2822"/>
              <a:ext cx="72" cy="121"/>
            </a:xfrm>
            <a:custGeom>
              <a:avLst/>
              <a:gdLst>
                <a:gd name="T0" fmla="*/ 0 w 188"/>
                <a:gd name="T1" fmla="*/ 290 h 290"/>
                <a:gd name="T2" fmla="*/ 0 w 188"/>
                <a:gd name="T3" fmla="*/ 0 h 290"/>
                <a:gd name="T4" fmla="*/ 188 w 188"/>
                <a:gd name="T5" fmla="*/ 146 h 290"/>
                <a:gd name="T6" fmla="*/ 0 w 188"/>
                <a:gd name="T7" fmla="*/ 290 h 290"/>
                <a:gd name="T8" fmla="*/ 0 60000 65536"/>
                <a:gd name="T9" fmla="*/ 0 60000 65536"/>
                <a:gd name="T10" fmla="*/ 0 60000 65536"/>
                <a:gd name="T11" fmla="*/ 0 60000 65536"/>
                <a:gd name="T12" fmla="*/ 0 w 188"/>
                <a:gd name="T13" fmla="*/ 0 h 290"/>
                <a:gd name="T14" fmla="*/ 188 w 188"/>
                <a:gd name="T15" fmla="*/ 290 h 290"/>
              </a:gdLst>
              <a:ahLst/>
              <a:cxnLst>
                <a:cxn ang="T8">
                  <a:pos x="T0" y="T1"/>
                </a:cxn>
                <a:cxn ang="T9">
                  <a:pos x="T2" y="T3"/>
                </a:cxn>
                <a:cxn ang="T10">
                  <a:pos x="T4" y="T5"/>
                </a:cxn>
                <a:cxn ang="T11">
                  <a:pos x="T6" y="T7"/>
                </a:cxn>
              </a:cxnLst>
              <a:rect l="T12" t="T13" r="T14" b="T15"/>
              <a:pathLst>
                <a:path w="188" h="290">
                  <a:moveTo>
                    <a:pt x="0" y="290"/>
                  </a:moveTo>
                  <a:lnTo>
                    <a:pt x="0" y="0"/>
                  </a:lnTo>
                  <a:lnTo>
                    <a:pt x="188" y="146"/>
                  </a:lnTo>
                  <a:lnTo>
                    <a:pt x="0" y="290"/>
                  </a:lnTo>
                  <a:close/>
                </a:path>
              </a:pathLst>
            </a:custGeom>
            <a:solidFill>
              <a:schemeClr val="hlink"/>
            </a:solidFill>
            <a:ln w="12700" cap="flat" cmpd="sng">
              <a:noFill/>
              <a:prstDash val="solid"/>
              <a:round/>
              <a:headEnd type="none" w="sm" len="sm"/>
              <a:tailEnd type="none" w="sm" len="sm"/>
            </a:ln>
          </p:spPr>
          <p:txBody>
            <a:bodyPr wrap="none" lIns="0" tIns="0" rIns="0" bIns="0">
              <a:spAutoFit/>
            </a:bodyPr>
            <a:lstStyle/>
            <a:p>
              <a:endParaRPr lang="es-ES" dirty="0"/>
            </a:p>
          </p:txBody>
        </p:sp>
        <p:sp>
          <p:nvSpPr>
            <p:cNvPr id="449" name="Freeform 507"/>
            <p:cNvSpPr>
              <a:spLocks/>
            </p:cNvSpPr>
            <p:nvPr/>
          </p:nvSpPr>
          <p:spPr bwMode="auto">
            <a:xfrm rot="5400000">
              <a:off x="567" y="3205"/>
              <a:ext cx="72" cy="121"/>
            </a:xfrm>
            <a:custGeom>
              <a:avLst/>
              <a:gdLst>
                <a:gd name="T0" fmla="*/ 0 w 188"/>
                <a:gd name="T1" fmla="*/ 290 h 290"/>
                <a:gd name="T2" fmla="*/ 0 w 188"/>
                <a:gd name="T3" fmla="*/ 0 h 290"/>
                <a:gd name="T4" fmla="*/ 188 w 188"/>
                <a:gd name="T5" fmla="*/ 146 h 290"/>
                <a:gd name="T6" fmla="*/ 0 w 188"/>
                <a:gd name="T7" fmla="*/ 290 h 290"/>
                <a:gd name="T8" fmla="*/ 0 60000 65536"/>
                <a:gd name="T9" fmla="*/ 0 60000 65536"/>
                <a:gd name="T10" fmla="*/ 0 60000 65536"/>
                <a:gd name="T11" fmla="*/ 0 60000 65536"/>
                <a:gd name="T12" fmla="*/ 0 w 188"/>
                <a:gd name="T13" fmla="*/ 0 h 290"/>
                <a:gd name="T14" fmla="*/ 188 w 188"/>
                <a:gd name="T15" fmla="*/ 290 h 290"/>
              </a:gdLst>
              <a:ahLst/>
              <a:cxnLst>
                <a:cxn ang="T8">
                  <a:pos x="T0" y="T1"/>
                </a:cxn>
                <a:cxn ang="T9">
                  <a:pos x="T2" y="T3"/>
                </a:cxn>
                <a:cxn ang="T10">
                  <a:pos x="T4" y="T5"/>
                </a:cxn>
                <a:cxn ang="T11">
                  <a:pos x="T6" y="T7"/>
                </a:cxn>
              </a:cxnLst>
              <a:rect l="T12" t="T13" r="T14" b="T15"/>
              <a:pathLst>
                <a:path w="188" h="290">
                  <a:moveTo>
                    <a:pt x="0" y="290"/>
                  </a:moveTo>
                  <a:lnTo>
                    <a:pt x="0" y="0"/>
                  </a:lnTo>
                  <a:lnTo>
                    <a:pt x="188" y="146"/>
                  </a:lnTo>
                  <a:lnTo>
                    <a:pt x="0" y="290"/>
                  </a:lnTo>
                  <a:close/>
                </a:path>
              </a:pathLst>
            </a:custGeom>
            <a:solidFill>
              <a:srgbClr val="FF0000"/>
            </a:solidFill>
            <a:ln w="12700" cap="flat" cmpd="sng">
              <a:noFill/>
              <a:prstDash val="solid"/>
              <a:round/>
              <a:headEnd type="none" w="sm" len="sm"/>
              <a:tailEnd type="none" w="sm" len="sm"/>
            </a:ln>
          </p:spPr>
          <p:txBody>
            <a:bodyPr wrap="none" lIns="0" tIns="0" rIns="0" bIns="0">
              <a:spAutoFit/>
            </a:bodyPr>
            <a:lstStyle/>
            <a:p>
              <a:endParaRPr lang="es-ES" dirty="0"/>
            </a:p>
          </p:txBody>
        </p:sp>
        <p:sp>
          <p:nvSpPr>
            <p:cNvPr id="450" name="Freeform 508"/>
            <p:cNvSpPr>
              <a:spLocks/>
            </p:cNvSpPr>
            <p:nvPr/>
          </p:nvSpPr>
          <p:spPr bwMode="auto">
            <a:xfrm rot="5400000">
              <a:off x="1236" y="3205"/>
              <a:ext cx="72" cy="121"/>
            </a:xfrm>
            <a:custGeom>
              <a:avLst/>
              <a:gdLst>
                <a:gd name="T0" fmla="*/ 0 w 188"/>
                <a:gd name="T1" fmla="*/ 290 h 290"/>
                <a:gd name="T2" fmla="*/ 0 w 188"/>
                <a:gd name="T3" fmla="*/ 0 h 290"/>
                <a:gd name="T4" fmla="*/ 188 w 188"/>
                <a:gd name="T5" fmla="*/ 146 h 290"/>
                <a:gd name="T6" fmla="*/ 0 w 188"/>
                <a:gd name="T7" fmla="*/ 290 h 290"/>
                <a:gd name="T8" fmla="*/ 0 60000 65536"/>
                <a:gd name="T9" fmla="*/ 0 60000 65536"/>
                <a:gd name="T10" fmla="*/ 0 60000 65536"/>
                <a:gd name="T11" fmla="*/ 0 60000 65536"/>
                <a:gd name="T12" fmla="*/ 0 w 188"/>
                <a:gd name="T13" fmla="*/ 0 h 290"/>
                <a:gd name="T14" fmla="*/ 188 w 188"/>
                <a:gd name="T15" fmla="*/ 290 h 290"/>
              </a:gdLst>
              <a:ahLst/>
              <a:cxnLst>
                <a:cxn ang="T8">
                  <a:pos x="T0" y="T1"/>
                </a:cxn>
                <a:cxn ang="T9">
                  <a:pos x="T2" y="T3"/>
                </a:cxn>
                <a:cxn ang="T10">
                  <a:pos x="T4" y="T5"/>
                </a:cxn>
                <a:cxn ang="T11">
                  <a:pos x="T6" y="T7"/>
                </a:cxn>
              </a:cxnLst>
              <a:rect l="T12" t="T13" r="T14" b="T15"/>
              <a:pathLst>
                <a:path w="188" h="290">
                  <a:moveTo>
                    <a:pt x="0" y="290"/>
                  </a:moveTo>
                  <a:lnTo>
                    <a:pt x="0" y="0"/>
                  </a:lnTo>
                  <a:lnTo>
                    <a:pt x="188" y="146"/>
                  </a:lnTo>
                  <a:lnTo>
                    <a:pt x="0" y="290"/>
                  </a:lnTo>
                  <a:close/>
                </a:path>
              </a:pathLst>
            </a:custGeom>
            <a:solidFill>
              <a:srgbClr val="FF0000"/>
            </a:solidFill>
            <a:ln w="12700" cap="flat" cmpd="sng">
              <a:noFill/>
              <a:prstDash val="solid"/>
              <a:round/>
              <a:headEnd type="none" w="sm" len="sm"/>
              <a:tailEnd type="none" w="sm" len="sm"/>
            </a:ln>
          </p:spPr>
          <p:txBody>
            <a:bodyPr wrap="none" lIns="0" tIns="0" rIns="0" bIns="0">
              <a:spAutoFit/>
            </a:bodyPr>
            <a:lstStyle/>
            <a:p>
              <a:endParaRPr lang="es-ES" dirty="0"/>
            </a:p>
          </p:txBody>
        </p:sp>
        <p:sp>
          <p:nvSpPr>
            <p:cNvPr id="451" name="Freeform 509"/>
            <p:cNvSpPr>
              <a:spLocks/>
            </p:cNvSpPr>
            <p:nvPr/>
          </p:nvSpPr>
          <p:spPr bwMode="auto">
            <a:xfrm rot="5400000">
              <a:off x="2248" y="3205"/>
              <a:ext cx="72" cy="121"/>
            </a:xfrm>
            <a:custGeom>
              <a:avLst/>
              <a:gdLst>
                <a:gd name="T0" fmla="*/ 0 w 188"/>
                <a:gd name="T1" fmla="*/ 290 h 290"/>
                <a:gd name="T2" fmla="*/ 0 w 188"/>
                <a:gd name="T3" fmla="*/ 0 h 290"/>
                <a:gd name="T4" fmla="*/ 188 w 188"/>
                <a:gd name="T5" fmla="*/ 146 h 290"/>
                <a:gd name="T6" fmla="*/ 0 w 188"/>
                <a:gd name="T7" fmla="*/ 290 h 290"/>
                <a:gd name="T8" fmla="*/ 0 60000 65536"/>
                <a:gd name="T9" fmla="*/ 0 60000 65536"/>
                <a:gd name="T10" fmla="*/ 0 60000 65536"/>
                <a:gd name="T11" fmla="*/ 0 60000 65536"/>
                <a:gd name="T12" fmla="*/ 0 w 188"/>
                <a:gd name="T13" fmla="*/ 0 h 290"/>
                <a:gd name="T14" fmla="*/ 188 w 188"/>
                <a:gd name="T15" fmla="*/ 290 h 290"/>
              </a:gdLst>
              <a:ahLst/>
              <a:cxnLst>
                <a:cxn ang="T8">
                  <a:pos x="T0" y="T1"/>
                </a:cxn>
                <a:cxn ang="T9">
                  <a:pos x="T2" y="T3"/>
                </a:cxn>
                <a:cxn ang="T10">
                  <a:pos x="T4" y="T5"/>
                </a:cxn>
                <a:cxn ang="T11">
                  <a:pos x="T6" y="T7"/>
                </a:cxn>
              </a:cxnLst>
              <a:rect l="T12" t="T13" r="T14" b="T15"/>
              <a:pathLst>
                <a:path w="188" h="290">
                  <a:moveTo>
                    <a:pt x="0" y="290"/>
                  </a:moveTo>
                  <a:lnTo>
                    <a:pt x="0" y="0"/>
                  </a:lnTo>
                  <a:lnTo>
                    <a:pt x="188" y="146"/>
                  </a:lnTo>
                  <a:lnTo>
                    <a:pt x="0" y="290"/>
                  </a:lnTo>
                  <a:close/>
                </a:path>
              </a:pathLst>
            </a:custGeom>
            <a:solidFill>
              <a:srgbClr val="FF0000"/>
            </a:solidFill>
            <a:ln w="12700" cap="flat" cmpd="sng">
              <a:noFill/>
              <a:prstDash val="solid"/>
              <a:round/>
              <a:headEnd type="none" w="sm" len="sm"/>
              <a:tailEnd type="none" w="sm" len="sm"/>
            </a:ln>
          </p:spPr>
          <p:txBody>
            <a:bodyPr wrap="none" lIns="0" tIns="0" rIns="0" bIns="0">
              <a:spAutoFit/>
            </a:bodyPr>
            <a:lstStyle/>
            <a:p>
              <a:endParaRPr lang="es-ES" dirty="0"/>
            </a:p>
          </p:txBody>
        </p:sp>
        <p:sp>
          <p:nvSpPr>
            <p:cNvPr id="452" name="Freeform 510"/>
            <p:cNvSpPr>
              <a:spLocks/>
            </p:cNvSpPr>
            <p:nvPr/>
          </p:nvSpPr>
          <p:spPr bwMode="auto">
            <a:xfrm rot="5400000">
              <a:off x="2918" y="3205"/>
              <a:ext cx="72" cy="121"/>
            </a:xfrm>
            <a:custGeom>
              <a:avLst/>
              <a:gdLst>
                <a:gd name="T0" fmla="*/ 0 w 188"/>
                <a:gd name="T1" fmla="*/ 290 h 290"/>
                <a:gd name="T2" fmla="*/ 0 w 188"/>
                <a:gd name="T3" fmla="*/ 0 h 290"/>
                <a:gd name="T4" fmla="*/ 188 w 188"/>
                <a:gd name="T5" fmla="*/ 146 h 290"/>
                <a:gd name="T6" fmla="*/ 0 w 188"/>
                <a:gd name="T7" fmla="*/ 290 h 290"/>
                <a:gd name="T8" fmla="*/ 0 60000 65536"/>
                <a:gd name="T9" fmla="*/ 0 60000 65536"/>
                <a:gd name="T10" fmla="*/ 0 60000 65536"/>
                <a:gd name="T11" fmla="*/ 0 60000 65536"/>
                <a:gd name="T12" fmla="*/ 0 w 188"/>
                <a:gd name="T13" fmla="*/ 0 h 290"/>
                <a:gd name="T14" fmla="*/ 188 w 188"/>
                <a:gd name="T15" fmla="*/ 290 h 290"/>
              </a:gdLst>
              <a:ahLst/>
              <a:cxnLst>
                <a:cxn ang="T8">
                  <a:pos x="T0" y="T1"/>
                </a:cxn>
                <a:cxn ang="T9">
                  <a:pos x="T2" y="T3"/>
                </a:cxn>
                <a:cxn ang="T10">
                  <a:pos x="T4" y="T5"/>
                </a:cxn>
                <a:cxn ang="T11">
                  <a:pos x="T6" y="T7"/>
                </a:cxn>
              </a:cxnLst>
              <a:rect l="T12" t="T13" r="T14" b="T15"/>
              <a:pathLst>
                <a:path w="188" h="290">
                  <a:moveTo>
                    <a:pt x="0" y="290"/>
                  </a:moveTo>
                  <a:lnTo>
                    <a:pt x="0" y="0"/>
                  </a:lnTo>
                  <a:lnTo>
                    <a:pt x="188" y="146"/>
                  </a:lnTo>
                  <a:lnTo>
                    <a:pt x="0" y="290"/>
                  </a:lnTo>
                  <a:close/>
                </a:path>
              </a:pathLst>
            </a:custGeom>
            <a:solidFill>
              <a:srgbClr val="FF0000"/>
            </a:solidFill>
            <a:ln w="12700" cap="flat" cmpd="sng">
              <a:solidFill>
                <a:srgbClr val="FF0000"/>
              </a:solidFill>
              <a:prstDash val="solid"/>
              <a:round/>
              <a:headEnd type="none" w="sm" len="sm"/>
              <a:tailEnd type="none" w="sm" len="sm"/>
            </a:ln>
          </p:spPr>
          <p:txBody>
            <a:bodyPr wrap="none" lIns="0" tIns="0" rIns="0" bIns="0">
              <a:spAutoFit/>
            </a:bodyPr>
            <a:lstStyle/>
            <a:p>
              <a:endParaRPr lang="es-ES" dirty="0"/>
            </a:p>
          </p:txBody>
        </p:sp>
      </p:grpSp>
      <p:grpSp>
        <p:nvGrpSpPr>
          <p:cNvPr id="525" name="Group 511"/>
          <p:cNvGrpSpPr>
            <a:grpSpLocks/>
          </p:cNvGrpSpPr>
          <p:nvPr/>
        </p:nvGrpSpPr>
        <p:grpSpPr bwMode="auto">
          <a:xfrm>
            <a:off x="946150" y="1063625"/>
            <a:ext cx="3851275" cy="3395663"/>
            <a:chOff x="691" y="744"/>
            <a:chExt cx="2817" cy="2377"/>
          </a:xfrm>
        </p:grpSpPr>
        <p:grpSp>
          <p:nvGrpSpPr>
            <p:cNvPr id="526" name="Group 512"/>
            <p:cNvGrpSpPr>
              <a:grpSpLocks/>
            </p:cNvGrpSpPr>
            <p:nvPr/>
          </p:nvGrpSpPr>
          <p:grpSpPr bwMode="auto">
            <a:xfrm>
              <a:off x="1189" y="2940"/>
              <a:ext cx="373" cy="181"/>
              <a:chOff x="1189" y="2940"/>
              <a:chExt cx="373" cy="181"/>
            </a:xfrm>
          </p:grpSpPr>
          <p:sp>
            <p:nvSpPr>
              <p:cNvPr id="598" name="Rectangle 513"/>
              <p:cNvSpPr>
                <a:spLocks noChangeArrowheads="1"/>
              </p:cNvSpPr>
              <p:nvPr/>
            </p:nvSpPr>
            <p:spPr bwMode="auto">
              <a:xfrm>
                <a:off x="1189" y="2940"/>
                <a:ext cx="373" cy="181"/>
              </a:xfrm>
              <a:prstGeom prst="rect">
                <a:avLst/>
              </a:prstGeom>
              <a:solidFill>
                <a:srgbClr val="9900CC"/>
              </a:solidFill>
              <a:ln w="12700">
                <a:solidFill>
                  <a:schemeClr val="tx1"/>
                </a:solidFill>
                <a:miter lim="800000"/>
                <a:headEnd/>
                <a:tailEnd/>
              </a:ln>
            </p:spPr>
            <p:txBody>
              <a:bodyPr wrap="none" anchor="ctr"/>
              <a:lstStyle/>
              <a:p>
                <a:pPr eaLnBrk="0" hangingPunct="0"/>
                <a:endParaRPr lang="es-ES" dirty="0"/>
              </a:p>
            </p:txBody>
          </p:sp>
          <p:sp>
            <p:nvSpPr>
              <p:cNvPr id="599" name="Line 514"/>
              <p:cNvSpPr>
                <a:spLocks noChangeShapeType="1"/>
              </p:cNvSpPr>
              <p:nvPr/>
            </p:nvSpPr>
            <p:spPr bwMode="auto">
              <a:xfrm flipV="1">
                <a:off x="1194" y="2991"/>
                <a:ext cx="34"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600" name="Line 515"/>
              <p:cNvSpPr>
                <a:spLocks noChangeShapeType="1"/>
              </p:cNvSpPr>
              <p:nvPr/>
            </p:nvSpPr>
            <p:spPr bwMode="auto">
              <a:xfrm flipH="1" flipV="1">
                <a:off x="1228" y="2991"/>
                <a:ext cx="38"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601" name="Line 516"/>
              <p:cNvSpPr>
                <a:spLocks noChangeShapeType="1"/>
              </p:cNvSpPr>
              <p:nvPr/>
            </p:nvSpPr>
            <p:spPr bwMode="auto">
              <a:xfrm flipV="1">
                <a:off x="1266" y="2991"/>
                <a:ext cx="34"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602" name="Line 517"/>
              <p:cNvSpPr>
                <a:spLocks noChangeShapeType="1"/>
              </p:cNvSpPr>
              <p:nvPr/>
            </p:nvSpPr>
            <p:spPr bwMode="auto">
              <a:xfrm flipH="1" flipV="1">
                <a:off x="1300" y="2991"/>
                <a:ext cx="34"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603" name="Line 518"/>
              <p:cNvSpPr>
                <a:spLocks noChangeShapeType="1"/>
              </p:cNvSpPr>
              <p:nvPr/>
            </p:nvSpPr>
            <p:spPr bwMode="auto">
              <a:xfrm flipV="1">
                <a:off x="1334" y="2991"/>
                <a:ext cx="38"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604" name="Line 519"/>
              <p:cNvSpPr>
                <a:spLocks noChangeShapeType="1"/>
              </p:cNvSpPr>
              <p:nvPr/>
            </p:nvSpPr>
            <p:spPr bwMode="auto">
              <a:xfrm flipH="1" flipV="1">
                <a:off x="1372" y="2991"/>
                <a:ext cx="34"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605" name="Line 520"/>
              <p:cNvSpPr>
                <a:spLocks noChangeShapeType="1"/>
              </p:cNvSpPr>
              <p:nvPr/>
            </p:nvSpPr>
            <p:spPr bwMode="auto">
              <a:xfrm flipV="1">
                <a:off x="1194" y="2991"/>
                <a:ext cx="0" cy="77"/>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606" name="Line 521"/>
              <p:cNvSpPr>
                <a:spLocks noChangeShapeType="1"/>
              </p:cNvSpPr>
              <p:nvPr/>
            </p:nvSpPr>
            <p:spPr bwMode="auto">
              <a:xfrm flipV="1">
                <a:off x="1406" y="2991"/>
                <a:ext cx="0" cy="77"/>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607" name="Rectangle 522"/>
              <p:cNvSpPr>
                <a:spLocks noChangeArrowheads="1"/>
              </p:cNvSpPr>
              <p:nvPr/>
            </p:nvSpPr>
            <p:spPr bwMode="auto">
              <a:xfrm>
                <a:off x="1476" y="2946"/>
                <a:ext cx="81" cy="169"/>
              </a:xfrm>
              <a:prstGeom prst="rect">
                <a:avLst/>
              </a:prstGeom>
              <a:solidFill>
                <a:srgbClr val="0000FF"/>
              </a:solidFill>
              <a:ln w="12700">
                <a:noFill/>
                <a:miter lim="800000"/>
                <a:headEnd/>
                <a:tailEnd/>
              </a:ln>
            </p:spPr>
            <p:txBody>
              <a:bodyPr wrap="none" anchor="ctr"/>
              <a:lstStyle/>
              <a:p>
                <a:pPr eaLnBrk="0" hangingPunct="0"/>
                <a:endParaRPr lang="es-ES" dirty="0"/>
              </a:p>
            </p:txBody>
          </p:sp>
          <p:sp>
            <p:nvSpPr>
              <p:cNvPr id="608" name="Rectangle 523"/>
              <p:cNvSpPr>
                <a:spLocks noChangeArrowheads="1"/>
              </p:cNvSpPr>
              <p:nvPr/>
            </p:nvSpPr>
            <p:spPr bwMode="auto">
              <a:xfrm>
                <a:off x="1407" y="2945"/>
                <a:ext cx="75" cy="170"/>
              </a:xfrm>
              <a:prstGeom prst="rect">
                <a:avLst/>
              </a:prstGeom>
              <a:solidFill>
                <a:srgbClr val="009900"/>
              </a:solidFill>
              <a:ln w="9525">
                <a:noFill/>
                <a:miter lim="800000"/>
                <a:headEnd/>
                <a:tailEnd/>
              </a:ln>
            </p:spPr>
            <p:txBody>
              <a:bodyPr wrap="none" anchor="ctr"/>
              <a:lstStyle/>
              <a:p>
                <a:pPr eaLnBrk="0" hangingPunct="0"/>
                <a:endParaRPr lang="es-ES" dirty="0"/>
              </a:p>
            </p:txBody>
          </p:sp>
        </p:grpSp>
        <p:grpSp>
          <p:nvGrpSpPr>
            <p:cNvPr id="527" name="Group 524"/>
            <p:cNvGrpSpPr>
              <a:grpSpLocks/>
            </p:cNvGrpSpPr>
            <p:nvPr/>
          </p:nvGrpSpPr>
          <p:grpSpPr bwMode="auto">
            <a:xfrm>
              <a:off x="691" y="2316"/>
              <a:ext cx="373" cy="181"/>
              <a:chOff x="691" y="2316"/>
              <a:chExt cx="373" cy="181"/>
            </a:xfrm>
          </p:grpSpPr>
          <p:sp>
            <p:nvSpPr>
              <p:cNvPr id="586" name="Rectangle 525"/>
              <p:cNvSpPr>
                <a:spLocks noChangeArrowheads="1"/>
              </p:cNvSpPr>
              <p:nvPr/>
            </p:nvSpPr>
            <p:spPr bwMode="auto">
              <a:xfrm>
                <a:off x="691" y="2316"/>
                <a:ext cx="373" cy="181"/>
              </a:xfrm>
              <a:prstGeom prst="rect">
                <a:avLst/>
              </a:prstGeom>
              <a:solidFill>
                <a:srgbClr val="9900CC"/>
              </a:solidFill>
              <a:ln w="12700">
                <a:solidFill>
                  <a:schemeClr val="tx1"/>
                </a:solidFill>
                <a:miter lim="800000"/>
                <a:headEnd/>
                <a:tailEnd/>
              </a:ln>
            </p:spPr>
            <p:txBody>
              <a:bodyPr wrap="none" anchor="ctr"/>
              <a:lstStyle/>
              <a:p>
                <a:pPr eaLnBrk="0" hangingPunct="0"/>
                <a:endParaRPr lang="es-ES" dirty="0"/>
              </a:p>
            </p:txBody>
          </p:sp>
          <p:grpSp>
            <p:nvGrpSpPr>
              <p:cNvPr id="587" name="Group 526"/>
              <p:cNvGrpSpPr>
                <a:grpSpLocks/>
              </p:cNvGrpSpPr>
              <p:nvPr/>
            </p:nvGrpSpPr>
            <p:grpSpPr bwMode="auto">
              <a:xfrm>
                <a:off x="696" y="2367"/>
                <a:ext cx="210" cy="78"/>
                <a:chOff x="1098" y="2700"/>
                <a:chExt cx="140" cy="78"/>
              </a:xfrm>
            </p:grpSpPr>
            <p:sp>
              <p:nvSpPr>
                <p:cNvPr id="590" name="Line 527"/>
                <p:cNvSpPr>
                  <a:spLocks noChangeShapeType="1"/>
                </p:cNvSpPr>
                <p:nvPr/>
              </p:nvSpPr>
              <p:spPr bwMode="auto">
                <a:xfrm flipV="1">
                  <a:off x="1098" y="2700"/>
                  <a:ext cx="23"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591" name="Line 528"/>
                <p:cNvSpPr>
                  <a:spLocks noChangeShapeType="1"/>
                </p:cNvSpPr>
                <p:nvPr/>
              </p:nvSpPr>
              <p:spPr bwMode="auto">
                <a:xfrm flipH="1" flipV="1">
                  <a:off x="1121" y="2700"/>
                  <a:ext cx="24"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592" name="Line 529"/>
                <p:cNvSpPr>
                  <a:spLocks noChangeShapeType="1"/>
                </p:cNvSpPr>
                <p:nvPr/>
              </p:nvSpPr>
              <p:spPr bwMode="auto">
                <a:xfrm flipV="1">
                  <a:off x="1145" y="2700"/>
                  <a:ext cx="23"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593" name="Line 530"/>
                <p:cNvSpPr>
                  <a:spLocks noChangeShapeType="1"/>
                </p:cNvSpPr>
                <p:nvPr/>
              </p:nvSpPr>
              <p:spPr bwMode="auto">
                <a:xfrm flipH="1" flipV="1">
                  <a:off x="1168" y="2700"/>
                  <a:ext cx="23"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594" name="Line 531"/>
                <p:cNvSpPr>
                  <a:spLocks noChangeShapeType="1"/>
                </p:cNvSpPr>
                <p:nvPr/>
              </p:nvSpPr>
              <p:spPr bwMode="auto">
                <a:xfrm flipV="1">
                  <a:off x="1191" y="2700"/>
                  <a:ext cx="24"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595" name="Line 532"/>
                <p:cNvSpPr>
                  <a:spLocks noChangeShapeType="1"/>
                </p:cNvSpPr>
                <p:nvPr/>
              </p:nvSpPr>
              <p:spPr bwMode="auto">
                <a:xfrm flipH="1" flipV="1">
                  <a:off x="1215" y="2700"/>
                  <a:ext cx="23"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596" name="Line 533"/>
                <p:cNvSpPr>
                  <a:spLocks noChangeShapeType="1"/>
                </p:cNvSpPr>
                <p:nvPr/>
              </p:nvSpPr>
              <p:spPr bwMode="auto">
                <a:xfrm flipV="1">
                  <a:off x="1098" y="2700"/>
                  <a:ext cx="0" cy="77"/>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597" name="Line 534"/>
                <p:cNvSpPr>
                  <a:spLocks noChangeShapeType="1"/>
                </p:cNvSpPr>
                <p:nvPr/>
              </p:nvSpPr>
              <p:spPr bwMode="auto">
                <a:xfrm flipV="1">
                  <a:off x="1238" y="2700"/>
                  <a:ext cx="0" cy="77"/>
                </a:xfrm>
                <a:prstGeom prst="line">
                  <a:avLst/>
                </a:prstGeom>
                <a:noFill/>
                <a:ln w="12700">
                  <a:solidFill>
                    <a:schemeClr val="tx1"/>
                  </a:solidFill>
                  <a:round/>
                  <a:headEnd type="none" w="sm" len="sm"/>
                  <a:tailEnd type="none" w="sm" len="sm"/>
                </a:ln>
              </p:spPr>
              <p:txBody>
                <a:bodyPr wrap="none" anchor="ctr"/>
                <a:lstStyle/>
                <a:p>
                  <a:endParaRPr lang="es-ES" dirty="0"/>
                </a:p>
              </p:txBody>
            </p:sp>
          </p:grpSp>
          <p:sp>
            <p:nvSpPr>
              <p:cNvPr id="588" name="Rectangle 535"/>
              <p:cNvSpPr>
                <a:spLocks noChangeArrowheads="1"/>
              </p:cNvSpPr>
              <p:nvPr/>
            </p:nvSpPr>
            <p:spPr bwMode="auto">
              <a:xfrm>
                <a:off x="982" y="2322"/>
                <a:ext cx="77" cy="169"/>
              </a:xfrm>
              <a:prstGeom prst="rect">
                <a:avLst/>
              </a:prstGeom>
              <a:solidFill>
                <a:srgbClr val="0000FF"/>
              </a:solidFill>
              <a:ln w="12700">
                <a:noFill/>
                <a:miter lim="800000"/>
                <a:headEnd/>
                <a:tailEnd/>
              </a:ln>
            </p:spPr>
            <p:txBody>
              <a:bodyPr wrap="none" anchor="ctr"/>
              <a:lstStyle/>
              <a:p>
                <a:pPr eaLnBrk="0" hangingPunct="0"/>
                <a:endParaRPr lang="es-ES" dirty="0"/>
              </a:p>
            </p:txBody>
          </p:sp>
          <p:sp>
            <p:nvSpPr>
              <p:cNvPr id="589" name="Rectangle 536"/>
              <p:cNvSpPr>
                <a:spLocks noChangeArrowheads="1"/>
              </p:cNvSpPr>
              <p:nvPr/>
            </p:nvSpPr>
            <p:spPr bwMode="auto">
              <a:xfrm>
                <a:off x="909" y="2321"/>
                <a:ext cx="75" cy="170"/>
              </a:xfrm>
              <a:prstGeom prst="rect">
                <a:avLst/>
              </a:prstGeom>
              <a:solidFill>
                <a:srgbClr val="009900"/>
              </a:solidFill>
              <a:ln w="9525">
                <a:noFill/>
                <a:miter lim="800000"/>
                <a:headEnd/>
                <a:tailEnd/>
              </a:ln>
            </p:spPr>
            <p:txBody>
              <a:bodyPr wrap="none" anchor="ctr"/>
              <a:lstStyle/>
              <a:p>
                <a:pPr eaLnBrk="0" hangingPunct="0"/>
                <a:endParaRPr lang="es-ES" dirty="0"/>
              </a:p>
            </p:txBody>
          </p:sp>
        </p:grpSp>
        <p:grpSp>
          <p:nvGrpSpPr>
            <p:cNvPr id="528" name="Group 537"/>
            <p:cNvGrpSpPr>
              <a:grpSpLocks/>
            </p:cNvGrpSpPr>
            <p:nvPr/>
          </p:nvGrpSpPr>
          <p:grpSpPr bwMode="auto">
            <a:xfrm>
              <a:off x="3172" y="2177"/>
              <a:ext cx="336" cy="264"/>
              <a:chOff x="3172" y="2177"/>
              <a:chExt cx="336" cy="264"/>
            </a:xfrm>
          </p:grpSpPr>
          <p:grpSp>
            <p:nvGrpSpPr>
              <p:cNvPr id="580" name="Group 538"/>
              <p:cNvGrpSpPr>
                <a:grpSpLocks/>
              </p:cNvGrpSpPr>
              <p:nvPr/>
            </p:nvGrpSpPr>
            <p:grpSpPr bwMode="auto">
              <a:xfrm>
                <a:off x="3173" y="2177"/>
                <a:ext cx="335" cy="264"/>
                <a:chOff x="3173" y="2177"/>
                <a:chExt cx="335" cy="264"/>
              </a:xfrm>
            </p:grpSpPr>
            <p:sp>
              <p:nvSpPr>
                <p:cNvPr id="584" name="Oval 539"/>
                <p:cNvSpPr>
                  <a:spLocks noChangeArrowheads="1"/>
                </p:cNvSpPr>
                <p:nvPr/>
              </p:nvSpPr>
              <p:spPr bwMode="auto">
                <a:xfrm>
                  <a:off x="3173" y="2177"/>
                  <a:ext cx="335" cy="264"/>
                </a:xfrm>
                <a:prstGeom prst="ellipse">
                  <a:avLst/>
                </a:prstGeom>
                <a:solidFill>
                  <a:schemeClr val="accent1"/>
                </a:solidFill>
                <a:ln w="28575">
                  <a:noFill/>
                  <a:round/>
                  <a:headEnd type="none" w="sm" len="sm"/>
                  <a:tailEnd type="none" w="sm" len="sm"/>
                </a:ln>
              </p:spPr>
              <p:txBody>
                <a:bodyPr wrap="none" anchor="ctr"/>
                <a:lstStyle/>
                <a:p>
                  <a:pPr eaLnBrk="0" hangingPunct="0"/>
                  <a:endParaRPr lang="es-ES" dirty="0"/>
                </a:p>
              </p:txBody>
            </p:sp>
            <p:sp>
              <p:nvSpPr>
                <p:cNvPr id="585" name="Oval 540"/>
                <p:cNvSpPr>
                  <a:spLocks noChangeArrowheads="1"/>
                </p:cNvSpPr>
                <p:nvPr/>
              </p:nvSpPr>
              <p:spPr bwMode="auto">
                <a:xfrm>
                  <a:off x="3173" y="2177"/>
                  <a:ext cx="335" cy="264"/>
                </a:xfrm>
                <a:prstGeom prst="ellipse">
                  <a:avLst/>
                </a:prstGeom>
                <a:noFill/>
                <a:ln w="28575">
                  <a:solidFill>
                    <a:schemeClr val="tx1"/>
                  </a:solidFill>
                  <a:round/>
                  <a:headEnd type="none" w="sm" len="sm"/>
                  <a:tailEnd type="none" w="sm" len="sm"/>
                </a:ln>
              </p:spPr>
              <p:txBody>
                <a:bodyPr wrap="none" anchor="ctr"/>
                <a:lstStyle/>
                <a:p>
                  <a:pPr eaLnBrk="0" hangingPunct="0"/>
                  <a:endParaRPr lang="es-ES" dirty="0"/>
                </a:p>
              </p:txBody>
            </p:sp>
          </p:grpSp>
          <p:grpSp>
            <p:nvGrpSpPr>
              <p:cNvPr id="581" name="Group 541"/>
              <p:cNvGrpSpPr>
                <a:grpSpLocks/>
              </p:cNvGrpSpPr>
              <p:nvPr/>
            </p:nvGrpSpPr>
            <p:grpSpPr bwMode="auto">
              <a:xfrm>
                <a:off x="3172" y="2238"/>
                <a:ext cx="335" cy="197"/>
                <a:chOff x="3172" y="2242"/>
                <a:chExt cx="335" cy="197"/>
              </a:xfrm>
            </p:grpSpPr>
            <p:sp>
              <p:nvSpPr>
                <p:cNvPr id="582" name="Freeform 542"/>
                <p:cNvSpPr>
                  <a:spLocks/>
                </p:cNvSpPr>
                <p:nvPr/>
              </p:nvSpPr>
              <p:spPr bwMode="auto">
                <a:xfrm>
                  <a:off x="3172" y="2246"/>
                  <a:ext cx="334" cy="193"/>
                </a:xfrm>
                <a:custGeom>
                  <a:avLst/>
                  <a:gdLst>
                    <a:gd name="T0" fmla="*/ 176 w 334"/>
                    <a:gd name="T1" fmla="*/ 193 h 193"/>
                    <a:gd name="T2" fmla="*/ 121 w 334"/>
                    <a:gd name="T3" fmla="*/ 186 h 193"/>
                    <a:gd name="T4" fmla="*/ 85 w 334"/>
                    <a:gd name="T5" fmla="*/ 174 h 193"/>
                    <a:gd name="T6" fmla="*/ 42 w 334"/>
                    <a:gd name="T7" fmla="*/ 146 h 193"/>
                    <a:gd name="T8" fmla="*/ 16 w 334"/>
                    <a:gd name="T9" fmla="*/ 110 h 193"/>
                    <a:gd name="T10" fmla="*/ 0 w 334"/>
                    <a:gd name="T11" fmla="*/ 69 h 193"/>
                    <a:gd name="T12" fmla="*/ 62 w 334"/>
                    <a:gd name="T13" fmla="*/ 18 h 193"/>
                    <a:gd name="T14" fmla="*/ 120 w 334"/>
                    <a:gd name="T15" fmla="*/ 0 h 193"/>
                    <a:gd name="T16" fmla="*/ 230 w 334"/>
                    <a:gd name="T17" fmla="*/ 2 h 193"/>
                    <a:gd name="T18" fmla="*/ 294 w 334"/>
                    <a:gd name="T19" fmla="*/ 26 h 193"/>
                    <a:gd name="T20" fmla="*/ 334 w 334"/>
                    <a:gd name="T21" fmla="*/ 75 h 193"/>
                    <a:gd name="T22" fmla="*/ 318 w 334"/>
                    <a:gd name="T23" fmla="*/ 116 h 193"/>
                    <a:gd name="T24" fmla="*/ 294 w 334"/>
                    <a:gd name="T25" fmla="*/ 147 h 193"/>
                    <a:gd name="T26" fmla="*/ 256 w 334"/>
                    <a:gd name="T27" fmla="*/ 171 h 193"/>
                    <a:gd name="T28" fmla="*/ 229 w 334"/>
                    <a:gd name="T29" fmla="*/ 182 h 193"/>
                    <a:gd name="T30" fmla="*/ 176 w 334"/>
                    <a:gd name="T31" fmla="*/ 193 h 19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4"/>
                    <a:gd name="T49" fmla="*/ 0 h 193"/>
                    <a:gd name="T50" fmla="*/ 334 w 334"/>
                    <a:gd name="T51" fmla="*/ 193 h 19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4" h="193">
                      <a:moveTo>
                        <a:pt x="176" y="193"/>
                      </a:moveTo>
                      <a:lnTo>
                        <a:pt x="121" y="186"/>
                      </a:lnTo>
                      <a:lnTo>
                        <a:pt x="85" y="174"/>
                      </a:lnTo>
                      <a:lnTo>
                        <a:pt x="42" y="146"/>
                      </a:lnTo>
                      <a:lnTo>
                        <a:pt x="16" y="110"/>
                      </a:lnTo>
                      <a:lnTo>
                        <a:pt x="0" y="69"/>
                      </a:lnTo>
                      <a:lnTo>
                        <a:pt x="62" y="18"/>
                      </a:lnTo>
                      <a:lnTo>
                        <a:pt x="120" y="0"/>
                      </a:lnTo>
                      <a:lnTo>
                        <a:pt x="230" y="2"/>
                      </a:lnTo>
                      <a:lnTo>
                        <a:pt x="294" y="26"/>
                      </a:lnTo>
                      <a:lnTo>
                        <a:pt x="334" y="75"/>
                      </a:lnTo>
                      <a:lnTo>
                        <a:pt x="318" y="116"/>
                      </a:lnTo>
                      <a:lnTo>
                        <a:pt x="294" y="147"/>
                      </a:lnTo>
                      <a:lnTo>
                        <a:pt x="256" y="171"/>
                      </a:lnTo>
                      <a:lnTo>
                        <a:pt x="229" y="182"/>
                      </a:lnTo>
                      <a:lnTo>
                        <a:pt x="176" y="193"/>
                      </a:lnTo>
                    </a:path>
                  </a:pathLst>
                </a:custGeom>
                <a:solidFill>
                  <a:srgbClr val="0000FF"/>
                </a:solidFill>
                <a:ln w="9525" cap="rnd">
                  <a:noFill/>
                  <a:round/>
                  <a:headEnd/>
                  <a:tailEnd/>
                </a:ln>
              </p:spPr>
              <p:txBody>
                <a:bodyPr/>
                <a:lstStyle/>
                <a:p>
                  <a:endParaRPr lang="es-ES" dirty="0"/>
                </a:p>
              </p:txBody>
            </p:sp>
            <p:sp>
              <p:nvSpPr>
                <p:cNvPr id="583" name="Freeform 543"/>
                <p:cNvSpPr>
                  <a:spLocks/>
                </p:cNvSpPr>
                <p:nvPr/>
              </p:nvSpPr>
              <p:spPr bwMode="auto">
                <a:xfrm>
                  <a:off x="3177" y="2242"/>
                  <a:ext cx="330" cy="76"/>
                </a:xfrm>
                <a:custGeom>
                  <a:avLst/>
                  <a:gdLst>
                    <a:gd name="T0" fmla="*/ 0 w 330"/>
                    <a:gd name="T1" fmla="*/ 102 h 102"/>
                    <a:gd name="T2" fmla="*/ 29 w 330"/>
                    <a:gd name="T3" fmla="*/ 53 h 102"/>
                    <a:gd name="T4" fmla="*/ 57 w 330"/>
                    <a:gd name="T5" fmla="*/ 24 h 102"/>
                    <a:gd name="T6" fmla="*/ 111 w 330"/>
                    <a:gd name="T7" fmla="*/ 0 h 102"/>
                    <a:gd name="T8" fmla="*/ 212 w 330"/>
                    <a:gd name="T9" fmla="*/ 2 h 102"/>
                    <a:gd name="T10" fmla="*/ 257 w 330"/>
                    <a:gd name="T11" fmla="*/ 15 h 102"/>
                    <a:gd name="T12" fmla="*/ 290 w 330"/>
                    <a:gd name="T13" fmla="*/ 42 h 102"/>
                    <a:gd name="T14" fmla="*/ 330 w 330"/>
                    <a:gd name="T15" fmla="*/ 95 h 102"/>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102"/>
                    <a:gd name="T26" fmla="*/ 330 w 330"/>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102">
                      <a:moveTo>
                        <a:pt x="0" y="102"/>
                      </a:moveTo>
                      <a:lnTo>
                        <a:pt x="29" y="53"/>
                      </a:lnTo>
                      <a:lnTo>
                        <a:pt x="57" y="24"/>
                      </a:lnTo>
                      <a:lnTo>
                        <a:pt x="111" y="0"/>
                      </a:lnTo>
                      <a:lnTo>
                        <a:pt x="212" y="2"/>
                      </a:lnTo>
                      <a:lnTo>
                        <a:pt x="257" y="15"/>
                      </a:lnTo>
                      <a:lnTo>
                        <a:pt x="290" y="42"/>
                      </a:lnTo>
                      <a:lnTo>
                        <a:pt x="330" y="95"/>
                      </a:lnTo>
                    </a:path>
                  </a:pathLst>
                </a:custGeom>
                <a:noFill/>
                <a:ln w="19050" cap="flat" cmpd="sng">
                  <a:solidFill>
                    <a:srgbClr val="CC3300"/>
                  </a:solidFill>
                  <a:prstDash val="solid"/>
                  <a:round/>
                  <a:headEnd type="none" w="sm" len="sm"/>
                  <a:tailEnd type="none" w="sm" len="sm"/>
                </a:ln>
              </p:spPr>
              <p:txBody>
                <a:bodyPr wrap="none" anchor="ctr"/>
                <a:lstStyle/>
                <a:p>
                  <a:endParaRPr lang="es-ES" dirty="0"/>
                </a:p>
              </p:txBody>
            </p:sp>
          </p:grpSp>
        </p:grpSp>
        <p:grpSp>
          <p:nvGrpSpPr>
            <p:cNvPr id="529" name="Group 544"/>
            <p:cNvGrpSpPr>
              <a:grpSpLocks/>
            </p:cNvGrpSpPr>
            <p:nvPr/>
          </p:nvGrpSpPr>
          <p:grpSpPr bwMode="auto">
            <a:xfrm>
              <a:off x="882" y="744"/>
              <a:ext cx="1397" cy="726"/>
              <a:chOff x="882" y="744"/>
              <a:chExt cx="1397" cy="726"/>
            </a:xfrm>
          </p:grpSpPr>
          <p:grpSp>
            <p:nvGrpSpPr>
              <p:cNvPr id="530" name="Group 545"/>
              <p:cNvGrpSpPr>
                <a:grpSpLocks/>
              </p:cNvGrpSpPr>
              <p:nvPr/>
            </p:nvGrpSpPr>
            <p:grpSpPr bwMode="auto">
              <a:xfrm>
                <a:off x="882" y="744"/>
                <a:ext cx="1050" cy="589"/>
                <a:chOff x="882" y="744"/>
                <a:chExt cx="1050" cy="589"/>
              </a:xfrm>
            </p:grpSpPr>
            <p:sp>
              <p:nvSpPr>
                <p:cNvPr id="541" name="Rectangle 546"/>
                <p:cNvSpPr>
                  <a:spLocks noChangeArrowheads="1"/>
                </p:cNvSpPr>
                <p:nvPr/>
              </p:nvSpPr>
              <p:spPr bwMode="auto">
                <a:xfrm rot="10800000">
                  <a:off x="1237" y="1152"/>
                  <a:ext cx="435" cy="181"/>
                </a:xfrm>
                <a:prstGeom prst="rect">
                  <a:avLst/>
                </a:prstGeom>
                <a:solidFill>
                  <a:schemeClr val="bg1"/>
                </a:solidFill>
                <a:ln w="12700">
                  <a:solidFill>
                    <a:schemeClr val="tx1"/>
                  </a:solidFill>
                  <a:miter lim="800000"/>
                  <a:headEnd/>
                  <a:tailEnd/>
                </a:ln>
              </p:spPr>
              <p:txBody>
                <a:bodyPr wrap="none" anchor="ctr"/>
                <a:lstStyle/>
                <a:p>
                  <a:pPr eaLnBrk="0" hangingPunct="0"/>
                  <a:endParaRPr lang="es-ES" dirty="0"/>
                </a:p>
              </p:txBody>
            </p:sp>
            <p:grpSp>
              <p:nvGrpSpPr>
                <p:cNvPr id="542" name="Group 547"/>
                <p:cNvGrpSpPr>
                  <a:grpSpLocks/>
                </p:cNvGrpSpPr>
                <p:nvPr/>
              </p:nvGrpSpPr>
              <p:grpSpPr bwMode="auto">
                <a:xfrm rot="10800000">
                  <a:off x="1404" y="1168"/>
                  <a:ext cx="256" cy="150"/>
                  <a:chOff x="1032" y="944"/>
                  <a:chExt cx="172" cy="150"/>
                </a:xfrm>
              </p:grpSpPr>
              <p:sp>
                <p:nvSpPr>
                  <p:cNvPr id="572" name="Line 548"/>
                  <p:cNvSpPr>
                    <a:spLocks noChangeShapeType="1"/>
                  </p:cNvSpPr>
                  <p:nvPr/>
                </p:nvSpPr>
                <p:spPr bwMode="auto">
                  <a:xfrm flipV="1">
                    <a:off x="1032" y="944"/>
                    <a:ext cx="28" cy="150"/>
                  </a:xfrm>
                  <a:prstGeom prst="line">
                    <a:avLst/>
                  </a:prstGeom>
                  <a:noFill/>
                  <a:ln w="25400">
                    <a:solidFill>
                      <a:schemeClr val="tx1"/>
                    </a:solidFill>
                    <a:round/>
                    <a:headEnd type="none" w="sm" len="sm"/>
                    <a:tailEnd type="none" w="sm" len="sm"/>
                  </a:ln>
                </p:spPr>
                <p:txBody>
                  <a:bodyPr wrap="none" anchor="ctr"/>
                  <a:lstStyle/>
                  <a:p>
                    <a:endParaRPr lang="es-ES" dirty="0"/>
                  </a:p>
                </p:txBody>
              </p:sp>
              <p:sp>
                <p:nvSpPr>
                  <p:cNvPr id="573" name="Line 549"/>
                  <p:cNvSpPr>
                    <a:spLocks noChangeShapeType="1"/>
                  </p:cNvSpPr>
                  <p:nvPr/>
                </p:nvSpPr>
                <p:spPr bwMode="auto">
                  <a:xfrm flipH="1" flipV="1">
                    <a:off x="1060" y="944"/>
                    <a:ext cx="30" cy="150"/>
                  </a:xfrm>
                  <a:prstGeom prst="line">
                    <a:avLst/>
                  </a:prstGeom>
                  <a:noFill/>
                  <a:ln w="25400">
                    <a:solidFill>
                      <a:schemeClr val="tx1"/>
                    </a:solidFill>
                    <a:round/>
                    <a:headEnd type="none" w="sm" len="sm"/>
                    <a:tailEnd type="none" w="sm" len="sm"/>
                  </a:ln>
                </p:spPr>
                <p:txBody>
                  <a:bodyPr wrap="none" anchor="ctr"/>
                  <a:lstStyle/>
                  <a:p>
                    <a:endParaRPr lang="es-ES" dirty="0"/>
                  </a:p>
                </p:txBody>
              </p:sp>
              <p:sp>
                <p:nvSpPr>
                  <p:cNvPr id="574" name="Line 550"/>
                  <p:cNvSpPr>
                    <a:spLocks noChangeShapeType="1"/>
                  </p:cNvSpPr>
                  <p:nvPr/>
                </p:nvSpPr>
                <p:spPr bwMode="auto">
                  <a:xfrm flipV="1">
                    <a:off x="1090" y="944"/>
                    <a:ext cx="28" cy="150"/>
                  </a:xfrm>
                  <a:prstGeom prst="line">
                    <a:avLst/>
                  </a:prstGeom>
                  <a:noFill/>
                  <a:ln w="25400">
                    <a:solidFill>
                      <a:schemeClr val="tx1"/>
                    </a:solidFill>
                    <a:round/>
                    <a:headEnd type="none" w="sm" len="sm"/>
                    <a:tailEnd type="none" w="sm" len="sm"/>
                  </a:ln>
                </p:spPr>
                <p:txBody>
                  <a:bodyPr wrap="none" anchor="ctr"/>
                  <a:lstStyle/>
                  <a:p>
                    <a:endParaRPr lang="es-ES" dirty="0"/>
                  </a:p>
                </p:txBody>
              </p:sp>
              <p:sp>
                <p:nvSpPr>
                  <p:cNvPr id="575" name="Line 551"/>
                  <p:cNvSpPr>
                    <a:spLocks noChangeShapeType="1"/>
                  </p:cNvSpPr>
                  <p:nvPr/>
                </p:nvSpPr>
                <p:spPr bwMode="auto">
                  <a:xfrm flipH="1" flipV="1">
                    <a:off x="1118" y="944"/>
                    <a:ext cx="28" cy="150"/>
                  </a:xfrm>
                  <a:prstGeom prst="line">
                    <a:avLst/>
                  </a:prstGeom>
                  <a:noFill/>
                  <a:ln w="25400">
                    <a:solidFill>
                      <a:schemeClr val="tx1"/>
                    </a:solidFill>
                    <a:round/>
                    <a:headEnd type="none" w="sm" len="sm"/>
                    <a:tailEnd type="none" w="sm" len="sm"/>
                  </a:ln>
                </p:spPr>
                <p:txBody>
                  <a:bodyPr wrap="none" anchor="ctr"/>
                  <a:lstStyle/>
                  <a:p>
                    <a:endParaRPr lang="es-ES" dirty="0"/>
                  </a:p>
                </p:txBody>
              </p:sp>
              <p:sp>
                <p:nvSpPr>
                  <p:cNvPr id="576" name="Line 552"/>
                  <p:cNvSpPr>
                    <a:spLocks noChangeShapeType="1"/>
                  </p:cNvSpPr>
                  <p:nvPr/>
                </p:nvSpPr>
                <p:spPr bwMode="auto">
                  <a:xfrm flipV="1">
                    <a:off x="1146" y="944"/>
                    <a:ext cx="30" cy="150"/>
                  </a:xfrm>
                  <a:prstGeom prst="line">
                    <a:avLst/>
                  </a:prstGeom>
                  <a:noFill/>
                  <a:ln w="25400">
                    <a:solidFill>
                      <a:schemeClr val="tx1"/>
                    </a:solidFill>
                    <a:round/>
                    <a:headEnd type="none" w="sm" len="sm"/>
                    <a:tailEnd type="none" w="sm" len="sm"/>
                  </a:ln>
                </p:spPr>
                <p:txBody>
                  <a:bodyPr wrap="none" anchor="ctr"/>
                  <a:lstStyle/>
                  <a:p>
                    <a:endParaRPr lang="es-ES" dirty="0"/>
                  </a:p>
                </p:txBody>
              </p:sp>
              <p:sp>
                <p:nvSpPr>
                  <p:cNvPr id="577" name="Line 553"/>
                  <p:cNvSpPr>
                    <a:spLocks noChangeShapeType="1"/>
                  </p:cNvSpPr>
                  <p:nvPr/>
                </p:nvSpPr>
                <p:spPr bwMode="auto">
                  <a:xfrm flipH="1" flipV="1">
                    <a:off x="1176" y="944"/>
                    <a:ext cx="28" cy="150"/>
                  </a:xfrm>
                  <a:prstGeom prst="line">
                    <a:avLst/>
                  </a:prstGeom>
                  <a:noFill/>
                  <a:ln w="25400">
                    <a:solidFill>
                      <a:schemeClr val="tx1"/>
                    </a:solidFill>
                    <a:round/>
                    <a:headEnd type="none" w="sm" len="sm"/>
                    <a:tailEnd type="none" w="sm" len="sm"/>
                  </a:ln>
                </p:spPr>
                <p:txBody>
                  <a:bodyPr wrap="none" anchor="ctr"/>
                  <a:lstStyle/>
                  <a:p>
                    <a:endParaRPr lang="es-ES" dirty="0"/>
                  </a:p>
                </p:txBody>
              </p:sp>
              <p:sp>
                <p:nvSpPr>
                  <p:cNvPr id="578" name="Line 554"/>
                  <p:cNvSpPr>
                    <a:spLocks noChangeShapeType="1"/>
                  </p:cNvSpPr>
                  <p:nvPr/>
                </p:nvSpPr>
                <p:spPr bwMode="auto">
                  <a:xfrm flipV="1">
                    <a:off x="1032" y="944"/>
                    <a:ext cx="0" cy="148"/>
                  </a:xfrm>
                  <a:prstGeom prst="line">
                    <a:avLst/>
                  </a:prstGeom>
                  <a:noFill/>
                  <a:ln w="25400">
                    <a:solidFill>
                      <a:schemeClr val="tx1"/>
                    </a:solidFill>
                    <a:round/>
                    <a:headEnd type="none" w="sm" len="sm"/>
                    <a:tailEnd type="none" w="sm" len="sm"/>
                  </a:ln>
                </p:spPr>
                <p:txBody>
                  <a:bodyPr wrap="none" anchor="ctr"/>
                  <a:lstStyle/>
                  <a:p>
                    <a:endParaRPr lang="es-ES" dirty="0"/>
                  </a:p>
                </p:txBody>
              </p:sp>
              <p:sp>
                <p:nvSpPr>
                  <p:cNvPr id="579" name="Line 555"/>
                  <p:cNvSpPr>
                    <a:spLocks noChangeShapeType="1"/>
                  </p:cNvSpPr>
                  <p:nvPr/>
                </p:nvSpPr>
                <p:spPr bwMode="auto">
                  <a:xfrm flipV="1">
                    <a:off x="1204" y="944"/>
                    <a:ext cx="0" cy="148"/>
                  </a:xfrm>
                  <a:prstGeom prst="line">
                    <a:avLst/>
                  </a:prstGeom>
                  <a:noFill/>
                  <a:ln w="25400">
                    <a:solidFill>
                      <a:schemeClr val="tx1"/>
                    </a:solidFill>
                    <a:round/>
                    <a:headEnd type="none" w="sm" len="sm"/>
                    <a:tailEnd type="none" w="sm" len="sm"/>
                  </a:ln>
                </p:spPr>
                <p:txBody>
                  <a:bodyPr wrap="none" anchor="ctr"/>
                  <a:lstStyle/>
                  <a:p>
                    <a:endParaRPr lang="es-ES" dirty="0"/>
                  </a:p>
                </p:txBody>
              </p:sp>
            </p:grpSp>
            <p:sp>
              <p:nvSpPr>
                <p:cNvPr id="543" name="Rectangle 556"/>
                <p:cNvSpPr>
                  <a:spLocks noChangeArrowheads="1"/>
                </p:cNvSpPr>
                <p:nvPr/>
              </p:nvSpPr>
              <p:spPr bwMode="auto">
                <a:xfrm rot="10800000">
                  <a:off x="1324" y="1158"/>
                  <a:ext cx="75" cy="170"/>
                </a:xfrm>
                <a:prstGeom prst="rect">
                  <a:avLst/>
                </a:prstGeom>
                <a:solidFill>
                  <a:srgbClr val="009900"/>
                </a:solidFill>
                <a:ln w="9525">
                  <a:noFill/>
                  <a:miter lim="800000"/>
                  <a:headEnd/>
                  <a:tailEnd/>
                </a:ln>
              </p:spPr>
              <p:txBody>
                <a:bodyPr wrap="none" anchor="ctr"/>
                <a:lstStyle/>
                <a:p>
                  <a:pPr eaLnBrk="0" hangingPunct="0"/>
                  <a:endParaRPr lang="es-ES" dirty="0"/>
                </a:p>
              </p:txBody>
            </p:sp>
            <p:sp>
              <p:nvSpPr>
                <p:cNvPr id="544" name="Rectangle 557"/>
                <p:cNvSpPr>
                  <a:spLocks noChangeArrowheads="1"/>
                </p:cNvSpPr>
                <p:nvPr/>
              </p:nvSpPr>
              <p:spPr bwMode="auto">
                <a:xfrm rot="-5400000">
                  <a:off x="1198" y="1199"/>
                  <a:ext cx="171" cy="87"/>
                </a:xfrm>
                <a:prstGeom prst="rect">
                  <a:avLst/>
                </a:prstGeom>
                <a:solidFill>
                  <a:srgbClr val="9D00AE"/>
                </a:solidFill>
                <a:ln w="12700">
                  <a:noFill/>
                  <a:miter lim="800000"/>
                  <a:headEnd type="none" w="sm" len="sm"/>
                  <a:tailEnd type="none" w="sm" len="sm"/>
                </a:ln>
              </p:spPr>
              <p:txBody>
                <a:bodyPr wrap="none" anchor="ctr"/>
                <a:lstStyle/>
                <a:p>
                  <a:pPr eaLnBrk="0" hangingPunct="0"/>
                  <a:endParaRPr lang="es-ES" dirty="0"/>
                </a:p>
              </p:txBody>
            </p:sp>
            <p:sp>
              <p:nvSpPr>
                <p:cNvPr id="545" name="Rectangle 558"/>
                <p:cNvSpPr>
                  <a:spLocks noChangeArrowheads="1"/>
                </p:cNvSpPr>
                <p:nvPr/>
              </p:nvSpPr>
              <p:spPr bwMode="auto">
                <a:xfrm>
                  <a:off x="882" y="942"/>
                  <a:ext cx="437" cy="181"/>
                </a:xfrm>
                <a:prstGeom prst="rect">
                  <a:avLst/>
                </a:prstGeom>
                <a:solidFill>
                  <a:srgbClr val="9D00AE"/>
                </a:solidFill>
                <a:ln w="12700">
                  <a:solidFill>
                    <a:schemeClr val="tx1"/>
                  </a:solidFill>
                  <a:miter lim="800000"/>
                  <a:headEnd/>
                  <a:tailEnd/>
                </a:ln>
              </p:spPr>
              <p:txBody>
                <a:bodyPr wrap="none" anchor="ctr"/>
                <a:lstStyle/>
                <a:p>
                  <a:pPr eaLnBrk="0" hangingPunct="0"/>
                  <a:endParaRPr lang="es-ES" dirty="0"/>
                </a:p>
              </p:txBody>
            </p:sp>
            <p:grpSp>
              <p:nvGrpSpPr>
                <p:cNvPr id="546" name="Group 559"/>
                <p:cNvGrpSpPr>
                  <a:grpSpLocks/>
                </p:cNvGrpSpPr>
                <p:nvPr/>
              </p:nvGrpSpPr>
              <p:grpSpPr bwMode="auto">
                <a:xfrm>
                  <a:off x="891" y="974"/>
                  <a:ext cx="136" cy="112"/>
                  <a:chOff x="1027" y="1192"/>
                  <a:chExt cx="140" cy="78"/>
                </a:xfrm>
              </p:grpSpPr>
              <p:sp>
                <p:nvSpPr>
                  <p:cNvPr id="564" name="Line 560"/>
                  <p:cNvSpPr>
                    <a:spLocks noChangeShapeType="1"/>
                  </p:cNvSpPr>
                  <p:nvPr/>
                </p:nvSpPr>
                <p:spPr bwMode="auto">
                  <a:xfrm flipV="1">
                    <a:off x="1027"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65" name="Line 561"/>
                  <p:cNvSpPr>
                    <a:spLocks noChangeShapeType="1"/>
                  </p:cNvSpPr>
                  <p:nvPr/>
                </p:nvSpPr>
                <p:spPr bwMode="auto">
                  <a:xfrm flipH="1" flipV="1">
                    <a:off x="1050" y="1192"/>
                    <a:ext cx="24"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66" name="Line 562"/>
                  <p:cNvSpPr>
                    <a:spLocks noChangeShapeType="1"/>
                  </p:cNvSpPr>
                  <p:nvPr/>
                </p:nvSpPr>
                <p:spPr bwMode="auto">
                  <a:xfrm flipV="1">
                    <a:off x="1074"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67" name="Line 563"/>
                  <p:cNvSpPr>
                    <a:spLocks noChangeShapeType="1"/>
                  </p:cNvSpPr>
                  <p:nvPr/>
                </p:nvSpPr>
                <p:spPr bwMode="auto">
                  <a:xfrm flipH="1" flipV="1">
                    <a:off x="1097"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68" name="Line 564"/>
                  <p:cNvSpPr>
                    <a:spLocks noChangeShapeType="1"/>
                  </p:cNvSpPr>
                  <p:nvPr/>
                </p:nvSpPr>
                <p:spPr bwMode="auto">
                  <a:xfrm flipV="1">
                    <a:off x="1120" y="1192"/>
                    <a:ext cx="24"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69" name="Line 565"/>
                  <p:cNvSpPr>
                    <a:spLocks noChangeShapeType="1"/>
                  </p:cNvSpPr>
                  <p:nvPr/>
                </p:nvSpPr>
                <p:spPr bwMode="auto">
                  <a:xfrm flipH="1" flipV="1">
                    <a:off x="1144"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70" name="Line 566"/>
                  <p:cNvSpPr>
                    <a:spLocks noChangeShapeType="1"/>
                  </p:cNvSpPr>
                  <p:nvPr/>
                </p:nvSpPr>
                <p:spPr bwMode="auto">
                  <a:xfrm flipV="1">
                    <a:off x="1027" y="1192"/>
                    <a:ext cx="0" cy="77"/>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71" name="Line 567"/>
                  <p:cNvSpPr>
                    <a:spLocks noChangeShapeType="1"/>
                  </p:cNvSpPr>
                  <p:nvPr/>
                </p:nvSpPr>
                <p:spPr bwMode="auto">
                  <a:xfrm flipV="1">
                    <a:off x="1167" y="1192"/>
                    <a:ext cx="0" cy="77"/>
                  </a:xfrm>
                  <a:prstGeom prst="line">
                    <a:avLst/>
                  </a:prstGeom>
                  <a:noFill/>
                  <a:ln w="12700">
                    <a:solidFill>
                      <a:schemeClr val="bg1"/>
                    </a:solidFill>
                    <a:round/>
                    <a:headEnd type="none" w="sm" len="sm"/>
                    <a:tailEnd type="none" w="sm" len="sm"/>
                  </a:ln>
                </p:spPr>
                <p:txBody>
                  <a:bodyPr wrap="none" anchor="ctr"/>
                  <a:lstStyle/>
                  <a:p>
                    <a:endParaRPr lang="es-ES" dirty="0"/>
                  </a:p>
                </p:txBody>
              </p:sp>
            </p:grpSp>
            <p:sp>
              <p:nvSpPr>
                <p:cNvPr id="547" name="Rectangle 568"/>
                <p:cNvSpPr>
                  <a:spLocks noChangeArrowheads="1"/>
                </p:cNvSpPr>
                <p:nvPr/>
              </p:nvSpPr>
              <p:spPr bwMode="auto">
                <a:xfrm>
                  <a:off x="1030" y="946"/>
                  <a:ext cx="75" cy="173"/>
                </a:xfrm>
                <a:prstGeom prst="rect">
                  <a:avLst/>
                </a:prstGeom>
                <a:solidFill>
                  <a:srgbClr val="009900"/>
                </a:solidFill>
                <a:ln w="9525">
                  <a:noFill/>
                  <a:miter lim="800000"/>
                  <a:headEnd/>
                  <a:tailEnd/>
                </a:ln>
              </p:spPr>
              <p:txBody>
                <a:bodyPr wrap="none" anchor="ctr"/>
                <a:lstStyle/>
                <a:p>
                  <a:pPr eaLnBrk="0" hangingPunct="0"/>
                  <a:endParaRPr lang="es-ES" dirty="0"/>
                </a:p>
              </p:txBody>
            </p:sp>
            <p:grpSp>
              <p:nvGrpSpPr>
                <p:cNvPr id="548" name="Group 569"/>
                <p:cNvGrpSpPr>
                  <a:grpSpLocks/>
                </p:cNvGrpSpPr>
                <p:nvPr/>
              </p:nvGrpSpPr>
              <p:grpSpPr bwMode="auto">
                <a:xfrm>
                  <a:off x="1109" y="974"/>
                  <a:ext cx="130" cy="112"/>
                  <a:chOff x="1247" y="1192"/>
                  <a:chExt cx="140" cy="78"/>
                </a:xfrm>
              </p:grpSpPr>
              <p:sp>
                <p:nvSpPr>
                  <p:cNvPr id="556" name="Line 570"/>
                  <p:cNvSpPr>
                    <a:spLocks noChangeShapeType="1"/>
                  </p:cNvSpPr>
                  <p:nvPr/>
                </p:nvSpPr>
                <p:spPr bwMode="auto">
                  <a:xfrm flipV="1">
                    <a:off x="1247"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57" name="Line 571"/>
                  <p:cNvSpPr>
                    <a:spLocks noChangeShapeType="1"/>
                  </p:cNvSpPr>
                  <p:nvPr/>
                </p:nvSpPr>
                <p:spPr bwMode="auto">
                  <a:xfrm flipH="1" flipV="1">
                    <a:off x="1270" y="1192"/>
                    <a:ext cx="24"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58" name="Line 572"/>
                  <p:cNvSpPr>
                    <a:spLocks noChangeShapeType="1"/>
                  </p:cNvSpPr>
                  <p:nvPr/>
                </p:nvSpPr>
                <p:spPr bwMode="auto">
                  <a:xfrm flipV="1">
                    <a:off x="1294"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59" name="Line 573"/>
                  <p:cNvSpPr>
                    <a:spLocks noChangeShapeType="1"/>
                  </p:cNvSpPr>
                  <p:nvPr/>
                </p:nvSpPr>
                <p:spPr bwMode="auto">
                  <a:xfrm flipH="1" flipV="1">
                    <a:off x="1317"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60" name="Line 574"/>
                  <p:cNvSpPr>
                    <a:spLocks noChangeShapeType="1"/>
                  </p:cNvSpPr>
                  <p:nvPr/>
                </p:nvSpPr>
                <p:spPr bwMode="auto">
                  <a:xfrm flipV="1">
                    <a:off x="1340" y="1192"/>
                    <a:ext cx="24"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61" name="Line 575"/>
                  <p:cNvSpPr>
                    <a:spLocks noChangeShapeType="1"/>
                  </p:cNvSpPr>
                  <p:nvPr/>
                </p:nvSpPr>
                <p:spPr bwMode="auto">
                  <a:xfrm flipH="1" flipV="1">
                    <a:off x="1364"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62" name="Line 576"/>
                  <p:cNvSpPr>
                    <a:spLocks noChangeShapeType="1"/>
                  </p:cNvSpPr>
                  <p:nvPr/>
                </p:nvSpPr>
                <p:spPr bwMode="auto">
                  <a:xfrm flipV="1">
                    <a:off x="1247" y="1192"/>
                    <a:ext cx="0" cy="77"/>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63" name="Line 577"/>
                  <p:cNvSpPr>
                    <a:spLocks noChangeShapeType="1"/>
                  </p:cNvSpPr>
                  <p:nvPr/>
                </p:nvSpPr>
                <p:spPr bwMode="auto">
                  <a:xfrm flipV="1">
                    <a:off x="1387" y="1192"/>
                    <a:ext cx="0" cy="77"/>
                  </a:xfrm>
                  <a:prstGeom prst="line">
                    <a:avLst/>
                  </a:prstGeom>
                  <a:noFill/>
                  <a:ln w="12700">
                    <a:solidFill>
                      <a:schemeClr val="bg1"/>
                    </a:solidFill>
                    <a:round/>
                    <a:headEnd type="none" w="sm" len="sm"/>
                    <a:tailEnd type="none" w="sm" len="sm"/>
                  </a:ln>
                </p:spPr>
                <p:txBody>
                  <a:bodyPr wrap="none" anchor="ctr"/>
                  <a:lstStyle/>
                  <a:p>
                    <a:endParaRPr lang="es-ES" dirty="0"/>
                  </a:p>
                </p:txBody>
              </p:sp>
            </p:grpSp>
            <p:sp>
              <p:nvSpPr>
                <p:cNvPr id="549" name="Freeform 578"/>
                <p:cNvSpPr>
                  <a:spLocks/>
                </p:cNvSpPr>
                <p:nvPr/>
              </p:nvSpPr>
              <p:spPr bwMode="auto">
                <a:xfrm>
                  <a:off x="1742" y="744"/>
                  <a:ext cx="190" cy="127"/>
                </a:xfrm>
                <a:custGeom>
                  <a:avLst/>
                  <a:gdLst>
                    <a:gd name="T0" fmla="*/ 189 w 190"/>
                    <a:gd name="T1" fmla="*/ 0 h 127"/>
                    <a:gd name="T2" fmla="*/ 0 w 190"/>
                    <a:gd name="T3" fmla="*/ 0 h 127"/>
                    <a:gd name="T4" fmla="*/ 94 w 190"/>
                    <a:gd name="T5" fmla="*/ 126 h 127"/>
                    <a:gd name="T6" fmla="*/ 189 w 190"/>
                    <a:gd name="T7" fmla="*/ 0 h 127"/>
                    <a:gd name="T8" fmla="*/ 0 60000 65536"/>
                    <a:gd name="T9" fmla="*/ 0 60000 65536"/>
                    <a:gd name="T10" fmla="*/ 0 60000 65536"/>
                    <a:gd name="T11" fmla="*/ 0 60000 65536"/>
                    <a:gd name="T12" fmla="*/ 0 w 190"/>
                    <a:gd name="T13" fmla="*/ 0 h 127"/>
                    <a:gd name="T14" fmla="*/ 190 w 190"/>
                    <a:gd name="T15" fmla="*/ 127 h 127"/>
                  </a:gdLst>
                  <a:ahLst/>
                  <a:cxnLst>
                    <a:cxn ang="T8">
                      <a:pos x="T0" y="T1"/>
                    </a:cxn>
                    <a:cxn ang="T9">
                      <a:pos x="T2" y="T3"/>
                    </a:cxn>
                    <a:cxn ang="T10">
                      <a:pos x="T4" y="T5"/>
                    </a:cxn>
                    <a:cxn ang="T11">
                      <a:pos x="T6" y="T7"/>
                    </a:cxn>
                  </a:cxnLst>
                  <a:rect l="T12" t="T13" r="T14" b="T15"/>
                  <a:pathLst>
                    <a:path w="190" h="127">
                      <a:moveTo>
                        <a:pt x="189" y="0"/>
                      </a:moveTo>
                      <a:lnTo>
                        <a:pt x="0" y="0"/>
                      </a:lnTo>
                      <a:lnTo>
                        <a:pt x="94" y="126"/>
                      </a:lnTo>
                      <a:lnTo>
                        <a:pt x="189" y="0"/>
                      </a:lnTo>
                    </a:path>
                  </a:pathLst>
                </a:custGeom>
                <a:solidFill>
                  <a:schemeClr val="tx1"/>
                </a:solidFill>
                <a:ln w="9525" cap="rnd">
                  <a:noFill/>
                  <a:round/>
                  <a:headEnd/>
                  <a:tailEnd/>
                </a:ln>
              </p:spPr>
              <p:txBody>
                <a:bodyPr/>
                <a:lstStyle/>
                <a:p>
                  <a:endParaRPr lang="es-ES" dirty="0"/>
                </a:p>
              </p:txBody>
            </p:sp>
            <p:grpSp>
              <p:nvGrpSpPr>
                <p:cNvPr id="550" name="Group 579"/>
                <p:cNvGrpSpPr>
                  <a:grpSpLocks/>
                </p:cNvGrpSpPr>
                <p:nvPr/>
              </p:nvGrpSpPr>
              <p:grpSpPr bwMode="auto">
                <a:xfrm>
                  <a:off x="1245" y="948"/>
                  <a:ext cx="564" cy="168"/>
                  <a:chOff x="1254" y="947"/>
                  <a:chExt cx="564" cy="168"/>
                </a:xfrm>
              </p:grpSpPr>
              <p:sp>
                <p:nvSpPr>
                  <p:cNvPr id="552" name="Rectangle 580"/>
                  <p:cNvSpPr>
                    <a:spLocks noChangeArrowheads="1"/>
                  </p:cNvSpPr>
                  <p:nvPr/>
                </p:nvSpPr>
                <p:spPr bwMode="auto">
                  <a:xfrm>
                    <a:off x="1254" y="947"/>
                    <a:ext cx="164" cy="168"/>
                  </a:xfrm>
                  <a:prstGeom prst="rect">
                    <a:avLst/>
                  </a:prstGeom>
                  <a:solidFill>
                    <a:srgbClr val="009900"/>
                  </a:solidFill>
                  <a:ln w="9525">
                    <a:noFill/>
                    <a:miter lim="800000"/>
                    <a:headEnd/>
                    <a:tailEnd/>
                  </a:ln>
                </p:spPr>
                <p:txBody>
                  <a:bodyPr wrap="none" anchor="ctr"/>
                  <a:lstStyle/>
                  <a:p>
                    <a:pPr eaLnBrk="0" hangingPunct="0"/>
                    <a:endParaRPr lang="es-ES" dirty="0"/>
                  </a:p>
                </p:txBody>
              </p:sp>
              <p:sp>
                <p:nvSpPr>
                  <p:cNvPr id="553" name="Rectangle 581"/>
                  <p:cNvSpPr>
                    <a:spLocks noChangeArrowheads="1"/>
                  </p:cNvSpPr>
                  <p:nvPr/>
                </p:nvSpPr>
                <p:spPr bwMode="auto">
                  <a:xfrm>
                    <a:off x="1323" y="1002"/>
                    <a:ext cx="308" cy="62"/>
                  </a:xfrm>
                  <a:prstGeom prst="rect">
                    <a:avLst/>
                  </a:prstGeom>
                  <a:solidFill>
                    <a:srgbClr val="009900"/>
                  </a:solidFill>
                  <a:ln w="9525">
                    <a:noFill/>
                    <a:miter lim="800000"/>
                    <a:headEnd/>
                    <a:tailEnd/>
                  </a:ln>
                </p:spPr>
                <p:txBody>
                  <a:bodyPr wrap="none" anchor="ctr"/>
                  <a:lstStyle/>
                  <a:p>
                    <a:pPr eaLnBrk="0" hangingPunct="0"/>
                    <a:endParaRPr lang="es-ES" dirty="0"/>
                  </a:p>
                </p:txBody>
              </p:sp>
              <p:sp>
                <p:nvSpPr>
                  <p:cNvPr id="554" name="Rectangle 582"/>
                  <p:cNvSpPr>
                    <a:spLocks noChangeArrowheads="1"/>
                  </p:cNvSpPr>
                  <p:nvPr/>
                </p:nvSpPr>
                <p:spPr bwMode="auto">
                  <a:xfrm>
                    <a:off x="1645" y="999"/>
                    <a:ext cx="173" cy="62"/>
                  </a:xfrm>
                  <a:prstGeom prst="rect">
                    <a:avLst/>
                  </a:prstGeom>
                  <a:solidFill>
                    <a:srgbClr val="009900"/>
                  </a:solidFill>
                  <a:ln w="9525">
                    <a:noFill/>
                    <a:miter lim="800000"/>
                    <a:headEnd/>
                    <a:tailEnd/>
                  </a:ln>
                </p:spPr>
                <p:txBody>
                  <a:bodyPr wrap="none" anchor="ctr"/>
                  <a:lstStyle/>
                  <a:p>
                    <a:pPr eaLnBrk="0" hangingPunct="0"/>
                    <a:endParaRPr lang="es-ES" dirty="0"/>
                  </a:p>
                </p:txBody>
              </p:sp>
              <p:sp>
                <p:nvSpPr>
                  <p:cNvPr id="555" name="Oval 583"/>
                  <p:cNvSpPr>
                    <a:spLocks noChangeArrowheads="1"/>
                  </p:cNvSpPr>
                  <p:nvPr/>
                </p:nvSpPr>
                <p:spPr bwMode="auto">
                  <a:xfrm>
                    <a:off x="1609" y="1001"/>
                    <a:ext cx="59" cy="59"/>
                  </a:xfrm>
                  <a:prstGeom prst="ellipse">
                    <a:avLst/>
                  </a:prstGeom>
                  <a:solidFill>
                    <a:schemeClr val="accent1"/>
                  </a:solidFill>
                  <a:ln w="12700">
                    <a:solidFill>
                      <a:schemeClr val="tx1"/>
                    </a:solidFill>
                    <a:round/>
                    <a:headEnd/>
                    <a:tailEnd/>
                  </a:ln>
                </p:spPr>
                <p:txBody>
                  <a:bodyPr wrap="none" anchor="ctr"/>
                  <a:lstStyle/>
                  <a:p>
                    <a:pPr eaLnBrk="0" hangingPunct="0"/>
                    <a:endParaRPr lang="es-ES" dirty="0"/>
                  </a:p>
                </p:txBody>
              </p:sp>
            </p:grpSp>
            <p:sp>
              <p:nvSpPr>
                <p:cNvPr id="551" name="Freeform 584"/>
                <p:cNvSpPr>
                  <a:spLocks/>
                </p:cNvSpPr>
                <p:nvPr/>
              </p:nvSpPr>
              <p:spPr bwMode="auto">
                <a:xfrm>
                  <a:off x="1130" y="1122"/>
                  <a:ext cx="123" cy="123"/>
                </a:xfrm>
                <a:custGeom>
                  <a:avLst/>
                  <a:gdLst>
                    <a:gd name="T0" fmla="*/ 0 w 159"/>
                    <a:gd name="T1" fmla="*/ 0 h 36"/>
                    <a:gd name="T2" fmla="*/ 0 w 159"/>
                    <a:gd name="T3" fmla="*/ 36 h 36"/>
                    <a:gd name="T4" fmla="*/ 159 w 159"/>
                    <a:gd name="T5" fmla="*/ 36 h 36"/>
                    <a:gd name="T6" fmla="*/ 0 60000 65536"/>
                    <a:gd name="T7" fmla="*/ 0 60000 65536"/>
                    <a:gd name="T8" fmla="*/ 0 60000 65536"/>
                    <a:gd name="T9" fmla="*/ 0 w 159"/>
                    <a:gd name="T10" fmla="*/ 0 h 36"/>
                    <a:gd name="T11" fmla="*/ 159 w 159"/>
                    <a:gd name="T12" fmla="*/ 36 h 36"/>
                  </a:gdLst>
                  <a:ahLst/>
                  <a:cxnLst>
                    <a:cxn ang="T6">
                      <a:pos x="T0" y="T1"/>
                    </a:cxn>
                    <a:cxn ang="T7">
                      <a:pos x="T2" y="T3"/>
                    </a:cxn>
                    <a:cxn ang="T8">
                      <a:pos x="T4" y="T5"/>
                    </a:cxn>
                  </a:cxnLst>
                  <a:rect l="T9" t="T10" r="T11" b="T12"/>
                  <a:pathLst>
                    <a:path w="159" h="36">
                      <a:moveTo>
                        <a:pt x="0" y="0"/>
                      </a:moveTo>
                      <a:lnTo>
                        <a:pt x="0" y="36"/>
                      </a:lnTo>
                      <a:lnTo>
                        <a:pt x="159" y="36"/>
                      </a:lnTo>
                    </a:path>
                  </a:pathLst>
                </a:custGeom>
                <a:noFill/>
                <a:ln w="28575" cap="flat" cmpd="sng">
                  <a:solidFill>
                    <a:srgbClr val="9D00AE"/>
                  </a:solidFill>
                  <a:prstDash val="solid"/>
                  <a:round/>
                  <a:headEnd type="none" w="sm" len="sm"/>
                  <a:tailEnd type="none" w="sm" len="sm"/>
                </a:ln>
              </p:spPr>
              <p:txBody>
                <a:bodyPr wrap="none" anchor="ctr"/>
                <a:lstStyle/>
                <a:p>
                  <a:endParaRPr lang="es-ES" dirty="0"/>
                </a:p>
              </p:txBody>
            </p:sp>
          </p:grpSp>
          <p:grpSp>
            <p:nvGrpSpPr>
              <p:cNvPr id="531" name="Group 585"/>
              <p:cNvGrpSpPr>
                <a:grpSpLocks/>
              </p:cNvGrpSpPr>
              <p:nvPr/>
            </p:nvGrpSpPr>
            <p:grpSpPr bwMode="auto">
              <a:xfrm rot="93952">
                <a:off x="1731" y="830"/>
                <a:ext cx="548" cy="640"/>
                <a:chOff x="3057" y="746"/>
                <a:chExt cx="548" cy="640"/>
              </a:xfrm>
            </p:grpSpPr>
            <p:sp>
              <p:nvSpPr>
                <p:cNvPr id="532" name="AutoShape 586"/>
                <p:cNvSpPr>
                  <a:spLocks noChangeArrowheads="1"/>
                </p:cNvSpPr>
                <p:nvPr/>
              </p:nvSpPr>
              <p:spPr bwMode="auto">
                <a:xfrm rot="-1619316">
                  <a:off x="3475" y="1171"/>
                  <a:ext cx="130" cy="176"/>
                </a:xfrm>
                <a:prstGeom prst="leftArrow">
                  <a:avLst>
                    <a:gd name="adj1" fmla="val 50000"/>
                    <a:gd name="adj2" fmla="val 65093"/>
                  </a:avLst>
                </a:prstGeom>
                <a:solidFill>
                  <a:schemeClr val="hlink"/>
                </a:solidFill>
                <a:ln w="12700">
                  <a:noFill/>
                  <a:miter lim="800000"/>
                  <a:headEnd type="none" w="sm" len="sm"/>
                  <a:tailEnd type="none" w="sm" len="sm"/>
                </a:ln>
              </p:spPr>
              <p:txBody>
                <a:bodyPr wrap="none" anchor="ctr"/>
                <a:lstStyle/>
                <a:p>
                  <a:pPr eaLnBrk="0" hangingPunct="0"/>
                  <a:endParaRPr lang="es-ES" dirty="0"/>
                </a:p>
              </p:txBody>
            </p:sp>
            <p:sp>
              <p:nvSpPr>
                <p:cNvPr id="533" name="Freeform 587"/>
                <p:cNvSpPr>
                  <a:spLocks/>
                </p:cNvSpPr>
                <p:nvPr/>
              </p:nvSpPr>
              <p:spPr bwMode="auto">
                <a:xfrm>
                  <a:off x="3087" y="783"/>
                  <a:ext cx="371" cy="557"/>
                </a:xfrm>
                <a:custGeom>
                  <a:avLst/>
                  <a:gdLst>
                    <a:gd name="T0" fmla="*/ 14 w 371"/>
                    <a:gd name="T1" fmla="*/ 17 h 557"/>
                    <a:gd name="T2" fmla="*/ 18 w 371"/>
                    <a:gd name="T3" fmla="*/ 77 h 557"/>
                    <a:gd name="T4" fmla="*/ 14 w 371"/>
                    <a:gd name="T5" fmla="*/ 99 h 557"/>
                    <a:gd name="T6" fmla="*/ 0 w 371"/>
                    <a:gd name="T7" fmla="*/ 122 h 557"/>
                    <a:gd name="T8" fmla="*/ 39 w 371"/>
                    <a:gd name="T9" fmla="*/ 213 h 557"/>
                    <a:gd name="T10" fmla="*/ 79 w 371"/>
                    <a:gd name="T11" fmla="*/ 218 h 557"/>
                    <a:gd name="T12" fmla="*/ 107 w 371"/>
                    <a:gd name="T13" fmla="*/ 244 h 557"/>
                    <a:gd name="T14" fmla="*/ 221 w 371"/>
                    <a:gd name="T15" fmla="*/ 489 h 557"/>
                    <a:gd name="T16" fmla="*/ 265 w 371"/>
                    <a:gd name="T17" fmla="*/ 532 h 557"/>
                    <a:gd name="T18" fmla="*/ 299 w 371"/>
                    <a:gd name="T19" fmla="*/ 551 h 557"/>
                    <a:gd name="T20" fmla="*/ 370 w 371"/>
                    <a:gd name="T21" fmla="*/ 556 h 557"/>
                    <a:gd name="T22" fmla="*/ 331 w 371"/>
                    <a:gd name="T23" fmla="*/ 477 h 557"/>
                    <a:gd name="T24" fmla="*/ 296 w 371"/>
                    <a:gd name="T25" fmla="*/ 469 h 557"/>
                    <a:gd name="T26" fmla="*/ 273 w 371"/>
                    <a:gd name="T27" fmla="*/ 450 h 557"/>
                    <a:gd name="T28" fmla="*/ 111 w 371"/>
                    <a:gd name="T29" fmla="*/ 0 h 557"/>
                    <a:gd name="T30" fmla="*/ 14 w 371"/>
                    <a:gd name="T31" fmla="*/ 17 h 5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1"/>
                    <a:gd name="T49" fmla="*/ 0 h 557"/>
                    <a:gd name="T50" fmla="*/ 371 w 371"/>
                    <a:gd name="T51" fmla="*/ 557 h 5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1" h="557">
                      <a:moveTo>
                        <a:pt x="14" y="17"/>
                      </a:moveTo>
                      <a:lnTo>
                        <a:pt x="18" y="77"/>
                      </a:lnTo>
                      <a:lnTo>
                        <a:pt x="14" y="99"/>
                      </a:lnTo>
                      <a:lnTo>
                        <a:pt x="0" y="122"/>
                      </a:lnTo>
                      <a:lnTo>
                        <a:pt x="39" y="213"/>
                      </a:lnTo>
                      <a:lnTo>
                        <a:pt x="79" y="218"/>
                      </a:lnTo>
                      <a:lnTo>
                        <a:pt x="107" y="244"/>
                      </a:lnTo>
                      <a:lnTo>
                        <a:pt x="221" y="489"/>
                      </a:lnTo>
                      <a:lnTo>
                        <a:pt x="265" y="532"/>
                      </a:lnTo>
                      <a:lnTo>
                        <a:pt x="299" y="551"/>
                      </a:lnTo>
                      <a:lnTo>
                        <a:pt x="370" y="556"/>
                      </a:lnTo>
                      <a:lnTo>
                        <a:pt x="331" y="477"/>
                      </a:lnTo>
                      <a:lnTo>
                        <a:pt x="296" y="469"/>
                      </a:lnTo>
                      <a:lnTo>
                        <a:pt x="273" y="450"/>
                      </a:lnTo>
                      <a:lnTo>
                        <a:pt x="111" y="0"/>
                      </a:lnTo>
                      <a:lnTo>
                        <a:pt x="14" y="17"/>
                      </a:lnTo>
                    </a:path>
                  </a:pathLst>
                </a:custGeom>
                <a:solidFill>
                  <a:schemeClr val="bg2"/>
                </a:solidFill>
                <a:ln w="9525" cap="rnd">
                  <a:noFill/>
                  <a:round/>
                  <a:headEnd/>
                  <a:tailEnd/>
                </a:ln>
              </p:spPr>
              <p:txBody>
                <a:bodyPr/>
                <a:lstStyle/>
                <a:p>
                  <a:endParaRPr lang="es-ES" dirty="0"/>
                </a:p>
              </p:txBody>
            </p:sp>
            <p:grpSp>
              <p:nvGrpSpPr>
                <p:cNvPr id="534" name="Group 588"/>
                <p:cNvGrpSpPr>
                  <a:grpSpLocks/>
                </p:cNvGrpSpPr>
                <p:nvPr/>
              </p:nvGrpSpPr>
              <p:grpSpPr bwMode="auto">
                <a:xfrm>
                  <a:off x="3057" y="899"/>
                  <a:ext cx="101" cy="100"/>
                  <a:chOff x="1741" y="976"/>
                  <a:chExt cx="101" cy="100"/>
                </a:xfrm>
              </p:grpSpPr>
              <p:sp>
                <p:nvSpPr>
                  <p:cNvPr id="539" name="Oval 589"/>
                  <p:cNvSpPr>
                    <a:spLocks noChangeArrowheads="1"/>
                  </p:cNvSpPr>
                  <p:nvPr/>
                </p:nvSpPr>
                <p:spPr bwMode="auto">
                  <a:xfrm>
                    <a:off x="1741" y="976"/>
                    <a:ext cx="101" cy="100"/>
                  </a:xfrm>
                  <a:prstGeom prst="ellipse">
                    <a:avLst/>
                  </a:prstGeom>
                  <a:solidFill>
                    <a:schemeClr val="bg2"/>
                  </a:solidFill>
                  <a:ln w="9525">
                    <a:noFill/>
                    <a:round/>
                    <a:headEnd/>
                    <a:tailEnd/>
                  </a:ln>
                </p:spPr>
                <p:txBody>
                  <a:bodyPr wrap="none" anchor="ctr"/>
                  <a:lstStyle/>
                  <a:p>
                    <a:pPr eaLnBrk="0" hangingPunct="0"/>
                    <a:endParaRPr lang="es-ES" dirty="0"/>
                  </a:p>
                </p:txBody>
              </p:sp>
              <p:sp>
                <p:nvSpPr>
                  <p:cNvPr id="540" name="Oval 590"/>
                  <p:cNvSpPr>
                    <a:spLocks noChangeArrowheads="1"/>
                  </p:cNvSpPr>
                  <p:nvPr/>
                </p:nvSpPr>
                <p:spPr bwMode="auto">
                  <a:xfrm>
                    <a:off x="1759" y="994"/>
                    <a:ext cx="65" cy="64"/>
                  </a:xfrm>
                  <a:prstGeom prst="ellipse">
                    <a:avLst/>
                  </a:prstGeom>
                  <a:solidFill>
                    <a:schemeClr val="bg1"/>
                  </a:solidFill>
                  <a:ln w="12700">
                    <a:solidFill>
                      <a:schemeClr val="tx1"/>
                    </a:solidFill>
                    <a:round/>
                    <a:headEnd/>
                    <a:tailEnd/>
                  </a:ln>
                </p:spPr>
                <p:txBody>
                  <a:bodyPr wrap="none" anchor="ctr"/>
                  <a:lstStyle/>
                  <a:p>
                    <a:pPr eaLnBrk="0" hangingPunct="0"/>
                    <a:endParaRPr lang="es-ES" dirty="0"/>
                  </a:p>
                </p:txBody>
              </p:sp>
            </p:grpSp>
            <p:sp>
              <p:nvSpPr>
                <p:cNvPr id="535" name="Freeform 591"/>
                <p:cNvSpPr>
                  <a:spLocks/>
                </p:cNvSpPr>
                <p:nvPr/>
              </p:nvSpPr>
              <p:spPr bwMode="auto">
                <a:xfrm>
                  <a:off x="3395" y="1205"/>
                  <a:ext cx="108" cy="181"/>
                </a:xfrm>
                <a:custGeom>
                  <a:avLst/>
                  <a:gdLst>
                    <a:gd name="T0" fmla="*/ 0 w 108"/>
                    <a:gd name="T1" fmla="*/ 10 h 181"/>
                    <a:gd name="T2" fmla="*/ 78 w 108"/>
                    <a:gd name="T3" fmla="*/ 180 h 181"/>
                    <a:gd name="T4" fmla="*/ 107 w 108"/>
                    <a:gd name="T5" fmla="*/ 169 h 181"/>
                    <a:gd name="T6" fmla="*/ 97 w 108"/>
                    <a:gd name="T7" fmla="*/ 103 h 181"/>
                    <a:gd name="T8" fmla="*/ 67 w 108"/>
                    <a:gd name="T9" fmla="*/ 39 h 181"/>
                    <a:gd name="T10" fmla="*/ 30 w 108"/>
                    <a:gd name="T11" fmla="*/ 0 h 181"/>
                    <a:gd name="T12" fmla="*/ 0 w 108"/>
                    <a:gd name="T13" fmla="*/ 10 h 181"/>
                    <a:gd name="T14" fmla="*/ 0 60000 65536"/>
                    <a:gd name="T15" fmla="*/ 0 60000 65536"/>
                    <a:gd name="T16" fmla="*/ 0 60000 65536"/>
                    <a:gd name="T17" fmla="*/ 0 60000 65536"/>
                    <a:gd name="T18" fmla="*/ 0 60000 65536"/>
                    <a:gd name="T19" fmla="*/ 0 60000 65536"/>
                    <a:gd name="T20" fmla="*/ 0 60000 65536"/>
                    <a:gd name="T21" fmla="*/ 0 w 108"/>
                    <a:gd name="T22" fmla="*/ 0 h 181"/>
                    <a:gd name="T23" fmla="*/ 108 w 108"/>
                    <a:gd name="T24" fmla="*/ 181 h 1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81">
                      <a:moveTo>
                        <a:pt x="0" y="10"/>
                      </a:moveTo>
                      <a:lnTo>
                        <a:pt x="78" y="180"/>
                      </a:lnTo>
                      <a:lnTo>
                        <a:pt x="107" y="169"/>
                      </a:lnTo>
                      <a:lnTo>
                        <a:pt x="97" y="103"/>
                      </a:lnTo>
                      <a:lnTo>
                        <a:pt x="67" y="39"/>
                      </a:lnTo>
                      <a:lnTo>
                        <a:pt x="30" y="0"/>
                      </a:lnTo>
                      <a:lnTo>
                        <a:pt x="0" y="10"/>
                      </a:lnTo>
                    </a:path>
                  </a:pathLst>
                </a:custGeom>
                <a:solidFill>
                  <a:schemeClr val="tx1"/>
                </a:solidFill>
                <a:ln w="9525" cap="rnd">
                  <a:noFill/>
                  <a:round/>
                  <a:headEnd/>
                  <a:tailEnd/>
                </a:ln>
              </p:spPr>
              <p:txBody>
                <a:bodyPr/>
                <a:lstStyle/>
                <a:p>
                  <a:endParaRPr lang="es-ES" dirty="0"/>
                </a:p>
              </p:txBody>
            </p:sp>
            <p:grpSp>
              <p:nvGrpSpPr>
                <p:cNvPr id="536" name="Group 592"/>
                <p:cNvGrpSpPr>
                  <a:grpSpLocks/>
                </p:cNvGrpSpPr>
                <p:nvPr/>
              </p:nvGrpSpPr>
              <p:grpSpPr bwMode="auto">
                <a:xfrm>
                  <a:off x="3101" y="746"/>
                  <a:ext cx="101" cy="100"/>
                  <a:chOff x="1785" y="823"/>
                  <a:chExt cx="101" cy="100"/>
                </a:xfrm>
              </p:grpSpPr>
              <p:sp>
                <p:nvSpPr>
                  <p:cNvPr id="537" name="Oval 593"/>
                  <p:cNvSpPr>
                    <a:spLocks noChangeArrowheads="1"/>
                  </p:cNvSpPr>
                  <p:nvPr/>
                </p:nvSpPr>
                <p:spPr bwMode="auto">
                  <a:xfrm>
                    <a:off x="1785" y="823"/>
                    <a:ext cx="101" cy="100"/>
                  </a:xfrm>
                  <a:prstGeom prst="ellipse">
                    <a:avLst/>
                  </a:prstGeom>
                  <a:solidFill>
                    <a:schemeClr val="bg2"/>
                  </a:solidFill>
                  <a:ln w="9525">
                    <a:noFill/>
                    <a:round/>
                    <a:headEnd/>
                    <a:tailEnd/>
                  </a:ln>
                </p:spPr>
                <p:txBody>
                  <a:bodyPr wrap="none" anchor="ctr"/>
                  <a:lstStyle/>
                  <a:p>
                    <a:pPr eaLnBrk="0" hangingPunct="0"/>
                    <a:endParaRPr lang="es-ES" dirty="0"/>
                  </a:p>
                </p:txBody>
              </p:sp>
              <p:sp>
                <p:nvSpPr>
                  <p:cNvPr id="538" name="Oval 594"/>
                  <p:cNvSpPr>
                    <a:spLocks noChangeArrowheads="1"/>
                  </p:cNvSpPr>
                  <p:nvPr/>
                </p:nvSpPr>
                <p:spPr bwMode="auto">
                  <a:xfrm>
                    <a:off x="1803" y="841"/>
                    <a:ext cx="65" cy="65"/>
                  </a:xfrm>
                  <a:prstGeom prst="ellipse">
                    <a:avLst/>
                  </a:prstGeom>
                  <a:solidFill>
                    <a:schemeClr val="bg1"/>
                  </a:solidFill>
                  <a:ln w="12700">
                    <a:solidFill>
                      <a:schemeClr val="tx1"/>
                    </a:solidFill>
                    <a:round/>
                    <a:headEnd/>
                    <a:tailEnd/>
                  </a:ln>
                </p:spPr>
                <p:txBody>
                  <a:bodyPr wrap="none" anchor="ctr"/>
                  <a:lstStyle/>
                  <a:p>
                    <a:pPr eaLnBrk="0" hangingPunct="0"/>
                    <a:endParaRPr lang="es-ES" dirty="0"/>
                  </a:p>
                </p:txBody>
              </p:sp>
            </p:grpSp>
          </p:grpSp>
        </p:grpSp>
      </p:grpSp>
      <p:grpSp>
        <p:nvGrpSpPr>
          <p:cNvPr id="609" name="Group 595"/>
          <p:cNvGrpSpPr>
            <a:grpSpLocks/>
          </p:cNvGrpSpPr>
          <p:nvPr/>
        </p:nvGrpSpPr>
        <p:grpSpPr bwMode="auto">
          <a:xfrm>
            <a:off x="938213" y="1063625"/>
            <a:ext cx="3852862" cy="3398838"/>
            <a:chOff x="694" y="744"/>
            <a:chExt cx="2817" cy="2379"/>
          </a:xfrm>
        </p:grpSpPr>
        <p:grpSp>
          <p:nvGrpSpPr>
            <p:cNvPr id="610" name="Group 596"/>
            <p:cNvGrpSpPr>
              <a:grpSpLocks/>
            </p:cNvGrpSpPr>
            <p:nvPr/>
          </p:nvGrpSpPr>
          <p:grpSpPr bwMode="auto">
            <a:xfrm>
              <a:off x="3176" y="2177"/>
              <a:ext cx="335" cy="264"/>
              <a:chOff x="3173" y="2177"/>
              <a:chExt cx="335" cy="264"/>
            </a:xfrm>
          </p:grpSpPr>
          <p:sp>
            <p:nvSpPr>
              <p:cNvPr id="691" name="Oval 597"/>
              <p:cNvSpPr>
                <a:spLocks noChangeArrowheads="1"/>
              </p:cNvSpPr>
              <p:nvPr/>
            </p:nvSpPr>
            <p:spPr bwMode="auto">
              <a:xfrm>
                <a:off x="3173" y="2177"/>
                <a:ext cx="335" cy="264"/>
              </a:xfrm>
              <a:prstGeom prst="ellipse">
                <a:avLst/>
              </a:prstGeom>
              <a:solidFill>
                <a:schemeClr val="accent1"/>
              </a:solidFill>
              <a:ln w="28575">
                <a:noFill/>
                <a:round/>
                <a:headEnd type="none" w="sm" len="sm"/>
                <a:tailEnd type="none" w="sm" len="sm"/>
              </a:ln>
            </p:spPr>
            <p:txBody>
              <a:bodyPr wrap="none" anchor="ctr"/>
              <a:lstStyle/>
              <a:p>
                <a:pPr eaLnBrk="0" hangingPunct="0"/>
                <a:endParaRPr lang="es-ES" dirty="0"/>
              </a:p>
            </p:txBody>
          </p:sp>
          <p:sp>
            <p:nvSpPr>
              <p:cNvPr id="692" name="Freeform 598"/>
              <p:cNvSpPr>
                <a:spLocks/>
              </p:cNvSpPr>
              <p:nvPr/>
            </p:nvSpPr>
            <p:spPr bwMode="auto">
              <a:xfrm>
                <a:off x="3174" y="2307"/>
                <a:ext cx="332" cy="129"/>
              </a:xfrm>
              <a:custGeom>
                <a:avLst/>
                <a:gdLst>
                  <a:gd name="T0" fmla="*/ 120 w 332"/>
                  <a:gd name="T1" fmla="*/ 126 h 129"/>
                  <a:gd name="T2" fmla="*/ 84 w 332"/>
                  <a:gd name="T3" fmla="*/ 114 h 129"/>
                  <a:gd name="T4" fmla="*/ 41 w 332"/>
                  <a:gd name="T5" fmla="*/ 87 h 129"/>
                  <a:gd name="T6" fmla="*/ 11 w 332"/>
                  <a:gd name="T7" fmla="*/ 48 h 129"/>
                  <a:gd name="T8" fmla="*/ 0 w 332"/>
                  <a:gd name="T9" fmla="*/ 0 h 129"/>
                  <a:gd name="T10" fmla="*/ 52 w 332"/>
                  <a:gd name="T11" fmla="*/ 51 h 129"/>
                  <a:gd name="T12" fmla="*/ 120 w 332"/>
                  <a:gd name="T13" fmla="*/ 69 h 129"/>
                  <a:gd name="T14" fmla="*/ 206 w 332"/>
                  <a:gd name="T15" fmla="*/ 69 h 129"/>
                  <a:gd name="T16" fmla="*/ 278 w 332"/>
                  <a:gd name="T17" fmla="*/ 53 h 129"/>
                  <a:gd name="T18" fmla="*/ 332 w 332"/>
                  <a:gd name="T19" fmla="*/ 9 h 129"/>
                  <a:gd name="T20" fmla="*/ 317 w 332"/>
                  <a:gd name="T21" fmla="*/ 56 h 129"/>
                  <a:gd name="T22" fmla="*/ 293 w 332"/>
                  <a:gd name="T23" fmla="*/ 87 h 129"/>
                  <a:gd name="T24" fmla="*/ 260 w 332"/>
                  <a:gd name="T25" fmla="*/ 105 h 129"/>
                  <a:gd name="T26" fmla="*/ 228 w 332"/>
                  <a:gd name="T27" fmla="*/ 122 h 129"/>
                  <a:gd name="T28" fmla="*/ 173 w 332"/>
                  <a:gd name="T29" fmla="*/ 129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2"/>
                  <a:gd name="T46" fmla="*/ 0 h 129"/>
                  <a:gd name="T47" fmla="*/ 332 w 332"/>
                  <a:gd name="T48" fmla="*/ 129 h 1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2" h="129">
                    <a:moveTo>
                      <a:pt x="120" y="126"/>
                    </a:moveTo>
                    <a:lnTo>
                      <a:pt x="84" y="114"/>
                    </a:lnTo>
                    <a:lnTo>
                      <a:pt x="41" y="87"/>
                    </a:lnTo>
                    <a:lnTo>
                      <a:pt x="11" y="48"/>
                    </a:lnTo>
                    <a:lnTo>
                      <a:pt x="0" y="0"/>
                    </a:lnTo>
                    <a:lnTo>
                      <a:pt x="52" y="51"/>
                    </a:lnTo>
                    <a:lnTo>
                      <a:pt x="120" y="69"/>
                    </a:lnTo>
                    <a:lnTo>
                      <a:pt x="206" y="69"/>
                    </a:lnTo>
                    <a:lnTo>
                      <a:pt x="278" y="53"/>
                    </a:lnTo>
                    <a:lnTo>
                      <a:pt x="332" y="9"/>
                    </a:lnTo>
                    <a:lnTo>
                      <a:pt x="317" y="56"/>
                    </a:lnTo>
                    <a:lnTo>
                      <a:pt x="293" y="87"/>
                    </a:lnTo>
                    <a:lnTo>
                      <a:pt x="260" y="105"/>
                    </a:lnTo>
                    <a:lnTo>
                      <a:pt x="228" y="122"/>
                    </a:lnTo>
                    <a:lnTo>
                      <a:pt x="173" y="129"/>
                    </a:lnTo>
                  </a:path>
                </a:pathLst>
              </a:custGeom>
              <a:solidFill>
                <a:srgbClr val="0000FF"/>
              </a:solidFill>
              <a:ln w="9525" cap="rnd">
                <a:noFill/>
                <a:round/>
                <a:headEnd/>
                <a:tailEnd/>
              </a:ln>
            </p:spPr>
            <p:txBody>
              <a:bodyPr/>
              <a:lstStyle/>
              <a:p>
                <a:endParaRPr lang="es-ES" dirty="0"/>
              </a:p>
            </p:txBody>
          </p:sp>
          <p:sp>
            <p:nvSpPr>
              <p:cNvPr id="693" name="Freeform 599"/>
              <p:cNvSpPr>
                <a:spLocks/>
              </p:cNvSpPr>
              <p:nvPr/>
            </p:nvSpPr>
            <p:spPr bwMode="auto">
              <a:xfrm flipV="1">
                <a:off x="3177" y="2303"/>
                <a:ext cx="330" cy="68"/>
              </a:xfrm>
              <a:custGeom>
                <a:avLst/>
                <a:gdLst>
                  <a:gd name="T0" fmla="*/ 0 w 330"/>
                  <a:gd name="T1" fmla="*/ 102 h 102"/>
                  <a:gd name="T2" fmla="*/ 29 w 330"/>
                  <a:gd name="T3" fmla="*/ 53 h 102"/>
                  <a:gd name="T4" fmla="*/ 57 w 330"/>
                  <a:gd name="T5" fmla="*/ 24 h 102"/>
                  <a:gd name="T6" fmla="*/ 111 w 330"/>
                  <a:gd name="T7" fmla="*/ 0 h 102"/>
                  <a:gd name="T8" fmla="*/ 212 w 330"/>
                  <a:gd name="T9" fmla="*/ 2 h 102"/>
                  <a:gd name="T10" fmla="*/ 257 w 330"/>
                  <a:gd name="T11" fmla="*/ 15 h 102"/>
                  <a:gd name="T12" fmla="*/ 290 w 330"/>
                  <a:gd name="T13" fmla="*/ 42 h 102"/>
                  <a:gd name="T14" fmla="*/ 330 w 330"/>
                  <a:gd name="T15" fmla="*/ 95 h 102"/>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102"/>
                  <a:gd name="T26" fmla="*/ 330 w 330"/>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102">
                    <a:moveTo>
                      <a:pt x="0" y="102"/>
                    </a:moveTo>
                    <a:lnTo>
                      <a:pt x="29" y="53"/>
                    </a:lnTo>
                    <a:lnTo>
                      <a:pt x="57" y="24"/>
                    </a:lnTo>
                    <a:lnTo>
                      <a:pt x="111" y="0"/>
                    </a:lnTo>
                    <a:lnTo>
                      <a:pt x="212" y="2"/>
                    </a:lnTo>
                    <a:lnTo>
                      <a:pt x="257" y="15"/>
                    </a:lnTo>
                    <a:lnTo>
                      <a:pt x="290" y="42"/>
                    </a:lnTo>
                    <a:lnTo>
                      <a:pt x="330" y="95"/>
                    </a:lnTo>
                  </a:path>
                </a:pathLst>
              </a:custGeom>
              <a:noFill/>
              <a:ln w="19050" cap="flat" cmpd="sng">
                <a:solidFill>
                  <a:srgbClr val="CC3300"/>
                </a:solidFill>
                <a:prstDash val="solid"/>
                <a:round/>
                <a:headEnd type="none" w="sm" len="sm"/>
                <a:tailEnd type="none" w="sm" len="sm"/>
              </a:ln>
            </p:spPr>
            <p:txBody>
              <a:bodyPr wrap="none" anchor="ctr"/>
              <a:lstStyle/>
              <a:p>
                <a:endParaRPr lang="es-ES" dirty="0"/>
              </a:p>
            </p:txBody>
          </p:sp>
          <p:sp>
            <p:nvSpPr>
              <p:cNvPr id="694" name="Oval 600"/>
              <p:cNvSpPr>
                <a:spLocks noChangeArrowheads="1"/>
              </p:cNvSpPr>
              <p:nvPr/>
            </p:nvSpPr>
            <p:spPr bwMode="auto">
              <a:xfrm>
                <a:off x="3173" y="2177"/>
                <a:ext cx="335" cy="264"/>
              </a:xfrm>
              <a:prstGeom prst="ellipse">
                <a:avLst/>
              </a:prstGeom>
              <a:noFill/>
              <a:ln w="28575">
                <a:solidFill>
                  <a:schemeClr val="tx1"/>
                </a:solidFill>
                <a:round/>
                <a:headEnd type="none" w="sm" len="sm"/>
                <a:tailEnd type="none" w="sm" len="sm"/>
              </a:ln>
            </p:spPr>
            <p:txBody>
              <a:bodyPr wrap="none" anchor="ctr"/>
              <a:lstStyle/>
              <a:p>
                <a:pPr eaLnBrk="0" hangingPunct="0"/>
                <a:endParaRPr lang="es-ES" dirty="0"/>
              </a:p>
            </p:txBody>
          </p:sp>
        </p:grpSp>
        <p:grpSp>
          <p:nvGrpSpPr>
            <p:cNvPr id="611" name="Group 601"/>
            <p:cNvGrpSpPr>
              <a:grpSpLocks/>
            </p:cNvGrpSpPr>
            <p:nvPr/>
          </p:nvGrpSpPr>
          <p:grpSpPr bwMode="auto">
            <a:xfrm>
              <a:off x="1192" y="2942"/>
              <a:ext cx="373" cy="181"/>
              <a:chOff x="1189" y="2942"/>
              <a:chExt cx="373" cy="181"/>
            </a:xfrm>
          </p:grpSpPr>
          <p:sp>
            <p:nvSpPr>
              <p:cNvPr id="679" name="Rectangle 602"/>
              <p:cNvSpPr>
                <a:spLocks noChangeArrowheads="1"/>
              </p:cNvSpPr>
              <p:nvPr/>
            </p:nvSpPr>
            <p:spPr bwMode="auto">
              <a:xfrm>
                <a:off x="1189" y="2942"/>
                <a:ext cx="373" cy="181"/>
              </a:xfrm>
              <a:prstGeom prst="rect">
                <a:avLst/>
              </a:prstGeom>
              <a:solidFill>
                <a:srgbClr val="9900CC"/>
              </a:solidFill>
              <a:ln w="12700">
                <a:solidFill>
                  <a:schemeClr val="tx1"/>
                </a:solidFill>
                <a:miter lim="800000"/>
                <a:headEnd/>
                <a:tailEnd/>
              </a:ln>
            </p:spPr>
            <p:txBody>
              <a:bodyPr wrap="none" anchor="ctr"/>
              <a:lstStyle/>
              <a:p>
                <a:pPr eaLnBrk="0" hangingPunct="0"/>
                <a:endParaRPr lang="es-ES" dirty="0"/>
              </a:p>
            </p:txBody>
          </p:sp>
          <p:grpSp>
            <p:nvGrpSpPr>
              <p:cNvPr id="680" name="Group 603"/>
              <p:cNvGrpSpPr>
                <a:grpSpLocks/>
              </p:cNvGrpSpPr>
              <p:nvPr/>
            </p:nvGrpSpPr>
            <p:grpSpPr bwMode="auto">
              <a:xfrm>
                <a:off x="1194" y="2993"/>
                <a:ext cx="172" cy="78"/>
                <a:chOff x="1098" y="2700"/>
                <a:chExt cx="140" cy="78"/>
              </a:xfrm>
            </p:grpSpPr>
            <p:sp>
              <p:nvSpPr>
                <p:cNvPr id="683" name="Line 604"/>
                <p:cNvSpPr>
                  <a:spLocks noChangeShapeType="1"/>
                </p:cNvSpPr>
                <p:nvPr/>
              </p:nvSpPr>
              <p:spPr bwMode="auto">
                <a:xfrm flipV="1">
                  <a:off x="1098" y="2700"/>
                  <a:ext cx="23"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684" name="Line 605"/>
                <p:cNvSpPr>
                  <a:spLocks noChangeShapeType="1"/>
                </p:cNvSpPr>
                <p:nvPr/>
              </p:nvSpPr>
              <p:spPr bwMode="auto">
                <a:xfrm flipH="1" flipV="1">
                  <a:off x="1121" y="2700"/>
                  <a:ext cx="24"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685" name="Line 606"/>
                <p:cNvSpPr>
                  <a:spLocks noChangeShapeType="1"/>
                </p:cNvSpPr>
                <p:nvPr/>
              </p:nvSpPr>
              <p:spPr bwMode="auto">
                <a:xfrm flipV="1">
                  <a:off x="1145" y="2700"/>
                  <a:ext cx="23"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686" name="Line 607"/>
                <p:cNvSpPr>
                  <a:spLocks noChangeShapeType="1"/>
                </p:cNvSpPr>
                <p:nvPr/>
              </p:nvSpPr>
              <p:spPr bwMode="auto">
                <a:xfrm flipH="1" flipV="1">
                  <a:off x="1168" y="2700"/>
                  <a:ext cx="23"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687" name="Line 608"/>
                <p:cNvSpPr>
                  <a:spLocks noChangeShapeType="1"/>
                </p:cNvSpPr>
                <p:nvPr/>
              </p:nvSpPr>
              <p:spPr bwMode="auto">
                <a:xfrm flipV="1">
                  <a:off x="1191" y="2700"/>
                  <a:ext cx="24"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688" name="Line 609"/>
                <p:cNvSpPr>
                  <a:spLocks noChangeShapeType="1"/>
                </p:cNvSpPr>
                <p:nvPr/>
              </p:nvSpPr>
              <p:spPr bwMode="auto">
                <a:xfrm flipH="1" flipV="1">
                  <a:off x="1215" y="2700"/>
                  <a:ext cx="23"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689" name="Line 610"/>
                <p:cNvSpPr>
                  <a:spLocks noChangeShapeType="1"/>
                </p:cNvSpPr>
                <p:nvPr/>
              </p:nvSpPr>
              <p:spPr bwMode="auto">
                <a:xfrm flipV="1">
                  <a:off x="1098" y="2700"/>
                  <a:ext cx="0" cy="77"/>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690" name="Line 611"/>
                <p:cNvSpPr>
                  <a:spLocks noChangeShapeType="1"/>
                </p:cNvSpPr>
                <p:nvPr/>
              </p:nvSpPr>
              <p:spPr bwMode="auto">
                <a:xfrm flipV="1">
                  <a:off x="1238" y="2700"/>
                  <a:ext cx="0" cy="77"/>
                </a:xfrm>
                <a:prstGeom prst="line">
                  <a:avLst/>
                </a:prstGeom>
                <a:noFill/>
                <a:ln w="12700">
                  <a:solidFill>
                    <a:schemeClr val="tx1"/>
                  </a:solidFill>
                  <a:round/>
                  <a:headEnd type="none" w="sm" len="sm"/>
                  <a:tailEnd type="none" w="sm" len="sm"/>
                </a:ln>
              </p:spPr>
              <p:txBody>
                <a:bodyPr wrap="none" anchor="ctr"/>
                <a:lstStyle/>
                <a:p>
                  <a:endParaRPr lang="es-ES" dirty="0"/>
                </a:p>
              </p:txBody>
            </p:sp>
          </p:grpSp>
          <p:sp>
            <p:nvSpPr>
              <p:cNvPr id="681" name="Rectangle 612"/>
              <p:cNvSpPr>
                <a:spLocks noChangeArrowheads="1"/>
              </p:cNvSpPr>
              <p:nvPr/>
            </p:nvSpPr>
            <p:spPr bwMode="auto">
              <a:xfrm>
                <a:off x="1444" y="2948"/>
                <a:ext cx="113" cy="169"/>
              </a:xfrm>
              <a:prstGeom prst="rect">
                <a:avLst/>
              </a:prstGeom>
              <a:solidFill>
                <a:srgbClr val="0000FF"/>
              </a:solidFill>
              <a:ln w="12700">
                <a:noFill/>
                <a:miter lim="800000"/>
                <a:headEnd/>
                <a:tailEnd/>
              </a:ln>
            </p:spPr>
            <p:txBody>
              <a:bodyPr wrap="none" anchor="ctr"/>
              <a:lstStyle/>
              <a:p>
                <a:pPr eaLnBrk="0" hangingPunct="0"/>
                <a:endParaRPr lang="es-ES" dirty="0"/>
              </a:p>
            </p:txBody>
          </p:sp>
          <p:sp>
            <p:nvSpPr>
              <p:cNvPr id="682" name="Rectangle 613"/>
              <p:cNvSpPr>
                <a:spLocks noChangeArrowheads="1"/>
              </p:cNvSpPr>
              <p:nvPr/>
            </p:nvSpPr>
            <p:spPr bwMode="auto">
              <a:xfrm>
                <a:off x="1371" y="2947"/>
                <a:ext cx="75" cy="170"/>
              </a:xfrm>
              <a:prstGeom prst="rect">
                <a:avLst/>
              </a:prstGeom>
              <a:solidFill>
                <a:srgbClr val="009900"/>
              </a:solidFill>
              <a:ln w="9525">
                <a:noFill/>
                <a:miter lim="800000"/>
                <a:headEnd/>
                <a:tailEnd/>
              </a:ln>
            </p:spPr>
            <p:txBody>
              <a:bodyPr wrap="none" anchor="ctr"/>
              <a:lstStyle/>
              <a:p>
                <a:pPr eaLnBrk="0" hangingPunct="0"/>
                <a:endParaRPr lang="es-ES" dirty="0"/>
              </a:p>
            </p:txBody>
          </p:sp>
        </p:grpSp>
        <p:grpSp>
          <p:nvGrpSpPr>
            <p:cNvPr id="612" name="Group 614"/>
            <p:cNvGrpSpPr>
              <a:grpSpLocks/>
            </p:cNvGrpSpPr>
            <p:nvPr/>
          </p:nvGrpSpPr>
          <p:grpSpPr bwMode="auto">
            <a:xfrm>
              <a:off x="885" y="744"/>
              <a:ext cx="1370" cy="741"/>
              <a:chOff x="885" y="744"/>
              <a:chExt cx="1370" cy="741"/>
            </a:xfrm>
          </p:grpSpPr>
          <p:grpSp>
            <p:nvGrpSpPr>
              <p:cNvPr id="629" name="Group 615"/>
              <p:cNvGrpSpPr>
                <a:grpSpLocks/>
              </p:cNvGrpSpPr>
              <p:nvPr/>
            </p:nvGrpSpPr>
            <p:grpSpPr bwMode="auto">
              <a:xfrm>
                <a:off x="885" y="744"/>
                <a:ext cx="1050" cy="589"/>
                <a:chOff x="885" y="744"/>
                <a:chExt cx="1050" cy="589"/>
              </a:xfrm>
            </p:grpSpPr>
            <p:sp>
              <p:nvSpPr>
                <p:cNvPr id="640" name="Rectangle 616"/>
                <p:cNvSpPr>
                  <a:spLocks noChangeArrowheads="1"/>
                </p:cNvSpPr>
                <p:nvPr/>
              </p:nvSpPr>
              <p:spPr bwMode="auto">
                <a:xfrm rot="10800000">
                  <a:off x="1240" y="1152"/>
                  <a:ext cx="435" cy="181"/>
                </a:xfrm>
                <a:prstGeom prst="rect">
                  <a:avLst/>
                </a:prstGeom>
                <a:solidFill>
                  <a:schemeClr val="bg1"/>
                </a:solidFill>
                <a:ln w="12700">
                  <a:solidFill>
                    <a:schemeClr val="tx1"/>
                  </a:solidFill>
                  <a:miter lim="800000"/>
                  <a:headEnd/>
                  <a:tailEnd/>
                </a:ln>
              </p:spPr>
              <p:txBody>
                <a:bodyPr wrap="none" anchor="ctr"/>
                <a:lstStyle/>
                <a:p>
                  <a:pPr eaLnBrk="0" hangingPunct="0"/>
                  <a:endParaRPr lang="es-ES" dirty="0"/>
                </a:p>
              </p:txBody>
            </p:sp>
            <p:grpSp>
              <p:nvGrpSpPr>
                <p:cNvPr id="641" name="Group 617"/>
                <p:cNvGrpSpPr>
                  <a:grpSpLocks/>
                </p:cNvGrpSpPr>
                <p:nvPr/>
              </p:nvGrpSpPr>
              <p:grpSpPr bwMode="auto">
                <a:xfrm rot="10800000">
                  <a:off x="1483" y="1168"/>
                  <a:ext cx="183" cy="150"/>
                  <a:chOff x="1032" y="944"/>
                  <a:chExt cx="172" cy="150"/>
                </a:xfrm>
              </p:grpSpPr>
              <p:sp>
                <p:nvSpPr>
                  <p:cNvPr id="671" name="Line 618"/>
                  <p:cNvSpPr>
                    <a:spLocks noChangeShapeType="1"/>
                  </p:cNvSpPr>
                  <p:nvPr/>
                </p:nvSpPr>
                <p:spPr bwMode="auto">
                  <a:xfrm flipV="1">
                    <a:off x="1032" y="944"/>
                    <a:ext cx="28" cy="150"/>
                  </a:xfrm>
                  <a:prstGeom prst="line">
                    <a:avLst/>
                  </a:prstGeom>
                  <a:noFill/>
                  <a:ln w="25400">
                    <a:solidFill>
                      <a:schemeClr val="tx1"/>
                    </a:solidFill>
                    <a:round/>
                    <a:headEnd type="none" w="sm" len="sm"/>
                    <a:tailEnd type="none" w="sm" len="sm"/>
                  </a:ln>
                </p:spPr>
                <p:txBody>
                  <a:bodyPr wrap="none" anchor="ctr"/>
                  <a:lstStyle/>
                  <a:p>
                    <a:endParaRPr lang="es-ES" dirty="0"/>
                  </a:p>
                </p:txBody>
              </p:sp>
              <p:sp>
                <p:nvSpPr>
                  <p:cNvPr id="672" name="Line 619"/>
                  <p:cNvSpPr>
                    <a:spLocks noChangeShapeType="1"/>
                  </p:cNvSpPr>
                  <p:nvPr/>
                </p:nvSpPr>
                <p:spPr bwMode="auto">
                  <a:xfrm flipH="1" flipV="1">
                    <a:off x="1060" y="944"/>
                    <a:ext cx="30" cy="150"/>
                  </a:xfrm>
                  <a:prstGeom prst="line">
                    <a:avLst/>
                  </a:prstGeom>
                  <a:noFill/>
                  <a:ln w="25400">
                    <a:solidFill>
                      <a:schemeClr val="tx1"/>
                    </a:solidFill>
                    <a:round/>
                    <a:headEnd type="none" w="sm" len="sm"/>
                    <a:tailEnd type="none" w="sm" len="sm"/>
                  </a:ln>
                </p:spPr>
                <p:txBody>
                  <a:bodyPr wrap="none" anchor="ctr"/>
                  <a:lstStyle/>
                  <a:p>
                    <a:endParaRPr lang="es-ES" dirty="0"/>
                  </a:p>
                </p:txBody>
              </p:sp>
              <p:sp>
                <p:nvSpPr>
                  <p:cNvPr id="673" name="Line 620"/>
                  <p:cNvSpPr>
                    <a:spLocks noChangeShapeType="1"/>
                  </p:cNvSpPr>
                  <p:nvPr/>
                </p:nvSpPr>
                <p:spPr bwMode="auto">
                  <a:xfrm flipV="1">
                    <a:off x="1090" y="944"/>
                    <a:ext cx="28" cy="150"/>
                  </a:xfrm>
                  <a:prstGeom prst="line">
                    <a:avLst/>
                  </a:prstGeom>
                  <a:noFill/>
                  <a:ln w="25400">
                    <a:solidFill>
                      <a:schemeClr val="tx1"/>
                    </a:solidFill>
                    <a:round/>
                    <a:headEnd type="none" w="sm" len="sm"/>
                    <a:tailEnd type="none" w="sm" len="sm"/>
                  </a:ln>
                </p:spPr>
                <p:txBody>
                  <a:bodyPr wrap="none" anchor="ctr"/>
                  <a:lstStyle/>
                  <a:p>
                    <a:endParaRPr lang="es-ES" dirty="0"/>
                  </a:p>
                </p:txBody>
              </p:sp>
              <p:sp>
                <p:nvSpPr>
                  <p:cNvPr id="674" name="Line 621"/>
                  <p:cNvSpPr>
                    <a:spLocks noChangeShapeType="1"/>
                  </p:cNvSpPr>
                  <p:nvPr/>
                </p:nvSpPr>
                <p:spPr bwMode="auto">
                  <a:xfrm flipH="1" flipV="1">
                    <a:off x="1118" y="944"/>
                    <a:ext cx="28" cy="150"/>
                  </a:xfrm>
                  <a:prstGeom prst="line">
                    <a:avLst/>
                  </a:prstGeom>
                  <a:noFill/>
                  <a:ln w="25400">
                    <a:solidFill>
                      <a:schemeClr val="tx1"/>
                    </a:solidFill>
                    <a:round/>
                    <a:headEnd type="none" w="sm" len="sm"/>
                    <a:tailEnd type="none" w="sm" len="sm"/>
                  </a:ln>
                </p:spPr>
                <p:txBody>
                  <a:bodyPr wrap="none" anchor="ctr"/>
                  <a:lstStyle/>
                  <a:p>
                    <a:endParaRPr lang="es-ES" dirty="0"/>
                  </a:p>
                </p:txBody>
              </p:sp>
              <p:sp>
                <p:nvSpPr>
                  <p:cNvPr id="675" name="Line 622"/>
                  <p:cNvSpPr>
                    <a:spLocks noChangeShapeType="1"/>
                  </p:cNvSpPr>
                  <p:nvPr/>
                </p:nvSpPr>
                <p:spPr bwMode="auto">
                  <a:xfrm flipV="1">
                    <a:off x="1146" y="944"/>
                    <a:ext cx="30" cy="150"/>
                  </a:xfrm>
                  <a:prstGeom prst="line">
                    <a:avLst/>
                  </a:prstGeom>
                  <a:noFill/>
                  <a:ln w="25400">
                    <a:solidFill>
                      <a:schemeClr val="tx1"/>
                    </a:solidFill>
                    <a:round/>
                    <a:headEnd type="none" w="sm" len="sm"/>
                    <a:tailEnd type="none" w="sm" len="sm"/>
                  </a:ln>
                </p:spPr>
                <p:txBody>
                  <a:bodyPr wrap="none" anchor="ctr"/>
                  <a:lstStyle/>
                  <a:p>
                    <a:endParaRPr lang="es-ES" dirty="0"/>
                  </a:p>
                </p:txBody>
              </p:sp>
              <p:sp>
                <p:nvSpPr>
                  <p:cNvPr id="676" name="Line 623"/>
                  <p:cNvSpPr>
                    <a:spLocks noChangeShapeType="1"/>
                  </p:cNvSpPr>
                  <p:nvPr/>
                </p:nvSpPr>
                <p:spPr bwMode="auto">
                  <a:xfrm flipH="1" flipV="1">
                    <a:off x="1176" y="944"/>
                    <a:ext cx="28" cy="150"/>
                  </a:xfrm>
                  <a:prstGeom prst="line">
                    <a:avLst/>
                  </a:prstGeom>
                  <a:noFill/>
                  <a:ln w="25400">
                    <a:solidFill>
                      <a:schemeClr val="tx1"/>
                    </a:solidFill>
                    <a:round/>
                    <a:headEnd type="none" w="sm" len="sm"/>
                    <a:tailEnd type="none" w="sm" len="sm"/>
                  </a:ln>
                </p:spPr>
                <p:txBody>
                  <a:bodyPr wrap="none" anchor="ctr"/>
                  <a:lstStyle/>
                  <a:p>
                    <a:endParaRPr lang="es-ES" dirty="0"/>
                  </a:p>
                </p:txBody>
              </p:sp>
              <p:sp>
                <p:nvSpPr>
                  <p:cNvPr id="677" name="Line 624"/>
                  <p:cNvSpPr>
                    <a:spLocks noChangeShapeType="1"/>
                  </p:cNvSpPr>
                  <p:nvPr/>
                </p:nvSpPr>
                <p:spPr bwMode="auto">
                  <a:xfrm flipV="1">
                    <a:off x="1032" y="944"/>
                    <a:ext cx="0" cy="148"/>
                  </a:xfrm>
                  <a:prstGeom prst="line">
                    <a:avLst/>
                  </a:prstGeom>
                  <a:noFill/>
                  <a:ln w="25400">
                    <a:solidFill>
                      <a:schemeClr val="tx1"/>
                    </a:solidFill>
                    <a:round/>
                    <a:headEnd type="none" w="sm" len="sm"/>
                    <a:tailEnd type="none" w="sm" len="sm"/>
                  </a:ln>
                </p:spPr>
                <p:txBody>
                  <a:bodyPr wrap="none" anchor="ctr"/>
                  <a:lstStyle/>
                  <a:p>
                    <a:endParaRPr lang="es-ES" dirty="0"/>
                  </a:p>
                </p:txBody>
              </p:sp>
              <p:sp>
                <p:nvSpPr>
                  <p:cNvPr id="678" name="Line 625"/>
                  <p:cNvSpPr>
                    <a:spLocks noChangeShapeType="1"/>
                  </p:cNvSpPr>
                  <p:nvPr/>
                </p:nvSpPr>
                <p:spPr bwMode="auto">
                  <a:xfrm flipV="1">
                    <a:off x="1204" y="944"/>
                    <a:ext cx="0" cy="148"/>
                  </a:xfrm>
                  <a:prstGeom prst="line">
                    <a:avLst/>
                  </a:prstGeom>
                  <a:noFill/>
                  <a:ln w="25400">
                    <a:solidFill>
                      <a:schemeClr val="tx1"/>
                    </a:solidFill>
                    <a:round/>
                    <a:headEnd type="none" w="sm" len="sm"/>
                    <a:tailEnd type="none" w="sm" len="sm"/>
                  </a:ln>
                </p:spPr>
                <p:txBody>
                  <a:bodyPr wrap="none" anchor="ctr"/>
                  <a:lstStyle/>
                  <a:p>
                    <a:endParaRPr lang="es-ES" dirty="0"/>
                  </a:p>
                </p:txBody>
              </p:sp>
            </p:grpSp>
            <p:sp>
              <p:nvSpPr>
                <p:cNvPr id="642" name="Rectangle 626"/>
                <p:cNvSpPr>
                  <a:spLocks noChangeArrowheads="1"/>
                </p:cNvSpPr>
                <p:nvPr/>
              </p:nvSpPr>
              <p:spPr bwMode="auto">
                <a:xfrm rot="10800000">
                  <a:off x="1401" y="1158"/>
                  <a:ext cx="75" cy="168"/>
                </a:xfrm>
                <a:prstGeom prst="rect">
                  <a:avLst/>
                </a:prstGeom>
                <a:solidFill>
                  <a:srgbClr val="009900"/>
                </a:solidFill>
                <a:ln w="9525">
                  <a:noFill/>
                  <a:miter lim="800000"/>
                  <a:headEnd/>
                  <a:tailEnd/>
                </a:ln>
              </p:spPr>
              <p:txBody>
                <a:bodyPr wrap="none" anchor="ctr"/>
                <a:lstStyle/>
                <a:p>
                  <a:pPr eaLnBrk="0" hangingPunct="0"/>
                  <a:endParaRPr lang="es-ES" dirty="0"/>
                </a:p>
              </p:txBody>
            </p:sp>
            <p:sp>
              <p:nvSpPr>
                <p:cNvPr id="643" name="Rectangle 627"/>
                <p:cNvSpPr>
                  <a:spLocks noChangeArrowheads="1"/>
                </p:cNvSpPr>
                <p:nvPr/>
              </p:nvSpPr>
              <p:spPr bwMode="auto">
                <a:xfrm rot="-5400000">
                  <a:off x="1238" y="1166"/>
                  <a:ext cx="171" cy="154"/>
                </a:xfrm>
                <a:prstGeom prst="rect">
                  <a:avLst/>
                </a:prstGeom>
                <a:solidFill>
                  <a:srgbClr val="9D00AE"/>
                </a:solidFill>
                <a:ln w="12700">
                  <a:noFill/>
                  <a:miter lim="800000"/>
                  <a:headEnd type="none" w="sm" len="sm"/>
                  <a:tailEnd type="none" w="sm" len="sm"/>
                </a:ln>
              </p:spPr>
              <p:txBody>
                <a:bodyPr wrap="none" anchor="ctr"/>
                <a:lstStyle/>
                <a:p>
                  <a:pPr eaLnBrk="0" hangingPunct="0"/>
                  <a:endParaRPr lang="es-ES" dirty="0"/>
                </a:p>
              </p:txBody>
            </p:sp>
            <p:sp>
              <p:nvSpPr>
                <p:cNvPr id="644" name="Rectangle 628"/>
                <p:cNvSpPr>
                  <a:spLocks noChangeArrowheads="1"/>
                </p:cNvSpPr>
                <p:nvPr/>
              </p:nvSpPr>
              <p:spPr bwMode="auto">
                <a:xfrm>
                  <a:off x="885" y="942"/>
                  <a:ext cx="437" cy="181"/>
                </a:xfrm>
                <a:prstGeom prst="rect">
                  <a:avLst/>
                </a:prstGeom>
                <a:solidFill>
                  <a:srgbClr val="9D00AE"/>
                </a:solidFill>
                <a:ln w="12700">
                  <a:solidFill>
                    <a:schemeClr val="tx1"/>
                  </a:solidFill>
                  <a:miter lim="800000"/>
                  <a:headEnd/>
                  <a:tailEnd/>
                </a:ln>
              </p:spPr>
              <p:txBody>
                <a:bodyPr wrap="none" anchor="ctr"/>
                <a:lstStyle/>
                <a:p>
                  <a:pPr eaLnBrk="0" hangingPunct="0"/>
                  <a:endParaRPr lang="es-ES" dirty="0"/>
                </a:p>
              </p:txBody>
            </p:sp>
            <p:grpSp>
              <p:nvGrpSpPr>
                <p:cNvPr id="645" name="Group 629"/>
                <p:cNvGrpSpPr>
                  <a:grpSpLocks/>
                </p:cNvGrpSpPr>
                <p:nvPr/>
              </p:nvGrpSpPr>
              <p:grpSpPr bwMode="auto">
                <a:xfrm>
                  <a:off x="894" y="974"/>
                  <a:ext cx="136" cy="112"/>
                  <a:chOff x="1027" y="1192"/>
                  <a:chExt cx="140" cy="78"/>
                </a:xfrm>
              </p:grpSpPr>
              <p:sp>
                <p:nvSpPr>
                  <p:cNvPr id="663" name="Line 630"/>
                  <p:cNvSpPr>
                    <a:spLocks noChangeShapeType="1"/>
                  </p:cNvSpPr>
                  <p:nvPr/>
                </p:nvSpPr>
                <p:spPr bwMode="auto">
                  <a:xfrm flipV="1">
                    <a:off x="1027"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664" name="Line 631"/>
                  <p:cNvSpPr>
                    <a:spLocks noChangeShapeType="1"/>
                  </p:cNvSpPr>
                  <p:nvPr/>
                </p:nvSpPr>
                <p:spPr bwMode="auto">
                  <a:xfrm flipH="1" flipV="1">
                    <a:off x="1050" y="1192"/>
                    <a:ext cx="24"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665" name="Line 632"/>
                  <p:cNvSpPr>
                    <a:spLocks noChangeShapeType="1"/>
                  </p:cNvSpPr>
                  <p:nvPr/>
                </p:nvSpPr>
                <p:spPr bwMode="auto">
                  <a:xfrm flipV="1">
                    <a:off x="1074"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666" name="Line 633"/>
                  <p:cNvSpPr>
                    <a:spLocks noChangeShapeType="1"/>
                  </p:cNvSpPr>
                  <p:nvPr/>
                </p:nvSpPr>
                <p:spPr bwMode="auto">
                  <a:xfrm flipH="1" flipV="1">
                    <a:off x="1097"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667" name="Line 634"/>
                  <p:cNvSpPr>
                    <a:spLocks noChangeShapeType="1"/>
                  </p:cNvSpPr>
                  <p:nvPr/>
                </p:nvSpPr>
                <p:spPr bwMode="auto">
                  <a:xfrm flipV="1">
                    <a:off x="1120" y="1192"/>
                    <a:ext cx="24"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668" name="Line 635"/>
                  <p:cNvSpPr>
                    <a:spLocks noChangeShapeType="1"/>
                  </p:cNvSpPr>
                  <p:nvPr/>
                </p:nvSpPr>
                <p:spPr bwMode="auto">
                  <a:xfrm flipH="1" flipV="1">
                    <a:off x="1144"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669" name="Line 636"/>
                  <p:cNvSpPr>
                    <a:spLocks noChangeShapeType="1"/>
                  </p:cNvSpPr>
                  <p:nvPr/>
                </p:nvSpPr>
                <p:spPr bwMode="auto">
                  <a:xfrm flipV="1">
                    <a:off x="1027" y="1192"/>
                    <a:ext cx="0" cy="77"/>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670" name="Line 637"/>
                  <p:cNvSpPr>
                    <a:spLocks noChangeShapeType="1"/>
                  </p:cNvSpPr>
                  <p:nvPr/>
                </p:nvSpPr>
                <p:spPr bwMode="auto">
                  <a:xfrm flipV="1">
                    <a:off x="1167" y="1192"/>
                    <a:ext cx="0" cy="77"/>
                  </a:xfrm>
                  <a:prstGeom prst="line">
                    <a:avLst/>
                  </a:prstGeom>
                  <a:noFill/>
                  <a:ln w="12700">
                    <a:solidFill>
                      <a:schemeClr val="bg1"/>
                    </a:solidFill>
                    <a:round/>
                    <a:headEnd type="none" w="sm" len="sm"/>
                    <a:tailEnd type="none" w="sm" len="sm"/>
                  </a:ln>
                </p:spPr>
                <p:txBody>
                  <a:bodyPr wrap="none" anchor="ctr"/>
                  <a:lstStyle/>
                  <a:p>
                    <a:endParaRPr lang="es-ES" dirty="0"/>
                  </a:p>
                </p:txBody>
              </p:sp>
            </p:grpSp>
            <p:sp>
              <p:nvSpPr>
                <p:cNvPr id="646" name="Rectangle 638"/>
                <p:cNvSpPr>
                  <a:spLocks noChangeArrowheads="1"/>
                </p:cNvSpPr>
                <p:nvPr/>
              </p:nvSpPr>
              <p:spPr bwMode="auto">
                <a:xfrm>
                  <a:off x="1033" y="946"/>
                  <a:ext cx="75" cy="173"/>
                </a:xfrm>
                <a:prstGeom prst="rect">
                  <a:avLst/>
                </a:prstGeom>
                <a:solidFill>
                  <a:srgbClr val="009900"/>
                </a:solidFill>
                <a:ln w="9525">
                  <a:noFill/>
                  <a:miter lim="800000"/>
                  <a:headEnd/>
                  <a:tailEnd/>
                </a:ln>
              </p:spPr>
              <p:txBody>
                <a:bodyPr wrap="none" anchor="ctr"/>
                <a:lstStyle/>
                <a:p>
                  <a:pPr eaLnBrk="0" hangingPunct="0"/>
                  <a:endParaRPr lang="es-ES" dirty="0"/>
                </a:p>
              </p:txBody>
            </p:sp>
            <p:grpSp>
              <p:nvGrpSpPr>
                <p:cNvPr id="647" name="Group 639"/>
                <p:cNvGrpSpPr>
                  <a:grpSpLocks/>
                </p:cNvGrpSpPr>
                <p:nvPr/>
              </p:nvGrpSpPr>
              <p:grpSpPr bwMode="auto">
                <a:xfrm>
                  <a:off x="1112" y="974"/>
                  <a:ext cx="111" cy="112"/>
                  <a:chOff x="1247" y="1192"/>
                  <a:chExt cx="140" cy="78"/>
                </a:xfrm>
              </p:grpSpPr>
              <p:sp>
                <p:nvSpPr>
                  <p:cNvPr id="655" name="Line 640"/>
                  <p:cNvSpPr>
                    <a:spLocks noChangeShapeType="1"/>
                  </p:cNvSpPr>
                  <p:nvPr/>
                </p:nvSpPr>
                <p:spPr bwMode="auto">
                  <a:xfrm flipV="1">
                    <a:off x="1247"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656" name="Line 641"/>
                  <p:cNvSpPr>
                    <a:spLocks noChangeShapeType="1"/>
                  </p:cNvSpPr>
                  <p:nvPr/>
                </p:nvSpPr>
                <p:spPr bwMode="auto">
                  <a:xfrm flipH="1" flipV="1">
                    <a:off x="1270" y="1192"/>
                    <a:ext cx="24"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657" name="Line 642"/>
                  <p:cNvSpPr>
                    <a:spLocks noChangeShapeType="1"/>
                  </p:cNvSpPr>
                  <p:nvPr/>
                </p:nvSpPr>
                <p:spPr bwMode="auto">
                  <a:xfrm flipV="1">
                    <a:off x="1294"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658" name="Line 643"/>
                  <p:cNvSpPr>
                    <a:spLocks noChangeShapeType="1"/>
                  </p:cNvSpPr>
                  <p:nvPr/>
                </p:nvSpPr>
                <p:spPr bwMode="auto">
                  <a:xfrm flipH="1" flipV="1">
                    <a:off x="1317"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659" name="Line 644"/>
                  <p:cNvSpPr>
                    <a:spLocks noChangeShapeType="1"/>
                  </p:cNvSpPr>
                  <p:nvPr/>
                </p:nvSpPr>
                <p:spPr bwMode="auto">
                  <a:xfrm flipV="1">
                    <a:off x="1340" y="1192"/>
                    <a:ext cx="24"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660" name="Line 645"/>
                  <p:cNvSpPr>
                    <a:spLocks noChangeShapeType="1"/>
                  </p:cNvSpPr>
                  <p:nvPr/>
                </p:nvSpPr>
                <p:spPr bwMode="auto">
                  <a:xfrm flipH="1" flipV="1">
                    <a:off x="1364"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661" name="Line 646"/>
                  <p:cNvSpPr>
                    <a:spLocks noChangeShapeType="1"/>
                  </p:cNvSpPr>
                  <p:nvPr/>
                </p:nvSpPr>
                <p:spPr bwMode="auto">
                  <a:xfrm flipV="1">
                    <a:off x="1247" y="1192"/>
                    <a:ext cx="0" cy="77"/>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662" name="Line 647"/>
                  <p:cNvSpPr>
                    <a:spLocks noChangeShapeType="1"/>
                  </p:cNvSpPr>
                  <p:nvPr/>
                </p:nvSpPr>
                <p:spPr bwMode="auto">
                  <a:xfrm flipV="1">
                    <a:off x="1387" y="1192"/>
                    <a:ext cx="0" cy="77"/>
                  </a:xfrm>
                  <a:prstGeom prst="line">
                    <a:avLst/>
                  </a:prstGeom>
                  <a:noFill/>
                  <a:ln w="12700">
                    <a:solidFill>
                      <a:schemeClr val="bg1"/>
                    </a:solidFill>
                    <a:round/>
                    <a:headEnd type="none" w="sm" len="sm"/>
                    <a:tailEnd type="none" w="sm" len="sm"/>
                  </a:ln>
                </p:spPr>
                <p:txBody>
                  <a:bodyPr wrap="none" anchor="ctr"/>
                  <a:lstStyle/>
                  <a:p>
                    <a:endParaRPr lang="es-ES" dirty="0"/>
                  </a:p>
                </p:txBody>
              </p:sp>
            </p:grpSp>
            <p:sp>
              <p:nvSpPr>
                <p:cNvPr id="648" name="Freeform 648"/>
                <p:cNvSpPr>
                  <a:spLocks/>
                </p:cNvSpPr>
                <p:nvPr/>
              </p:nvSpPr>
              <p:spPr bwMode="auto">
                <a:xfrm>
                  <a:off x="1745" y="744"/>
                  <a:ext cx="190" cy="127"/>
                </a:xfrm>
                <a:custGeom>
                  <a:avLst/>
                  <a:gdLst>
                    <a:gd name="T0" fmla="*/ 189 w 190"/>
                    <a:gd name="T1" fmla="*/ 0 h 127"/>
                    <a:gd name="T2" fmla="*/ 0 w 190"/>
                    <a:gd name="T3" fmla="*/ 0 h 127"/>
                    <a:gd name="T4" fmla="*/ 94 w 190"/>
                    <a:gd name="T5" fmla="*/ 126 h 127"/>
                    <a:gd name="T6" fmla="*/ 189 w 190"/>
                    <a:gd name="T7" fmla="*/ 0 h 127"/>
                    <a:gd name="T8" fmla="*/ 0 60000 65536"/>
                    <a:gd name="T9" fmla="*/ 0 60000 65536"/>
                    <a:gd name="T10" fmla="*/ 0 60000 65536"/>
                    <a:gd name="T11" fmla="*/ 0 60000 65536"/>
                    <a:gd name="T12" fmla="*/ 0 w 190"/>
                    <a:gd name="T13" fmla="*/ 0 h 127"/>
                    <a:gd name="T14" fmla="*/ 190 w 190"/>
                    <a:gd name="T15" fmla="*/ 127 h 127"/>
                  </a:gdLst>
                  <a:ahLst/>
                  <a:cxnLst>
                    <a:cxn ang="T8">
                      <a:pos x="T0" y="T1"/>
                    </a:cxn>
                    <a:cxn ang="T9">
                      <a:pos x="T2" y="T3"/>
                    </a:cxn>
                    <a:cxn ang="T10">
                      <a:pos x="T4" y="T5"/>
                    </a:cxn>
                    <a:cxn ang="T11">
                      <a:pos x="T6" y="T7"/>
                    </a:cxn>
                  </a:cxnLst>
                  <a:rect l="T12" t="T13" r="T14" b="T15"/>
                  <a:pathLst>
                    <a:path w="190" h="127">
                      <a:moveTo>
                        <a:pt x="189" y="0"/>
                      </a:moveTo>
                      <a:lnTo>
                        <a:pt x="0" y="0"/>
                      </a:lnTo>
                      <a:lnTo>
                        <a:pt x="94" y="126"/>
                      </a:lnTo>
                      <a:lnTo>
                        <a:pt x="189" y="0"/>
                      </a:lnTo>
                    </a:path>
                  </a:pathLst>
                </a:custGeom>
                <a:solidFill>
                  <a:schemeClr val="tx1"/>
                </a:solidFill>
                <a:ln w="9525" cap="rnd">
                  <a:noFill/>
                  <a:round/>
                  <a:headEnd/>
                  <a:tailEnd/>
                </a:ln>
              </p:spPr>
              <p:txBody>
                <a:bodyPr/>
                <a:lstStyle/>
                <a:p>
                  <a:endParaRPr lang="es-ES" dirty="0"/>
                </a:p>
              </p:txBody>
            </p:sp>
            <p:grpSp>
              <p:nvGrpSpPr>
                <p:cNvPr id="649" name="Group 649"/>
                <p:cNvGrpSpPr>
                  <a:grpSpLocks/>
                </p:cNvGrpSpPr>
                <p:nvPr/>
              </p:nvGrpSpPr>
              <p:grpSpPr bwMode="auto">
                <a:xfrm>
                  <a:off x="1229" y="948"/>
                  <a:ext cx="564" cy="168"/>
                  <a:chOff x="1254" y="947"/>
                  <a:chExt cx="564" cy="168"/>
                </a:xfrm>
              </p:grpSpPr>
              <p:sp>
                <p:nvSpPr>
                  <p:cNvPr id="651" name="Rectangle 650"/>
                  <p:cNvSpPr>
                    <a:spLocks noChangeArrowheads="1"/>
                  </p:cNvSpPr>
                  <p:nvPr/>
                </p:nvSpPr>
                <p:spPr bwMode="auto">
                  <a:xfrm>
                    <a:off x="1254" y="947"/>
                    <a:ext cx="164" cy="168"/>
                  </a:xfrm>
                  <a:prstGeom prst="rect">
                    <a:avLst/>
                  </a:prstGeom>
                  <a:solidFill>
                    <a:srgbClr val="009900"/>
                  </a:solidFill>
                  <a:ln w="9525">
                    <a:noFill/>
                    <a:miter lim="800000"/>
                    <a:headEnd/>
                    <a:tailEnd/>
                  </a:ln>
                </p:spPr>
                <p:txBody>
                  <a:bodyPr wrap="none" anchor="ctr"/>
                  <a:lstStyle/>
                  <a:p>
                    <a:pPr eaLnBrk="0" hangingPunct="0"/>
                    <a:endParaRPr lang="es-ES" dirty="0"/>
                  </a:p>
                </p:txBody>
              </p:sp>
              <p:sp>
                <p:nvSpPr>
                  <p:cNvPr id="652" name="Rectangle 651"/>
                  <p:cNvSpPr>
                    <a:spLocks noChangeArrowheads="1"/>
                  </p:cNvSpPr>
                  <p:nvPr/>
                </p:nvSpPr>
                <p:spPr bwMode="auto">
                  <a:xfrm>
                    <a:off x="1323" y="1002"/>
                    <a:ext cx="308" cy="62"/>
                  </a:xfrm>
                  <a:prstGeom prst="rect">
                    <a:avLst/>
                  </a:prstGeom>
                  <a:solidFill>
                    <a:srgbClr val="009900"/>
                  </a:solidFill>
                  <a:ln w="9525">
                    <a:noFill/>
                    <a:miter lim="800000"/>
                    <a:headEnd/>
                    <a:tailEnd/>
                  </a:ln>
                </p:spPr>
                <p:txBody>
                  <a:bodyPr wrap="none" anchor="ctr"/>
                  <a:lstStyle/>
                  <a:p>
                    <a:pPr eaLnBrk="0" hangingPunct="0"/>
                    <a:endParaRPr lang="es-ES" dirty="0"/>
                  </a:p>
                </p:txBody>
              </p:sp>
              <p:sp>
                <p:nvSpPr>
                  <p:cNvPr id="653" name="Rectangle 652"/>
                  <p:cNvSpPr>
                    <a:spLocks noChangeArrowheads="1"/>
                  </p:cNvSpPr>
                  <p:nvPr/>
                </p:nvSpPr>
                <p:spPr bwMode="auto">
                  <a:xfrm>
                    <a:off x="1645" y="999"/>
                    <a:ext cx="173" cy="62"/>
                  </a:xfrm>
                  <a:prstGeom prst="rect">
                    <a:avLst/>
                  </a:prstGeom>
                  <a:solidFill>
                    <a:srgbClr val="009900"/>
                  </a:solidFill>
                  <a:ln w="9525">
                    <a:noFill/>
                    <a:miter lim="800000"/>
                    <a:headEnd/>
                    <a:tailEnd/>
                  </a:ln>
                </p:spPr>
                <p:txBody>
                  <a:bodyPr wrap="none" anchor="ctr"/>
                  <a:lstStyle/>
                  <a:p>
                    <a:pPr eaLnBrk="0" hangingPunct="0"/>
                    <a:endParaRPr lang="es-ES" dirty="0"/>
                  </a:p>
                </p:txBody>
              </p:sp>
              <p:sp>
                <p:nvSpPr>
                  <p:cNvPr id="654" name="Oval 653"/>
                  <p:cNvSpPr>
                    <a:spLocks noChangeArrowheads="1"/>
                  </p:cNvSpPr>
                  <p:nvPr/>
                </p:nvSpPr>
                <p:spPr bwMode="auto">
                  <a:xfrm>
                    <a:off x="1609" y="1001"/>
                    <a:ext cx="59" cy="59"/>
                  </a:xfrm>
                  <a:prstGeom prst="ellipse">
                    <a:avLst/>
                  </a:prstGeom>
                  <a:solidFill>
                    <a:schemeClr val="accent1"/>
                  </a:solidFill>
                  <a:ln w="12700">
                    <a:solidFill>
                      <a:schemeClr val="tx1"/>
                    </a:solidFill>
                    <a:round/>
                    <a:headEnd/>
                    <a:tailEnd/>
                  </a:ln>
                </p:spPr>
                <p:txBody>
                  <a:bodyPr wrap="none" anchor="ctr"/>
                  <a:lstStyle/>
                  <a:p>
                    <a:pPr eaLnBrk="0" hangingPunct="0"/>
                    <a:endParaRPr lang="es-ES" dirty="0"/>
                  </a:p>
                </p:txBody>
              </p:sp>
            </p:grpSp>
            <p:sp>
              <p:nvSpPr>
                <p:cNvPr id="650" name="Freeform 654"/>
                <p:cNvSpPr>
                  <a:spLocks/>
                </p:cNvSpPr>
                <p:nvPr/>
              </p:nvSpPr>
              <p:spPr bwMode="auto">
                <a:xfrm>
                  <a:off x="1133" y="1122"/>
                  <a:ext cx="123" cy="123"/>
                </a:xfrm>
                <a:custGeom>
                  <a:avLst/>
                  <a:gdLst>
                    <a:gd name="T0" fmla="*/ 0 w 159"/>
                    <a:gd name="T1" fmla="*/ 0 h 36"/>
                    <a:gd name="T2" fmla="*/ 0 w 159"/>
                    <a:gd name="T3" fmla="*/ 36 h 36"/>
                    <a:gd name="T4" fmla="*/ 159 w 159"/>
                    <a:gd name="T5" fmla="*/ 36 h 36"/>
                    <a:gd name="T6" fmla="*/ 0 60000 65536"/>
                    <a:gd name="T7" fmla="*/ 0 60000 65536"/>
                    <a:gd name="T8" fmla="*/ 0 60000 65536"/>
                    <a:gd name="T9" fmla="*/ 0 w 159"/>
                    <a:gd name="T10" fmla="*/ 0 h 36"/>
                    <a:gd name="T11" fmla="*/ 159 w 159"/>
                    <a:gd name="T12" fmla="*/ 36 h 36"/>
                  </a:gdLst>
                  <a:ahLst/>
                  <a:cxnLst>
                    <a:cxn ang="T6">
                      <a:pos x="T0" y="T1"/>
                    </a:cxn>
                    <a:cxn ang="T7">
                      <a:pos x="T2" y="T3"/>
                    </a:cxn>
                    <a:cxn ang="T8">
                      <a:pos x="T4" y="T5"/>
                    </a:cxn>
                  </a:cxnLst>
                  <a:rect l="T9" t="T10" r="T11" b="T12"/>
                  <a:pathLst>
                    <a:path w="159" h="36">
                      <a:moveTo>
                        <a:pt x="0" y="0"/>
                      </a:moveTo>
                      <a:lnTo>
                        <a:pt x="0" y="36"/>
                      </a:lnTo>
                      <a:lnTo>
                        <a:pt x="159" y="36"/>
                      </a:lnTo>
                    </a:path>
                  </a:pathLst>
                </a:custGeom>
                <a:noFill/>
                <a:ln w="28575" cap="flat" cmpd="sng">
                  <a:solidFill>
                    <a:srgbClr val="9D00AE"/>
                  </a:solidFill>
                  <a:prstDash val="solid"/>
                  <a:round/>
                  <a:headEnd type="none" w="sm" len="sm"/>
                  <a:tailEnd type="none" w="sm" len="sm"/>
                </a:ln>
              </p:spPr>
              <p:txBody>
                <a:bodyPr wrap="none" anchor="ctr"/>
                <a:lstStyle/>
                <a:p>
                  <a:endParaRPr lang="es-ES" dirty="0"/>
                </a:p>
              </p:txBody>
            </p:sp>
          </p:grpSp>
          <p:grpSp>
            <p:nvGrpSpPr>
              <p:cNvPr id="630" name="Group 655"/>
              <p:cNvGrpSpPr>
                <a:grpSpLocks/>
              </p:cNvGrpSpPr>
              <p:nvPr/>
            </p:nvGrpSpPr>
            <p:grpSpPr bwMode="auto">
              <a:xfrm rot="426500">
                <a:off x="1707" y="845"/>
                <a:ext cx="548" cy="640"/>
                <a:chOff x="3057" y="746"/>
                <a:chExt cx="548" cy="640"/>
              </a:xfrm>
            </p:grpSpPr>
            <p:sp>
              <p:nvSpPr>
                <p:cNvPr id="631" name="AutoShape 656"/>
                <p:cNvSpPr>
                  <a:spLocks noChangeArrowheads="1"/>
                </p:cNvSpPr>
                <p:nvPr/>
              </p:nvSpPr>
              <p:spPr bwMode="auto">
                <a:xfrm rot="-1619316">
                  <a:off x="3475" y="1171"/>
                  <a:ext cx="130" cy="176"/>
                </a:xfrm>
                <a:prstGeom prst="leftArrow">
                  <a:avLst>
                    <a:gd name="adj1" fmla="val 50000"/>
                    <a:gd name="adj2" fmla="val 65093"/>
                  </a:avLst>
                </a:prstGeom>
                <a:solidFill>
                  <a:schemeClr val="hlink"/>
                </a:solidFill>
                <a:ln w="12700">
                  <a:noFill/>
                  <a:miter lim="800000"/>
                  <a:headEnd type="none" w="sm" len="sm"/>
                  <a:tailEnd type="none" w="sm" len="sm"/>
                </a:ln>
              </p:spPr>
              <p:txBody>
                <a:bodyPr wrap="none" anchor="ctr"/>
                <a:lstStyle/>
                <a:p>
                  <a:pPr eaLnBrk="0" hangingPunct="0"/>
                  <a:endParaRPr lang="es-ES" dirty="0"/>
                </a:p>
              </p:txBody>
            </p:sp>
            <p:sp>
              <p:nvSpPr>
                <p:cNvPr id="632" name="Freeform 657"/>
                <p:cNvSpPr>
                  <a:spLocks/>
                </p:cNvSpPr>
                <p:nvPr/>
              </p:nvSpPr>
              <p:spPr bwMode="auto">
                <a:xfrm>
                  <a:off x="3087" y="783"/>
                  <a:ext cx="371" cy="557"/>
                </a:xfrm>
                <a:custGeom>
                  <a:avLst/>
                  <a:gdLst>
                    <a:gd name="T0" fmla="*/ 14 w 371"/>
                    <a:gd name="T1" fmla="*/ 17 h 557"/>
                    <a:gd name="T2" fmla="*/ 18 w 371"/>
                    <a:gd name="T3" fmla="*/ 77 h 557"/>
                    <a:gd name="T4" fmla="*/ 14 w 371"/>
                    <a:gd name="T5" fmla="*/ 99 h 557"/>
                    <a:gd name="T6" fmla="*/ 0 w 371"/>
                    <a:gd name="T7" fmla="*/ 122 h 557"/>
                    <a:gd name="T8" fmla="*/ 39 w 371"/>
                    <a:gd name="T9" fmla="*/ 213 h 557"/>
                    <a:gd name="T10" fmla="*/ 79 w 371"/>
                    <a:gd name="T11" fmla="*/ 218 h 557"/>
                    <a:gd name="T12" fmla="*/ 107 w 371"/>
                    <a:gd name="T13" fmla="*/ 244 h 557"/>
                    <a:gd name="T14" fmla="*/ 221 w 371"/>
                    <a:gd name="T15" fmla="*/ 489 h 557"/>
                    <a:gd name="T16" fmla="*/ 265 w 371"/>
                    <a:gd name="T17" fmla="*/ 532 h 557"/>
                    <a:gd name="T18" fmla="*/ 299 w 371"/>
                    <a:gd name="T19" fmla="*/ 551 h 557"/>
                    <a:gd name="T20" fmla="*/ 370 w 371"/>
                    <a:gd name="T21" fmla="*/ 556 h 557"/>
                    <a:gd name="T22" fmla="*/ 331 w 371"/>
                    <a:gd name="T23" fmla="*/ 477 h 557"/>
                    <a:gd name="T24" fmla="*/ 296 w 371"/>
                    <a:gd name="T25" fmla="*/ 469 h 557"/>
                    <a:gd name="T26" fmla="*/ 273 w 371"/>
                    <a:gd name="T27" fmla="*/ 450 h 557"/>
                    <a:gd name="T28" fmla="*/ 111 w 371"/>
                    <a:gd name="T29" fmla="*/ 0 h 557"/>
                    <a:gd name="T30" fmla="*/ 14 w 371"/>
                    <a:gd name="T31" fmla="*/ 17 h 5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1"/>
                    <a:gd name="T49" fmla="*/ 0 h 557"/>
                    <a:gd name="T50" fmla="*/ 371 w 371"/>
                    <a:gd name="T51" fmla="*/ 557 h 5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1" h="557">
                      <a:moveTo>
                        <a:pt x="14" y="17"/>
                      </a:moveTo>
                      <a:lnTo>
                        <a:pt x="18" y="77"/>
                      </a:lnTo>
                      <a:lnTo>
                        <a:pt x="14" y="99"/>
                      </a:lnTo>
                      <a:lnTo>
                        <a:pt x="0" y="122"/>
                      </a:lnTo>
                      <a:lnTo>
                        <a:pt x="39" y="213"/>
                      </a:lnTo>
                      <a:lnTo>
                        <a:pt x="79" y="218"/>
                      </a:lnTo>
                      <a:lnTo>
                        <a:pt x="107" y="244"/>
                      </a:lnTo>
                      <a:lnTo>
                        <a:pt x="221" y="489"/>
                      </a:lnTo>
                      <a:lnTo>
                        <a:pt x="265" y="532"/>
                      </a:lnTo>
                      <a:lnTo>
                        <a:pt x="299" y="551"/>
                      </a:lnTo>
                      <a:lnTo>
                        <a:pt x="370" y="556"/>
                      </a:lnTo>
                      <a:lnTo>
                        <a:pt x="331" y="477"/>
                      </a:lnTo>
                      <a:lnTo>
                        <a:pt x="296" y="469"/>
                      </a:lnTo>
                      <a:lnTo>
                        <a:pt x="273" y="450"/>
                      </a:lnTo>
                      <a:lnTo>
                        <a:pt x="111" y="0"/>
                      </a:lnTo>
                      <a:lnTo>
                        <a:pt x="14" y="17"/>
                      </a:lnTo>
                    </a:path>
                  </a:pathLst>
                </a:custGeom>
                <a:solidFill>
                  <a:schemeClr val="bg2"/>
                </a:solidFill>
                <a:ln w="9525" cap="rnd">
                  <a:solidFill>
                    <a:schemeClr val="tx1"/>
                  </a:solidFill>
                  <a:round/>
                  <a:headEnd/>
                  <a:tailEnd/>
                </a:ln>
              </p:spPr>
              <p:txBody>
                <a:bodyPr/>
                <a:lstStyle/>
                <a:p>
                  <a:endParaRPr lang="es-ES" dirty="0"/>
                </a:p>
              </p:txBody>
            </p:sp>
            <p:grpSp>
              <p:nvGrpSpPr>
                <p:cNvPr id="633" name="Group 658"/>
                <p:cNvGrpSpPr>
                  <a:grpSpLocks/>
                </p:cNvGrpSpPr>
                <p:nvPr/>
              </p:nvGrpSpPr>
              <p:grpSpPr bwMode="auto">
                <a:xfrm>
                  <a:off x="3057" y="899"/>
                  <a:ext cx="101" cy="100"/>
                  <a:chOff x="1741" y="976"/>
                  <a:chExt cx="101" cy="100"/>
                </a:xfrm>
              </p:grpSpPr>
              <p:sp>
                <p:nvSpPr>
                  <p:cNvPr id="638" name="Oval 659"/>
                  <p:cNvSpPr>
                    <a:spLocks noChangeArrowheads="1"/>
                  </p:cNvSpPr>
                  <p:nvPr/>
                </p:nvSpPr>
                <p:spPr bwMode="auto">
                  <a:xfrm>
                    <a:off x="1741" y="976"/>
                    <a:ext cx="101" cy="100"/>
                  </a:xfrm>
                  <a:prstGeom prst="ellipse">
                    <a:avLst/>
                  </a:prstGeom>
                  <a:solidFill>
                    <a:schemeClr val="bg2"/>
                  </a:solidFill>
                  <a:ln w="9525">
                    <a:noFill/>
                    <a:round/>
                    <a:headEnd/>
                    <a:tailEnd/>
                  </a:ln>
                </p:spPr>
                <p:txBody>
                  <a:bodyPr wrap="none" anchor="ctr"/>
                  <a:lstStyle/>
                  <a:p>
                    <a:pPr eaLnBrk="0" hangingPunct="0"/>
                    <a:endParaRPr lang="es-ES" dirty="0"/>
                  </a:p>
                </p:txBody>
              </p:sp>
              <p:sp>
                <p:nvSpPr>
                  <p:cNvPr id="639" name="Oval 660"/>
                  <p:cNvSpPr>
                    <a:spLocks noChangeArrowheads="1"/>
                  </p:cNvSpPr>
                  <p:nvPr/>
                </p:nvSpPr>
                <p:spPr bwMode="auto">
                  <a:xfrm>
                    <a:off x="1759" y="994"/>
                    <a:ext cx="65" cy="64"/>
                  </a:xfrm>
                  <a:prstGeom prst="ellipse">
                    <a:avLst/>
                  </a:prstGeom>
                  <a:solidFill>
                    <a:schemeClr val="bg1"/>
                  </a:solidFill>
                  <a:ln w="12700">
                    <a:solidFill>
                      <a:schemeClr val="tx1"/>
                    </a:solidFill>
                    <a:round/>
                    <a:headEnd/>
                    <a:tailEnd/>
                  </a:ln>
                </p:spPr>
                <p:txBody>
                  <a:bodyPr wrap="none" anchor="ctr"/>
                  <a:lstStyle/>
                  <a:p>
                    <a:pPr eaLnBrk="0" hangingPunct="0"/>
                    <a:endParaRPr lang="es-ES" dirty="0"/>
                  </a:p>
                </p:txBody>
              </p:sp>
            </p:grpSp>
            <p:sp>
              <p:nvSpPr>
                <p:cNvPr id="634" name="Freeform 661"/>
                <p:cNvSpPr>
                  <a:spLocks/>
                </p:cNvSpPr>
                <p:nvPr/>
              </p:nvSpPr>
              <p:spPr bwMode="auto">
                <a:xfrm>
                  <a:off x="3395" y="1205"/>
                  <a:ext cx="108" cy="181"/>
                </a:xfrm>
                <a:custGeom>
                  <a:avLst/>
                  <a:gdLst>
                    <a:gd name="T0" fmla="*/ 0 w 108"/>
                    <a:gd name="T1" fmla="*/ 10 h 181"/>
                    <a:gd name="T2" fmla="*/ 78 w 108"/>
                    <a:gd name="T3" fmla="*/ 180 h 181"/>
                    <a:gd name="T4" fmla="*/ 107 w 108"/>
                    <a:gd name="T5" fmla="*/ 169 h 181"/>
                    <a:gd name="T6" fmla="*/ 97 w 108"/>
                    <a:gd name="T7" fmla="*/ 103 h 181"/>
                    <a:gd name="T8" fmla="*/ 67 w 108"/>
                    <a:gd name="T9" fmla="*/ 39 h 181"/>
                    <a:gd name="T10" fmla="*/ 30 w 108"/>
                    <a:gd name="T11" fmla="*/ 0 h 181"/>
                    <a:gd name="T12" fmla="*/ 0 w 108"/>
                    <a:gd name="T13" fmla="*/ 10 h 181"/>
                    <a:gd name="T14" fmla="*/ 0 60000 65536"/>
                    <a:gd name="T15" fmla="*/ 0 60000 65536"/>
                    <a:gd name="T16" fmla="*/ 0 60000 65536"/>
                    <a:gd name="T17" fmla="*/ 0 60000 65536"/>
                    <a:gd name="T18" fmla="*/ 0 60000 65536"/>
                    <a:gd name="T19" fmla="*/ 0 60000 65536"/>
                    <a:gd name="T20" fmla="*/ 0 60000 65536"/>
                    <a:gd name="T21" fmla="*/ 0 w 108"/>
                    <a:gd name="T22" fmla="*/ 0 h 181"/>
                    <a:gd name="T23" fmla="*/ 108 w 108"/>
                    <a:gd name="T24" fmla="*/ 181 h 1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81">
                      <a:moveTo>
                        <a:pt x="0" y="10"/>
                      </a:moveTo>
                      <a:lnTo>
                        <a:pt x="78" y="180"/>
                      </a:lnTo>
                      <a:lnTo>
                        <a:pt x="107" y="169"/>
                      </a:lnTo>
                      <a:lnTo>
                        <a:pt x="97" y="103"/>
                      </a:lnTo>
                      <a:lnTo>
                        <a:pt x="67" y="39"/>
                      </a:lnTo>
                      <a:lnTo>
                        <a:pt x="30" y="0"/>
                      </a:lnTo>
                      <a:lnTo>
                        <a:pt x="0" y="10"/>
                      </a:lnTo>
                    </a:path>
                  </a:pathLst>
                </a:custGeom>
                <a:solidFill>
                  <a:schemeClr val="tx1"/>
                </a:solidFill>
                <a:ln w="9525" cap="rnd">
                  <a:noFill/>
                  <a:round/>
                  <a:headEnd/>
                  <a:tailEnd/>
                </a:ln>
              </p:spPr>
              <p:txBody>
                <a:bodyPr/>
                <a:lstStyle/>
                <a:p>
                  <a:endParaRPr lang="es-ES" dirty="0"/>
                </a:p>
              </p:txBody>
            </p:sp>
            <p:grpSp>
              <p:nvGrpSpPr>
                <p:cNvPr id="635" name="Group 662"/>
                <p:cNvGrpSpPr>
                  <a:grpSpLocks/>
                </p:cNvGrpSpPr>
                <p:nvPr/>
              </p:nvGrpSpPr>
              <p:grpSpPr bwMode="auto">
                <a:xfrm>
                  <a:off x="3101" y="746"/>
                  <a:ext cx="101" cy="100"/>
                  <a:chOff x="1785" y="823"/>
                  <a:chExt cx="101" cy="100"/>
                </a:xfrm>
              </p:grpSpPr>
              <p:sp>
                <p:nvSpPr>
                  <p:cNvPr id="636" name="Oval 663"/>
                  <p:cNvSpPr>
                    <a:spLocks noChangeArrowheads="1"/>
                  </p:cNvSpPr>
                  <p:nvPr/>
                </p:nvSpPr>
                <p:spPr bwMode="auto">
                  <a:xfrm>
                    <a:off x="1785" y="823"/>
                    <a:ext cx="101" cy="100"/>
                  </a:xfrm>
                  <a:prstGeom prst="ellipse">
                    <a:avLst/>
                  </a:prstGeom>
                  <a:solidFill>
                    <a:schemeClr val="bg2"/>
                  </a:solidFill>
                  <a:ln w="9525">
                    <a:noFill/>
                    <a:round/>
                    <a:headEnd/>
                    <a:tailEnd/>
                  </a:ln>
                </p:spPr>
                <p:txBody>
                  <a:bodyPr wrap="none" anchor="ctr"/>
                  <a:lstStyle/>
                  <a:p>
                    <a:pPr eaLnBrk="0" hangingPunct="0"/>
                    <a:endParaRPr lang="es-ES" dirty="0"/>
                  </a:p>
                </p:txBody>
              </p:sp>
              <p:sp>
                <p:nvSpPr>
                  <p:cNvPr id="637" name="Oval 664"/>
                  <p:cNvSpPr>
                    <a:spLocks noChangeArrowheads="1"/>
                  </p:cNvSpPr>
                  <p:nvPr/>
                </p:nvSpPr>
                <p:spPr bwMode="auto">
                  <a:xfrm>
                    <a:off x="1803" y="841"/>
                    <a:ext cx="65" cy="65"/>
                  </a:xfrm>
                  <a:prstGeom prst="ellipse">
                    <a:avLst/>
                  </a:prstGeom>
                  <a:solidFill>
                    <a:schemeClr val="bg1"/>
                  </a:solidFill>
                  <a:ln w="12700">
                    <a:solidFill>
                      <a:schemeClr val="tx1"/>
                    </a:solidFill>
                    <a:round/>
                    <a:headEnd/>
                    <a:tailEnd/>
                  </a:ln>
                </p:spPr>
                <p:txBody>
                  <a:bodyPr wrap="none" anchor="ctr"/>
                  <a:lstStyle/>
                  <a:p>
                    <a:pPr eaLnBrk="0" hangingPunct="0"/>
                    <a:endParaRPr lang="es-ES" dirty="0"/>
                  </a:p>
                </p:txBody>
              </p:sp>
            </p:grpSp>
          </p:grpSp>
        </p:grpSp>
        <p:grpSp>
          <p:nvGrpSpPr>
            <p:cNvPr id="613" name="Group 665"/>
            <p:cNvGrpSpPr>
              <a:grpSpLocks/>
            </p:cNvGrpSpPr>
            <p:nvPr/>
          </p:nvGrpSpPr>
          <p:grpSpPr bwMode="auto">
            <a:xfrm>
              <a:off x="694" y="2316"/>
              <a:ext cx="373" cy="181"/>
              <a:chOff x="691" y="2316"/>
              <a:chExt cx="373" cy="181"/>
            </a:xfrm>
          </p:grpSpPr>
          <p:sp>
            <p:nvSpPr>
              <p:cNvPr id="617" name="Rectangle 666"/>
              <p:cNvSpPr>
                <a:spLocks noChangeArrowheads="1"/>
              </p:cNvSpPr>
              <p:nvPr/>
            </p:nvSpPr>
            <p:spPr bwMode="auto">
              <a:xfrm>
                <a:off x="691" y="2316"/>
                <a:ext cx="373" cy="181"/>
              </a:xfrm>
              <a:prstGeom prst="rect">
                <a:avLst/>
              </a:prstGeom>
              <a:solidFill>
                <a:srgbClr val="9900CC"/>
              </a:solidFill>
              <a:ln w="12700">
                <a:solidFill>
                  <a:schemeClr val="tx1"/>
                </a:solidFill>
                <a:miter lim="800000"/>
                <a:headEnd/>
                <a:tailEnd/>
              </a:ln>
            </p:spPr>
            <p:txBody>
              <a:bodyPr wrap="none" anchor="ctr"/>
              <a:lstStyle/>
              <a:p>
                <a:pPr eaLnBrk="0" hangingPunct="0"/>
                <a:endParaRPr lang="es-ES" dirty="0"/>
              </a:p>
            </p:txBody>
          </p:sp>
          <p:grpSp>
            <p:nvGrpSpPr>
              <p:cNvPr id="618" name="Group 667"/>
              <p:cNvGrpSpPr>
                <a:grpSpLocks/>
              </p:cNvGrpSpPr>
              <p:nvPr/>
            </p:nvGrpSpPr>
            <p:grpSpPr bwMode="auto">
              <a:xfrm>
                <a:off x="696" y="2367"/>
                <a:ext cx="172" cy="78"/>
                <a:chOff x="1098" y="2700"/>
                <a:chExt cx="140" cy="78"/>
              </a:xfrm>
            </p:grpSpPr>
            <p:sp>
              <p:nvSpPr>
                <p:cNvPr id="621" name="Line 668"/>
                <p:cNvSpPr>
                  <a:spLocks noChangeShapeType="1"/>
                </p:cNvSpPr>
                <p:nvPr/>
              </p:nvSpPr>
              <p:spPr bwMode="auto">
                <a:xfrm flipV="1">
                  <a:off x="1098" y="2700"/>
                  <a:ext cx="23"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622" name="Line 669"/>
                <p:cNvSpPr>
                  <a:spLocks noChangeShapeType="1"/>
                </p:cNvSpPr>
                <p:nvPr/>
              </p:nvSpPr>
              <p:spPr bwMode="auto">
                <a:xfrm flipH="1" flipV="1">
                  <a:off x="1121" y="2700"/>
                  <a:ext cx="24"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623" name="Line 670"/>
                <p:cNvSpPr>
                  <a:spLocks noChangeShapeType="1"/>
                </p:cNvSpPr>
                <p:nvPr/>
              </p:nvSpPr>
              <p:spPr bwMode="auto">
                <a:xfrm flipV="1">
                  <a:off x="1145" y="2700"/>
                  <a:ext cx="23"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624" name="Line 671"/>
                <p:cNvSpPr>
                  <a:spLocks noChangeShapeType="1"/>
                </p:cNvSpPr>
                <p:nvPr/>
              </p:nvSpPr>
              <p:spPr bwMode="auto">
                <a:xfrm flipH="1" flipV="1">
                  <a:off x="1168" y="2700"/>
                  <a:ext cx="23"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625" name="Line 672"/>
                <p:cNvSpPr>
                  <a:spLocks noChangeShapeType="1"/>
                </p:cNvSpPr>
                <p:nvPr/>
              </p:nvSpPr>
              <p:spPr bwMode="auto">
                <a:xfrm flipV="1">
                  <a:off x="1191" y="2700"/>
                  <a:ext cx="24"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626" name="Line 673"/>
                <p:cNvSpPr>
                  <a:spLocks noChangeShapeType="1"/>
                </p:cNvSpPr>
                <p:nvPr/>
              </p:nvSpPr>
              <p:spPr bwMode="auto">
                <a:xfrm flipH="1" flipV="1">
                  <a:off x="1215" y="2700"/>
                  <a:ext cx="23"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627" name="Line 674"/>
                <p:cNvSpPr>
                  <a:spLocks noChangeShapeType="1"/>
                </p:cNvSpPr>
                <p:nvPr/>
              </p:nvSpPr>
              <p:spPr bwMode="auto">
                <a:xfrm flipV="1">
                  <a:off x="1098" y="2700"/>
                  <a:ext cx="0" cy="77"/>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628" name="Line 675"/>
                <p:cNvSpPr>
                  <a:spLocks noChangeShapeType="1"/>
                </p:cNvSpPr>
                <p:nvPr/>
              </p:nvSpPr>
              <p:spPr bwMode="auto">
                <a:xfrm flipV="1">
                  <a:off x="1238" y="2700"/>
                  <a:ext cx="0" cy="77"/>
                </a:xfrm>
                <a:prstGeom prst="line">
                  <a:avLst/>
                </a:prstGeom>
                <a:noFill/>
                <a:ln w="12700">
                  <a:solidFill>
                    <a:schemeClr val="tx1"/>
                  </a:solidFill>
                  <a:round/>
                  <a:headEnd type="none" w="sm" len="sm"/>
                  <a:tailEnd type="none" w="sm" len="sm"/>
                </a:ln>
              </p:spPr>
              <p:txBody>
                <a:bodyPr wrap="none" anchor="ctr"/>
                <a:lstStyle/>
                <a:p>
                  <a:endParaRPr lang="es-ES" dirty="0"/>
                </a:p>
              </p:txBody>
            </p:sp>
          </p:grpSp>
          <p:sp>
            <p:nvSpPr>
              <p:cNvPr id="619" name="Rectangle 676"/>
              <p:cNvSpPr>
                <a:spLocks noChangeArrowheads="1"/>
              </p:cNvSpPr>
              <p:nvPr/>
            </p:nvSpPr>
            <p:spPr bwMode="auto">
              <a:xfrm>
                <a:off x="946" y="2322"/>
                <a:ext cx="113" cy="169"/>
              </a:xfrm>
              <a:prstGeom prst="rect">
                <a:avLst/>
              </a:prstGeom>
              <a:solidFill>
                <a:srgbClr val="0000FF"/>
              </a:solidFill>
              <a:ln w="12700">
                <a:noFill/>
                <a:miter lim="800000"/>
                <a:headEnd/>
                <a:tailEnd/>
              </a:ln>
            </p:spPr>
            <p:txBody>
              <a:bodyPr wrap="none" anchor="ctr"/>
              <a:lstStyle/>
              <a:p>
                <a:pPr eaLnBrk="0" hangingPunct="0"/>
                <a:endParaRPr lang="es-ES" dirty="0"/>
              </a:p>
            </p:txBody>
          </p:sp>
          <p:sp>
            <p:nvSpPr>
              <p:cNvPr id="620" name="Rectangle 677"/>
              <p:cNvSpPr>
                <a:spLocks noChangeArrowheads="1"/>
              </p:cNvSpPr>
              <p:nvPr/>
            </p:nvSpPr>
            <p:spPr bwMode="auto">
              <a:xfrm>
                <a:off x="873" y="2321"/>
                <a:ext cx="75" cy="170"/>
              </a:xfrm>
              <a:prstGeom prst="rect">
                <a:avLst/>
              </a:prstGeom>
              <a:solidFill>
                <a:srgbClr val="009900"/>
              </a:solidFill>
              <a:ln w="9525">
                <a:noFill/>
                <a:miter lim="800000"/>
                <a:headEnd/>
                <a:tailEnd/>
              </a:ln>
            </p:spPr>
            <p:txBody>
              <a:bodyPr wrap="none" anchor="ctr"/>
              <a:lstStyle/>
              <a:p>
                <a:pPr eaLnBrk="0" hangingPunct="0"/>
                <a:endParaRPr lang="es-ES" dirty="0"/>
              </a:p>
            </p:txBody>
          </p:sp>
        </p:grpSp>
        <p:grpSp>
          <p:nvGrpSpPr>
            <p:cNvPr id="614" name="Group 678"/>
            <p:cNvGrpSpPr>
              <a:grpSpLocks/>
            </p:cNvGrpSpPr>
            <p:nvPr/>
          </p:nvGrpSpPr>
          <p:grpSpPr bwMode="auto">
            <a:xfrm>
              <a:off x="3179" y="2265"/>
              <a:ext cx="331" cy="168"/>
              <a:chOff x="3176" y="2265"/>
              <a:chExt cx="331" cy="168"/>
            </a:xfrm>
          </p:grpSpPr>
          <p:sp>
            <p:nvSpPr>
              <p:cNvPr id="615" name="Freeform 679"/>
              <p:cNvSpPr>
                <a:spLocks/>
              </p:cNvSpPr>
              <p:nvPr/>
            </p:nvSpPr>
            <p:spPr bwMode="auto">
              <a:xfrm>
                <a:off x="3176" y="2265"/>
                <a:ext cx="327" cy="168"/>
              </a:xfrm>
              <a:custGeom>
                <a:avLst/>
                <a:gdLst>
                  <a:gd name="T0" fmla="*/ 172 w 327"/>
                  <a:gd name="T1" fmla="*/ 168 h 168"/>
                  <a:gd name="T2" fmla="*/ 117 w 327"/>
                  <a:gd name="T3" fmla="*/ 161 h 168"/>
                  <a:gd name="T4" fmla="*/ 81 w 327"/>
                  <a:gd name="T5" fmla="*/ 149 h 168"/>
                  <a:gd name="T6" fmla="*/ 38 w 327"/>
                  <a:gd name="T7" fmla="*/ 121 h 168"/>
                  <a:gd name="T8" fmla="*/ 12 w 327"/>
                  <a:gd name="T9" fmla="*/ 85 h 168"/>
                  <a:gd name="T10" fmla="*/ 0 w 327"/>
                  <a:gd name="T11" fmla="*/ 47 h 168"/>
                  <a:gd name="T12" fmla="*/ 67 w 327"/>
                  <a:gd name="T13" fmla="*/ 11 h 168"/>
                  <a:gd name="T14" fmla="*/ 120 w 327"/>
                  <a:gd name="T15" fmla="*/ 0 h 168"/>
                  <a:gd name="T16" fmla="*/ 240 w 327"/>
                  <a:gd name="T17" fmla="*/ 5 h 168"/>
                  <a:gd name="T18" fmla="*/ 288 w 327"/>
                  <a:gd name="T19" fmla="*/ 20 h 168"/>
                  <a:gd name="T20" fmla="*/ 327 w 327"/>
                  <a:gd name="T21" fmla="*/ 45 h 168"/>
                  <a:gd name="T22" fmla="*/ 314 w 327"/>
                  <a:gd name="T23" fmla="*/ 91 h 168"/>
                  <a:gd name="T24" fmla="*/ 290 w 327"/>
                  <a:gd name="T25" fmla="*/ 122 h 168"/>
                  <a:gd name="T26" fmla="*/ 252 w 327"/>
                  <a:gd name="T27" fmla="*/ 146 h 168"/>
                  <a:gd name="T28" fmla="*/ 225 w 327"/>
                  <a:gd name="T29" fmla="*/ 157 h 168"/>
                  <a:gd name="T30" fmla="*/ 172 w 327"/>
                  <a:gd name="T31" fmla="*/ 168 h 1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7"/>
                  <a:gd name="T49" fmla="*/ 0 h 168"/>
                  <a:gd name="T50" fmla="*/ 327 w 327"/>
                  <a:gd name="T51" fmla="*/ 168 h 1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7" h="168">
                    <a:moveTo>
                      <a:pt x="172" y="168"/>
                    </a:moveTo>
                    <a:lnTo>
                      <a:pt x="117" y="161"/>
                    </a:lnTo>
                    <a:lnTo>
                      <a:pt x="81" y="149"/>
                    </a:lnTo>
                    <a:lnTo>
                      <a:pt x="38" y="121"/>
                    </a:lnTo>
                    <a:lnTo>
                      <a:pt x="12" y="85"/>
                    </a:lnTo>
                    <a:lnTo>
                      <a:pt x="0" y="47"/>
                    </a:lnTo>
                    <a:lnTo>
                      <a:pt x="67" y="11"/>
                    </a:lnTo>
                    <a:lnTo>
                      <a:pt x="120" y="0"/>
                    </a:lnTo>
                    <a:lnTo>
                      <a:pt x="240" y="5"/>
                    </a:lnTo>
                    <a:lnTo>
                      <a:pt x="288" y="20"/>
                    </a:lnTo>
                    <a:lnTo>
                      <a:pt x="327" y="45"/>
                    </a:lnTo>
                    <a:lnTo>
                      <a:pt x="314" y="91"/>
                    </a:lnTo>
                    <a:lnTo>
                      <a:pt x="290" y="122"/>
                    </a:lnTo>
                    <a:lnTo>
                      <a:pt x="252" y="146"/>
                    </a:lnTo>
                    <a:lnTo>
                      <a:pt x="225" y="157"/>
                    </a:lnTo>
                    <a:lnTo>
                      <a:pt x="172" y="168"/>
                    </a:lnTo>
                  </a:path>
                </a:pathLst>
              </a:custGeom>
              <a:solidFill>
                <a:srgbClr val="0000FF"/>
              </a:solidFill>
              <a:ln w="9525" cap="rnd">
                <a:noFill/>
                <a:round/>
                <a:headEnd/>
                <a:tailEnd/>
              </a:ln>
            </p:spPr>
            <p:txBody>
              <a:bodyPr/>
              <a:lstStyle/>
              <a:p>
                <a:endParaRPr lang="es-ES" dirty="0"/>
              </a:p>
            </p:txBody>
          </p:sp>
          <p:sp>
            <p:nvSpPr>
              <p:cNvPr id="616" name="Freeform 680"/>
              <p:cNvSpPr>
                <a:spLocks/>
              </p:cNvSpPr>
              <p:nvPr/>
            </p:nvSpPr>
            <p:spPr bwMode="auto">
              <a:xfrm>
                <a:off x="3177" y="2265"/>
                <a:ext cx="330" cy="47"/>
              </a:xfrm>
              <a:custGeom>
                <a:avLst/>
                <a:gdLst>
                  <a:gd name="T0" fmla="*/ 0 w 330"/>
                  <a:gd name="T1" fmla="*/ 102 h 102"/>
                  <a:gd name="T2" fmla="*/ 29 w 330"/>
                  <a:gd name="T3" fmla="*/ 53 h 102"/>
                  <a:gd name="T4" fmla="*/ 57 w 330"/>
                  <a:gd name="T5" fmla="*/ 24 h 102"/>
                  <a:gd name="T6" fmla="*/ 111 w 330"/>
                  <a:gd name="T7" fmla="*/ 0 h 102"/>
                  <a:gd name="T8" fmla="*/ 212 w 330"/>
                  <a:gd name="T9" fmla="*/ 2 h 102"/>
                  <a:gd name="T10" fmla="*/ 257 w 330"/>
                  <a:gd name="T11" fmla="*/ 15 h 102"/>
                  <a:gd name="T12" fmla="*/ 290 w 330"/>
                  <a:gd name="T13" fmla="*/ 42 h 102"/>
                  <a:gd name="T14" fmla="*/ 330 w 330"/>
                  <a:gd name="T15" fmla="*/ 95 h 102"/>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102"/>
                  <a:gd name="T26" fmla="*/ 330 w 330"/>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102">
                    <a:moveTo>
                      <a:pt x="0" y="102"/>
                    </a:moveTo>
                    <a:lnTo>
                      <a:pt x="29" y="53"/>
                    </a:lnTo>
                    <a:lnTo>
                      <a:pt x="57" y="24"/>
                    </a:lnTo>
                    <a:lnTo>
                      <a:pt x="111" y="0"/>
                    </a:lnTo>
                    <a:lnTo>
                      <a:pt x="212" y="2"/>
                    </a:lnTo>
                    <a:lnTo>
                      <a:pt x="257" y="15"/>
                    </a:lnTo>
                    <a:lnTo>
                      <a:pt x="290" y="42"/>
                    </a:lnTo>
                    <a:lnTo>
                      <a:pt x="330" y="95"/>
                    </a:lnTo>
                  </a:path>
                </a:pathLst>
              </a:custGeom>
              <a:noFill/>
              <a:ln w="19050" cap="flat" cmpd="sng">
                <a:solidFill>
                  <a:srgbClr val="CC3300"/>
                </a:solidFill>
                <a:prstDash val="solid"/>
                <a:round/>
                <a:headEnd type="none" w="sm" len="sm"/>
                <a:tailEnd type="none" w="sm" len="sm"/>
              </a:ln>
            </p:spPr>
            <p:txBody>
              <a:bodyPr wrap="none" anchor="ctr"/>
              <a:lstStyle/>
              <a:p>
                <a:endParaRPr lang="es-ES" dirty="0"/>
              </a:p>
            </p:txBody>
          </p:sp>
        </p:grpSp>
      </p:grpSp>
      <p:grpSp>
        <p:nvGrpSpPr>
          <p:cNvPr id="695" name="Group 681"/>
          <p:cNvGrpSpPr>
            <a:grpSpLocks/>
          </p:cNvGrpSpPr>
          <p:nvPr/>
        </p:nvGrpSpPr>
        <p:grpSpPr bwMode="auto">
          <a:xfrm>
            <a:off x="946150" y="1063625"/>
            <a:ext cx="3851275" cy="3398838"/>
            <a:chOff x="691" y="744"/>
            <a:chExt cx="2817" cy="2379"/>
          </a:xfrm>
        </p:grpSpPr>
        <p:grpSp>
          <p:nvGrpSpPr>
            <p:cNvPr id="696" name="Group 682"/>
            <p:cNvGrpSpPr>
              <a:grpSpLocks/>
            </p:cNvGrpSpPr>
            <p:nvPr/>
          </p:nvGrpSpPr>
          <p:grpSpPr bwMode="auto">
            <a:xfrm>
              <a:off x="1187" y="2942"/>
              <a:ext cx="373" cy="181"/>
              <a:chOff x="1187" y="2942"/>
              <a:chExt cx="373" cy="181"/>
            </a:xfrm>
          </p:grpSpPr>
          <p:sp>
            <p:nvSpPr>
              <p:cNvPr id="769" name="Rectangle 683"/>
              <p:cNvSpPr>
                <a:spLocks noChangeArrowheads="1"/>
              </p:cNvSpPr>
              <p:nvPr/>
            </p:nvSpPr>
            <p:spPr bwMode="auto">
              <a:xfrm>
                <a:off x="1187" y="2942"/>
                <a:ext cx="373" cy="181"/>
              </a:xfrm>
              <a:prstGeom prst="rect">
                <a:avLst/>
              </a:prstGeom>
              <a:solidFill>
                <a:srgbClr val="9900CC"/>
              </a:solidFill>
              <a:ln w="12700">
                <a:solidFill>
                  <a:schemeClr val="tx1"/>
                </a:solidFill>
                <a:miter lim="800000"/>
                <a:headEnd/>
                <a:tailEnd/>
              </a:ln>
            </p:spPr>
            <p:txBody>
              <a:bodyPr wrap="none" anchor="ctr"/>
              <a:lstStyle/>
              <a:p>
                <a:pPr eaLnBrk="0" hangingPunct="0"/>
                <a:endParaRPr lang="es-ES" dirty="0"/>
              </a:p>
            </p:txBody>
          </p:sp>
          <p:grpSp>
            <p:nvGrpSpPr>
              <p:cNvPr id="770" name="Group 684"/>
              <p:cNvGrpSpPr>
                <a:grpSpLocks/>
              </p:cNvGrpSpPr>
              <p:nvPr/>
            </p:nvGrpSpPr>
            <p:grpSpPr bwMode="auto">
              <a:xfrm>
                <a:off x="1192" y="2993"/>
                <a:ext cx="130" cy="78"/>
                <a:chOff x="1098" y="2700"/>
                <a:chExt cx="140" cy="78"/>
              </a:xfrm>
            </p:grpSpPr>
            <p:sp>
              <p:nvSpPr>
                <p:cNvPr id="773" name="Line 685"/>
                <p:cNvSpPr>
                  <a:spLocks noChangeShapeType="1"/>
                </p:cNvSpPr>
                <p:nvPr/>
              </p:nvSpPr>
              <p:spPr bwMode="auto">
                <a:xfrm flipV="1">
                  <a:off x="1098" y="2700"/>
                  <a:ext cx="23"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774" name="Line 686"/>
                <p:cNvSpPr>
                  <a:spLocks noChangeShapeType="1"/>
                </p:cNvSpPr>
                <p:nvPr/>
              </p:nvSpPr>
              <p:spPr bwMode="auto">
                <a:xfrm flipH="1" flipV="1">
                  <a:off x="1121" y="2700"/>
                  <a:ext cx="24"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775" name="Line 687"/>
                <p:cNvSpPr>
                  <a:spLocks noChangeShapeType="1"/>
                </p:cNvSpPr>
                <p:nvPr/>
              </p:nvSpPr>
              <p:spPr bwMode="auto">
                <a:xfrm flipV="1">
                  <a:off x="1145" y="2700"/>
                  <a:ext cx="23"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776" name="Line 688"/>
                <p:cNvSpPr>
                  <a:spLocks noChangeShapeType="1"/>
                </p:cNvSpPr>
                <p:nvPr/>
              </p:nvSpPr>
              <p:spPr bwMode="auto">
                <a:xfrm flipH="1" flipV="1">
                  <a:off x="1168" y="2700"/>
                  <a:ext cx="23"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777" name="Line 689"/>
                <p:cNvSpPr>
                  <a:spLocks noChangeShapeType="1"/>
                </p:cNvSpPr>
                <p:nvPr/>
              </p:nvSpPr>
              <p:spPr bwMode="auto">
                <a:xfrm flipV="1">
                  <a:off x="1191" y="2700"/>
                  <a:ext cx="24"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778" name="Line 690"/>
                <p:cNvSpPr>
                  <a:spLocks noChangeShapeType="1"/>
                </p:cNvSpPr>
                <p:nvPr/>
              </p:nvSpPr>
              <p:spPr bwMode="auto">
                <a:xfrm flipH="1" flipV="1">
                  <a:off x="1215" y="2700"/>
                  <a:ext cx="23"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779" name="Line 691"/>
                <p:cNvSpPr>
                  <a:spLocks noChangeShapeType="1"/>
                </p:cNvSpPr>
                <p:nvPr/>
              </p:nvSpPr>
              <p:spPr bwMode="auto">
                <a:xfrm flipV="1">
                  <a:off x="1098" y="2700"/>
                  <a:ext cx="0" cy="77"/>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780" name="Line 692"/>
                <p:cNvSpPr>
                  <a:spLocks noChangeShapeType="1"/>
                </p:cNvSpPr>
                <p:nvPr/>
              </p:nvSpPr>
              <p:spPr bwMode="auto">
                <a:xfrm flipV="1">
                  <a:off x="1238" y="2700"/>
                  <a:ext cx="0" cy="77"/>
                </a:xfrm>
                <a:prstGeom prst="line">
                  <a:avLst/>
                </a:prstGeom>
                <a:noFill/>
                <a:ln w="12700">
                  <a:solidFill>
                    <a:schemeClr val="tx1"/>
                  </a:solidFill>
                  <a:round/>
                  <a:headEnd type="none" w="sm" len="sm"/>
                  <a:tailEnd type="none" w="sm" len="sm"/>
                </a:ln>
              </p:spPr>
              <p:txBody>
                <a:bodyPr wrap="none" anchor="ctr"/>
                <a:lstStyle/>
                <a:p>
                  <a:endParaRPr lang="es-ES" dirty="0"/>
                </a:p>
              </p:txBody>
            </p:sp>
          </p:grpSp>
          <p:sp>
            <p:nvSpPr>
              <p:cNvPr id="771" name="Rectangle 693"/>
              <p:cNvSpPr>
                <a:spLocks noChangeArrowheads="1"/>
              </p:cNvSpPr>
              <p:nvPr/>
            </p:nvSpPr>
            <p:spPr bwMode="auto">
              <a:xfrm>
                <a:off x="1400" y="2948"/>
                <a:ext cx="155" cy="169"/>
              </a:xfrm>
              <a:prstGeom prst="rect">
                <a:avLst/>
              </a:prstGeom>
              <a:solidFill>
                <a:srgbClr val="0000FF"/>
              </a:solidFill>
              <a:ln w="12700">
                <a:noFill/>
                <a:miter lim="800000"/>
                <a:headEnd/>
                <a:tailEnd/>
              </a:ln>
            </p:spPr>
            <p:txBody>
              <a:bodyPr wrap="none" anchor="ctr"/>
              <a:lstStyle/>
              <a:p>
                <a:pPr eaLnBrk="0" hangingPunct="0"/>
                <a:endParaRPr lang="es-ES" dirty="0"/>
              </a:p>
            </p:txBody>
          </p:sp>
          <p:sp>
            <p:nvSpPr>
              <p:cNvPr id="772" name="Rectangle 694"/>
              <p:cNvSpPr>
                <a:spLocks noChangeArrowheads="1"/>
              </p:cNvSpPr>
              <p:nvPr/>
            </p:nvSpPr>
            <p:spPr bwMode="auto">
              <a:xfrm>
                <a:off x="1325" y="2947"/>
                <a:ext cx="75" cy="170"/>
              </a:xfrm>
              <a:prstGeom prst="rect">
                <a:avLst/>
              </a:prstGeom>
              <a:solidFill>
                <a:srgbClr val="009900"/>
              </a:solidFill>
              <a:ln w="9525">
                <a:noFill/>
                <a:miter lim="800000"/>
                <a:headEnd/>
                <a:tailEnd/>
              </a:ln>
            </p:spPr>
            <p:txBody>
              <a:bodyPr wrap="none" anchor="ctr"/>
              <a:lstStyle/>
              <a:p>
                <a:pPr eaLnBrk="0" hangingPunct="0"/>
                <a:endParaRPr lang="es-ES" dirty="0"/>
              </a:p>
            </p:txBody>
          </p:sp>
        </p:grpSp>
        <p:grpSp>
          <p:nvGrpSpPr>
            <p:cNvPr id="697" name="Group 695"/>
            <p:cNvGrpSpPr>
              <a:grpSpLocks/>
            </p:cNvGrpSpPr>
            <p:nvPr/>
          </p:nvGrpSpPr>
          <p:grpSpPr bwMode="auto">
            <a:xfrm>
              <a:off x="882" y="744"/>
              <a:ext cx="1322" cy="762"/>
              <a:chOff x="882" y="744"/>
              <a:chExt cx="1322" cy="762"/>
            </a:xfrm>
          </p:grpSpPr>
          <p:grpSp>
            <p:nvGrpSpPr>
              <p:cNvPr id="719" name="Group 696"/>
              <p:cNvGrpSpPr>
                <a:grpSpLocks/>
              </p:cNvGrpSpPr>
              <p:nvPr/>
            </p:nvGrpSpPr>
            <p:grpSpPr bwMode="auto">
              <a:xfrm>
                <a:off x="882" y="744"/>
                <a:ext cx="1050" cy="589"/>
                <a:chOff x="882" y="744"/>
                <a:chExt cx="1050" cy="589"/>
              </a:xfrm>
            </p:grpSpPr>
            <p:sp>
              <p:nvSpPr>
                <p:cNvPr id="730" name="Rectangle 697"/>
                <p:cNvSpPr>
                  <a:spLocks noChangeArrowheads="1"/>
                </p:cNvSpPr>
                <p:nvPr/>
              </p:nvSpPr>
              <p:spPr bwMode="auto">
                <a:xfrm rot="10800000">
                  <a:off x="1237" y="1152"/>
                  <a:ext cx="435" cy="181"/>
                </a:xfrm>
                <a:prstGeom prst="rect">
                  <a:avLst/>
                </a:prstGeom>
                <a:solidFill>
                  <a:schemeClr val="bg1"/>
                </a:solidFill>
                <a:ln w="12700">
                  <a:solidFill>
                    <a:schemeClr val="tx1"/>
                  </a:solidFill>
                  <a:miter lim="800000"/>
                  <a:headEnd/>
                  <a:tailEnd/>
                </a:ln>
              </p:spPr>
              <p:txBody>
                <a:bodyPr wrap="none" anchor="ctr"/>
                <a:lstStyle/>
                <a:p>
                  <a:pPr eaLnBrk="0" hangingPunct="0"/>
                  <a:endParaRPr lang="es-ES" dirty="0"/>
                </a:p>
              </p:txBody>
            </p:sp>
            <p:grpSp>
              <p:nvGrpSpPr>
                <p:cNvPr id="731" name="Group 698"/>
                <p:cNvGrpSpPr>
                  <a:grpSpLocks/>
                </p:cNvGrpSpPr>
                <p:nvPr/>
              </p:nvGrpSpPr>
              <p:grpSpPr bwMode="auto">
                <a:xfrm rot="10800000">
                  <a:off x="1503" y="1168"/>
                  <a:ext cx="157" cy="150"/>
                  <a:chOff x="1032" y="944"/>
                  <a:chExt cx="172" cy="150"/>
                </a:xfrm>
              </p:grpSpPr>
              <p:sp>
                <p:nvSpPr>
                  <p:cNvPr id="761" name="Line 699"/>
                  <p:cNvSpPr>
                    <a:spLocks noChangeShapeType="1"/>
                  </p:cNvSpPr>
                  <p:nvPr/>
                </p:nvSpPr>
                <p:spPr bwMode="auto">
                  <a:xfrm flipV="1">
                    <a:off x="1032" y="944"/>
                    <a:ext cx="28" cy="150"/>
                  </a:xfrm>
                  <a:prstGeom prst="line">
                    <a:avLst/>
                  </a:prstGeom>
                  <a:noFill/>
                  <a:ln w="25400">
                    <a:solidFill>
                      <a:schemeClr val="tx1"/>
                    </a:solidFill>
                    <a:round/>
                    <a:headEnd type="none" w="sm" len="sm"/>
                    <a:tailEnd type="none" w="sm" len="sm"/>
                  </a:ln>
                </p:spPr>
                <p:txBody>
                  <a:bodyPr wrap="none" anchor="ctr"/>
                  <a:lstStyle/>
                  <a:p>
                    <a:endParaRPr lang="es-ES" dirty="0"/>
                  </a:p>
                </p:txBody>
              </p:sp>
              <p:sp>
                <p:nvSpPr>
                  <p:cNvPr id="762" name="Line 700"/>
                  <p:cNvSpPr>
                    <a:spLocks noChangeShapeType="1"/>
                  </p:cNvSpPr>
                  <p:nvPr/>
                </p:nvSpPr>
                <p:spPr bwMode="auto">
                  <a:xfrm flipH="1" flipV="1">
                    <a:off x="1060" y="944"/>
                    <a:ext cx="30" cy="150"/>
                  </a:xfrm>
                  <a:prstGeom prst="line">
                    <a:avLst/>
                  </a:prstGeom>
                  <a:noFill/>
                  <a:ln w="25400">
                    <a:solidFill>
                      <a:schemeClr val="tx1"/>
                    </a:solidFill>
                    <a:round/>
                    <a:headEnd type="none" w="sm" len="sm"/>
                    <a:tailEnd type="none" w="sm" len="sm"/>
                  </a:ln>
                </p:spPr>
                <p:txBody>
                  <a:bodyPr wrap="none" anchor="ctr"/>
                  <a:lstStyle/>
                  <a:p>
                    <a:endParaRPr lang="es-ES" dirty="0"/>
                  </a:p>
                </p:txBody>
              </p:sp>
              <p:sp>
                <p:nvSpPr>
                  <p:cNvPr id="763" name="Line 701"/>
                  <p:cNvSpPr>
                    <a:spLocks noChangeShapeType="1"/>
                  </p:cNvSpPr>
                  <p:nvPr/>
                </p:nvSpPr>
                <p:spPr bwMode="auto">
                  <a:xfrm flipV="1">
                    <a:off x="1090" y="944"/>
                    <a:ext cx="28" cy="150"/>
                  </a:xfrm>
                  <a:prstGeom prst="line">
                    <a:avLst/>
                  </a:prstGeom>
                  <a:noFill/>
                  <a:ln w="25400">
                    <a:solidFill>
                      <a:schemeClr val="tx1"/>
                    </a:solidFill>
                    <a:round/>
                    <a:headEnd type="none" w="sm" len="sm"/>
                    <a:tailEnd type="none" w="sm" len="sm"/>
                  </a:ln>
                </p:spPr>
                <p:txBody>
                  <a:bodyPr wrap="none" anchor="ctr"/>
                  <a:lstStyle/>
                  <a:p>
                    <a:endParaRPr lang="es-ES" dirty="0"/>
                  </a:p>
                </p:txBody>
              </p:sp>
              <p:sp>
                <p:nvSpPr>
                  <p:cNvPr id="764" name="Line 702"/>
                  <p:cNvSpPr>
                    <a:spLocks noChangeShapeType="1"/>
                  </p:cNvSpPr>
                  <p:nvPr/>
                </p:nvSpPr>
                <p:spPr bwMode="auto">
                  <a:xfrm flipH="1" flipV="1">
                    <a:off x="1118" y="944"/>
                    <a:ext cx="28" cy="150"/>
                  </a:xfrm>
                  <a:prstGeom prst="line">
                    <a:avLst/>
                  </a:prstGeom>
                  <a:noFill/>
                  <a:ln w="25400">
                    <a:solidFill>
                      <a:schemeClr val="tx1"/>
                    </a:solidFill>
                    <a:round/>
                    <a:headEnd type="none" w="sm" len="sm"/>
                    <a:tailEnd type="none" w="sm" len="sm"/>
                  </a:ln>
                </p:spPr>
                <p:txBody>
                  <a:bodyPr wrap="none" anchor="ctr"/>
                  <a:lstStyle/>
                  <a:p>
                    <a:endParaRPr lang="es-ES" dirty="0"/>
                  </a:p>
                </p:txBody>
              </p:sp>
              <p:sp>
                <p:nvSpPr>
                  <p:cNvPr id="765" name="Line 703"/>
                  <p:cNvSpPr>
                    <a:spLocks noChangeShapeType="1"/>
                  </p:cNvSpPr>
                  <p:nvPr/>
                </p:nvSpPr>
                <p:spPr bwMode="auto">
                  <a:xfrm flipV="1">
                    <a:off x="1146" y="944"/>
                    <a:ext cx="30" cy="150"/>
                  </a:xfrm>
                  <a:prstGeom prst="line">
                    <a:avLst/>
                  </a:prstGeom>
                  <a:noFill/>
                  <a:ln w="25400">
                    <a:solidFill>
                      <a:schemeClr val="tx1"/>
                    </a:solidFill>
                    <a:round/>
                    <a:headEnd type="none" w="sm" len="sm"/>
                    <a:tailEnd type="none" w="sm" len="sm"/>
                  </a:ln>
                </p:spPr>
                <p:txBody>
                  <a:bodyPr wrap="none" anchor="ctr"/>
                  <a:lstStyle/>
                  <a:p>
                    <a:endParaRPr lang="es-ES" dirty="0"/>
                  </a:p>
                </p:txBody>
              </p:sp>
              <p:sp>
                <p:nvSpPr>
                  <p:cNvPr id="766" name="Line 704"/>
                  <p:cNvSpPr>
                    <a:spLocks noChangeShapeType="1"/>
                  </p:cNvSpPr>
                  <p:nvPr/>
                </p:nvSpPr>
                <p:spPr bwMode="auto">
                  <a:xfrm flipH="1" flipV="1">
                    <a:off x="1176" y="944"/>
                    <a:ext cx="28" cy="150"/>
                  </a:xfrm>
                  <a:prstGeom prst="line">
                    <a:avLst/>
                  </a:prstGeom>
                  <a:noFill/>
                  <a:ln w="25400">
                    <a:solidFill>
                      <a:schemeClr val="tx1"/>
                    </a:solidFill>
                    <a:round/>
                    <a:headEnd type="none" w="sm" len="sm"/>
                    <a:tailEnd type="none" w="sm" len="sm"/>
                  </a:ln>
                </p:spPr>
                <p:txBody>
                  <a:bodyPr wrap="none" anchor="ctr"/>
                  <a:lstStyle/>
                  <a:p>
                    <a:endParaRPr lang="es-ES" dirty="0"/>
                  </a:p>
                </p:txBody>
              </p:sp>
              <p:sp>
                <p:nvSpPr>
                  <p:cNvPr id="767" name="Line 705"/>
                  <p:cNvSpPr>
                    <a:spLocks noChangeShapeType="1"/>
                  </p:cNvSpPr>
                  <p:nvPr/>
                </p:nvSpPr>
                <p:spPr bwMode="auto">
                  <a:xfrm flipV="1">
                    <a:off x="1032" y="944"/>
                    <a:ext cx="0" cy="148"/>
                  </a:xfrm>
                  <a:prstGeom prst="line">
                    <a:avLst/>
                  </a:prstGeom>
                  <a:noFill/>
                  <a:ln w="25400">
                    <a:solidFill>
                      <a:schemeClr val="tx1"/>
                    </a:solidFill>
                    <a:round/>
                    <a:headEnd type="none" w="sm" len="sm"/>
                    <a:tailEnd type="none" w="sm" len="sm"/>
                  </a:ln>
                </p:spPr>
                <p:txBody>
                  <a:bodyPr wrap="none" anchor="ctr"/>
                  <a:lstStyle/>
                  <a:p>
                    <a:endParaRPr lang="es-ES" dirty="0"/>
                  </a:p>
                </p:txBody>
              </p:sp>
              <p:sp>
                <p:nvSpPr>
                  <p:cNvPr id="768" name="Line 706"/>
                  <p:cNvSpPr>
                    <a:spLocks noChangeShapeType="1"/>
                  </p:cNvSpPr>
                  <p:nvPr/>
                </p:nvSpPr>
                <p:spPr bwMode="auto">
                  <a:xfrm flipV="1">
                    <a:off x="1204" y="944"/>
                    <a:ext cx="0" cy="148"/>
                  </a:xfrm>
                  <a:prstGeom prst="line">
                    <a:avLst/>
                  </a:prstGeom>
                  <a:noFill/>
                  <a:ln w="25400">
                    <a:solidFill>
                      <a:schemeClr val="tx1"/>
                    </a:solidFill>
                    <a:round/>
                    <a:headEnd type="none" w="sm" len="sm"/>
                    <a:tailEnd type="none" w="sm" len="sm"/>
                  </a:ln>
                </p:spPr>
                <p:txBody>
                  <a:bodyPr wrap="none" anchor="ctr"/>
                  <a:lstStyle/>
                  <a:p>
                    <a:endParaRPr lang="es-ES" dirty="0"/>
                  </a:p>
                </p:txBody>
              </p:sp>
            </p:grpSp>
            <p:sp>
              <p:nvSpPr>
                <p:cNvPr id="732" name="Rectangle 707"/>
                <p:cNvSpPr>
                  <a:spLocks noChangeArrowheads="1"/>
                </p:cNvSpPr>
                <p:nvPr/>
              </p:nvSpPr>
              <p:spPr bwMode="auto">
                <a:xfrm rot="10800000">
                  <a:off x="1425" y="1158"/>
                  <a:ext cx="75" cy="166"/>
                </a:xfrm>
                <a:prstGeom prst="rect">
                  <a:avLst/>
                </a:prstGeom>
                <a:solidFill>
                  <a:srgbClr val="009900"/>
                </a:solidFill>
                <a:ln w="9525">
                  <a:noFill/>
                  <a:miter lim="800000"/>
                  <a:headEnd/>
                  <a:tailEnd/>
                </a:ln>
              </p:spPr>
              <p:txBody>
                <a:bodyPr wrap="none" anchor="ctr"/>
                <a:lstStyle/>
                <a:p>
                  <a:pPr eaLnBrk="0" hangingPunct="0"/>
                  <a:endParaRPr lang="es-ES" dirty="0"/>
                </a:p>
              </p:txBody>
            </p:sp>
            <p:sp>
              <p:nvSpPr>
                <p:cNvPr id="733" name="Rectangle 708"/>
                <p:cNvSpPr>
                  <a:spLocks noChangeArrowheads="1"/>
                </p:cNvSpPr>
                <p:nvPr/>
              </p:nvSpPr>
              <p:spPr bwMode="auto">
                <a:xfrm rot="-5400000">
                  <a:off x="1249" y="1152"/>
                  <a:ext cx="167" cy="182"/>
                </a:xfrm>
                <a:prstGeom prst="rect">
                  <a:avLst/>
                </a:prstGeom>
                <a:solidFill>
                  <a:srgbClr val="9D00AE"/>
                </a:solidFill>
                <a:ln w="12700">
                  <a:noFill/>
                  <a:miter lim="800000"/>
                  <a:headEnd type="none" w="sm" len="sm"/>
                  <a:tailEnd type="none" w="sm" len="sm"/>
                </a:ln>
              </p:spPr>
              <p:txBody>
                <a:bodyPr wrap="none" anchor="ctr"/>
                <a:lstStyle/>
                <a:p>
                  <a:pPr eaLnBrk="0" hangingPunct="0"/>
                  <a:endParaRPr lang="es-ES" dirty="0"/>
                </a:p>
              </p:txBody>
            </p:sp>
            <p:sp>
              <p:nvSpPr>
                <p:cNvPr id="734" name="Rectangle 709"/>
                <p:cNvSpPr>
                  <a:spLocks noChangeArrowheads="1"/>
                </p:cNvSpPr>
                <p:nvPr/>
              </p:nvSpPr>
              <p:spPr bwMode="auto">
                <a:xfrm>
                  <a:off x="882" y="942"/>
                  <a:ext cx="437" cy="181"/>
                </a:xfrm>
                <a:prstGeom prst="rect">
                  <a:avLst/>
                </a:prstGeom>
                <a:solidFill>
                  <a:srgbClr val="9D00AE"/>
                </a:solidFill>
                <a:ln w="12700">
                  <a:solidFill>
                    <a:schemeClr val="tx1"/>
                  </a:solidFill>
                  <a:miter lim="800000"/>
                  <a:headEnd/>
                  <a:tailEnd/>
                </a:ln>
              </p:spPr>
              <p:txBody>
                <a:bodyPr wrap="none" anchor="ctr"/>
                <a:lstStyle/>
                <a:p>
                  <a:pPr eaLnBrk="0" hangingPunct="0"/>
                  <a:endParaRPr lang="es-ES" dirty="0"/>
                </a:p>
              </p:txBody>
            </p:sp>
            <p:grpSp>
              <p:nvGrpSpPr>
                <p:cNvPr id="735" name="Group 710"/>
                <p:cNvGrpSpPr>
                  <a:grpSpLocks/>
                </p:cNvGrpSpPr>
                <p:nvPr/>
              </p:nvGrpSpPr>
              <p:grpSpPr bwMode="auto">
                <a:xfrm>
                  <a:off x="891" y="974"/>
                  <a:ext cx="136" cy="112"/>
                  <a:chOff x="1027" y="1192"/>
                  <a:chExt cx="140" cy="78"/>
                </a:xfrm>
              </p:grpSpPr>
              <p:sp>
                <p:nvSpPr>
                  <p:cNvPr id="753" name="Line 711"/>
                  <p:cNvSpPr>
                    <a:spLocks noChangeShapeType="1"/>
                  </p:cNvSpPr>
                  <p:nvPr/>
                </p:nvSpPr>
                <p:spPr bwMode="auto">
                  <a:xfrm flipV="1">
                    <a:off x="1027"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754" name="Line 712"/>
                  <p:cNvSpPr>
                    <a:spLocks noChangeShapeType="1"/>
                  </p:cNvSpPr>
                  <p:nvPr/>
                </p:nvSpPr>
                <p:spPr bwMode="auto">
                  <a:xfrm flipH="1" flipV="1">
                    <a:off x="1050" y="1192"/>
                    <a:ext cx="24"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755" name="Line 713"/>
                  <p:cNvSpPr>
                    <a:spLocks noChangeShapeType="1"/>
                  </p:cNvSpPr>
                  <p:nvPr/>
                </p:nvSpPr>
                <p:spPr bwMode="auto">
                  <a:xfrm flipV="1">
                    <a:off x="1074"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756" name="Line 714"/>
                  <p:cNvSpPr>
                    <a:spLocks noChangeShapeType="1"/>
                  </p:cNvSpPr>
                  <p:nvPr/>
                </p:nvSpPr>
                <p:spPr bwMode="auto">
                  <a:xfrm flipH="1" flipV="1">
                    <a:off x="1097"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757" name="Line 715"/>
                  <p:cNvSpPr>
                    <a:spLocks noChangeShapeType="1"/>
                  </p:cNvSpPr>
                  <p:nvPr/>
                </p:nvSpPr>
                <p:spPr bwMode="auto">
                  <a:xfrm flipV="1">
                    <a:off x="1120" y="1192"/>
                    <a:ext cx="24"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758" name="Line 716"/>
                  <p:cNvSpPr>
                    <a:spLocks noChangeShapeType="1"/>
                  </p:cNvSpPr>
                  <p:nvPr/>
                </p:nvSpPr>
                <p:spPr bwMode="auto">
                  <a:xfrm flipH="1" flipV="1">
                    <a:off x="1144"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759" name="Line 717"/>
                  <p:cNvSpPr>
                    <a:spLocks noChangeShapeType="1"/>
                  </p:cNvSpPr>
                  <p:nvPr/>
                </p:nvSpPr>
                <p:spPr bwMode="auto">
                  <a:xfrm flipV="1">
                    <a:off x="1027" y="1192"/>
                    <a:ext cx="0" cy="77"/>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760" name="Line 718"/>
                  <p:cNvSpPr>
                    <a:spLocks noChangeShapeType="1"/>
                  </p:cNvSpPr>
                  <p:nvPr/>
                </p:nvSpPr>
                <p:spPr bwMode="auto">
                  <a:xfrm flipV="1">
                    <a:off x="1167" y="1192"/>
                    <a:ext cx="0" cy="77"/>
                  </a:xfrm>
                  <a:prstGeom prst="line">
                    <a:avLst/>
                  </a:prstGeom>
                  <a:noFill/>
                  <a:ln w="12700">
                    <a:solidFill>
                      <a:schemeClr val="bg1"/>
                    </a:solidFill>
                    <a:round/>
                    <a:headEnd type="none" w="sm" len="sm"/>
                    <a:tailEnd type="none" w="sm" len="sm"/>
                  </a:ln>
                </p:spPr>
                <p:txBody>
                  <a:bodyPr wrap="none" anchor="ctr"/>
                  <a:lstStyle/>
                  <a:p>
                    <a:endParaRPr lang="es-ES" dirty="0"/>
                  </a:p>
                </p:txBody>
              </p:sp>
            </p:grpSp>
            <p:sp>
              <p:nvSpPr>
                <p:cNvPr id="736" name="Rectangle 719"/>
                <p:cNvSpPr>
                  <a:spLocks noChangeArrowheads="1"/>
                </p:cNvSpPr>
                <p:nvPr/>
              </p:nvSpPr>
              <p:spPr bwMode="auto">
                <a:xfrm>
                  <a:off x="1030" y="946"/>
                  <a:ext cx="75" cy="173"/>
                </a:xfrm>
                <a:prstGeom prst="rect">
                  <a:avLst/>
                </a:prstGeom>
                <a:solidFill>
                  <a:srgbClr val="009900"/>
                </a:solidFill>
                <a:ln w="9525">
                  <a:noFill/>
                  <a:miter lim="800000"/>
                  <a:headEnd/>
                  <a:tailEnd/>
                </a:ln>
              </p:spPr>
              <p:txBody>
                <a:bodyPr wrap="none" anchor="ctr"/>
                <a:lstStyle/>
                <a:p>
                  <a:pPr eaLnBrk="0" hangingPunct="0"/>
                  <a:endParaRPr lang="es-ES" dirty="0"/>
                </a:p>
              </p:txBody>
            </p:sp>
            <p:grpSp>
              <p:nvGrpSpPr>
                <p:cNvPr id="737" name="Group 720"/>
                <p:cNvGrpSpPr>
                  <a:grpSpLocks/>
                </p:cNvGrpSpPr>
                <p:nvPr/>
              </p:nvGrpSpPr>
              <p:grpSpPr bwMode="auto">
                <a:xfrm>
                  <a:off x="1109" y="974"/>
                  <a:ext cx="72" cy="112"/>
                  <a:chOff x="1247" y="1192"/>
                  <a:chExt cx="140" cy="78"/>
                </a:xfrm>
              </p:grpSpPr>
              <p:sp>
                <p:nvSpPr>
                  <p:cNvPr id="745" name="Line 721"/>
                  <p:cNvSpPr>
                    <a:spLocks noChangeShapeType="1"/>
                  </p:cNvSpPr>
                  <p:nvPr/>
                </p:nvSpPr>
                <p:spPr bwMode="auto">
                  <a:xfrm flipV="1">
                    <a:off x="1247"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746" name="Line 722"/>
                  <p:cNvSpPr>
                    <a:spLocks noChangeShapeType="1"/>
                  </p:cNvSpPr>
                  <p:nvPr/>
                </p:nvSpPr>
                <p:spPr bwMode="auto">
                  <a:xfrm flipH="1" flipV="1">
                    <a:off x="1270" y="1192"/>
                    <a:ext cx="24"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747" name="Line 723"/>
                  <p:cNvSpPr>
                    <a:spLocks noChangeShapeType="1"/>
                  </p:cNvSpPr>
                  <p:nvPr/>
                </p:nvSpPr>
                <p:spPr bwMode="auto">
                  <a:xfrm flipV="1">
                    <a:off x="1294"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748" name="Line 724"/>
                  <p:cNvSpPr>
                    <a:spLocks noChangeShapeType="1"/>
                  </p:cNvSpPr>
                  <p:nvPr/>
                </p:nvSpPr>
                <p:spPr bwMode="auto">
                  <a:xfrm flipH="1" flipV="1">
                    <a:off x="1317"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749" name="Line 725"/>
                  <p:cNvSpPr>
                    <a:spLocks noChangeShapeType="1"/>
                  </p:cNvSpPr>
                  <p:nvPr/>
                </p:nvSpPr>
                <p:spPr bwMode="auto">
                  <a:xfrm flipV="1">
                    <a:off x="1340" y="1192"/>
                    <a:ext cx="24"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750" name="Line 726"/>
                  <p:cNvSpPr>
                    <a:spLocks noChangeShapeType="1"/>
                  </p:cNvSpPr>
                  <p:nvPr/>
                </p:nvSpPr>
                <p:spPr bwMode="auto">
                  <a:xfrm flipH="1" flipV="1">
                    <a:off x="1364"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751" name="Line 727"/>
                  <p:cNvSpPr>
                    <a:spLocks noChangeShapeType="1"/>
                  </p:cNvSpPr>
                  <p:nvPr/>
                </p:nvSpPr>
                <p:spPr bwMode="auto">
                  <a:xfrm flipV="1">
                    <a:off x="1247" y="1192"/>
                    <a:ext cx="0" cy="77"/>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752" name="Line 728"/>
                  <p:cNvSpPr>
                    <a:spLocks noChangeShapeType="1"/>
                  </p:cNvSpPr>
                  <p:nvPr/>
                </p:nvSpPr>
                <p:spPr bwMode="auto">
                  <a:xfrm flipV="1">
                    <a:off x="1387" y="1192"/>
                    <a:ext cx="0" cy="77"/>
                  </a:xfrm>
                  <a:prstGeom prst="line">
                    <a:avLst/>
                  </a:prstGeom>
                  <a:noFill/>
                  <a:ln w="12700">
                    <a:solidFill>
                      <a:schemeClr val="bg1"/>
                    </a:solidFill>
                    <a:round/>
                    <a:headEnd type="none" w="sm" len="sm"/>
                    <a:tailEnd type="none" w="sm" len="sm"/>
                  </a:ln>
                </p:spPr>
                <p:txBody>
                  <a:bodyPr wrap="none" anchor="ctr"/>
                  <a:lstStyle/>
                  <a:p>
                    <a:endParaRPr lang="es-ES" dirty="0"/>
                  </a:p>
                </p:txBody>
              </p:sp>
            </p:grpSp>
            <p:sp>
              <p:nvSpPr>
                <p:cNvPr id="738" name="Freeform 729"/>
                <p:cNvSpPr>
                  <a:spLocks/>
                </p:cNvSpPr>
                <p:nvPr/>
              </p:nvSpPr>
              <p:spPr bwMode="auto">
                <a:xfrm>
                  <a:off x="1742" y="744"/>
                  <a:ext cx="190" cy="127"/>
                </a:xfrm>
                <a:custGeom>
                  <a:avLst/>
                  <a:gdLst>
                    <a:gd name="T0" fmla="*/ 189 w 190"/>
                    <a:gd name="T1" fmla="*/ 0 h 127"/>
                    <a:gd name="T2" fmla="*/ 0 w 190"/>
                    <a:gd name="T3" fmla="*/ 0 h 127"/>
                    <a:gd name="T4" fmla="*/ 94 w 190"/>
                    <a:gd name="T5" fmla="*/ 126 h 127"/>
                    <a:gd name="T6" fmla="*/ 189 w 190"/>
                    <a:gd name="T7" fmla="*/ 0 h 127"/>
                    <a:gd name="T8" fmla="*/ 0 60000 65536"/>
                    <a:gd name="T9" fmla="*/ 0 60000 65536"/>
                    <a:gd name="T10" fmla="*/ 0 60000 65536"/>
                    <a:gd name="T11" fmla="*/ 0 60000 65536"/>
                    <a:gd name="T12" fmla="*/ 0 w 190"/>
                    <a:gd name="T13" fmla="*/ 0 h 127"/>
                    <a:gd name="T14" fmla="*/ 190 w 190"/>
                    <a:gd name="T15" fmla="*/ 127 h 127"/>
                  </a:gdLst>
                  <a:ahLst/>
                  <a:cxnLst>
                    <a:cxn ang="T8">
                      <a:pos x="T0" y="T1"/>
                    </a:cxn>
                    <a:cxn ang="T9">
                      <a:pos x="T2" y="T3"/>
                    </a:cxn>
                    <a:cxn ang="T10">
                      <a:pos x="T4" y="T5"/>
                    </a:cxn>
                    <a:cxn ang="T11">
                      <a:pos x="T6" y="T7"/>
                    </a:cxn>
                  </a:cxnLst>
                  <a:rect l="T12" t="T13" r="T14" b="T15"/>
                  <a:pathLst>
                    <a:path w="190" h="127">
                      <a:moveTo>
                        <a:pt x="189" y="0"/>
                      </a:moveTo>
                      <a:lnTo>
                        <a:pt x="0" y="0"/>
                      </a:lnTo>
                      <a:lnTo>
                        <a:pt x="94" y="126"/>
                      </a:lnTo>
                      <a:lnTo>
                        <a:pt x="189" y="0"/>
                      </a:lnTo>
                    </a:path>
                  </a:pathLst>
                </a:custGeom>
                <a:solidFill>
                  <a:schemeClr val="tx1"/>
                </a:solidFill>
                <a:ln w="9525" cap="rnd">
                  <a:noFill/>
                  <a:round/>
                  <a:headEnd/>
                  <a:tailEnd/>
                </a:ln>
              </p:spPr>
              <p:txBody>
                <a:bodyPr/>
                <a:lstStyle/>
                <a:p>
                  <a:endParaRPr lang="es-ES" dirty="0"/>
                </a:p>
              </p:txBody>
            </p:sp>
            <p:grpSp>
              <p:nvGrpSpPr>
                <p:cNvPr id="739" name="Group 730"/>
                <p:cNvGrpSpPr>
                  <a:grpSpLocks/>
                </p:cNvGrpSpPr>
                <p:nvPr/>
              </p:nvGrpSpPr>
              <p:grpSpPr bwMode="auto">
                <a:xfrm>
                  <a:off x="1190" y="948"/>
                  <a:ext cx="564" cy="168"/>
                  <a:chOff x="1190" y="948"/>
                  <a:chExt cx="564" cy="168"/>
                </a:xfrm>
              </p:grpSpPr>
              <p:sp>
                <p:nvSpPr>
                  <p:cNvPr id="741" name="Rectangle 731"/>
                  <p:cNvSpPr>
                    <a:spLocks noChangeArrowheads="1"/>
                  </p:cNvSpPr>
                  <p:nvPr/>
                </p:nvSpPr>
                <p:spPr bwMode="auto">
                  <a:xfrm>
                    <a:off x="1190" y="948"/>
                    <a:ext cx="164" cy="168"/>
                  </a:xfrm>
                  <a:prstGeom prst="rect">
                    <a:avLst/>
                  </a:prstGeom>
                  <a:solidFill>
                    <a:srgbClr val="009900"/>
                  </a:solidFill>
                  <a:ln w="9525">
                    <a:noFill/>
                    <a:miter lim="800000"/>
                    <a:headEnd/>
                    <a:tailEnd/>
                  </a:ln>
                </p:spPr>
                <p:txBody>
                  <a:bodyPr wrap="none" anchor="ctr"/>
                  <a:lstStyle/>
                  <a:p>
                    <a:pPr eaLnBrk="0" hangingPunct="0"/>
                    <a:endParaRPr lang="es-ES" dirty="0"/>
                  </a:p>
                </p:txBody>
              </p:sp>
              <p:sp>
                <p:nvSpPr>
                  <p:cNvPr id="742" name="Rectangle 732"/>
                  <p:cNvSpPr>
                    <a:spLocks noChangeArrowheads="1"/>
                  </p:cNvSpPr>
                  <p:nvPr/>
                </p:nvSpPr>
                <p:spPr bwMode="auto">
                  <a:xfrm>
                    <a:off x="1259" y="1003"/>
                    <a:ext cx="308" cy="62"/>
                  </a:xfrm>
                  <a:prstGeom prst="rect">
                    <a:avLst/>
                  </a:prstGeom>
                  <a:solidFill>
                    <a:srgbClr val="009900"/>
                  </a:solidFill>
                  <a:ln w="9525">
                    <a:noFill/>
                    <a:miter lim="800000"/>
                    <a:headEnd/>
                    <a:tailEnd/>
                  </a:ln>
                </p:spPr>
                <p:txBody>
                  <a:bodyPr wrap="none" anchor="ctr"/>
                  <a:lstStyle/>
                  <a:p>
                    <a:pPr eaLnBrk="0" hangingPunct="0"/>
                    <a:endParaRPr lang="es-ES" dirty="0"/>
                  </a:p>
                </p:txBody>
              </p:sp>
              <p:sp>
                <p:nvSpPr>
                  <p:cNvPr id="743" name="Rectangle 733"/>
                  <p:cNvSpPr>
                    <a:spLocks noChangeArrowheads="1"/>
                  </p:cNvSpPr>
                  <p:nvPr/>
                </p:nvSpPr>
                <p:spPr bwMode="auto">
                  <a:xfrm rot="-539300">
                    <a:off x="1581" y="985"/>
                    <a:ext cx="173" cy="62"/>
                  </a:xfrm>
                  <a:prstGeom prst="rect">
                    <a:avLst/>
                  </a:prstGeom>
                  <a:solidFill>
                    <a:srgbClr val="009900"/>
                  </a:solidFill>
                  <a:ln w="9525">
                    <a:noFill/>
                    <a:miter lim="800000"/>
                    <a:headEnd/>
                    <a:tailEnd/>
                  </a:ln>
                </p:spPr>
                <p:txBody>
                  <a:bodyPr wrap="none" anchor="ctr"/>
                  <a:lstStyle/>
                  <a:p>
                    <a:pPr eaLnBrk="0" hangingPunct="0"/>
                    <a:endParaRPr lang="es-ES" dirty="0"/>
                  </a:p>
                </p:txBody>
              </p:sp>
              <p:sp>
                <p:nvSpPr>
                  <p:cNvPr id="744" name="Oval 734"/>
                  <p:cNvSpPr>
                    <a:spLocks noChangeArrowheads="1"/>
                  </p:cNvSpPr>
                  <p:nvPr/>
                </p:nvSpPr>
                <p:spPr bwMode="auto">
                  <a:xfrm>
                    <a:off x="1545" y="1002"/>
                    <a:ext cx="59" cy="59"/>
                  </a:xfrm>
                  <a:prstGeom prst="ellipse">
                    <a:avLst/>
                  </a:prstGeom>
                  <a:solidFill>
                    <a:schemeClr val="accent1"/>
                  </a:solidFill>
                  <a:ln w="12700">
                    <a:solidFill>
                      <a:schemeClr val="tx1"/>
                    </a:solidFill>
                    <a:round/>
                    <a:headEnd/>
                    <a:tailEnd/>
                  </a:ln>
                </p:spPr>
                <p:txBody>
                  <a:bodyPr wrap="none" anchor="ctr"/>
                  <a:lstStyle/>
                  <a:p>
                    <a:pPr eaLnBrk="0" hangingPunct="0"/>
                    <a:endParaRPr lang="es-ES" dirty="0"/>
                  </a:p>
                </p:txBody>
              </p:sp>
            </p:grpSp>
            <p:sp>
              <p:nvSpPr>
                <p:cNvPr id="740" name="Freeform 735"/>
                <p:cNvSpPr>
                  <a:spLocks/>
                </p:cNvSpPr>
                <p:nvPr/>
              </p:nvSpPr>
              <p:spPr bwMode="auto">
                <a:xfrm>
                  <a:off x="1130" y="1122"/>
                  <a:ext cx="123" cy="123"/>
                </a:xfrm>
                <a:custGeom>
                  <a:avLst/>
                  <a:gdLst>
                    <a:gd name="T0" fmla="*/ 0 w 159"/>
                    <a:gd name="T1" fmla="*/ 0 h 36"/>
                    <a:gd name="T2" fmla="*/ 0 w 159"/>
                    <a:gd name="T3" fmla="*/ 36 h 36"/>
                    <a:gd name="T4" fmla="*/ 159 w 159"/>
                    <a:gd name="T5" fmla="*/ 36 h 36"/>
                    <a:gd name="T6" fmla="*/ 0 60000 65536"/>
                    <a:gd name="T7" fmla="*/ 0 60000 65536"/>
                    <a:gd name="T8" fmla="*/ 0 60000 65536"/>
                    <a:gd name="T9" fmla="*/ 0 w 159"/>
                    <a:gd name="T10" fmla="*/ 0 h 36"/>
                    <a:gd name="T11" fmla="*/ 159 w 159"/>
                    <a:gd name="T12" fmla="*/ 36 h 36"/>
                  </a:gdLst>
                  <a:ahLst/>
                  <a:cxnLst>
                    <a:cxn ang="T6">
                      <a:pos x="T0" y="T1"/>
                    </a:cxn>
                    <a:cxn ang="T7">
                      <a:pos x="T2" y="T3"/>
                    </a:cxn>
                    <a:cxn ang="T8">
                      <a:pos x="T4" y="T5"/>
                    </a:cxn>
                  </a:cxnLst>
                  <a:rect l="T9" t="T10" r="T11" b="T12"/>
                  <a:pathLst>
                    <a:path w="159" h="36">
                      <a:moveTo>
                        <a:pt x="0" y="0"/>
                      </a:moveTo>
                      <a:lnTo>
                        <a:pt x="0" y="36"/>
                      </a:lnTo>
                      <a:lnTo>
                        <a:pt x="159" y="36"/>
                      </a:lnTo>
                    </a:path>
                  </a:pathLst>
                </a:custGeom>
                <a:noFill/>
                <a:ln w="28575" cap="flat" cmpd="sng">
                  <a:solidFill>
                    <a:srgbClr val="9D00AE"/>
                  </a:solidFill>
                  <a:prstDash val="solid"/>
                  <a:round/>
                  <a:headEnd type="none" w="sm" len="sm"/>
                  <a:tailEnd type="none" w="sm" len="sm"/>
                </a:ln>
              </p:spPr>
              <p:txBody>
                <a:bodyPr wrap="none" anchor="ctr"/>
                <a:lstStyle/>
                <a:p>
                  <a:endParaRPr lang="es-ES" dirty="0"/>
                </a:p>
              </p:txBody>
            </p:sp>
          </p:grpSp>
          <p:grpSp>
            <p:nvGrpSpPr>
              <p:cNvPr id="720" name="Group 736"/>
              <p:cNvGrpSpPr>
                <a:grpSpLocks/>
              </p:cNvGrpSpPr>
              <p:nvPr/>
            </p:nvGrpSpPr>
            <p:grpSpPr bwMode="auto">
              <a:xfrm rot="973629">
                <a:off x="1656" y="866"/>
                <a:ext cx="548" cy="640"/>
                <a:chOff x="3057" y="746"/>
                <a:chExt cx="548" cy="640"/>
              </a:xfrm>
            </p:grpSpPr>
            <p:sp>
              <p:nvSpPr>
                <p:cNvPr id="721" name="AutoShape 737"/>
                <p:cNvSpPr>
                  <a:spLocks noChangeArrowheads="1"/>
                </p:cNvSpPr>
                <p:nvPr/>
              </p:nvSpPr>
              <p:spPr bwMode="auto">
                <a:xfrm rot="-1619316">
                  <a:off x="3475" y="1171"/>
                  <a:ext cx="130" cy="176"/>
                </a:xfrm>
                <a:prstGeom prst="leftArrow">
                  <a:avLst>
                    <a:gd name="adj1" fmla="val 50000"/>
                    <a:gd name="adj2" fmla="val 65093"/>
                  </a:avLst>
                </a:prstGeom>
                <a:solidFill>
                  <a:schemeClr val="hlink"/>
                </a:solidFill>
                <a:ln w="12700">
                  <a:noFill/>
                  <a:miter lim="800000"/>
                  <a:headEnd type="none" w="sm" len="sm"/>
                  <a:tailEnd type="none" w="sm" len="sm"/>
                </a:ln>
              </p:spPr>
              <p:txBody>
                <a:bodyPr wrap="none" anchor="ctr"/>
                <a:lstStyle/>
                <a:p>
                  <a:pPr eaLnBrk="0" hangingPunct="0"/>
                  <a:endParaRPr lang="es-ES" dirty="0"/>
                </a:p>
              </p:txBody>
            </p:sp>
            <p:sp>
              <p:nvSpPr>
                <p:cNvPr id="722" name="Freeform 738"/>
                <p:cNvSpPr>
                  <a:spLocks/>
                </p:cNvSpPr>
                <p:nvPr/>
              </p:nvSpPr>
              <p:spPr bwMode="auto">
                <a:xfrm>
                  <a:off x="3087" y="783"/>
                  <a:ext cx="371" cy="557"/>
                </a:xfrm>
                <a:custGeom>
                  <a:avLst/>
                  <a:gdLst>
                    <a:gd name="T0" fmla="*/ 14 w 371"/>
                    <a:gd name="T1" fmla="*/ 17 h 557"/>
                    <a:gd name="T2" fmla="*/ 18 w 371"/>
                    <a:gd name="T3" fmla="*/ 77 h 557"/>
                    <a:gd name="T4" fmla="*/ 14 w 371"/>
                    <a:gd name="T5" fmla="*/ 99 h 557"/>
                    <a:gd name="T6" fmla="*/ 0 w 371"/>
                    <a:gd name="T7" fmla="*/ 122 h 557"/>
                    <a:gd name="T8" fmla="*/ 39 w 371"/>
                    <a:gd name="T9" fmla="*/ 213 h 557"/>
                    <a:gd name="T10" fmla="*/ 79 w 371"/>
                    <a:gd name="T11" fmla="*/ 218 h 557"/>
                    <a:gd name="T12" fmla="*/ 107 w 371"/>
                    <a:gd name="T13" fmla="*/ 244 h 557"/>
                    <a:gd name="T14" fmla="*/ 221 w 371"/>
                    <a:gd name="T15" fmla="*/ 489 h 557"/>
                    <a:gd name="T16" fmla="*/ 265 w 371"/>
                    <a:gd name="T17" fmla="*/ 532 h 557"/>
                    <a:gd name="T18" fmla="*/ 299 w 371"/>
                    <a:gd name="T19" fmla="*/ 551 h 557"/>
                    <a:gd name="T20" fmla="*/ 370 w 371"/>
                    <a:gd name="T21" fmla="*/ 556 h 557"/>
                    <a:gd name="T22" fmla="*/ 331 w 371"/>
                    <a:gd name="T23" fmla="*/ 477 h 557"/>
                    <a:gd name="T24" fmla="*/ 296 w 371"/>
                    <a:gd name="T25" fmla="*/ 469 h 557"/>
                    <a:gd name="T26" fmla="*/ 273 w 371"/>
                    <a:gd name="T27" fmla="*/ 450 h 557"/>
                    <a:gd name="T28" fmla="*/ 111 w 371"/>
                    <a:gd name="T29" fmla="*/ 0 h 557"/>
                    <a:gd name="T30" fmla="*/ 14 w 371"/>
                    <a:gd name="T31" fmla="*/ 17 h 5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1"/>
                    <a:gd name="T49" fmla="*/ 0 h 557"/>
                    <a:gd name="T50" fmla="*/ 371 w 371"/>
                    <a:gd name="T51" fmla="*/ 557 h 5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1" h="557">
                      <a:moveTo>
                        <a:pt x="14" y="17"/>
                      </a:moveTo>
                      <a:lnTo>
                        <a:pt x="18" y="77"/>
                      </a:lnTo>
                      <a:lnTo>
                        <a:pt x="14" y="99"/>
                      </a:lnTo>
                      <a:lnTo>
                        <a:pt x="0" y="122"/>
                      </a:lnTo>
                      <a:lnTo>
                        <a:pt x="39" y="213"/>
                      </a:lnTo>
                      <a:lnTo>
                        <a:pt x="79" y="218"/>
                      </a:lnTo>
                      <a:lnTo>
                        <a:pt x="107" y="244"/>
                      </a:lnTo>
                      <a:lnTo>
                        <a:pt x="221" y="489"/>
                      </a:lnTo>
                      <a:lnTo>
                        <a:pt x="265" y="532"/>
                      </a:lnTo>
                      <a:lnTo>
                        <a:pt x="299" y="551"/>
                      </a:lnTo>
                      <a:lnTo>
                        <a:pt x="370" y="556"/>
                      </a:lnTo>
                      <a:lnTo>
                        <a:pt x="331" y="477"/>
                      </a:lnTo>
                      <a:lnTo>
                        <a:pt x="296" y="469"/>
                      </a:lnTo>
                      <a:lnTo>
                        <a:pt x="273" y="450"/>
                      </a:lnTo>
                      <a:lnTo>
                        <a:pt x="111" y="0"/>
                      </a:lnTo>
                      <a:lnTo>
                        <a:pt x="14" y="17"/>
                      </a:lnTo>
                    </a:path>
                  </a:pathLst>
                </a:custGeom>
                <a:solidFill>
                  <a:schemeClr val="bg2"/>
                </a:solidFill>
                <a:ln w="9525" cap="rnd">
                  <a:noFill/>
                  <a:round/>
                  <a:headEnd/>
                  <a:tailEnd/>
                </a:ln>
              </p:spPr>
              <p:txBody>
                <a:bodyPr/>
                <a:lstStyle/>
                <a:p>
                  <a:endParaRPr lang="es-ES" dirty="0"/>
                </a:p>
              </p:txBody>
            </p:sp>
            <p:grpSp>
              <p:nvGrpSpPr>
                <p:cNvPr id="723" name="Group 739"/>
                <p:cNvGrpSpPr>
                  <a:grpSpLocks/>
                </p:cNvGrpSpPr>
                <p:nvPr/>
              </p:nvGrpSpPr>
              <p:grpSpPr bwMode="auto">
                <a:xfrm>
                  <a:off x="3057" y="899"/>
                  <a:ext cx="101" cy="100"/>
                  <a:chOff x="1741" y="976"/>
                  <a:chExt cx="101" cy="100"/>
                </a:xfrm>
              </p:grpSpPr>
              <p:sp>
                <p:nvSpPr>
                  <p:cNvPr id="728" name="Oval 740"/>
                  <p:cNvSpPr>
                    <a:spLocks noChangeArrowheads="1"/>
                  </p:cNvSpPr>
                  <p:nvPr/>
                </p:nvSpPr>
                <p:spPr bwMode="auto">
                  <a:xfrm>
                    <a:off x="1741" y="976"/>
                    <a:ext cx="101" cy="100"/>
                  </a:xfrm>
                  <a:prstGeom prst="ellipse">
                    <a:avLst/>
                  </a:prstGeom>
                  <a:solidFill>
                    <a:schemeClr val="bg2"/>
                  </a:solidFill>
                  <a:ln w="9525">
                    <a:noFill/>
                    <a:round/>
                    <a:headEnd/>
                    <a:tailEnd/>
                  </a:ln>
                </p:spPr>
                <p:txBody>
                  <a:bodyPr wrap="none" anchor="ctr"/>
                  <a:lstStyle/>
                  <a:p>
                    <a:pPr eaLnBrk="0" hangingPunct="0"/>
                    <a:endParaRPr lang="es-ES" dirty="0"/>
                  </a:p>
                </p:txBody>
              </p:sp>
              <p:sp>
                <p:nvSpPr>
                  <p:cNvPr id="729" name="Oval 741"/>
                  <p:cNvSpPr>
                    <a:spLocks noChangeArrowheads="1"/>
                  </p:cNvSpPr>
                  <p:nvPr/>
                </p:nvSpPr>
                <p:spPr bwMode="auto">
                  <a:xfrm>
                    <a:off x="1759" y="994"/>
                    <a:ext cx="65" cy="64"/>
                  </a:xfrm>
                  <a:prstGeom prst="ellipse">
                    <a:avLst/>
                  </a:prstGeom>
                  <a:solidFill>
                    <a:schemeClr val="bg1"/>
                  </a:solidFill>
                  <a:ln w="12700">
                    <a:solidFill>
                      <a:schemeClr val="tx1"/>
                    </a:solidFill>
                    <a:round/>
                    <a:headEnd/>
                    <a:tailEnd/>
                  </a:ln>
                </p:spPr>
                <p:txBody>
                  <a:bodyPr wrap="none" anchor="ctr"/>
                  <a:lstStyle/>
                  <a:p>
                    <a:pPr eaLnBrk="0" hangingPunct="0"/>
                    <a:endParaRPr lang="es-ES" dirty="0"/>
                  </a:p>
                </p:txBody>
              </p:sp>
            </p:grpSp>
            <p:sp>
              <p:nvSpPr>
                <p:cNvPr id="724" name="Freeform 742"/>
                <p:cNvSpPr>
                  <a:spLocks/>
                </p:cNvSpPr>
                <p:nvPr/>
              </p:nvSpPr>
              <p:spPr bwMode="auto">
                <a:xfrm>
                  <a:off x="3395" y="1205"/>
                  <a:ext cx="108" cy="181"/>
                </a:xfrm>
                <a:custGeom>
                  <a:avLst/>
                  <a:gdLst>
                    <a:gd name="T0" fmla="*/ 0 w 108"/>
                    <a:gd name="T1" fmla="*/ 10 h 181"/>
                    <a:gd name="T2" fmla="*/ 78 w 108"/>
                    <a:gd name="T3" fmla="*/ 180 h 181"/>
                    <a:gd name="T4" fmla="*/ 107 w 108"/>
                    <a:gd name="T5" fmla="*/ 169 h 181"/>
                    <a:gd name="T6" fmla="*/ 97 w 108"/>
                    <a:gd name="T7" fmla="*/ 103 h 181"/>
                    <a:gd name="T8" fmla="*/ 67 w 108"/>
                    <a:gd name="T9" fmla="*/ 39 h 181"/>
                    <a:gd name="T10" fmla="*/ 30 w 108"/>
                    <a:gd name="T11" fmla="*/ 0 h 181"/>
                    <a:gd name="T12" fmla="*/ 0 w 108"/>
                    <a:gd name="T13" fmla="*/ 10 h 181"/>
                    <a:gd name="T14" fmla="*/ 0 60000 65536"/>
                    <a:gd name="T15" fmla="*/ 0 60000 65536"/>
                    <a:gd name="T16" fmla="*/ 0 60000 65536"/>
                    <a:gd name="T17" fmla="*/ 0 60000 65536"/>
                    <a:gd name="T18" fmla="*/ 0 60000 65536"/>
                    <a:gd name="T19" fmla="*/ 0 60000 65536"/>
                    <a:gd name="T20" fmla="*/ 0 60000 65536"/>
                    <a:gd name="T21" fmla="*/ 0 w 108"/>
                    <a:gd name="T22" fmla="*/ 0 h 181"/>
                    <a:gd name="T23" fmla="*/ 108 w 108"/>
                    <a:gd name="T24" fmla="*/ 181 h 1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81">
                      <a:moveTo>
                        <a:pt x="0" y="10"/>
                      </a:moveTo>
                      <a:lnTo>
                        <a:pt x="78" y="180"/>
                      </a:lnTo>
                      <a:lnTo>
                        <a:pt x="107" y="169"/>
                      </a:lnTo>
                      <a:lnTo>
                        <a:pt x="97" y="103"/>
                      </a:lnTo>
                      <a:lnTo>
                        <a:pt x="67" y="39"/>
                      </a:lnTo>
                      <a:lnTo>
                        <a:pt x="30" y="0"/>
                      </a:lnTo>
                      <a:lnTo>
                        <a:pt x="0" y="10"/>
                      </a:lnTo>
                    </a:path>
                  </a:pathLst>
                </a:custGeom>
                <a:solidFill>
                  <a:schemeClr val="tx1"/>
                </a:solidFill>
                <a:ln w="9525" cap="rnd">
                  <a:noFill/>
                  <a:round/>
                  <a:headEnd/>
                  <a:tailEnd/>
                </a:ln>
              </p:spPr>
              <p:txBody>
                <a:bodyPr/>
                <a:lstStyle/>
                <a:p>
                  <a:endParaRPr lang="es-ES" dirty="0"/>
                </a:p>
              </p:txBody>
            </p:sp>
            <p:grpSp>
              <p:nvGrpSpPr>
                <p:cNvPr id="725" name="Group 743"/>
                <p:cNvGrpSpPr>
                  <a:grpSpLocks/>
                </p:cNvGrpSpPr>
                <p:nvPr/>
              </p:nvGrpSpPr>
              <p:grpSpPr bwMode="auto">
                <a:xfrm>
                  <a:off x="3101" y="746"/>
                  <a:ext cx="101" cy="100"/>
                  <a:chOff x="1785" y="823"/>
                  <a:chExt cx="101" cy="100"/>
                </a:xfrm>
              </p:grpSpPr>
              <p:sp>
                <p:nvSpPr>
                  <p:cNvPr id="726" name="Oval 744"/>
                  <p:cNvSpPr>
                    <a:spLocks noChangeArrowheads="1"/>
                  </p:cNvSpPr>
                  <p:nvPr/>
                </p:nvSpPr>
                <p:spPr bwMode="auto">
                  <a:xfrm>
                    <a:off x="1785" y="823"/>
                    <a:ext cx="101" cy="100"/>
                  </a:xfrm>
                  <a:prstGeom prst="ellipse">
                    <a:avLst/>
                  </a:prstGeom>
                  <a:solidFill>
                    <a:schemeClr val="bg2"/>
                  </a:solidFill>
                  <a:ln w="9525">
                    <a:noFill/>
                    <a:round/>
                    <a:headEnd/>
                    <a:tailEnd/>
                  </a:ln>
                </p:spPr>
                <p:txBody>
                  <a:bodyPr wrap="none" anchor="ctr"/>
                  <a:lstStyle/>
                  <a:p>
                    <a:pPr eaLnBrk="0" hangingPunct="0"/>
                    <a:endParaRPr lang="es-ES" dirty="0"/>
                  </a:p>
                </p:txBody>
              </p:sp>
              <p:sp>
                <p:nvSpPr>
                  <p:cNvPr id="727" name="Oval 745"/>
                  <p:cNvSpPr>
                    <a:spLocks noChangeArrowheads="1"/>
                  </p:cNvSpPr>
                  <p:nvPr/>
                </p:nvSpPr>
                <p:spPr bwMode="auto">
                  <a:xfrm>
                    <a:off x="1803" y="841"/>
                    <a:ext cx="65" cy="65"/>
                  </a:xfrm>
                  <a:prstGeom prst="ellipse">
                    <a:avLst/>
                  </a:prstGeom>
                  <a:solidFill>
                    <a:schemeClr val="bg1"/>
                  </a:solidFill>
                  <a:ln w="12700">
                    <a:solidFill>
                      <a:schemeClr val="tx1"/>
                    </a:solidFill>
                    <a:round/>
                    <a:headEnd/>
                    <a:tailEnd/>
                  </a:ln>
                </p:spPr>
                <p:txBody>
                  <a:bodyPr wrap="none" anchor="ctr"/>
                  <a:lstStyle/>
                  <a:p>
                    <a:pPr eaLnBrk="0" hangingPunct="0"/>
                    <a:endParaRPr lang="es-ES" dirty="0"/>
                  </a:p>
                </p:txBody>
              </p:sp>
            </p:grpSp>
          </p:grpSp>
        </p:grpSp>
        <p:grpSp>
          <p:nvGrpSpPr>
            <p:cNvPr id="698" name="Group 746"/>
            <p:cNvGrpSpPr>
              <a:grpSpLocks/>
            </p:cNvGrpSpPr>
            <p:nvPr/>
          </p:nvGrpSpPr>
          <p:grpSpPr bwMode="auto">
            <a:xfrm>
              <a:off x="3173" y="2177"/>
              <a:ext cx="335" cy="264"/>
              <a:chOff x="3173" y="2177"/>
              <a:chExt cx="335" cy="264"/>
            </a:xfrm>
          </p:grpSpPr>
          <p:sp>
            <p:nvSpPr>
              <p:cNvPr id="715" name="Oval 747"/>
              <p:cNvSpPr>
                <a:spLocks noChangeArrowheads="1"/>
              </p:cNvSpPr>
              <p:nvPr/>
            </p:nvSpPr>
            <p:spPr bwMode="auto">
              <a:xfrm>
                <a:off x="3173" y="2177"/>
                <a:ext cx="335" cy="264"/>
              </a:xfrm>
              <a:prstGeom prst="ellipse">
                <a:avLst/>
              </a:prstGeom>
              <a:solidFill>
                <a:schemeClr val="accent1"/>
              </a:solidFill>
              <a:ln w="28575">
                <a:noFill/>
                <a:round/>
                <a:headEnd type="none" w="sm" len="sm"/>
                <a:tailEnd type="none" w="sm" len="sm"/>
              </a:ln>
            </p:spPr>
            <p:txBody>
              <a:bodyPr wrap="none" anchor="ctr"/>
              <a:lstStyle/>
              <a:p>
                <a:pPr eaLnBrk="0" hangingPunct="0"/>
                <a:endParaRPr lang="es-ES" dirty="0"/>
              </a:p>
            </p:txBody>
          </p:sp>
          <p:sp>
            <p:nvSpPr>
              <p:cNvPr id="716" name="Freeform 748"/>
              <p:cNvSpPr>
                <a:spLocks/>
              </p:cNvSpPr>
              <p:nvPr/>
            </p:nvSpPr>
            <p:spPr bwMode="auto">
              <a:xfrm>
                <a:off x="3174" y="2307"/>
                <a:ext cx="332" cy="129"/>
              </a:xfrm>
              <a:custGeom>
                <a:avLst/>
                <a:gdLst>
                  <a:gd name="T0" fmla="*/ 120 w 332"/>
                  <a:gd name="T1" fmla="*/ 126 h 129"/>
                  <a:gd name="T2" fmla="*/ 84 w 332"/>
                  <a:gd name="T3" fmla="*/ 114 h 129"/>
                  <a:gd name="T4" fmla="*/ 41 w 332"/>
                  <a:gd name="T5" fmla="*/ 87 h 129"/>
                  <a:gd name="T6" fmla="*/ 11 w 332"/>
                  <a:gd name="T7" fmla="*/ 48 h 129"/>
                  <a:gd name="T8" fmla="*/ 0 w 332"/>
                  <a:gd name="T9" fmla="*/ 0 h 129"/>
                  <a:gd name="T10" fmla="*/ 52 w 332"/>
                  <a:gd name="T11" fmla="*/ 51 h 129"/>
                  <a:gd name="T12" fmla="*/ 120 w 332"/>
                  <a:gd name="T13" fmla="*/ 69 h 129"/>
                  <a:gd name="T14" fmla="*/ 206 w 332"/>
                  <a:gd name="T15" fmla="*/ 69 h 129"/>
                  <a:gd name="T16" fmla="*/ 278 w 332"/>
                  <a:gd name="T17" fmla="*/ 53 h 129"/>
                  <a:gd name="T18" fmla="*/ 332 w 332"/>
                  <a:gd name="T19" fmla="*/ 9 h 129"/>
                  <a:gd name="T20" fmla="*/ 317 w 332"/>
                  <a:gd name="T21" fmla="*/ 56 h 129"/>
                  <a:gd name="T22" fmla="*/ 293 w 332"/>
                  <a:gd name="T23" fmla="*/ 87 h 129"/>
                  <a:gd name="T24" fmla="*/ 260 w 332"/>
                  <a:gd name="T25" fmla="*/ 105 h 129"/>
                  <a:gd name="T26" fmla="*/ 228 w 332"/>
                  <a:gd name="T27" fmla="*/ 122 h 129"/>
                  <a:gd name="T28" fmla="*/ 173 w 332"/>
                  <a:gd name="T29" fmla="*/ 129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2"/>
                  <a:gd name="T46" fmla="*/ 0 h 129"/>
                  <a:gd name="T47" fmla="*/ 332 w 332"/>
                  <a:gd name="T48" fmla="*/ 129 h 1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2" h="129">
                    <a:moveTo>
                      <a:pt x="120" y="126"/>
                    </a:moveTo>
                    <a:lnTo>
                      <a:pt x="84" y="114"/>
                    </a:lnTo>
                    <a:lnTo>
                      <a:pt x="41" y="87"/>
                    </a:lnTo>
                    <a:lnTo>
                      <a:pt x="11" y="48"/>
                    </a:lnTo>
                    <a:lnTo>
                      <a:pt x="0" y="0"/>
                    </a:lnTo>
                    <a:lnTo>
                      <a:pt x="52" y="51"/>
                    </a:lnTo>
                    <a:lnTo>
                      <a:pt x="120" y="69"/>
                    </a:lnTo>
                    <a:lnTo>
                      <a:pt x="206" y="69"/>
                    </a:lnTo>
                    <a:lnTo>
                      <a:pt x="278" y="53"/>
                    </a:lnTo>
                    <a:lnTo>
                      <a:pt x="332" y="9"/>
                    </a:lnTo>
                    <a:lnTo>
                      <a:pt x="317" y="56"/>
                    </a:lnTo>
                    <a:lnTo>
                      <a:pt x="293" y="87"/>
                    </a:lnTo>
                    <a:lnTo>
                      <a:pt x="260" y="105"/>
                    </a:lnTo>
                    <a:lnTo>
                      <a:pt x="228" y="122"/>
                    </a:lnTo>
                    <a:lnTo>
                      <a:pt x="173" y="129"/>
                    </a:lnTo>
                  </a:path>
                </a:pathLst>
              </a:custGeom>
              <a:solidFill>
                <a:srgbClr val="0000FF"/>
              </a:solidFill>
              <a:ln w="9525" cap="rnd">
                <a:noFill/>
                <a:round/>
                <a:headEnd/>
                <a:tailEnd/>
              </a:ln>
            </p:spPr>
            <p:txBody>
              <a:bodyPr/>
              <a:lstStyle/>
              <a:p>
                <a:endParaRPr lang="es-ES" dirty="0"/>
              </a:p>
            </p:txBody>
          </p:sp>
          <p:sp>
            <p:nvSpPr>
              <p:cNvPr id="717" name="Freeform 749"/>
              <p:cNvSpPr>
                <a:spLocks/>
              </p:cNvSpPr>
              <p:nvPr/>
            </p:nvSpPr>
            <p:spPr bwMode="auto">
              <a:xfrm flipV="1">
                <a:off x="3177" y="2303"/>
                <a:ext cx="330" cy="68"/>
              </a:xfrm>
              <a:custGeom>
                <a:avLst/>
                <a:gdLst>
                  <a:gd name="T0" fmla="*/ 0 w 330"/>
                  <a:gd name="T1" fmla="*/ 102 h 102"/>
                  <a:gd name="T2" fmla="*/ 29 w 330"/>
                  <a:gd name="T3" fmla="*/ 53 h 102"/>
                  <a:gd name="T4" fmla="*/ 57 w 330"/>
                  <a:gd name="T5" fmla="*/ 24 h 102"/>
                  <a:gd name="T6" fmla="*/ 111 w 330"/>
                  <a:gd name="T7" fmla="*/ 0 h 102"/>
                  <a:gd name="T8" fmla="*/ 212 w 330"/>
                  <a:gd name="T9" fmla="*/ 2 h 102"/>
                  <a:gd name="T10" fmla="*/ 257 w 330"/>
                  <a:gd name="T11" fmla="*/ 15 h 102"/>
                  <a:gd name="T12" fmla="*/ 290 w 330"/>
                  <a:gd name="T13" fmla="*/ 42 h 102"/>
                  <a:gd name="T14" fmla="*/ 330 w 330"/>
                  <a:gd name="T15" fmla="*/ 95 h 102"/>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102"/>
                  <a:gd name="T26" fmla="*/ 330 w 330"/>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102">
                    <a:moveTo>
                      <a:pt x="0" y="102"/>
                    </a:moveTo>
                    <a:lnTo>
                      <a:pt x="29" y="53"/>
                    </a:lnTo>
                    <a:lnTo>
                      <a:pt x="57" y="24"/>
                    </a:lnTo>
                    <a:lnTo>
                      <a:pt x="111" y="0"/>
                    </a:lnTo>
                    <a:lnTo>
                      <a:pt x="212" y="2"/>
                    </a:lnTo>
                    <a:lnTo>
                      <a:pt x="257" y="15"/>
                    </a:lnTo>
                    <a:lnTo>
                      <a:pt x="290" y="42"/>
                    </a:lnTo>
                    <a:lnTo>
                      <a:pt x="330" y="95"/>
                    </a:lnTo>
                  </a:path>
                </a:pathLst>
              </a:custGeom>
              <a:noFill/>
              <a:ln w="19050" cap="flat" cmpd="sng">
                <a:solidFill>
                  <a:srgbClr val="CC3300"/>
                </a:solidFill>
                <a:prstDash val="solid"/>
                <a:round/>
                <a:headEnd type="none" w="sm" len="sm"/>
                <a:tailEnd type="none" w="sm" len="sm"/>
              </a:ln>
            </p:spPr>
            <p:txBody>
              <a:bodyPr wrap="none" anchor="ctr"/>
              <a:lstStyle/>
              <a:p>
                <a:endParaRPr lang="es-ES" dirty="0"/>
              </a:p>
            </p:txBody>
          </p:sp>
          <p:sp>
            <p:nvSpPr>
              <p:cNvPr id="718" name="Oval 750"/>
              <p:cNvSpPr>
                <a:spLocks noChangeArrowheads="1"/>
              </p:cNvSpPr>
              <p:nvPr/>
            </p:nvSpPr>
            <p:spPr bwMode="auto">
              <a:xfrm>
                <a:off x="3173" y="2177"/>
                <a:ext cx="335" cy="264"/>
              </a:xfrm>
              <a:prstGeom prst="ellipse">
                <a:avLst/>
              </a:prstGeom>
              <a:noFill/>
              <a:ln w="28575">
                <a:solidFill>
                  <a:schemeClr val="tx1"/>
                </a:solidFill>
                <a:round/>
                <a:headEnd type="none" w="sm" len="sm"/>
                <a:tailEnd type="none" w="sm" len="sm"/>
              </a:ln>
            </p:spPr>
            <p:txBody>
              <a:bodyPr wrap="none" anchor="ctr"/>
              <a:lstStyle/>
              <a:p>
                <a:pPr eaLnBrk="0" hangingPunct="0"/>
                <a:endParaRPr lang="es-ES" dirty="0"/>
              </a:p>
            </p:txBody>
          </p:sp>
        </p:grpSp>
        <p:grpSp>
          <p:nvGrpSpPr>
            <p:cNvPr id="699" name="Group 751"/>
            <p:cNvGrpSpPr>
              <a:grpSpLocks/>
            </p:cNvGrpSpPr>
            <p:nvPr/>
          </p:nvGrpSpPr>
          <p:grpSpPr bwMode="auto">
            <a:xfrm>
              <a:off x="691" y="2316"/>
              <a:ext cx="373" cy="181"/>
              <a:chOff x="691" y="2316"/>
              <a:chExt cx="373" cy="181"/>
            </a:xfrm>
          </p:grpSpPr>
          <p:sp>
            <p:nvSpPr>
              <p:cNvPr id="703" name="Rectangle 752"/>
              <p:cNvSpPr>
                <a:spLocks noChangeArrowheads="1"/>
              </p:cNvSpPr>
              <p:nvPr/>
            </p:nvSpPr>
            <p:spPr bwMode="auto">
              <a:xfrm>
                <a:off x="691" y="2316"/>
                <a:ext cx="373" cy="181"/>
              </a:xfrm>
              <a:prstGeom prst="rect">
                <a:avLst/>
              </a:prstGeom>
              <a:solidFill>
                <a:srgbClr val="9900CC"/>
              </a:solidFill>
              <a:ln w="12700">
                <a:solidFill>
                  <a:schemeClr val="tx1"/>
                </a:solidFill>
                <a:miter lim="800000"/>
                <a:headEnd/>
                <a:tailEnd/>
              </a:ln>
            </p:spPr>
            <p:txBody>
              <a:bodyPr wrap="none" anchor="ctr"/>
              <a:lstStyle/>
              <a:p>
                <a:pPr eaLnBrk="0" hangingPunct="0"/>
                <a:endParaRPr lang="es-ES" dirty="0"/>
              </a:p>
            </p:txBody>
          </p:sp>
          <p:grpSp>
            <p:nvGrpSpPr>
              <p:cNvPr id="704" name="Group 753"/>
              <p:cNvGrpSpPr>
                <a:grpSpLocks/>
              </p:cNvGrpSpPr>
              <p:nvPr/>
            </p:nvGrpSpPr>
            <p:grpSpPr bwMode="auto">
              <a:xfrm>
                <a:off x="696" y="2367"/>
                <a:ext cx="130" cy="78"/>
                <a:chOff x="1098" y="2700"/>
                <a:chExt cx="140" cy="78"/>
              </a:xfrm>
            </p:grpSpPr>
            <p:sp>
              <p:nvSpPr>
                <p:cNvPr id="707" name="Line 754"/>
                <p:cNvSpPr>
                  <a:spLocks noChangeShapeType="1"/>
                </p:cNvSpPr>
                <p:nvPr/>
              </p:nvSpPr>
              <p:spPr bwMode="auto">
                <a:xfrm flipV="1">
                  <a:off x="1098" y="2700"/>
                  <a:ext cx="23"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708" name="Line 755"/>
                <p:cNvSpPr>
                  <a:spLocks noChangeShapeType="1"/>
                </p:cNvSpPr>
                <p:nvPr/>
              </p:nvSpPr>
              <p:spPr bwMode="auto">
                <a:xfrm flipH="1" flipV="1">
                  <a:off x="1121" y="2700"/>
                  <a:ext cx="24"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709" name="Line 756"/>
                <p:cNvSpPr>
                  <a:spLocks noChangeShapeType="1"/>
                </p:cNvSpPr>
                <p:nvPr/>
              </p:nvSpPr>
              <p:spPr bwMode="auto">
                <a:xfrm flipV="1">
                  <a:off x="1145" y="2700"/>
                  <a:ext cx="23"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710" name="Line 757"/>
                <p:cNvSpPr>
                  <a:spLocks noChangeShapeType="1"/>
                </p:cNvSpPr>
                <p:nvPr/>
              </p:nvSpPr>
              <p:spPr bwMode="auto">
                <a:xfrm flipH="1" flipV="1">
                  <a:off x="1168" y="2700"/>
                  <a:ext cx="23"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711" name="Line 758"/>
                <p:cNvSpPr>
                  <a:spLocks noChangeShapeType="1"/>
                </p:cNvSpPr>
                <p:nvPr/>
              </p:nvSpPr>
              <p:spPr bwMode="auto">
                <a:xfrm flipV="1">
                  <a:off x="1191" y="2700"/>
                  <a:ext cx="24"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712" name="Line 759"/>
                <p:cNvSpPr>
                  <a:spLocks noChangeShapeType="1"/>
                </p:cNvSpPr>
                <p:nvPr/>
              </p:nvSpPr>
              <p:spPr bwMode="auto">
                <a:xfrm flipH="1" flipV="1">
                  <a:off x="1215" y="2700"/>
                  <a:ext cx="23"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713" name="Line 760"/>
                <p:cNvSpPr>
                  <a:spLocks noChangeShapeType="1"/>
                </p:cNvSpPr>
                <p:nvPr/>
              </p:nvSpPr>
              <p:spPr bwMode="auto">
                <a:xfrm flipV="1">
                  <a:off x="1098" y="2700"/>
                  <a:ext cx="0" cy="77"/>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714" name="Line 761"/>
                <p:cNvSpPr>
                  <a:spLocks noChangeShapeType="1"/>
                </p:cNvSpPr>
                <p:nvPr/>
              </p:nvSpPr>
              <p:spPr bwMode="auto">
                <a:xfrm flipV="1">
                  <a:off x="1238" y="2700"/>
                  <a:ext cx="0" cy="77"/>
                </a:xfrm>
                <a:prstGeom prst="line">
                  <a:avLst/>
                </a:prstGeom>
                <a:noFill/>
                <a:ln w="12700">
                  <a:solidFill>
                    <a:schemeClr val="tx1"/>
                  </a:solidFill>
                  <a:round/>
                  <a:headEnd type="none" w="sm" len="sm"/>
                  <a:tailEnd type="none" w="sm" len="sm"/>
                </a:ln>
              </p:spPr>
              <p:txBody>
                <a:bodyPr wrap="none" anchor="ctr"/>
                <a:lstStyle/>
                <a:p>
                  <a:endParaRPr lang="es-ES" dirty="0"/>
                </a:p>
              </p:txBody>
            </p:sp>
          </p:grpSp>
          <p:sp>
            <p:nvSpPr>
              <p:cNvPr id="705" name="Rectangle 762"/>
              <p:cNvSpPr>
                <a:spLocks noChangeArrowheads="1"/>
              </p:cNvSpPr>
              <p:nvPr/>
            </p:nvSpPr>
            <p:spPr bwMode="auto">
              <a:xfrm>
                <a:off x="904" y="2322"/>
                <a:ext cx="155" cy="169"/>
              </a:xfrm>
              <a:prstGeom prst="rect">
                <a:avLst/>
              </a:prstGeom>
              <a:solidFill>
                <a:srgbClr val="0000FF"/>
              </a:solidFill>
              <a:ln w="12700">
                <a:noFill/>
                <a:miter lim="800000"/>
                <a:headEnd/>
                <a:tailEnd/>
              </a:ln>
            </p:spPr>
            <p:txBody>
              <a:bodyPr wrap="none" anchor="ctr"/>
              <a:lstStyle/>
              <a:p>
                <a:pPr eaLnBrk="0" hangingPunct="0"/>
                <a:endParaRPr lang="es-ES" dirty="0"/>
              </a:p>
            </p:txBody>
          </p:sp>
          <p:sp>
            <p:nvSpPr>
              <p:cNvPr id="706" name="Rectangle 763"/>
              <p:cNvSpPr>
                <a:spLocks noChangeArrowheads="1"/>
              </p:cNvSpPr>
              <p:nvPr/>
            </p:nvSpPr>
            <p:spPr bwMode="auto">
              <a:xfrm>
                <a:off x="829" y="2321"/>
                <a:ext cx="75" cy="170"/>
              </a:xfrm>
              <a:prstGeom prst="rect">
                <a:avLst/>
              </a:prstGeom>
              <a:solidFill>
                <a:srgbClr val="009900"/>
              </a:solidFill>
              <a:ln w="9525">
                <a:noFill/>
                <a:miter lim="800000"/>
                <a:headEnd/>
                <a:tailEnd/>
              </a:ln>
            </p:spPr>
            <p:txBody>
              <a:bodyPr wrap="none" anchor="ctr"/>
              <a:lstStyle/>
              <a:p>
                <a:pPr eaLnBrk="0" hangingPunct="0"/>
                <a:endParaRPr lang="es-ES" dirty="0"/>
              </a:p>
            </p:txBody>
          </p:sp>
        </p:grpSp>
        <p:grpSp>
          <p:nvGrpSpPr>
            <p:cNvPr id="700" name="Group 764"/>
            <p:cNvGrpSpPr>
              <a:grpSpLocks/>
            </p:cNvGrpSpPr>
            <p:nvPr/>
          </p:nvGrpSpPr>
          <p:grpSpPr bwMode="auto">
            <a:xfrm>
              <a:off x="3176" y="2279"/>
              <a:ext cx="331" cy="154"/>
              <a:chOff x="3176" y="2279"/>
              <a:chExt cx="331" cy="154"/>
            </a:xfrm>
          </p:grpSpPr>
          <p:sp>
            <p:nvSpPr>
              <p:cNvPr id="701" name="Freeform 765"/>
              <p:cNvSpPr>
                <a:spLocks/>
              </p:cNvSpPr>
              <p:nvPr/>
            </p:nvSpPr>
            <p:spPr bwMode="auto">
              <a:xfrm>
                <a:off x="3176" y="2282"/>
                <a:ext cx="327" cy="151"/>
              </a:xfrm>
              <a:custGeom>
                <a:avLst/>
                <a:gdLst>
                  <a:gd name="T0" fmla="*/ 172 w 327"/>
                  <a:gd name="T1" fmla="*/ 151 h 151"/>
                  <a:gd name="T2" fmla="*/ 117 w 327"/>
                  <a:gd name="T3" fmla="*/ 144 h 151"/>
                  <a:gd name="T4" fmla="*/ 81 w 327"/>
                  <a:gd name="T5" fmla="*/ 132 h 151"/>
                  <a:gd name="T6" fmla="*/ 38 w 327"/>
                  <a:gd name="T7" fmla="*/ 104 h 151"/>
                  <a:gd name="T8" fmla="*/ 12 w 327"/>
                  <a:gd name="T9" fmla="*/ 68 h 151"/>
                  <a:gd name="T10" fmla="*/ 0 w 327"/>
                  <a:gd name="T11" fmla="*/ 30 h 151"/>
                  <a:gd name="T12" fmla="*/ 66 w 327"/>
                  <a:gd name="T13" fmla="*/ 8 h 151"/>
                  <a:gd name="T14" fmla="*/ 124 w 327"/>
                  <a:gd name="T15" fmla="*/ 0 h 151"/>
                  <a:gd name="T16" fmla="*/ 218 w 327"/>
                  <a:gd name="T17" fmla="*/ 0 h 151"/>
                  <a:gd name="T18" fmla="*/ 284 w 327"/>
                  <a:gd name="T19" fmla="*/ 12 h 151"/>
                  <a:gd name="T20" fmla="*/ 327 w 327"/>
                  <a:gd name="T21" fmla="*/ 28 h 151"/>
                  <a:gd name="T22" fmla="*/ 314 w 327"/>
                  <a:gd name="T23" fmla="*/ 74 h 151"/>
                  <a:gd name="T24" fmla="*/ 290 w 327"/>
                  <a:gd name="T25" fmla="*/ 105 h 151"/>
                  <a:gd name="T26" fmla="*/ 252 w 327"/>
                  <a:gd name="T27" fmla="*/ 129 h 151"/>
                  <a:gd name="T28" fmla="*/ 225 w 327"/>
                  <a:gd name="T29" fmla="*/ 140 h 151"/>
                  <a:gd name="T30" fmla="*/ 172 w 327"/>
                  <a:gd name="T31" fmla="*/ 151 h 1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7"/>
                  <a:gd name="T49" fmla="*/ 0 h 151"/>
                  <a:gd name="T50" fmla="*/ 327 w 327"/>
                  <a:gd name="T51" fmla="*/ 151 h 1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7" h="151">
                    <a:moveTo>
                      <a:pt x="172" y="151"/>
                    </a:moveTo>
                    <a:lnTo>
                      <a:pt x="117" y="144"/>
                    </a:lnTo>
                    <a:lnTo>
                      <a:pt x="81" y="132"/>
                    </a:lnTo>
                    <a:lnTo>
                      <a:pt x="38" y="104"/>
                    </a:lnTo>
                    <a:lnTo>
                      <a:pt x="12" y="68"/>
                    </a:lnTo>
                    <a:lnTo>
                      <a:pt x="0" y="30"/>
                    </a:lnTo>
                    <a:lnTo>
                      <a:pt x="66" y="8"/>
                    </a:lnTo>
                    <a:lnTo>
                      <a:pt x="124" y="0"/>
                    </a:lnTo>
                    <a:lnTo>
                      <a:pt x="218" y="0"/>
                    </a:lnTo>
                    <a:lnTo>
                      <a:pt x="284" y="12"/>
                    </a:lnTo>
                    <a:lnTo>
                      <a:pt x="327" y="28"/>
                    </a:lnTo>
                    <a:lnTo>
                      <a:pt x="314" y="74"/>
                    </a:lnTo>
                    <a:lnTo>
                      <a:pt x="290" y="105"/>
                    </a:lnTo>
                    <a:lnTo>
                      <a:pt x="252" y="129"/>
                    </a:lnTo>
                    <a:lnTo>
                      <a:pt x="225" y="140"/>
                    </a:lnTo>
                    <a:lnTo>
                      <a:pt x="172" y="151"/>
                    </a:lnTo>
                  </a:path>
                </a:pathLst>
              </a:custGeom>
              <a:solidFill>
                <a:srgbClr val="0000FF"/>
              </a:solidFill>
              <a:ln w="9525" cap="rnd">
                <a:noFill/>
                <a:round/>
                <a:headEnd/>
                <a:tailEnd/>
              </a:ln>
            </p:spPr>
            <p:txBody>
              <a:bodyPr/>
              <a:lstStyle/>
              <a:p>
                <a:endParaRPr lang="es-ES" dirty="0"/>
              </a:p>
            </p:txBody>
          </p:sp>
          <p:sp>
            <p:nvSpPr>
              <p:cNvPr id="702" name="Freeform 766"/>
              <p:cNvSpPr>
                <a:spLocks/>
              </p:cNvSpPr>
              <p:nvPr/>
            </p:nvSpPr>
            <p:spPr bwMode="auto">
              <a:xfrm>
                <a:off x="3177" y="2279"/>
                <a:ext cx="330" cy="39"/>
              </a:xfrm>
              <a:custGeom>
                <a:avLst/>
                <a:gdLst>
                  <a:gd name="T0" fmla="*/ 0 w 330"/>
                  <a:gd name="T1" fmla="*/ 102 h 102"/>
                  <a:gd name="T2" fmla="*/ 29 w 330"/>
                  <a:gd name="T3" fmla="*/ 53 h 102"/>
                  <a:gd name="T4" fmla="*/ 57 w 330"/>
                  <a:gd name="T5" fmla="*/ 24 h 102"/>
                  <a:gd name="T6" fmla="*/ 111 w 330"/>
                  <a:gd name="T7" fmla="*/ 0 h 102"/>
                  <a:gd name="T8" fmla="*/ 212 w 330"/>
                  <a:gd name="T9" fmla="*/ 2 h 102"/>
                  <a:gd name="T10" fmla="*/ 257 w 330"/>
                  <a:gd name="T11" fmla="*/ 15 h 102"/>
                  <a:gd name="T12" fmla="*/ 290 w 330"/>
                  <a:gd name="T13" fmla="*/ 42 h 102"/>
                  <a:gd name="T14" fmla="*/ 330 w 330"/>
                  <a:gd name="T15" fmla="*/ 95 h 102"/>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102"/>
                  <a:gd name="T26" fmla="*/ 330 w 330"/>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102">
                    <a:moveTo>
                      <a:pt x="0" y="102"/>
                    </a:moveTo>
                    <a:lnTo>
                      <a:pt x="29" y="53"/>
                    </a:lnTo>
                    <a:lnTo>
                      <a:pt x="57" y="24"/>
                    </a:lnTo>
                    <a:lnTo>
                      <a:pt x="111" y="0"/>
                    </a:lnTo>
                    <a:lnTo>
                      <a:pt x="212" y="2"/>
                    </a:lnTo>
                    <a:lnTo>
                      <a:pt x="257" y="15"/>
                    </a:lnTo>
                    <a:lnTo>
                      <a:pt x="290" y="42"/>
                    </a:lnTo>
                    <a:lnTo>
                      <a:pt x="330" y="95"/>
                    </a:lnTo>
                  </a:path>
                </a:pathLst>
              </a:custGeom>
              <a:noFill/>
              <a:ln w="19050" cap="flat" cmpd="sng">
                <a:solidFill>
                  <a:srgbClr val="CC3300"/>
                </a:solidFill>
                <a:prstDash val="solid"/>
                <a:round/>
                <a:headEnd type="none" w="sm" len="sm"/>
                <a:tailEnd type="none" w="sm" len="sm"/>
              </a:ln>
            </p:spPr>
            <p:txBody>
              <a:bodyPr wrap="none" anchor="ctr"/>
              <a:lstStyle/>
              <a:p>
                <a:endParaRPr lang="es-ES" dirty="0"/>
              </a:p>
            </p:txBody>
          </p:sp>
        </p:grpSp>
      </p:grpSp>
    </p:spTree>
    <p:custDataLst>
      <p:tags r:id="rId1"/>
    </p:custDataLst>
    <p:extLst>
      <p:ext uri="{BB962C8B-B14F-4D97-AF65-F5344CB8AC3E}">
        <p14:creationId xmlns:p14="http://schemas.microsoft.com/office/powerpoint/2010/main" val="35912624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525"/>
                                        </p:tgtEl>
                                        <p:attrNameLst>
                                          <p:attrName>style.visibility</p:attrName>
                                        </p:attrNameLst>
                                      </p:cBhvr>
                                      <p:to>
                                        <p:strVal val="visible"/>
                                      </p:to>
                                    </p:set>
                                  </p:childTnLst>
                                  <p:subTnLst>
                                    <p:set>
                                      <p:cBhvr override="childStyle">
                                        <p:cTn dur="1" fill="hold" display="0" masterRel="nextClick" afterEffect="1"/>
                                        <p:tgtEl>
                                          <p:spTgt spid="525"/>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609"/>
                                        </p:tgtEl>
                                        <p:attrNameLst>
                                          <p:attrName>style.visibility</p:attrName>
                                        </p:attrNameLst>
                                      </p:cBhvr>
                                      <p:to>
                                        <p:strVal val="visible"/>
                                      </p:to>
                                    </p:set>
                                  </p:childTnLst>
                                  <p:subTnLst>
                                    <p:set>
                                      <p:cBhvr override="childStyle">
                                        <p:cTn dur="1" fill="hold" display="0" masterRel="nextClick" afterEffect="1"/>
                                        <p:tgtEl>
                                          <p:spTgt spid="609"/>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6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a:spLocks/>
          </p:cNvSpPr>
          <p:nvPr>
            <p:custDataLst>
              <p:tags r:id="rId2"/>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3"/>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4"/>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7</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5"/>
            </p:custDataLst>
          </p:nvPr>
        </p:nvPicPr>
        <p:blipFill>
          <a:blip r:embed="rId22"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6"/>
            </p:custDataLst>
          </p:nvPr>
        </p:nvPicPr>
        <p:blipFill>
          <a:blip r:embed="rId23">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7"/>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8"/>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41991" name="Rectangle 2_"/>
          <p:cNvSpPr>
            <a:spLocks noGrp="1" noChangeArrowheads="1"/>
          </p:cNvSpPr>
          <p:nvPr>
            <p:ph type="title"/>
            <p:custDataLst>
              <p:tags r:id="rId9"/>
            </p:custDataLst>
          </p:nvPr>
        </p:nvSpPr>
        <p:spPr>
          <a:xfrm>
            <a:off x="2179444" y="169688"/>
            <a:ext cx="4294606" cy="514251"/>
          </a:xfrm>
        </p:spPr>
        <p:txBody>
          <a:bodyPr/>
          <a:lstStyle/>
          <a:p>
            <a:r>
              <a:rPr lang="es-ES" sz="1928" dirty="0">
                <a:solidFill>
                  <a:schemeClr val="bg1"/>
                </a:solidFill>
              </a:rPr>
              <a:t>Grupo hidráulico, posiciones de trabajo</a:t>
            </a:r>
          </a:p>
        </p:txBody>
      </p:sp>
      <p:sp>
        <p:nvSpPr>
          <p:cNvPr id="41996" name="Text Box 17"/>
          <p:cNvSpPr txBox="1">
            <a:spLocks noChangeArrowheads="1"/>
          </p:cNvSpPr>
          <p:nvPr>
            <p:custDataLst>
              <p:tags r:id="rId10"/>
            </p:custDataLst>
          </p:nvPr>
        </p:nvSpPr>
        <p:spPr bwMode="auto">
          <a:xfrm>
            <a:off x="259080" y="259080"/>
            <a:ext cx="6168390" cy="388620"/>
          </a:xfrm>
          <a:prstGeom prst="rect">
            <a:avLst/>
          </a:prstGeom>
          <a:noFill/>
          <a:ln w="0">
            <a:noFill/>
            <a:miter lim="800000"/>
            <a:headEnd/>
            <a:tailEn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defTabSz="959629" eaLnBrk="0" fontAlgn="base" hangingPunct="0">
              <a:lnSpc>
                <a:spcPct val="89000"/>
              </a:lnSpc>
            </a:pPr>
            <a:endParaRPr lang="en-US" sz="2800" dirty="0">
              <a:latin typeface="Bosch Office Sans"/>
              <a:cs typeface="Arial" charset="0"/>
            </a:endParaRPr>
          </a:p>
        </p:txBody>
      </p:sp>
      <p:sp>
        <p:nvSpPr>
          <p:cNvPr id="41988" name="Rectangle 8"/>
          <p:cNvSpPr>
            <a:spLocks noChangeArrowheads="1"/>
          </p:cNvSpPr>
          <p:nvPr>
            <p:custDataLst>
              <p:tags r:id="rId11"/>
            </p:custDataLst>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41990" name="Rectangle 6_"/>
          <p:cNvSpPr>
            <a:spLocks noChangeArrowheads="1"/>
          </p:cNvSpPr>
          <p:nvPr>
            <p:custDataLst>
              <p:tags r:id="rId12"/>
            </p:custDataLst>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74757" name="Text Box 5"/>
          <p:cNvSpPr txBox="1">
            <a:spLocks noChangeArrowheads="1"/>
          </p:cNvSpPr>
          <p:nvPr>
            <p:custDataLst>
              <p:tags r:id="rId13"/>
            </p:custDataLst>
          </p:nvPr>
        </p:nvSpPr>
        <p:spPr bwMode="auto">
          <a:xfrm>
            <a:off x="1059112" y="3501604"/>
            <a:ext cx="5802023" cy="1532335"/>
          </a:xfrm>
          <a:prstGeom prst="rect">
            <a:avLst/>
          </a:prstGeom>
          <a:noFill/>
          <a:ln w="12700">
            <a:noFill/>
            <a:miter lim="800000"/>
            <a:headEnd/>
            <a:tailEnd/>
          </a:ln>
          <a:effectLst/>
        </p:spPr>
        <p:txBody>
          <a:bodyPr wrap="none" lIns="77336" tIns="38668" rIns="77336" bIns="38668">
            <a:spAutoFit/>
          </a:bodyPr>
          <a:lstStyle/>
          <a:p>
            <a:pPr defTabSz="644345" eaLnBrk="0" fontAlgn="base" hangingPunct="0">
              <a:spcBef>
                <a:spcPct val="0"/>
              </a:spcBef>
              <a:spcAft>
                <a:spcPct val="0"/>
              </a:spcAft>
              <a:buSzPct val="130000"/>
              <a:defRPr/>
            </a:pPr>
            <a:r>
              <a:rPr lang="es-ES" sz="1350" dirty="0">
                <a:solidFill>
                  <a:srgbClr val="000000"/>
                </a:solidFill>
                <a:latin typeface="Bosch Office Sans"/>
                <a:cs typeface="Arial" pitchFamily="34" charset="0"/>
              </a:rPr>
              <a:t>¿Qué posición de trabajo indica la figura?</a:t>
            </a:r>
          </a:p>
          <a:p>
            <a:pPr defTabSz="644345" eaLnBrk="0" fontAlgn="base" hangingPunct="0">
              <a:spcBef>
                <a:spcPct val="0"/>
              </a:spcBef>
              <a:spcAft>
                <a:spcPct val="0"/>
              </a:spcAft>
              <a:buSzPct val="130000"/>
              <a:defRPr/>
            </a:pPr>
            <a:r>
              <a:rPr lang="es-ES" sz="1350" dirty="0">
                <a:solidFill>
                  <a:srgbClr val="707070"/>
                </a:solidFill>
                <a:latin typeface="Bosch Office Sans"/>
                <a:cs typeface="Arial" pitchFamily="34" charset="0"/>
              </a:rPr>
              <a:t>	</a:t>
            </a:r>
            <a:r>
              <a:rPr lang="es-ES" sz="1350" dirty="0">
                <a:solidFill>
                  <a:srgbClr val="FF0000"/>
                </a:solidFill>
                <a:latin typeface="Bosch Office Sans"/>
                <a:cs typeface="Arial" pitchFamily="34" charset="0"/>
              </a:rPr>
              <a:t>Establecimiento de presión</a:t>
            </a:r>
          </a:p>
          <a:p>
            <a:pPr defTabSz="644345" eaLnBrk="0" fontAlgn="base" hangingPunct="0">
              <a:spcBef>
                <a:spcPct val="0"/>
              </a:spcBef>
              <a:spcAft>
                <a:spcPct val="0"/>
              </a:spcAft>
              <a:buSzPct val="130000"/>
              <a:defRPr/>
            </a:pPr>
            <a:endParaRPr lang="es-ES" sz="1350" dirty="0">
              <a:solidFill>
                <a:srgbClr val="707070"/>
              </a:solidFill>
              <a:latin typeface="Bosch Office Sans"/>
              <a:cs typeface="Arial" pitchFamily="34" charset="0"/>
            </a:endParaRPr>
          </a:p>
          <a:p>
            <a:pPr defTabSz="644345" eaLnBrk="0" fontAlgn="base" hangingPunct="0">
              <a:spcBef>
                <a:spcPct val="0"/>
              </a:spcBef>
              <a:spcAft>
                <a:spcPct val="0"/>
              </a:spcAft>
              <a:buSzPct val="130000"/>
              <a:defRPr/>
            </a:pPr>
            <a:r>
              <a:rPr lang="es-ES" sz="1350" dirty="0">
                <a:solidFill>
                  <a:srgbClr val="000000"/>
                </a:solidFill>
                <a:latin typeface="Bosch Office Sans"/>
                <a:cs typeface="Arial" pitchFamily="34" charset="0"/>
              </a:rPr>
              <a:t>¿A cuánto asciende la corriente de la válvula en esta posición de trabajo?</a:t>
            </a:r>
          </a:p>
          <a:p>
            <a:pPr defTabSz="644345" eaLnBrk="0" fontAlgn="base" hangingPunct="0">
              <a:spcBef>
                <a:spcPct val="0"/>
              </a:spcBef>
              <a:spcAft>
                <a:spcPct val="0"/>
              </a:spcAft>
              <a:buSzPct val="130000"/>
              <a:defRPr/>
            </a:pPr>
            <a:r>
              <a:rPr lang="es-ES" sz="1350" dirty="0">
                <a:solidFill>
                  <a:srgbClr val="707070"/>
                </a:solidFill>
                <a:latin typeface="Bosch Office Sans"/>
                <a:cs typeface="Arial" pitchFamily="34" charset="0"/>
              </a:rPr>
              <a:t>	</a:t>
            </a:r>
            <a:r>
              <a:rPr lang="es-ES" sz="1350" dirty="0">
                <a:solidFill>
                  <a:srgbClr val="FF0000"/>
                </a:solidFill>
                <a:latin typeface="Bosch Office Sans"/>
                <a:cs typeface="Arial" pitchFamily="34" charset="0"/>
              </a:rPr>
              <a:t>a </a:t>
            </a:r>
            <a:r>
              <a:rPr lang="es-ES" sz="1350" u="sng" dirty="0">
                <a:solidFill>
                  <a:srgbClr val="FF0000"/>
                </a:solidFill>
                <a:latin typeface="Bosch Office Sans"/>
                <a:cs typeface="Arial" pitchFamily="34" charset="0"/>
              </a:rPr>
              <a:t>CERO</a:t>
            </a:r>
            <a:r>
              <a:rPr lang="es-ES" sz="1350" dirty="0">
                <a:solidFill>
                  <a:srgbClr val="FF0000"/>
                </a:solidFill>
                <a:latin typeface="Bosch Office Sans"/>
                <a:cs typeface="Arial" pitchFamily="34" charset="0"/>
              </a:rPr>
              <a:t> Amperios</a:t>
            </a:r>
          </a:p>
          <a:p>
            <a:pPr defTabSz="644345" eaLnBrk="0" fontAlgn="base" hangingPunct="0">
              <a:spcBef>
                <a:spcPct val="0"/>
              </a:spcBef>
              <a:spcAft>
                <a:spcPct val="0"/>
              </a:spcAft>
              <a:buSzPct val="130000"/>
              <a:defRPr/>
            </a:pPr>
            <a:endParaRPr lang="es-ES" sz="1350" dirty="0">
              <a:solidFill>
                <a:srgbClr val="707070"/>
              </a:solidFill>
              <a:latin typeface="Bosch Office Sans"/>
              <a:cs typeface="Arial" pitchFamily="34" charset="0"/>
            </a:endParaRPr>
          </a:p>
          <a:p>
            <a:pPr defTabSz="644345" eaLnBrk="0" fontAlgn="base" hangingPunct="0">
              <a:spcBef>
                <a:spcPct val="0"/>
              </a:spcBef>
              <a:spcAft>
                <a:spcPct val="0"/>
              </a:spcAft>
              <a:buSzPct val="130000"/>
              <a:defRPr/>
            </a:pPr>
            <a:endParaRPr lang="es-ES" sz="1350" dirty="0">
              <a:solidFill>
                <a:srgbClr val="000000"/>
              </a:solidFill>
              <a:latin typeface="Bosch Office Sans"/>
              <a:cs typeface="Arial" pitchFamily="34" charset="0"/>
            </a:endParaRPr>
          </a:p>
        </p:txBody>
      </p:sp>
      <p:sp>
        <p:nvSpPr>
          <p:cNvPr id="41993" name="Text Box 12"/>
          <p:cNvSpPr txBox="1">
            <a:spLocks noChangeArrowheads="1"/>
          </p:cNvSpPr>
          <p:nvPr>
            <p:custDataLst>
              <p:tags r:id="rId14"/>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de-DE" sz="1735" dirty="0">
                <a:solidFill>
                  <a:srgbClr val="FFFFFF"/>
                </a:solidFill>
                <a:latin typeface="Bosch Office Sans"/>
                <a:cs typeface="Arial" charset="0"/>
              </a:rPr>
              <a:t>ABS / ESP</a:t>
            </a:r>
          </a:p>
        </p:txBody>
      </p:sp>
      <p:pic>
        <p:nvPicPr>
          <p:cNvPr id="41994" name="Picture 15" descr="Druckaufbau 2S"/>
          <p:cNvPicPr>
            <a:picLocks noChangeAspect="1" noChangeArrowheads="1"/>
          </p:cNvPicPr>
          <p:nvPr>
            <p:custDataLst>
              <p:tags r:id="rId15"/>
            </p:custDataLst>
          </p:nvPr>
        </p:nvPicPr>
        <p:blipFill>
          <a:blip r:embed="rId24" cstate="print"/>
          <a:srcRect/>
          <a:stretch>
            <a:fillRect/>
          </a:stretch>
        </p:blipFill>
        <p:spPr bwMode="auto">
          <a:xfrm>
            <a:off x="2517686" y="794136"/>
            <a:ext cx="4095640" cy="2528716"/>
          </a:xfrm>
          <a:prstGeom prst="rect">
            <a:avLst/>
          </a:prstGeom>
          <a:noFill/>
          <a:ln w="9525">
            <a:noFill/>
            <a:miter lim="800000"/>
            <a:headEnd/>
            <a:tailEnd/>
          </a:ln>
        </p:spPr>
      </p:pic>
      <p:pic>
        <p:nvPicPr>
          <p:cNvPr id="74768" name="Picture 16" descr="Druckaufbau 2S2"/>
          <p:cNvPicPr>
            <a:picLocks noChangeAspect="1" noChangeArrowheads="1"/>
          </p:cNvPicPr>
          <p:nvPr>
            <p:custDataLst>
              <p:tags r:id="rId16"/>
            </p:custDataLst>
          </p:nvPr>
        </p:nvPicPr>
        <p:blipFill>
          <a:blip r:embed="rId25" cstate="print"/>
          <a:srcRect/>
          <a:stretch>
            <a:fillRect/>
          </a:stretch>
        </p:blipFill>
        <p:spPr bwMode="auto">
          <a:xfrm>
            <a:off x="2519217" y="833929"/>
            <a:ext cx="4094110" cy="2527772"/>
          </a:xfrm>
          <a:prstGeom prst="rect">
            <a:avLst/>
          </a:prstGeom>
          <a:noFill/>
          <a:ln w="9525">
            <a:noFill/>
            <a:miter lim="800000"/>
            <a:headEnd/>
            <a:tailEnd/>
          </a:ln>
        </p:spPr>
      </p:pic>
      <p:sp>
        <p:nvSpPr>
          <p:cNvPr id="41998" name="Rectangle 19"/>
          <p:cNvSpPr>
            <a:spLocks noChangeArrowheads="1"/>
          </p:cNvSpPr>
          <p:nvPr>
            <p:custDataLst>
              <p:tags r:id="rId17"/>
            </p:custDataLst>
          </p:nvPr>
        </p:nvSpPr>
        <p:spPr bwMode="auto">
          <a:xfrm>
            <a:off x="6244473" y="293659"/>
            <a:ext cx="1763146" cy="146929"/>
          </a:xfrm>
          <a:prstGeom prst="rect">
            <a:avLst/>
          </a:prstGeom>
          <a:noFill/>
          <a:ln w="0">
            <a:noFill/>
            <a:miter lim="800000"/>
            <a:headEnd/>
            <a:tailEnd/>
          </a:ln>
        </p:spPr>
        <p:txBody>
          <a:bodyPr lIns="0" tIns="0" rIns="0" bIns="0" anchor="ctr"/>
          <a:lstStyle/>
          <a:p>
            <a:pPr defTabSz="959629" eaLnBrk="0" fontAlgn="base" hangingPunct="0">
              <a:spcBef>
                <a:spcPct val="0"/>
              </a:spcBef>
              <a:spcAft>
                <a:spcPct val="0"/>
              </a:spcAft>
            </a:pPr>
            <a:endParaRPr lang="en-US" sz="868" dirty="0">
              <a:solidFill>
                <a:srgbClr val="FFFFFF"/>
              </a:solidFill>
              <a:latin typeface="Bosch Office Sans"/>
              <a:cs typeface="Arial" charset="0"/>
            </a:endParaRPr>
          </a:p>
        </p:txBody>
      </p:sp>
      <p:sp>
        <p:nvSpPr>
          <p:cNvPr id="41999" name="Rectangle 20"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algn="r" defTabSz="959629" eaLnBrk="0" fontAlgn="base" hangingPunct="0">
              <a:lnSpc>
                <a:spcPct val="107000"/>
              </a:lnSpc>
              <a:spcBef>
                <a:spcPct val="0"/>
              </a:spcBef>
              <a:spcAft>
                <a:spcPct val="0"/>
              </a:spcAft>
            </a:pPr>
            <a:r>
              <a:rPr lang="de-DE" sz="771">
                <a:solidFill>
                  <a:srgbClr val="747474"/>
                </a:solidFill>
                <a:latin typeface="Bosch Office Sans"/>
                <a:cs typeface="Arial" charset="0"/>
              </a:rPr>
              <a:t> </a:t>
            </a:r>
          </a:p>
        </p:txBody>
      </p:sp>
      <p:sp>
        <p:nvSpPr>
          <p:cNvPr id="9" name="CuadroTexto 8"/>
          <p:cNvSpPr txBox="1"/>
          <p:nvPr>
            <p:custDataLst>
              <p:tags r:id="rId18"/>
            </p:custDataLst>
          </p:nvPr>
        </p:nvSpPr>
        <p:spPr>
          <a:xfrm>
            <a:off x="1127369" y="1033585"/>
            <a:ext cx="914400"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s-ES" sz="1800" b="0" i="0" u="none" strike="noStrike" kern="0" cap="none" spc="0" normalizeH="0" baseline="0" dirty="0" smtClean="0">
                <a:ln>
                  <a:noFill/>
                </a:ln>
                <a:solidFill>
                  <a:srgbClr val="000000"/>
                </a:solidFill>
                <a:effectLst/>
                <a:uLnTx/>
                <a:uFillTx/>
              </a:rPr>
              <a:t>Funcionamiento</a:t>
            </a:r>
          </a:p>
        </p:txBody>
      </p:sp>
      <p:sp>
        <p:nvSpPr>
          <p:cNvPr id="20" name="CuadroTexto 19"/>
          <p:cNvSpPr txBox="1"/>
          <p:nvPr>
            <p:custDataLst>
              <p:tags r:id="rId19"/>
            </p:custDataLst>
          </p:nvPr>
        </p:nvSpPr>
        <p:spPr>
          <a:xfrm>
            <a:off x="421218" y="349352"/>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747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4757">
                                            <p:txEl>
                                              <p:pRg st="0" end="0"/>
                                            </p:txEl>
                                          </p:spTgt>
                                        </p:tgtEl>
                                        <p:attrNameLst>
                                          <p:attrName>style.visibility</p:attrName>
                                        </p:attrNameLst>
                                      </p:cBhvr>
                                      <p:to>
                                        <p:strVal val="visible"/>
                                      </p:to>
                                    </p:set>
                                    <p:animEffect transition="in" filter="wipe(up)">
                                      <p:cBhvr>
                                        <p:cTn id="11" dur="500"/>
                                        <p:tgtEl>
                                          <p:spTgt spid="7475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74757">
                                            <p:txEl>
                                              <p:pRg st="1" end="1"/>
                                            </p:txEl>
                                          </p:spTgt>
                                        </p:tgtEl>
                                        <p:attrNameLst>
                                          <p:attrName>style.visibility</p:attrName>
                                        </p:attrNameLst>
                                      </p:cBhvr>
                                      <p:to>
                                        <p:strVal val="visible"/>
                                      </p:to>
                                    </p:set>
                                    <p:animEffect transition="in" filter="wipe(up)">
                                      <p:cBhvr>
                                        <p:cTn id="16" dur="500"/>
                                        <p:tgtEl>
                                          <p:spTgt spid="7475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74757">
                                            <p:txEl>
                                              <p:pRg st="3" end="3"/>
                                            </p:txEl>
                                          </p:spTgt>
                                        </p:tgtEl>
                                        <p:attrNameLst>
                                          <p:attrName>style.visibility</p:attrName>
                                        </p:attrNameLst>
                                      </p:cBhvr>
                                      <p:to>
                                        <p:strVal val="visible"/>
                                      </p:to>
                                    </p:set>
                                    <p:animEffect transition="in" filter="wipe(up)">
                                      <p:cBhvr>
                                        <p:cTn id="21" dur="500"/>
                                        <p:tgtEl>
                                          <p:spTgt spid="74757">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74757">
                                            <p:txEl>
                                              <p:pRg st="4" end="4"/>
                                            </p:txEl>
                                          </p:spTgt>
                                        </p:tgtEl>
                                        <p:attrNameLst>
                                          <p:attrName>style.visibility</p:attrName>
                                        </p:attrNameLst>
                                      </p:cBhvr>
                                      <p:to>
                                        <p:strVal val="visible"/>
                                      </p:to>
                                    </p:set>
                                    <p:animEffect transition="in" filter="wipe(up)">
                                      <p:cBhvr>
                                        <p:cTn id="26" dur="500"/>
                                        <p:tgtEl>
                                          <p:spTgt spid="7475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7"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a:spLocks/>
          </p:cNvSpPr>
          <p:nvPr>
            <p:custDataLst>
              <p:tags r:id="rId2"/>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5" name="Rectángulo 4"/>
          <p:cNvSpPr>
            <a:spLocks/>
          </p:cNvSpPr>
          <p:nvPr>
            <p:custDataLst>
              <p:tags r:id="rId3"/>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4" name="Rectángulo 3"/>
          <p:cNvSpPr>
            <a:spLocks/>
          </p:cNvSpPr>
          <p:nvPr>
            <p:custDataLst>
              <p:tags r:id="rId4"/>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70</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sp>
        <p:nvSpPr>
          <p:cNvPr id="3" name="Rectángulo 2"/>
          <p:cNvSpPr>
            <a:spLocks/>
          </p:cNvSpPr>
          <p:nvPr>
            <p:custDataLst>
              <p:tags r:id="rId5"/>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6"/>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418823" name="Rectangle 6"/>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418827" name="Text Box 24"/>
          <p:cNvSpPr txBox="1">
            <a:spLocks noChangeArrowheads="1"/>
          </p:cNvSpPr>
          <p:nvPr>
            <p:custDataLst>
              <p:tags r:id="rId7"/>
            </p:custDataLst>
          </p:nvPr>
        </p:nvSpPr>
        <p:spPr bwMode="auto">
          <a:xfrm>
            <a:off x="514250" y="109998"/>
            <a:ext cx="5509830" cy="502007"/>
          </a:xfrm>
          <a:prstGeom prst="rect">
            <a:avLst/>
          </a:prstGeom>
          <a:noFill/>
          <a:ln w="0">
            <a:noFill/>
            <a:miter lim="800000"/>
            <a:headEnd/>
            <a:tailEnd/>
          </a:ln>
        </p:spPr>
        <p:txBody>
          <a:bodyPr lIns="0" tIns="55098"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418830" name="Rectangle 30"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35" name="CuadroTexto 34"/>
          <p:cNvSpPr txBox="1"/>
          <p:nvPr>
            <p:custDataLst>
              <p:tags r:id="rId8"/>
            </p:custDataLst>
          </p:nvPr>
        </p:nvSpPr>
        <p:spPr>
          <a:xfrm>
            <a:off x="293857" y="171778"/>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
        <p:nvSpPr>
          <p:cNvPr id="13" name="Rectangle 663"/>
          <p:cNvSpPr>
            <a:spLocks noChangeArrowheads="1"/>
          </p:cNvSpPr>
          <p:nvPr>
            <p:custDataLst>
              <p:tags r:id="rId9"/>
            </p:custDataLst>
          </p:nvPr>
        </p:nvSpPr>
        <p:spPr bwMode="auto">
          <a:xfrm>
            <a:off x="6477000" y="190500"/>
            <a:ext cx="1828800" cy="152400"/>
          </a:xfrm>
          <a:prstGeom prst="rect">
            <a:avLst/>
          </a:prstGeom>
          <a:noFill/>
          <a:ln w="0">
            <a:noFill/>
            <a:miter lim="800000"/>
            <a:headEnd/>
            <a:tailEnd/>
          </a:ln>
        </p:spPr>
        <p:txBody>
          <a:bodyPr lIns="0" tIns="0" rIns="0" bIns="0" anchor="ctr"/>
          <a:lstStyle/>
          <a:p>
            <a:pPr eaLnBrk="0" hangingPunct="0"/>
            <a:endParaRPr lang="es-ES" sz="800" b="0" dirty="0">
              <a:solidFill>
                <a:srgbClr val="FFFFFF"/>
              </a:solidFill>
            </a:endParaRPr>
          </a:p>
        </p:txBody>
      </p:sp>
      <p:grpSp>
        <p:nvGrpSpPr>
          <p:cNvPr id="15" name="Group 2"/>
          <p:cNvGrpSpPr>
            <a:grpSpLocks/>
          </p:cNvGrpSpPr>
          <p:nvPr/>
        </p:nvGrpSpPr>
        <p:grpSpPr bwMode="auto">
          <a:xfrm>
            <a:off x="414338" y="828675"/>
            <a:ext cx="7716837" cy="4705350"/>
            <a:chOff x="303" y="580"/>
            <a:chExt cx="5642" cy="3293"/>
          </a:xfrm>
        </p:grpSpPr>
        <p:grpSp>
          <p:nvGrpSpPr>
            <p:cNvPr id="16" name="Group 3"/>
            <p:cNvGrpSpPr>
              <a:grpSpLocks/>
            </p:cNvGrpSpPr>
            <p:nvPr/>
          </p:nvGrpSpPr>
          <p:grpSpPr bwMode="auto">
            <a:xfrm>
              <a:off x="311" y="1681"/>
              <a:ext cx="3332" cy="1594"/>
              <a:chOff x="311" y="1681"/>
              <a:chExt cx="3332" cy="1594"/>
            </a:xfrm>
          </p:grpSpPr>
          <p:sp>
            <p:nvSpPr>
              <p:cNvPr id="370" name="Rectangle 40"/>
              <p:cNvSpPr>
                <a:spLocks noChangeArrowheads="1"/>
              </p:cNvSpPr>
              <p:nvPr/>
            </p:nvSpPr>
            <p:spPr bwMode="auto">
              <a:xfrm>
                <a:off x="311" y="1681"/>
                <a:ext cx="3332" cy="1594"/>
              </a:xfrm>
              <a:prstGeom prst="rect">
                <a:avLst/>
              </a:prstGeom>
              <a:solidFill>
                <a:srgbClr val="D5F5AF"/>
              </a:solidFill>
              <a:ln w="9525">
                <a:noFill/>
                <a:miter lim="800000"/>
                <a:headEnd/>
                <a:tailEnd/>
              </a:ln>
            </p:spPr>
            <p:txBody>
              <a:bodyPr wrap="none" lIns="0" tIns="0" rIns="0" bIns="0">
                <a:spAutoFit/>
              </a:bodyPr>
              <a:lstStyle/>
              <a:p>
                <a:pPr eaLnBrk="0" hangingPunct="0"/>
                <a:endParaRPr lang="es-ES" dirty="0"/>
              </a:p>
            </p:txBody>
          </p:sp>
          <p:sp>
            <p:nvSpPr>
              <p:cNvPr id="371" name="Rectangle 50"/>
              <p:cNvSpPr>
                <a:spLocks noChangeArrowheads="1"/>
              </p:cNvSpPr>
              <p:nvPr/>
            </p:nvSpPr>
            <p:spPr bwMode="auto">
              <a:xfrm>
                <a:off x="1511" y="2549"/>
                <a:ext cx="1505" cy="367"/>
              </a:xfrm>
              <a:prstGeom prst="rect">
                <a:avLst/>
              </a:prstGeom>
              <a:noFill/>
              <a:ln w="9525">
                <a:noFill/>
                <a:miter lim="800000"/>
                <a:headEnd/>
                <a:tailEnd/>
              </a:ln>
            </p:spPr>
            <p:txBody>
              <a:bodyPr wrap="none" lIns="0" tIns="0" rIns="0" bIns="0">
                <a:spAutoFit/>
              </a:bodyPr>
              <a:lstStyle/>
              <a:p>
                <a:pPr defTabSz="801688" eaLnBrk="0" hangingPunct="0"/>
                <a:r>
                  <a:rPr lang="en-US" sz="3500" dirty="0">
                    <a:solidFill>
                      <a:srgbClr val="FF0000"/>
                    </a:solidFill>
                    <a:latin typeface="Arial" charset="0"/>
                  </a:rPr>
                  <a:t>Hydraulic</a:t>
                </a:r>
              </a:p>
            </p:txBody>
          </p:sp>
        </p:grpSp>
        <p:grpSp>
          <p:nvGrpSpPr>
            <p:cNvPr id="17" name="Group 6"/>
            <p:cNvGrpSpPr>
              <a:grpSpLocks/>
            </p:cNvGrpSpPr>
            <p:nvPr/>
          </p:nvGrpSpPr>
          <p:grpSpPr bwMode="auto">
            <a:xfrm>
              <a:off x="1015" y="2056"/>
              <a:ext cx="528" cy="183"/>
              <a:chOff x="516" y="1840"/>
              <a:chExt cx="528" cy="183"/>
            </a:xfrm>
          </p:grpSpPr>
          <p:grpSp>
            <p:nvGrpSpPr>
              <p:cNvPr id="357" name="Group 7"/>
              <p:cNvGrpSpPr>
                <a:grpSpLocks/>
              </p:cNvGrpSpPr>
              <p:nvPr/>
            </p:nvGrpSpPr>
            <p:grpSpPr bwMode="auto">
              <a:xfrm>
                <a:off x="516" y="1840"/>
                <a:ext cx="181" cy="183"/>
                <a:chOff x="516" y="1841"/>
                <a:chExt cx="181" cy="183"/>
              </a:xfrm>
            </p:grpSpPr>
            <p:sp>
              <p:nvSpPr>
                <p:cNvPr id="366" name="Rectangle 8"/>
                <p:cNvSpPr>
                  <a:spLocks noChangeArrowheads="1"/>
                </p:cNvSpPr>
                <p:nvPr/>
              </p:nvSpPr>
              <p:spPr bwMode="auto">
                <a:xfrm>
                  <a:off x="516" y="1841"/>
                  <a:ext cx="181"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367" name="Freeform 9"/>
                <p:cNvSpPr>
                  <a:spLocks/>
                </p:cNvSpPr>
                <p:nvPr/>
              </p:nvSpPr>
              <p:spPr bwMode="auto">
                <a:xfrm>
                  <a:off x="571" y="1842"/>
                  <a:ext cx="73" cy="49"/>
                </a:xfrm>
                <a:custGeom>
                  <a:avLst/>
                  <a:gdLst>
                    <a:gd name="T0" fmla="*/ 0 w 73"/>
                    <a:gd name="T1" fmla="*/ 48 h 49"/>
                    <a:gd name="T2" fmla="*/ 72 w 73"/>
                    <a:gd name="T3" fmla="*/ 48 h 49"/>
                    <a:gd name="T4" fmla="*/ 36 w 73"/>
                    <a:gd name="T5" fmla="*/ 0 h 49"/>
                    <a:gd name="T6" fmla="*/ 0 w 73"/>
                    <a:gd name="T7" fmla="*/ 48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48"/>
                      </a:moveTo>
                      <a:lnTo>
                        <a:pt x="72" y="48"/>
                      </a:lnTo>
                      <a:lnTo>
                        <a:pt x="36" y="0"/>
                      </a:lnTo>
                      <a:lnTo>
                        <a:pt x="0" y="48"/>
                      </a:lnTo>
                    </a:path>
                  </a:pathLst>
                </a:custGeom>
                <a:solidFill>
                  <a:srgbClr val="9801FF"/>
                </a:solidFill>
                <a:ln w="9525" cap="rnd">
                  <a:noFill/>
                  <a:round/>
                  <a:headEnd/>
                  <a:tailEnd/>
                </a:ln>
              </p:spPr>
              <p:txBody>
                <a:bodyPr wrap="none" lIns="0" tIns="0" rIns="0" bIns="0">
                  <a:spAutoFit/>
                </a:bodyPr>
                <a:lstStyle/>
                <a:p>
                  <a:endParaRPr lang="es-ES" dirty="0"/>
                </a:p>
              </p:txBody>
            </p:sp>
            <p:sp>
              <p:nvSpPr>
                <p:cNvPr id="368" name="Freeform 10"/>
                <p:cNvSpPr>
                  <a:spLocks/>
                </p:cNvSpPr>
                <p:nvPr/>
              </p:nvSpPr>
              <p:spPr bwMode="auto">
                <a:xfrm>
                  <a:off x="571" y="1975"/>
                  <a:ext cx="73" cy="49"/>
                </a:xfrm>
                <a:custGeom>
                  <a:avLst/>
                  <a:gdLst>
                    <a:gd name="T0" fmla="*/ 0 w 73"/>
                    <a:gd name="T1" fmla="*/ 0 h 49"/>
                    <a:gd name="T2" fmla="*/ 72 w 73"/>
                    <a:gd name="T3" fmla="*/ 0 h 49"/>
                    <a:gd name="T4" fmla="*/ 36 w 73"/>
                    <a:gd name="T5" fmla="*/ 48 h 49"/>
                    <a:gd name="T6" fmla="*/ 0 w 73"/>
                    <a:gd name="T7" fmla="*/ 0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0"/>
                      </a:moveTo>
                      <a:lnTo>
                        <a:pt x="72" y="0"/>
                      </a:lnTo>
                      <a:lnTo>
                        <a:pt x="36" y="48"/>
                      </a:lnTo>
                      <a:lnTo>
                        <a:pt x="0" y="0"/>
                      </a:lnTo>
                    </a:path>
                  </a:pathLst>
                </a:custGeom>
                <a:solidFill>
                  <a:srgbClr val="9801FF"/>
                </a:solidFill>
                <a:ln w="9525" cap="rnd">
                  <a:noFill/>
                  <a:round/>
                  <a:headEnd/>
                  <a:tailEnd/>
                </a:ln>
              </p:spPr>
              <p:txBody>
                <a:bodyPr wrap="none" lIns="0" tIns="0" rIns="0" bIns="0">
                  <a:spAutoFit/>
                </a:bodyPr>
                <a:lstStyle/>
                <a:p>
                  <a:endParaRPr lang="es-ES" dirty="0"/>
                </a:p>
              </p:txBody>
            </p:sp>
            <p:sp>
              <p:nvSpPr>
                <p:cNvPr id="369" name="Line 11"/>
                <p:cNvSpPr>
                  <a:spLocks noChangeShapeType="1"/>
                </p:cNvSpPr>
                <p:nvPr/>
              </p:nvSpPr>
              <p:spPr bwMode="auto">
                <a:xfrm>
                  <a:off x="607" y="1890"/>
                  <a:ext cx="0" cy="85"/>
                </a:xfrm>
                <a:prstGeom prst="line">
                  <a:avLst/>
                </a:prstGeom>
                <a:noFill/>
                <a:ln w="25400">
                  <a:solidFill>
                    <a:srgbClr val="9801FF"/>
                  </a:solidFill>
                  <a:round/>
                  <a:headEnd type="none" w="sm" len="sm"/>
                  <a:tailEnd type="none" w="sm" len="sm"/>
                </a:ln>
              </p:spPr>
              <p:txBody>
                <a:bodyPr wrap="none" lIns="0" tIns="0" rIns="0" bIns="0">
                  <a:spAutoFit/>
                </a:bodyPr>
                <a:lstStyle/>
                <a:p>
                  <a:endParaRPr lang="es-ES" dirty="0"/>
                </a:p>
              </p:txBody>
            </p:sp>
          </p:grpSp>
          <p:grpSp>
            <p:nvGrpSpPr>
              <p:cNvPr id="358" name="Group 12"/>
              <p:cNvGrpSpPr>
                <a:grpSpLocks/>
              </p:cNvGrpSpPr>
              <p:nvPr/>
            </p:nvGrpSpPr>
            <p:grpSpPr bwMode="auto">
              <a:xfrm>
                <a:off x="899" y="1895"/>
                <a:ext cx="145" cy="73"/>
                <a:chOff x="899" y="1894"/>
                <a:chExt cx="145" cy="73"/>
              </a:xfrm>
            </p:grpSpPr>
            <p:sp>
              <p:nvSpPr>
                <p:cNvPr id="364" name="Rectangle 13"/>
                <p:cNvSpPr>
                  <a:spLocks noChangeArrowheads="1"/>
                </p:cNvSpPr>
                <p:nvPr/>
              </p:nvSpPr>
              <p:spPr bwMode="auto">
                <a:xfrm>
                  <a:off x="899" y="1894"/>
                  <a:ext cx="145" cy="73"/>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365" name="Line 14"/>
                <p:cNvSpPr>
                  <a:spLocks noChangeShapeType="1"/>
                </p:cNvSpPr>
                <p:nvPr/>
              </p:nvSpPr>
              <p:spPr bwMode="auto">
                <a:xfrm flipV="1">
                  <a:off x="941" y="1895"/>
                  <a:ext cx="58" cy="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grpSp>
          <p:grpSp>
            <p:nvGrpSpPr>
              <p:cNvPr id="359" name="Group 15"/>
              <p:cNvGrpSpPr>
                <a:grpSpLocks/>
              </p:cNvGrpSpPr>
              <p:nvPr/>
            </p:nvGrpSpPr>
            <p:grpSpPr bwMode="auto">
              <a:xfrm>
                <a:off x="708" y="1841"/>
                <a:ext cx="182" cy="181"/>
                <a:chOff x="707" y="1841"/>
                <a:chExt cx="182" cy="181"/>
              </a:xfrm>
            </p:grpSpPr>
            <p:sp>
              <p:nvSpPr>
                <p:cNvPr id="360" name="Rectangle 16"/>
                <p:cNvSpPr>
                  <a:spLocks noChangeArrowheads="1"/>
                </p:cNvSpPr>
                <p:nvPr/>
              </p:nvSpPr>
              <p:spPr bwMode="auto">
                <a:xfrm>
                  <a:off x="707" y="1841"/>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grpSp>
              <p:nvGrpSpPr>
                <p:cNvPr id="361" name="Group 17"/>
                <p:cNvGrpSpPr>
                  <a:grpSpLocks/>
                </p:cNvGrpSpPr>
                <p:nvPr/>
              </p:nvGrpSpPr>
              <p:grpSpPr bwMode="auto">
                <a:xfrm>
                  <a:off x="750" y="1844"/>
                  <a:ext cx="97" cy="175"/>
                  <a:chOff x="750" y="1844"/>
                  <a:chExt cx="97" cy="175"/>
                </a:xfrm>
              </p:grpSpPr>
              <p:sp>
                <p:nvSpPr>
                  <p:cNvPr id="362" name="Freeform 18"/>
                  <p:cNvSpPr>
                    <a:spLocks/>
                  </p:cNvSpPr>
                  <p:nvPr/>
                </p:nvSpPr>
                <p:spPr bwMode="auto">
                  <a:xfrm>
                    <a:off x="750" y="1844"/>
                    <a:ext cx="97" cy="59"/>
                  </a:xfrm>
                  <a:custGeom>
                    <a:avLst/>
                    <a:gdLst>
                      <a:gd name="T0" fmla="*/ 48 w 97"/>
                      <a:gd name="T1" fmla="*/ 0 h 59"/>
                      <a:gd name="T2" fmla="*/ 48 w 97"/>
                      <a:gd name="T3" fmla="*/ 58 h 59"/>
                      <a:gd name="T4" fmla="*/ 0 w 97"/>
                      <a:gd name="T5" fmla="*/ 58 h 59"/>
                      <a:gd name="T6" fmla="*/ 96 w 97"/>
                      <a:gd name="T7" fmla="*/ 58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0"/>
                        </a:moveTo>
                        <a:lnTo>
                          <a:pt x="48" y="58"/>
                        </a:lnTo>
                        <a:lnTo>
                          <a:pt x="0" y="58"/>
                        </a:lnTo>
                        <a:lnTo>
                          <a:pt x="96" y="58"/>
                        </a:lnTo>
                      </a:path>
                    </a:pathLst>
                  </a:custGeom>
                  <a:noFill/>
                  <a:ln w="25400" cap="rnd" cmpd="sng">
                    <a:solidFill>
                      <a:srgbClr val="DDDDDD"/>
                    </a:solidFill>
                    <a:prstDash val="solid"/>
                    <a:round/>
                    <a:headEnd type="none" w="sm" len="sm"/>
                    <a:tailEnd type="none" w="sm" len="sm"/>
                  </a:ln>
                </p:spPr>
                <p:txBody>
                  <a:bodyPr wrap="none" lIns="0" tIns="0" rIns="0" bIns="0">
                    <a:spAutoFit/>
                  </a:bodyPr>
                  <a:lstStyle/>
                  <a:p>
                    <a:endParaRPr lang="es-ES" dirty="0"/>
                  </a:p>
                </p:txBody>
              </p:sp>
              <p:sp>
                <p:nvSpPr>
                  <p:cNvPr id="363" name="Freeform 19"/>
                  <p:cNvSpPr>
                    <a:spLocks/>
                  </p:cNvSpPr>
                  <p:nvPr/>
                </p:nvSpPr>
                <p:spPr bwMode="auto">
                  <a:xfrm>
                    <a:off x="750" y="1960"/>
                    <a:ext cx="97" cy="59"/>
                  </a:xfrm>
                  <a:custGeom>
                    <a:avLst/>
                    <a:gdLst>
                      <a:gd name="T0" fmla="*/ 48 w 97"/>
                      <a:gd name="T1" fmla="*/ 58 h 59"/>
                      <a:gd name="T2" fmla="*/ 48 w 97"/>
                      <a:gd name="T3" fmla="*/ 0 h 59"/>
                      <a:gd name="T4" fmla="*/ 0 w 97"/>
                      <a:gd name="T5" fmla="*/ 0 h 59"/>
                      <a:gd name="T6" fmla="*/ 96 w 97"/>
                      <a:gd name="T7" fmla="*/ 0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58"/>
                        </a:moveTo>
                        <a:lnTo>
                          <a:pt x="48" y="0"/>
                        </a:lnTo>
                        <a:lnTo>
                          <a:pt x="0" y="0"/>
                        </a:lnTo>
                        <a:lnTo>
                          <a:pt x="96" y="0"/>
                        </a:lnTo>
                      </a:path>
                    </a:pathLst>
                  </a:custGeom>
                  <a:noFill/>
                  <a:ln w="25400"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grpSp>
        <p:grpSp>
          <p:nvGrpSpPr>
            <p:cNvPr id="18" name="Group 20"/>
            <p:cNvGrpSpPr>
              <a:grpSpLocks/>
            </p:cNvGrpSpPr>
            <p:nvPr/>
          </p:nvGrpSpPr>
          <p:grpSpPr bwMode="auto">
            <a:xfrm>
              <a:off x="2724" y="3341"/>
              <a:ext cx="457" cy="532"/>
              <a:chOff x="2056" y="3333"/>
              <a:chExt cx="457" cy="532"/>
            </a:xfrm>
          </p:grpSpPr>
          <p:sp>
            <p:nvSpPr>
              <p:cNvPr id="345" name="Oval 21"/>
              <p:cNvSpPr>
                <a:spLocks noChangeArrowheads="1"/>
              </p:cNvSpPr>
              <p:nvPr/>
            </p:nvSpPr>
            <p:spPr bwMode="auto">
              <a:xfrm rot="16200000" flipH="1">
                <a:off x="2056" y="3408"/>
                <a:ext cx="457" cy="457"/>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sp>
            <p:nvSpPr>
              <p:cNvPr id="346" name="Oval 22"/>
              <p:cNvSpPr>
                <a:spLocks noChangeArrowheads="1"/>
              </p:cNvSpPr>
              <p:nvPr/>
            </p:nvSpPr>
            <p:spPr bwMode="auto">
              <a:xfrm rot="16200000" flipH="1">
                <a:off x="2208" y="3561"/>
                <a:ext cx="150" cy="150"/>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grpSp>
            <p:nvGrpSpPr>
              <p:cNvPr id="347" name="Group 23"/>
              <p:cNvGrpSpPr>
                <a:grpSpLocks/>
              </p:cNvGrpSpPr>
              <p:nvPr/>
            </p:nvGrpSpPr>
            <p:grpSpPr bwMode="auto">
              <a:xfrm>
                <a:off x="2099" y="3333"/>
                <a:ext cx="369" cy="210"/>
                <a:chOff x="2099" y="3333"/>
                <a:chExt cx="369" cy="210"/>
              </a:xfrm>
            </p:grpSpPr>
            <p:grpSp>
              <p:nvGrpSpPr>
                <p:cNvPr id="351" name="Group 24"/>
                <p:cNvGrpSpPr>
                  <a:grpSpLocks/>
                </p:cNvGrpSpPr>
                <p:nvPr/>
              </p:nvGrpSpPr>
              <p:grpSpPr bwMode="auto">
                <a:xfrm>
                  <a:off x="2282" y="3333"/>
                  <a:ext cx="186" cy="210"/>
                  <a:chOff x="605" y="3399"/>
                  <a:chExt cx="171" cy="174"/>
                </a:xfrm>
              </p:grpSpPr>
              <p:sp>
                <p:nvSpPr>
                  <p:cNvPr id="355" name="Freeform 25"/>
                  <p:cNvSpPr>
                    <a:spLocks/>
                  </p:cNvSpPr>
                  <p:nvPr/>
                </p:nvSpPr>
                <p:spPr bwMode="auto">
                  <a:xfrm flipH="1">
                    <a:off x="605" y="3399"/>
                    <a:ext cx="171" cy="174"/>
                  </a:xfrm>
                  <a:custGeom>
                    <a:avLst/>
                    <a:gdLst>
                      <a:gd name="T0" fmla="*/ 170 w 171"/>
                      <a:gd name="T1" fmla="*/ 0 h 174"/>
                      <a:gd name="T2" fmla="*/ 136 w 171"/>
                      <a:gd name="T3" fmla="*/ 0 h 174"/>
                      <a:gd name="T4" fmla="*/ 129 w 171"/>
                      <a:gd name="T5" fmla="*/ 23 h 174"/>
                      <a:gd name="T6" fmla="*/ 78 w 171"/>
                      <a:gd name="T7" fmla="*/ 30 h 174"/>
                      <a:gd name="T8" fmla="*/ 49 w 171"/>
                      <a:gd name="T9" fmla="*/ 12 h 174"/>
                      <a:gd name="T10" fmla="*/ 9 w 171"/>
                      <a:gd name="T11" fmla="*/ 30 h 174"/>
                      <a:gd name="T12" fmla="*/ 0 w 171"/>
                      <a:gd name="T13" fmla="*/ 67 h 174"/>
                      <a:gd name="T14" fmla="*/ 23 w 171"/>
                      <a:gd name="T15" fmla="*/ 104 h 174"/>
                      <a:gd name="T16" fmla="*/ 65 w 171"/>
                      <a:gd name="T17" fmla="*/ 173 h 174"/>
                      <a:gd name="T18" fmla="*/ 170 w 171"/>
                      <a:gd name="T19" fmla="*/ 173 h 174"/>
                      <a:gd name="T20" fmla="*/ 17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170" y="0"/>
                        </a:moveTo>
                        <a:lnTo>
                          <a:pt x="136" y="0"/>
                        </a:lnTo>
                        <a:lnTo>
                          <a:pt x="129" y="23"/>
                        </a:lnTo>
                        <a:lnTo>
                          <a:pt x="78" y="30"/>
                        </a:lnTo>
                        <a:lnTo>
                          <a:pt x="49" y="12"/>
                        </a:lnTo>
                        <a:lnTo>
                          <a:pt x="9" y="30"/>
                        </a:lnTo>
                        <a:lnTo>
                          <a:pt x="0" y="67"/>
                        </a:lnTo>
                        <a:lnTo>
                          <a:pt x="23" y="104"/>
                        </a:lnTo>
                        <a:lnTo>
                          <a:pt x="65" y="173"/>
                        </a:lnTo>
                        <a:lnTo>
                          <a:pt x="170" y="173"/>
                        </a:lnTo>
                        <a:lnTo>
                          <a:pt x="17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56" name="Oval 26"/>
                  <p:cNvSpPr>
                    <a:spLocks noChangeArrowheads="1"/>
                  </p:cNvSpPr>
                  <p:nvPr/>
                </p:nvSpPr>
                <p:spPr bwMode="auto">
                  <a:xfrm flipH="1">
                    <a:off x="709"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nvGrpSpPr>
                <p:cNvPr id="352" name="Group 27"/>
                <p:cNvGrpSpPr>
                  <a:grpSpLocks/>
                </p:cNvGrpSpPr>
                <p:nvPr/>
              </p:nvGrpSpPr>
              <p:grpSpPr bwMode="auto">
                <a:xfrm>
                  <a:off x="2099" y="3333"/>
                  <a:ext cx="186" cy="210"/>
                  <a:chOff x="435" y="3399"/>
                  <a:chExt cx="171" cy="174"/>
                </a:xfrm>
              </p:grpSpPr>
              <p:sp>
                <p:nvSpPr>
                  <p:cNvPr id="353" name="Freeform 28"/>
                  <p:cNvSpPr>
                    <a:spLocks/>
                  </p:cNvSpPr>
                  <p:nvPr/>
                </p:nvSpPr>
                <p:spPr bwMode="auto">
                  <a:xfrm flipH="1">
                    <a:off x="435" y="3399"/>
                    <a:ext cx="171" cy="174"/>
                  </a:xfrm>
                  <a:custGeom>
                    <a:avLst/>
                    <a:gdLst>
                      <a:gd name="T0" fmla="*/ 0 w 171"/>
                      <a:gd name="T1" fmla="*/ 0 h 174"/>
                      <a:gd name="T2" fmla="*/ 34 w 171"/>
                      <a:gd name="T3" fmla="*/ 0 h 174"/>
                      <a:gd name="T4" fmla="*/ 41 w 171"/>
                      <a:gd name="T5" fmla="*/ 23 h 174"/>
                      <a:gd name="T6" fmla="*/ 92 w 171"/>
                      <a:gd name="T7" fmla="*/ 30 h 174"/>
                      <a:gd name="T8" fmla="*/ 121 w 171"/>
                      <a:gd name="T9" fmla="*/ 12 h 174"/>
                      <a:gd name="T10" fmla="*/ 161 w 171"/>
                      <a:gd name="T11" fmla="*/ 30 h 174"/>
                      <a:gd name="T12" fmla="*/ 170 w 171"/>
                      <a:gd name="T13" fmla="*/ 67 h 174"/>
                      <a:gd name="T14" fmla="*/ 147 w 171"/>
                      <a:gd name="T15" fmla="*/ 104 h 174"/>
                      <a:gd name="T16" fmla="*/ 105 w 171"/>
                      <a:gd name="T17" fmla="*/ 173 h 174"/>
                      <a:gd name="T18" fmla="*/ 0 w 171"/>
                      <a:gd name="T19" fmla="*/ 173 h 174"/>
                      <a:gd name="T20" fmla="*/ 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0" y="0"/>
                        </a:moveTo>
                        <a:lnTo>
                          <a:pt x="34" y="0"/>
                        </a:lnTo>
                        <a:lnTo>
                          <a:pt x="41" y="23"/>
                        </a:lnTo>
                        <a:lnTo>
                          <a:pt x="92" y="30"/>
                        </a:lnTo>
                        <a:lnTo>
                          <a:pt x="121" y="12"/>
                        </a:lnTo>
                        <a:lnTo>
                          <a:pt x="161" y="30"/>
                        </a:lnTo>
                        <a:lnTo>
                          <a:pt x="170" y="67"/>
                        </a:lnTo>
                        <a:lnTo>
                          <a:pt x="147" y="104"/>
                        </a:lnTo>
                        <a:lnTo>
                          <a:pt x="105" y="173"/>
                        </a:lnTo>
                        <a:lnTo>
                          <a:pt x="0" y="173"/>
                        </a:lnTo>
                        <a:lnTo>
                          <a:pt x="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54" name="Oval 29"/>
                  <p:cNvSpPr>
                    <a:spLocks noChangeArrowheads="1"/>
                  </p:cNvSpPr>
                  <p:nvPr/>
                </p:nvSpPr>
                <p:spPr bwMode="auto">
                  <a:xfrm flipH="1">
                    <a:off x="465"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sp>
            <p:nvSpPr>
              <p:cNvPr id="348" name="Oval 30"/>
              <p:cNvSpPr>
                <a:spLocks noChangeArrowheads="1"/>
              </p:cNvSpPr>
              <p:nvPr/>
            </p:nvSpPr>
            <p:spPr bwMode="auto">
              <a:xfrm>
                <a:off x="2212" y="3387"/>
                <a:ext cx="144" cy="144"/>
              </a:xfrm>
              <a:prstGeom prst="ellipse">
                <a:avLst/>
              </a:prstGeom>
              <a:solidFill>
                <a:srgbClr val="66CCFF"/>
              </a:solidFill>
              <a:ln w="12700">
                <a:solidFill>
                  <a:schemeClr val="tx1"/>
                </a:solidFill>
                <a:round/>
                <a:headEnd type="none" w="sm" len="sm"/>
                <a:tailEnd type="none" w="sm" len="sm"/>
              </a:ln>
            </p:spPr>
            <p:txBody>
              <a:bodyPr wrap="none" lIns="0" tIns="0" rIns="0" bIns="0">
                <a:spAutoFit/>
              </a:bodyPr>
              <a:lstStyle/>
              <a:p>
                <a:pPr eaLnBrk="0" hangingPunct="0"/>
                <a:endParaRPr lang="es-ES" dirty="0"/>
              </a:p>
            </p:txBody>
          </p:sp>
          <p:sp>
            <p:nvSpPr>
              <p:cNvPr id="349" name="Arc 31"/>
              <p:cNvSpPr>
                <a:spLocks/>
              </p:cNvSpPr>
              <p:nvPr/>
            </p:nvSpPr>
            <p:spPr bwMode="auto">
              <a:xfrm>
                <a:off x="2283" y="3562"/>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sp>
            <p:nvSpPr>
              <p:cNvPr id="350" name="Arc 32"/>
              <p:cNvSpPr>
                <a:spLocks/>
              </p:cNvSpPr>
              <p:nvPr/>
            </p:nvSpPr>
            <p:spPr bwMode="auto">
              <a:xfrm flipH="1" flipV="1">
                <a:off x="2209" y="3636"/>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grpSp>
        <p:grpSp>
          <p:nvGrpSpPr>
            <p:cNvPr id="19" name="Group 33"/>
            <p:cNvGrpSpPr>
              <a:grpSpLocks/>
            </p:cNvGrpSpPr>
            <p:nvPr/>
          </p:nvGrpSpPr>
          <p:grpSpPr bwMode="auto">
            <a:xfrm>
              <a:off x="2056" y="3333"/>
              <a:ext cx="457" cy="532"/>
              <a:chOff x="2056" y="3333"/>
              <a:chExt cx="457" cy="532"/>
            </a:xfrm>
          </p:grpSpPr>
          <p:sp>
            <p:nvSpPr>
              <p:cNvPr id="333" name="Oval 34"/>
              <p:cNvSpPr>
                <a:spLocks noChangeArrowheads="1"/>
              </p:cNvSpPr>
              <p:nvPr/>
            </p:nvSpPr>
            <p:spPr bwMode="auto">
              <a:xfrm rot="16200000" flipH="1">
                <a:off x="2056" y="3408"/>
                <a:ext cx="457" cy="457"/>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sp>
            <p:nvSpPr>
              <p:cNvPr id="334" name="Oval 35"/>
              <p:cNvSpPr>
                <a:spLocks noChangeArrowheads="1"/>
              </p:cNvSpPr>
              <p:nvPr/>
            </p:nvSpPr>
            <p:spPr bwMode="auto">
              <a:xfrm rot="16200000" flipH="1">
                <a:off x="2208" y="3561"/>
                <a:ext cx="150" cy="150"/>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grpSp>
            <p:nvGrpSpPr>
              <p:cNvPr id="335" name="Group 36"/>
              <p:cNvGrpSpPr>
                <a:grpSpLocks/>
              </p:cNvGrpSpPr>
              <p:nvPr/>
            </p:nvGrpSpPr>
            <p:grpSpPr bwMode="auto">
              <a:xfrm>
                <a:off x="2099" y="3333"/>
                <a:ext cx="369" cy="210"/>
                <a:chOff x="2099" y="3333"/>
                <a:chExt cx="369" cy="210"/>
              </a:xfrm>
            </p:grpSpPr>
            <p:grpSp>
              <p:nvGrpSpPr>
                <p:cNvPr id="339" name="Group 37"/>
                <p:cNvGrpSpPr>
                  <a:grpSpLocks/>
                </p:cNvGrpSpPr>
                <p:nvPr/>
              </p:nvGrpSpPr>
              <p:grpSpPr bwMode="auto">
                <a:xfrm>
                  <a:off x="2282" y="3333"/>
                  <a:ext cx="186" cy="210"/>
                  <a:chOff x="605" y="3399"/>
                  <a:chExt cx="171" cy="174"/>
                </a:xfrm>
              </p:grpSpPr>
              <p:sp>
                <p:nvSpPr>
                  <p:cNvPr id="343" name="Freeform 38"/>
                  <p:cNvSpPr>
                    <a:spLocks/>
                  </p:cNvSpPr>
                  <p:nvPr/>
                </p:nvSpPr>
                <p:spPr bwMode="auto">
                  <a:xfrm flipH="1">
                    <a:off x="605" y="3399"/>
                    <a:ext cx="171" cy="174"/>
                  </a:xfrm>
                  <a:custGeom>
                    <a:avLst/>
                    <a:gdLst>
                      <a:gd name="T0" fmla="*/ 170 w 171"/>
                      <a:gd name="T1" fmla="*/ 0 h 174"/>
                      <a:gd name="T2" fmla="*/ 136 w 171"/>
                      <a:gd name="T3" fmla="*/ 0 h 174"/>
                      <a:gd name="T4" fmla="*/ 129 w 171"/>
                      <a:gd name="T5" fmla="*/ 23 h 174"/>
                      <a:gd name="T6" fmla="*/ 78 w 171"/>
                      <a:gd name="T7" fmla="*/ 30 h 174"/>
                      <a:gd name="T8" fmla="*/ 49 w 171"/>
                      <a:gd name="T9" fmla="*/ 12 h 174"/>
                      <a:gd name="T10" fmla="*/ 9 w 171"/>
                      <a:gd name="T11" fmla="*/ 30 h 174"/>
                      <a:gd name="T12" fmla="*/ 0 w 171"/>
                      <a:gd name="T13" fmla="*/ 67 h 174"/>
                      <a:gd name="T14" fmla="*/ 23 w 171"/>
                      <a:gd name="T15" fmla="*/ 104 h 174"/>
                      <a:gd name="T16" fmla="*/ 65 w 171"/>
                      <a:gd name="T17" fmla="*/ 173 h 174"/>
                      <a:gd name="T18" fmla="*/ 170 w 171"/>
                      <a:gd name="T19" fmla="*/ 173 h 174"/>
                      <a:gd name="T20" fmla="*/ 17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170" y="0"/>
                        </a:moveTo>
                        <a:lnTo>
                          <a:pt x="136" y="0"/>
                        </a:lnTo>
                        <a:lnTo>
                          <a:pt x="129" y="23"/>
                        </a:lnTo>
                        <a:lnTo>
                          <a:pt x="78" y="30"/>
                        </a:lnTo>
                        <a:lnTo>
                          <a:pt x="49" y="12"/>
                        </a:lnTo>
                        <a:lnTo>
                          <a:pt x="9" y="30"/>
                        </a:lnTo>
                        <a:lnTo>
                          <a:pt x="0" y="67"/>
                        </a:lnTo>
                        <a:lnTo>
                          <a:pt x="23" y="104"/>
                        </a:lnTo>
                        <a:lnTo>
                          <a:pt x="65" y="173"/>
                        </a:lnTo>
                        <a:lnTo>
                          <a:pt x="170" y="173"/>
                        </a:lnTo>
                        <a:lnTo>
                          <a:pt x="17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44" name="Oval 39"/>
                  <p:cNvSpPr>
                    <a:spLocks noChangeArrowheads="1"/>
                  </p:cNvSpPr>
                  <p:nvPr/>
                </p:nvSpPr>
                <p:spPr bwMode="auto">
                  <a:xfrm flipH="1">
                    <a:off x="709"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nvGrpSpPr>
                <p:cNvPr id="340" name="Group 40"/>
                <p:cNvGrpSpPr>
                  <a:grpSpLocks/>
                </p:cNvGrpSpPr>
                <p:nvPr/>
              </p:nvGrpSpPr>
              <p:grpSpPr bwMode="auto">
                <a:xfrm>
                  <a:off x="2099" y="3333"/>
                  <a:ext cx="186" cy="210"/>
                  <a:chOff x="435" y="3399"/>
                  <a:chExt cx="171" cy="174"/>
                </a:xfrm>
              </p:grpSpPr>
              <p:sp>
                <p:nvSpPr>
                  <p:cNvPr id="341" name="Freeform 41"/>
                  <p:cNvSpPr>
                    <a:spLocks/>
                  </p:cNvSpPr>
                  <p:nvPr/>
                </p:nvSpPr>
                <p:spPr bwMode="auto">
                  <a:xfrm flipH="1">
                    <a:off x="435" y="3399"/>
                    <a:ext cx="171" cy="174"/>
                  </a:xfrm>
                  <a:custGeom>
                    <a:avLst/>
                    <a:gdLst>
                      <a:gd name="T0" fmla="*/ 0 w 171"/>
                      <a:gd name="T1" fmla="*/ 0 h 174"/>
                      <a:gd name="T2" fmla="*/ 34 w 171"/>
                      <a:gd name="T3" fmla="*/ 0 h 174"/>
                      <a:gd name="T4" fmla="*/ 41 w 171"/>
                      <a:gd name="T5" fmla="*/ 23 h 174"/>
                      <a:gd name="T6" fmla="*/ 92 w 171"/>
                      <a:gd name="T7" fmla="*/ 30 h 174"/>
                      <a:gd name="T8" fmla="*/ 121 w 171"/>
                      <a:gd name="T9" fmla="*/ 12 h 174"/>
                      <a:gd name="T10" fmla="*/ 161 w 171"/>
                      <a:gd name="T11" fmla="*/ 30 h 174"/>
                      <a:gd name="T12" fmla="*/ 170 w 171"/>
                      <a:gd name="T13" fmla="*/ 67 h 174"/>
                      <a:gd name="T14" fmla="*/ 147 w 171"/>
                      <a:gd name="T15" fmla="*/ 104 h 174"/>
                      <a:gd name="T16" fmla="*/ 105 w 171"/>
                      <a:gd name="T17" fmla="*/ 173 h 174"/>
                      <a:gd name="T18" fmla="*/ 0 w 171"/>
                      <a:gd name="T19" fmla="*/ 173 h 174"/>
                      <a:gd name="T20" fmla="*/ 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0" y="0"/>
                        </a:moveTo>
                        <a:lnTo>
                          <a:pt x="34" y="0"/>
                        </a:lnTo>
                        <a:lnTo>
                          <a:pt x="41" y="23"/>
                        </a:lnTo>
                        <a:lnTo>
                          <a:pt x="92" y="30"/>
                        </a:lnTo>
                        <a:lnTo>
                          <a:pt x="121" y="12"/>
                        </a:lnTo>
                        <a:lnTo>
                          <a:pt x="161" y="30"/>
                        </a:lnTo>
                        <a:lnTo>
                          <a:pt x="170" y="67"/>
                        </a:lnTo>
                        <a:lnTo>
                          <a:pt x="147" y="104"/>
                        </a:lnTo>
                        <a:lnTo>
                          <a:pt x="105" y="173"/>
                        </a:lnTo>
                        <a:lnTo>
                          <a:pt x="0" y="173"/>
                        </a:lnTo>
                        <a:lnTo>
                          <a:pt x="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42" name="Oval 42"/>
                  <p:cNvSpPr>
                    <a:spLocks noChangeArrowheads="1"/>
                  </p:cNvSpPr>
                  <p:nvPr/>
                </p:nvSpPr>
                <p:spPr bwMode="auto">
                  <a:xfrm flipH="1">
                    <a:off x="465"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sp>
            <p:nvSpPr>
              <p:cNvPr id="336" name="Oval 43"/>
              <p:cNvSpPr>
                <a:spLocks noChangeArrowheads="1"/>
              </p:cNvSpPr>
              <p:nvPr/>
            </p:nvSpPr>
            <p:spPr bwMode="auto">
              <a:xfrm>
                <a:off x="2212" y="3387"/>
                <a:ext cx="144" cy="144"/>
              </a:xfrm>
              <a:prstGeom prst="ellipse">
                <a:avLst/>
              </a:prstGeom>
              <a:solidFill>
                <a:srgbClr val="66CCFF"/>
              </a:solidFill>
              <a:ln w="12700">
                <a:solidFill>
                  <a:schemeClr val="tx1"/>
                </a:solidFill>
                <a:round/>
                <a:headEnd type="none" w="sm" len="sm"/>
                <a:tailEnd type="none" w="sm" len="sm"/>
              </a:ln>
            </p:spPr>
            <p:txBody>
              <a:bodyPr wrap="none" lIns="0" tIns="0" rIns="0" bIns="0">
                <a:spAutoFit/>
              </a:bodyPr>
              <a:lstStyle/>
              <a:p>
                <a:pPr eaLnBrk="0" hangingPunct="0"/>
                <a:endParaRPr lang="es-ES" dirty="0"/>
              </a:p>
            </p:txBody>
          </p:sp>
          <p:sp>
            <p:nvSpPr>
              <p:cNvPr id="337" name="Arc 44"/>
              <p:cNvSpPr>
                <a:spLocks/>
              </p:cNvSpPr>
              <p:nvPr/>
            </p:nvSpPr>
            <p:spPr bwMode="auto">
              <a:xfrm>
                <a:off x="2283" y="3562"/>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sp>
            <p:nvSpPr>
              <p:cNvPr id="338" name="Arc 45"/>
              <p:cNvSpPr>
                <a:spLocks/>
              </p:cNvSpPr>
              <p:nvPr/>
            </p:nvSpPr>
            <p:spPr bwMode="auto">
              <a:xfrm flipH="1" flipV="1">
                <a:off x="2209" y="3636"/>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grpSp>
        <p:sp>
          <p:nvSpPr>
            <p:cNvPr id="20" name="Rectangle 46"/>
            <p:cNvSpPr>
              <a:spLocks noChangeArrowheads="1"/>
            </p:cNvSpPr>
            <p:nvPr/>
          </p:nvSpPr>
          <p:spPr bwMode="auto">
            <a:xfrm>
              <a:off x="3666" y="1682"/>
              <a:ext cx="851" cy="1586"/>
            </a:xfrm>
            <a:prstGeom prst="rect">
              <a:avLst/>
            </a:prstGeom>
            <a:solidFill>
              <a:srgbClr val="FFBE91"/>
            </a:solidFill>
            <a:ln w="9525">
              <a:noFill/>
              <a:miter lim="800000"/>
              <a:headEnd/>
              <a:tailEnd/>
            </a:ln>
          </p:spPr>
          <p:txBody>
            <a:bodyPr wrap="none" lIns="0" tIns="0" rIns="0" bIns="0">
              <a:spAutoFit/>
            </a:bodyPr>
            <a:lstStyle/>
            <a:p>
              <a:pPr eaLnBrk="0" hangingPunct="0"/>
              <a:endParaRPr lang="es-ES" dirty="0"/>
            </a:p>
          </p:txBody>
        </p:sp>
        <p:sp>
          <p:nvSpPr>
            <p:cNvPr id="21" name="Rectangle 47"/>
            <p:cNvSpPr>
              <a:spLocks noChangeArrowheads="1"/>
            </p:cNvSpPr>
            <p:nvPr/>
          </p:nvSpPr>
          <p:spPr bwMode="auto">
            <a:xfrm>
              <a:off x="3793" y="2549"/>
              <a:ext cx="697" cy="367"/>
            </a:xfrm>
            <a:prstGeom prst="rect">
              <a:avLst/>
            </a:prstGeom>
            <a:noFill/>
            <a:ln w="9525">
              <a:noFill/>
              <a:miter lim="800000"/>
              <a:headEnd/>
              <a:tailEnd/>
            </a:ln>
          </p:spPr>
          <p:txBody>
            <a:bodyPr wrap="none" lIns="0" tIns="0" rIns="0" bIns="0">
              <a:spAutoFit/>
            </a:bodyPr>
            <a:lstStyle/>
            <a:p>
              <a:pPr defTabSz="801688" eaLnBrk="0" hangingPunct="0"/>
              <a:r>
                <a:rPr lang="en-US" sz="3500" dirty="0">
                  <a:solidFill>
                    <a:srgbClr val="FF0000"/>
                  </a:solidFill>
                  <a:latin typeface="Arial" charset="0"/>
                </a:rPr>
                <a:t>ECU</a:t>
              </a:r>
            </a:p>
          </p:txBody>
        </p:sp>
        <p:grpSp>
          <p:nvGrpSpPr>
            <p:cNvPr id="22" name="Group 48"/>
            <p:cNvGrpSpPr>
              <a:grpSpLocks/>
            </p:cNvGrpSpPr>
            <p:nvPr/>
          </p:nvGrpSpPr>
          <p:grpSpPr bwMode="auto">
            <a:xfrm>
              <a:off x="373" y="3317"/>
              <a:ext cx="457" cy="532"/>
              <a:chOff x="391" y="3357"/>
              <a:chExt cx="457" cy="532"/>
            </a:xfrm>
          </p:grpSpPr>
          <p:sp>
            <p:nvSpPr>
              <p:cNvPr id="321" name="Oval 49"/>
              <p:cNvSpPr>
                <a:spLocks noChangeArrowheads="1"/>
              </p:cNvSpPr>
              <p:nvPr/>
            </p:nvSpPr>
            <p:spPr bwMode="auto">
              <a:xfrm rot="16200000" flipH="1">
                <a:off x="391" y="3432"/>
                <a:ext cx="457" cy="457"/>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sp>
            <p:nvSpPr>
              <p:cNvPr id="322" name="Oval 50"/>
              <p:cNvSpPr>
                <a:spLocks noChangeArrowheads="1"/>
              </p:cNvSpPr>
              <p:nvPr/>
            </p:nvSpPr>
            <p:spPr bwMode="auto">
              <a:xfrm rot="16200000" flipH="1">
                <a:off x="543" y="3585"/>
                <a:ext cx="150" cy="150"/>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grpSp>
            <p:nvGrpSpPr>
              <p:cNvPr id="323" name="Group 51"/>
              <p:cNvGrpSpPr>
                <a:grpSpLocks/>
              </p:cNvGrpSpPr>
              <p:nvPr/>
            </p:nvGrpSpPr>
            <p:grpSpPr bwMode="auto">
              <a:xfrm>
                <a:off x="434" y="3357"/>
                <a:ext cx="371" cy="210"/>
                <a:chOff x="434" y="3357"/>
                <a:chExt cx="371" cy="189"/>
              </a:xfrm>
            </p:grpSpPr>
            <p:grpSp>
              <p:nvGrpSpPr>
                <p:cNvPr id="327" name="Group 52"/>
                <p:cNvGrpSpPr>
                  <a:grpSpLocks/>
                </p:cNvGrpSpPr>
                <p:nvPr/>
              </p:nvGrpSpPr>
              <p:grpSpPr bwMode="auto">
                <a:xfrm>
                  <a:off x="619" y="3357"/>
                  <a:ext cx="186" cy="189"/>
                  <a:chOff x="605" y="3399"/>
                  <a:chExt cx="171" cy="174"/>
                </a:xfrm>
              </p:grpSpPr>
              <p:sp>
                <p:nvSpPr>
                  <p:cNvPr id="331" name="Freeform 53"/>
                  <p:cNvSpPr>
                    <a:spLocks/>
                  </p:cNvSpPr>
                  <p:nvPr/>
                </p:nvSpPr>
                <p:spPr bwMode="auto">
                  <a:xfrm flipH="1">
                    <a:off x="605" y="3399"/>
                    <a:ext cx="171" cy="174"/>
                  </a:xfrm>
                  <a:custGeom>
                    <a:avLst/>
                    <a:gdLst>
                      <a:gd name="T0" fmla="*/ 170 w 171"/>
                      <a:gd name="T1" fmla="*/ 0 h 174"/>
                      <a:gd name="T2" fmla="*/ 136 w 171"/>
                      <a:gd name="T3" fmla="*/ 0 h 174"/>
                      <a:gd name="T4" fmla="*/ 129 w 171"/>
                      <a:gd name="T5" fmla="*/ 23 h 174"/>
                      <a:gd name="T6" fmla="*/ 78 w 171"/>
                      <a:gd name="T7" fmla="*/ 30 h 174"/>
                      <a:gd name="T8" fmla="*/ 49 w 171"/>
                      <a:gd name="T9" fmla="*/ 12 h 174"/>
                      <a:gd name="T10" fmla="*/ 9 w 171"/>
                      <a:gd name="T11" fmla="*/ 30 h 174"/>
                      <a:gd name="T12" fmla="*/ 0 w 171"/>
                      <a:gd name="T13" fmla="*/ 67 h 174"/>
                      <a:gd name="T14" fmla="*/ 23 w 171"/>
                      <a:gd name="T15" fmla="*/ 104 h 174"/>
                      <a:gd name="T16" fmla="*/ 65 w 171"/>
                      <a:gd name="T17" fmla="*/ 173 h 174"/>
                      <a:gd name="T18" fmla="*/ 170 w 171"/>
                      <a:gd name="T19" fmla="*/ 173 h 174"/>
                      <a:gd name="T20" fmla="*/ 17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170" y="0"/>
                        </a:moveTo>
                        <a:lnTo>
                          <a:pt x="136" y="0"/>
                        </a:lnTo>
                        <a:lnTo>
                          <a:pt x="129" y="23"/>
                        </a:lnTo>
                        <a:lnTo>
                          <a:pt x="78" y="30"/>
                        </a:lnTo>
                        <a:lnTo>
                          <a:pt x="49" y="12"/>
                        </a:lnTo>
                        <a:lnTo>
                          <a:pt x="9" y="30"/>
                        </a:lnTo>
                        <a:lnTo>
                          <a:pt x="0" y="67"/>
                        </a:lnTo>
                        <a:lnTo>
                          <a:pt x="23" y="104"/>
                        </a:lnTo>
                        <a:lnTo>
                          <a:pt x="65" y="173"/>
                        </a:lnTo>
                        <a:lnTo>
                          <a:pt x="170" y="173"/>
                        </a:lnTo>
                        <a:lnTo>
                          <a:pt x="17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32" name="Oval 54"/>
                  <p:cNvSpPr>
                    <a:spLocks noChangeArrowheads="1"/>
                  </p:cNvSpPr>
                  <p:nvPr/>
                </p:nvSpPr>
                <p:spPr bwMode="auto">
                  <a:xfrm flipH="1">
                    <a:off x="709"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nvGrpSpPr>
                <p:cNvPr id="328" name="Group 55"/>
                <p:cNvGrpSpPr>
                  <a:grpSpLocks/>
                </p:cNvGrpSpPr>
                <p:nvPr/>
              </p:nvGrpSpPr>
              <p:grpSpPr bwMode="auto">
                <a:xfrm>
                  <a:off x="434" y="3357"/>
                  <a:ext cx="186" cy="189"/>
                  <a:chOff x="435" y="3399"/>
                  <a:chExt cx="171" cy="174"/>
                </a:xfrm>
              </p:grpSpPr>
              <p:sp>
                <p:nvSpPr>
                  <p:cNvPr id="329" name="Freeform 56"/>
                  <p:cNvSpPr>
                    <a:spLocks/>
                  </p:cNvSpPr>
                  <p:nvPr/>
                </p:nvSpPr>
                <p:spPr bwMode="auto">
                  <a:xfrm flipH="1">
                    <a:off x="435" y="3399"/>
                    <a:ext cx="171" cy="174"/>
                  </a:xfrm>
                  <a:custGeom>
                    <a:avLst/>
                    <a:gdLst>
                      <a:gd name="T0" fmla="*/ 0 w 171"/>
                      <a:gd name="T1" fmla="*/ 0 h 174"/>
                      <a:gd name="T2" fmla="*/ 34 w 171"/>
                      <a:gd name="T3" fmla="*/ 0 h 174"/>
                      <a:gd name="T4" fmla="*/ 41 w 171"/>
                      <a:gd name="T5" fmla="*/ 23 h 174"/>
                      <a:gd name="T6" fmla="*/ 92 w 171"/>
                      <a:gd name="T7" fmla="*/ 30 h 174"/>
                      <a:gd name="T8" fmla="*/ 121 w 171"/>
                      <a:gd name="T9" fmla="*/ 12 h 174"/>
                      <a:gd name="T10" fmla="*/ 161 w 171"/>
                      <a:gd name="T11" fmla="*/ 30 h 174"/>
                      <a:gd name="T12" fmla="*/ 170 w 171"/>
                      <a:gd name="T13" fmla="*/ 67 h 174"/>
                      <a:gd name="T14" fmla="*/ 147 w 171"/>
                      <a:gd name="T15" fmla="*/ 104 h 174"/>
                      <a:gd name="T16" fmla="*/ 105 w 171"/>
                      <a:gd name="T17" fmla="*/ 173 h 174"/>
                      <a:gd name="T18" fmla="*/ 0 w 171"/>
                      <a:gd name="T19" fmla="*/ 173 h 174"/>
                      <a:gd name="T20" fmla="*/ 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0" y="0"/>
                        </a:moveTo>
                        <a:lnTo>
                          <a:pt x="34" y="0"/>
                        </a:lnTo>
                        <a:lnTo>
                          <a:pt x="41" y="23"/>
                        </a:lnTo>
                        <a:lnTo>
                          <a:pt x="92" y="30"/>
                        </a:lnTo>
                        <a:lnTo>
                          <a:pt x="121" y="12"/>
                        </a:lnTo>
                        <a:lnTo>
                          <a:pt x="161" y="30"/>
                        </a:lnTo>
                        <a:lnTo>
                          <a:pt x="170" y="67"/>
                        </a:lnTo>
                        <a:lnTo>
                          <a:pt x="147" y="104"/>
                        </a:lnTo>
                        <a:lnTo>
                          <a:pt x="105" y="173"/>
                        </a:lnTo>
                        <a:lnTo>
                          <a:pt x="0" y="173"/>
                        </a:lnTo>
                        <a:lnTo>
                          <a:pt x="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30" name="Oval 57"/>
                  <p:cNvSpPr>
                    <a:spLocks noChangeArrowheads="1"/>
                  </p:cNvSpPr>
                  <p:nvPr/>
                </p:nvSpPr>
                <p:spPr bwMode="auto">
                  <a:xfrm flipH="1">
                    <a:off x="465"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sp>
            <p:nvSpPr>
              <p:cNvPr id="324" name="Oval 58"/>
              <p:cNvSpPr>
                <a:spLocks noChangeArrowheads="1"/>
              </p:cNvSpPr>
              <p:nvPr/>
            </p:nvSpPr>
            <p:spPr bwMode="auto">
              <a:xfrm>
                <a:off x="547" y="3411"/>
                <a:ext cx="144" cy="144"/>
              </a:xfrm>
              <a:prstGeom prst="ellipse">
                <a:avLst/>
              </a:prstGeom>
              <a:solidFill>
                <a:srgbClr val="D292FE"/>
              </a:solidFill>
              <a:ln w="12700">
                <a:solidFill>
                  <a:schemeClr val="tx1"/>
                </a:solidFill>
                <a:round/>
                <a:headEnd type="none" w="sm" len="sm"/>
                <a:tailEnd type="none" w="sm" len="sm"/>
              </a:ln>
            </p:spPr>
            <p:txBody>
              <a:bodyPr wrap="none" lIns="0" tIns="0" rIns="0" bIns="0">
                <a:spAutoFit/>
              </a:bodyPr>
              <a:lstStyle/>
              <a:p>
                <a:pPr eaLnBrk="0" hangingPunct="0"/>
                <a:endParaRPr lang="es-ES" dirty="0"/>
              </a:p>
            </p:txBody>
          </p:sp>
          <p:sp>
            <p:nvSpPr>
              <p:cNvPr id="325" name="Arc 59"/>
              <p:cNvSpPr>
                <a:spLocks/>
              </p:cNvSpPr>
              <p:nvPr/>
            </p:nvSpPr>
            <p:spPr bwMode="auto">
              <a:xfrm>
                <a:off x="618" y="3586"/>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sp>
            <p:nvSpPr>
              <p:cNvPr id="326" name="Arc 60"/>
              <p:cNvSpPr>
                <a:spLocks/>
              </p:cNvSpPr>
              <p:nvPr/>
            </p:nvSpPr>
            <p:spPr bwMode="auto">
              <a:xfrm flipH="1" flipV="1">
                <a:off x="544" y="3660"/>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grpSp>
        <p:grpSp>
          <p:nvGrpSpPr>
            <p:cNvPr id="23" name="Group 61"/>
            <p:cNvGrpSpPr>
              <a:grpSpLocks/>
            </p:cNvGrpSpPr>
            <p:nvPr/>
          </p:nvGrpSpPr>
          <p:grpSpPr bwMode="auto">
            <a:xfrm>
              <a:off x="1037" y="3333"/>
              <a:ext cx="457" cy="532"/>
              <a:chOff x="391" y="3357"/>
              <a:chExt cx="457" cy="532"/>
            </a:xfrm>
          </p:grpSpPr>
          <p:sp>
            <p:nvSpPr>
              <p:cNvPr id="309" name="Oval 62"/>
              <p:cNvSpPr>
                <a:spLocks noChangeArrowheads="1"/>
              </p:cNvSpPr>
              <p:nvPr/>
            </p:nvSpPr>
            <p:spPr bwMode="auto">
              <a:xfrm rot="16200000" flipH="1">
                <a:off x="391" y="3432"/>
                <a:ext cx="457" cy="457"/>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sp>
            <p:nvSpPr>
              <p:cNvPr id="310" name="Oval 63"/>
              <p:cNvSpPr>
                <a:spLocks noChangeArrowheads="1"/>
              </p:cNvSpPr>
              <p:nvPr/>
            </p:nvSpPr>
            <p:spPr bwMode="auto">
              <a:xfrm rot="16200000" flipH="1">
                <a:off x="543" y="3585"/>
                <a:ext cx="150" cy="150"/>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grpSp>
            <p:nvGrpSpPr>
              <p:cNvPr id="311" name="Group 64"/>
              <p:cNvGrpSpPr>
                <a:grpSpLocks/>
              </p:cNvGrpSpPr>
              <p:nvPr/>
            </p:nvGrpSpPr>
            <p:grpSpPr bwMode="auto">
              <a:xfrm>
                <a:off x="434" y="3357"/>
                <a:ext cx="371" cy="210"/>
                <a:chOff x="434" y="3357"/>
                <a:chExt cx="371" cy="189"/>
              </a:xfrm>
            </p:grpSpPr>
            <p:grpSp>
              <p:nvGrpSpPr>
                <p:cNvPr id="315" name="Group 65"/>
                <p:cNvGrpSpPr>
                  <a:grpSpLocks/>
                </p:cNvGrpSpPr>
                <p:nvPr/>
              </p:nvGrpSpPr>
              <p:grpSpPr bwMode="auto">
                <a:xfrm>
                  <a:off x="619" y="3357"/>
                  <a:ext cx="186" cy="189"/>
                  <a:chOff x="605" y="3399"/>
                  <a:chExt cx="171" cy="174"/>
                </a:xfrm>
              </p:grpSpPr>
              <p:sp>
                <p:nvSpPr>
                  <p:cNvPr id="319" name="Freeform 66"/>
                  <p:cNvSpPr>
                    <a:spLocks/>
                  </p:cNvSpPr>
                  <p:nvPr/>
                </p:nvSpPr>
                <p:spPr bwMode="auto">
                  <a:xfrm flipH="1">
                    <a:off x="605" y="3399"/>
                    <a:ext cx="171" cy="174"/>
                  </a:xfrm>
                  <a:custGeom>
                    <a:avLst/>
                    <a:gdLst>
                      <a:gd name="T0" fmla="*/ 170 w 171"/>
                      <a:gd name="T1" fmla="*/ 0 h 174"/>
                      <a:gd name="T2" fmla="*/ 136 w 171"/>
                      <a:gd name="T3" fmla="*/ 0 h 174"/>
                      <a:gd name="T4" fmla="*/ 129 w 171"/>
                      <a:gd name="T5" fmla="*/ 23 h 174"/>
                      <a:gd name="T6" fmla="*/ 78 w 171"/>
                      <a:gd name="T7" fmla="*/ 30 h 174"/>
                      <a:gd name="T8" fmla="*/ 49 w 171"/>
                      <a:gd name="T9" fmla="*/ 12 h 174"/>
                      <a:gd name="T10" fmla="*/ 9 w 171"/>
                      <a:gd name="T11" fmla="*/ 30 h 174"/>
                      <a:gd name="T12" fmla="*/ 0 w 171"/>
                      <a:gd name="T13" fmla="*/ 67 h 174"/>
                      <a:gd name="T14" fmla="*/ 23 w 171"/>
                      <a:gd name="T15" fmla="*/ 104 h 174"/>
                      <a:gd name="T16" fmla="*/ 65 w 171"/>
                      <a:gd name="T17" fmla="*/ 173 h 174"/>
                      <a:gd name="T18" fmla="*/ 170 w 171"/>
                      <a:gd name="T19" fmla="*/ 173 h 174"/>
                      <a:gd name="T20" fmla="*/ 17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170" y="0"/>
                        </a:moveTo>
                        <a:lnTo>
                          <a:pt x="136" y="0"/>
                        </a:lnTo>
                        <a:lnTo>
                          <a:pt x="129" y="23"/>
                        </a:lnTo>
                        <a:lnTo>
                          <a:pt x="78" y="30"/>
                        </a:lnTo>
                        <a:lnTo>
                          <a:pt x="49" y="12"/>
                        </a:lnTo>
                        <a:lnTo>
                          <a:pt x="9" y="30"/>
                        </a:lnTo>
                        <a:lnTo>
                          <a:pt x="0" y="67"/>
                        </a:lnTo>
                        <a:lnTo>
                          <a:pt x="23" y="104"/>
                        </a:lnTo>
                        <a:lnTo>
                          <a:pt x="65" y="173"/>
                        </a:lnTo>
                        <a:lnTo>
                          <a:pt x="170" y="173"/>
                        </a:lnTo>
                        <a:lnTo>
                          <a:pt x="17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20" name="Oval 67"/>
                  <p:cNvSpPr>
                    <a:spLocks noChangeArrowheads="1"/>
                  </p:cNvSpPr>
                  <p:nvPr/>
                </p:nvSpPr>
                <p:spPr bwMode="auto">
                  <a:xfrm flipH="1">
                    <a:off x="709"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nvGrpSpPr>
                <p:cNvPr id="316" name="Group 68"/>
                <p:cNvGrpSpPr>
                  <a:grpSpLocks/>
                </p:cNvGrpSpPr>
                <p:nvPr/>
              </p:nvGrpSpPr>
              <p:grpSpPr bwMode="auto">
                <a:xfrm>
                  <a:off x="434" y="3357"/>
                  <a:ext cx="186" cy="189"/>
                  <a:chOff x="435" y="3399"/>
                  <a:chExt cx="171" cy="174"/>
                </a:xfrm>
              </p:grpSpPr>
              <p:sp>
                <p:nvSpPr>
                  <p:cNvPr id="317" name="Freeform 69"/>
                  <p:cNvSpPr>
                    <a:spLocks/>
                  </p:cNvSpPr>
                  <p:nvPr/>
                </p:nvSpPr>
                <p:spPr bwMode="auto">
                  <a:xfrm flipH="1">
                    <a:off x="435" y="3399"/>
                    <a:ext cx="171" cy="174"/>
                  </a:xfrm>
                  <a:custGeom>
                    <a:avLst/>
                    <a:gdLst>
                      <a:gd name="T0" fmla="*/ 0 w 171"/>
                      <a:gd name="T1" fmla="*/ 0 h 174"/>
                      <a:gd name="T2" fmla="*/ 34 w 171"/>
                      <a:gd name="T3" fmla="*/ 0 h 174"/>
                      <a:gd name="T4" fmla="*/ 41 w 171"/>
                      <a:gd name="T5" fmla="*/ 23 h 174"/>
                      <a:gd name="T6" fmla="*/ 92 w 171"/>
                      <a:gd name="T7" fmla="*/ 30 h 174"/>
                      <a:gd name="T8" fmla="*/ 121 w 171"/>
                      <a:gd name="T9" fmla="*/ 12 h 174"/>
                      <a:gd name="T10" fmla="*/ 161 w 171"/>
                      <a:gd name="T11" fmla="*/ 30 h 174"/>
                      <a:gd name="T12" fmla="*/ 170 w 171"/>
                      <a:gd name="T13" fmla="*/ 67 h 174"/>
                      <a:gd name="T14" fmla="*/ 147 w 171"/>
                      <a:gd name="T15" fmla="*/ 104 h 174"/>
                      <a:gd name="T16" fmla="*/ 105 w 171"/>
                      <a:gd name="T17" fmla="*/ 173 h 174"/>
                      <a:gd name="T18" fmla="*/ 0 w 171"/>
                      <a:gd name="T19" fmla="*/ 173 h 174"/>
                      <a:gd name="T20" fmla="*/ 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0" y="0"/>
                        </a:moveTo>
                        <a:lnTo>
                          <a:pt x="34" y="0"/>
                        </a:lnTo>
                        <a:lnTo>
                          <a:pt x="41" y="23"/>
                        </a:lnTo>
                        <a:lnTo>
                          <a:pt x="92" y="30"/>
                        </a:lnTo>
                        <a:lnTo>
                          <a:pt x="121" y="12"/>
                        </a:lnTo>
                        <a:lnTo>
                          <a:pt x="161" y="30"/>
                        </a:lnTo>
                        <a:lnTo>
                          <a:pt x="170" y="67"/>
                        </a:lnTo>
                        <a:lnTo>
                          <a:pt x="147" y="104"/>
                        </a:lnTo>
                        <a:lnTo>
                          <a:pt x="105" y="173"/>
                        </a:lnTo>
                        <a:lnTo>
                          <a:pt x="0" y="173"/>
                        </a:lnTo>
                        <a:lnTo>
                          <a:pt x="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18" name="Oval 70"/>
                  <p:cNvSpPr>
                    <a:spLocks noChangeArrowheads="1"/>
                  </p:cNvSpPr>
                  <p:nvPr/>
                </p:nvSpPr>
                <p:spPr bwMode="auto">
                  <a:xfrm flipH="1">
                    <a:off x="465"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sp>
            <p:nvSpPr>
              <p:cNvPr id="312" name="Oval 71"/>
              <p:cNvSpPr>
                <a:spLocks noChangeArrowheads="1"/>
              </p:cNvSpPr>
              <p:nvPr/>
            </p:nvSpPr>
            <p:spPr bwMode="auto">
              <a:xfrm>
                <a:off x="547" y="3411"/>
                <a:ext cx="144" cy="144"/>
              </a:xfrm>
              <a:prstGeom prst="ellipse">
                <a:avLst/>
              </a:prstGeom>
              <a:solidFill>
                <a:srgbClr val="D292FE"/>
              </a:solidFill>
              <a:ln w="12700">
                <a:solidFill>
                  <a:schemeClr val="tx1"/>
                </a:solidFill>
                <a:round/>
                <a:headEnd type="none" w="sm" len="sm"/>
                <a:tailEnd type="none" w="sm" len="sm"/>
              </a:ln>
            </p:spPr>
            <p:txBody>
              <a:bodyPr wrap="none" lIns="0" tIns="0" rIns="0" bIns="0">
                <a:spAutoFit/>
              </a:bodyPr>
              <a:lstStyle/>
              <a:p>
                <a:pPr eaLnBrk="0" hangingPunct="0"/>
                <a:endParaRPr lang="es-ES" dirty="0"/>
              </a:p>
            </p:txBody>
          </p:sp>
          <p:sp>
            <p:nvSpPr>
              <p:cNvPr id="313" name="Arc 72"/>
              <p:cNvSpPr>
                <a:spLocks/>
              </p:cNvSpPr>
              <p:nvPr/>
            </p:nvSpPr>
            <p:spPr bwMode="auto">
              <a:xfrm>
                <a:off x="618" y="3586"/>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sp>
            <p:nvSpPr>
              <p:cNvPr id="314" name="Arc 73"/>
              <p:cNvSpPr>
                <a:spLocks/>
              </p:cNvSpPr>
              <p:nvPr/>
            </p:nvSpPr>
            <p:spPr bwMode="auto">
              <a:xfrm flipH="1" flipV="1">
                <a:off x="544" y="3660"/>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grpSp>
        <p:sp>
          <p:nvSpPr>
            <p:cNvPr id="24" name="Rectangle 74"/>
            <p:cNvSpPr>
              <a:spLocks noChangeArrowheads="1"/>
            </p:cNvSpPr>
            <p:nvPr/>
          </p:nvSpPr>
          <p:spPr bwMode="auto">
            <a:xfrm>
              <a:off x="706" y="3633"/>
              <a:ext cx="541" cy="172"/>
            </a:xfrm>
            <a:prstGeom prst="rect">
              <a:avLst/>
            </a:prstGeom>
            <a:solidFill>
              <a:schemeClr val="bg1"/>
            </a:solidFill>
            <a:ln w="9525">
              <a:noFill/>
              <a:miter lim="800000"/>
              <a:headEnd/>
              <a:tailEnd/>
            </a:ln>
          </p:spPr>
          <p:txBody>
            <a:bodyPr wrap="none" lIns="0" tIns="0" rIns="0" bIns="0">
              <a:spAutoFit/>
            </a:bodyPr>
            <a:lstStyle/>
            <a:p>
              <a:pPr defTabSz="801688" eaLnBrk="0" hangingPunct="0"/>
              <a:r>
                <a:rPr lang="en-US" sz="1600" dirty="0">
                  <a:solidFill>
                    <a:srgbClr val="FF0000"/>
                  </a:solidFill>
                  <a:latin typeface="Arial" charset="0"/>
                </a:rPr>
                <a:t>Delante</a:t>
              </a:r>
              <a:endParaRPr lang="en-US" sz="1800" dirty="0">
                <a:solidFill>
                  <a:srgbClr val="FF0000"/>
                </a:solidFill>
                <a:latin typeface="Arial" charset="0"/>
              </a:endParaRPr>
            </a:p>
          </p:txBody>
        </p:sp>
        <p:sp>
          <p:nvSpPr>
            <p:cNvPr id="25" name="Rectangle 75"/>
            <p:cNvSpPr>
              <a:spLocks noChangeArrowheads="1"/>
            </p:cNvSpPr>
            <p:nvPr/>
          </p:nvSpPr>
          <p:spPr bwMode="auto">
            <a:xfrm>
              <a:off x="2407" y="3592"/>
              <a:ext cx="466" cy="172"/>
            </a:xfrm>
            <a:prstGeom prst="rect">
              <a:avLst/>
            </a:prstGeom>
            <a:solidFill>
              <a:schemeClr val="bg1"/>
            </a:solidFill>
            <a:ln w="9525">
              <a:noFill/>
              <a:miter lim="800000"/>
              <a:headEnd/>
              <a:tailEnd/>
            </a:ln>
          </p:spPr>
          <p:txBody>
            <a:bodyPr wrap="none" lIns="0" tIns="0" rIns="0" bIns="0">
              <a:spAutoFit/>
            </a:bodyPr>
            <a:lstStyle/>
            <a:p>
              <a:pPr defTabSz="801688" eaLnBrk="0" hangingPunct="0"/>
              <a:r>
                <a:rPr lang="en-US" sz="1600" dirty="0">
                  <a:solidFill>
                    <a:srgbClr val="FF0000"/>
                  </a:solidFill>
                  <a:latin typeface="Arial" charset="0"/>
                </a:rPr>
                <a:t>Detras</a:t>
              </a:r>
              <a:endParaRPr lang="en-US" sz="1800" dirty="0">
                <a:solidFill>
                  <a:srgbClr val="FF0000"/>
                </a:solidFill>
                <a:latin typeface="Arial" charset="0"/>
              </a:endParaRPr>
            </a:p>
          </p:txBody>
        </p:sp>
        <p:sp>
          <p:nvSpPr>
            <p:cNvPr id="26" name="Freeform 76"/>
            <p:cNvSpPr>
              <a:spLocks noChangeArrowheads="1"/>
            </p:cNvSpPr>
            <p:nvPr/>
          </p:nvSpPr>
          <p:spPr bwMode="auto">
            <a:xfrm>
              <a:off x="608" y="2416"/>
              <a:ext cx="2934" cy="112"/>
            </a:xfrm>
            <a:custGeom>
              <a:avLst/>
              <a:gdLst>
                <a:gd name="T0" fmla="*/ 0 w 2934"/>
                <a:gd name="T1" fmla="*/ 0 h 112"/>
                <a:gd name="T2" fmla="*/ 44 w 2934"/>
                <a:gd name="T3" fmla="*/ 112 h 112"/>
                <a:gd name="T4" fmla="*/ 2934 w 2934"/>
                <a:gd name="T5" fmla="*/ 112 h 112"/>
                <a:gd name="T6" fmla="*/ 0 60000 65536"/>
                <a:gd name="T7" fmla="*/ 0 60000 65536"/>
                <a:gd name="T8" fmla="*/ 0 60000 65536"/>
                <a:gd name="T9" fmla="*/ 0 w 2934"/>
                <a:gd name="T10" fmla="*/ 0 h 112"/>
                <a:gd name="T11" fmla="*/ 2934 w 2934"/>
                <a:gd name="T12" fmla="*/ 112 h 112"/>
              </a:gdLst>
              <a:ahLst/>
              <a:cxnLst>
                <a:cxn ang="T6">
                  <a:pos x="T0" y="T1"/>
                </a:cxn>
                <a:cxn ang="T7">
                  <a:pos x="T2" y="T3"/>
                </a:cxn>
                <a:cxn ang="T8">
                  <a:pos x="T4" y="T5"/>
                </a:cxn>
              </a:cxnLst>
              <a:rect l="T9" t="T10" r="T11" b="T12"/>
              <a:pathLst>
                <a:path w="2934" h="112">
                  <a:moveTo>
                    <a:pt x="0" y="0"/>
                  </a:moveTo>
                  <a:lnTo>
                    <a:pt x="44" y="112"/>
                  </a:lnTo>
                  <a:lnTo>
                    <a:pt x="2934" y="112"/>
                  </a:lnTo>
                </a:path>
              </a:pathLst>
            </a:custGeom>
            <a:noFill/>
            <a:ln w="6350">
              <a:solidFill>
                <a:srgbClr val="9801FF"/>
              </a:solidFill>
              <a:round/>
              <a:headEnd type="none" w="sm" len="sm"/>
              <a:tailEnd type="none" w="sm" len="sm"/>
            </a:ln>
          </p:spPr>
          <p:txBody>
            <a:bodyPr wrap="none" lIns="0" tIns="0" rIns="0" bIns="0">
              <a:spAutoFit/>
            </a:bodyPr>
            <a:lstStyle/>
            <a:p>
              <a:endParaRPr lang="es-ES" dirty="0"/>
            </a:p>
          </p:txBody>
        </p:sp>
        <p:sp>
          <p:nvSpPr>
            <p:cNvPr id="27" name="Freeform 77"/>
            <p:cNvSpPr>
              <a:spLocks noChangeArrowheads="1"/>
            </p:cNvSpPr>
            <p:nvPr/>
          </p:nvSpPr>
          <p:spPr bwMode="auto">
            <a:xfrm>
              <a:off x="1104" y="2734"/>
              <a:ext cx="2430" cy="282"/>
            </a:xfrm>
            <a:custGeom>
              <a:avLst/>
              <a:gdLst>
                <a:gd name="T0" fmla="*/ 2430 w 2430"/>
                <a:gd name="T1" fmla="*/ 0 h 282"/>
                <a:gd name="T2" fmla="*/ 116 w 2430"/>
                <a:gd name="T3" fmla="*/ 2 h 282"/>
                <a:gd name="T4" fmla="*/ 0 w 2430"/>
                <a:gd name="T5" fmla="*/ 282 h 282"/>
                <a:gd name="T6" fmla="*/ 0 60000 65536"/>
                <a:gd name="T7" fmla="*/ 0 60000 65536"/>
                <a:gd name="T8" fmla="*/ 0 60000 65536"/>
                <a:gd name="T9" fmla="*/ 0 w 2430"/>
                <a:gd name="T10" fmla="*/ 0 h 282"/>
                <a:gd name="T11" fmla="*/ 2430 w 2430"/>
                <a:gd name="T12" fmla="*/ 282 h 282"/>
              </a:gdLst>
              <a:ahLst/>
              <a:cxnLst>
                <a:cxn ang="T6">
                  <a:pos x="T0" y="T1"/>
                </a:cxn>
                <a:cxn ang="T7">
                  <a:pos x="T2" y="T3"/>
                </a:cxn>
                <a:cxn ang="T8">
                  <a:pos x="T4" y="T5"/>
                </a:cxn>
              </a:cxnLst>
              <a:rect l="T9" t="T10" r="T11" b="T12"/>
              <a:pathLst>
                <a:path w="2430" h="282">
                  <a:moveTo>
                    <a:pt x="2430" y="0"/>
                  </a:moveTo>
                  <a:lnTo>
                    <a:pt x="116" y="2"/>
                  </a:lnTo>
                  <a:lnTo>
                    <a:pt x="0" y="282"/>
                  </a:lnTo>
                </a:path>
              </a:pathLst>
            </a:custGeom>
            <a:noFill/>
            <a:ln w="6350" cmpd="sng">
              <a:solidFill>
                <a:srgbClr val="9801FF"/>
              </a:solidFill>
              <a:round/>
              <a:headEnd type="none" w="sm" len="sm"/>
              <a:tailEnd type="none" w="sm" len="sm"/>
            </a:ln>
          </p:spPr>
          <p:txBody>
            <a:bodyPr wrap="none" lIns="0" tIns="0" rIns="0" bIns="0">
              <a:spAutoFit/>
            </a:bodyPr>
            <a:lstStyle/>
            <a:p>
              <a:endParaRPr lang="es-ES" dirty="0"/>
            </a:p>
          </p:txBody>
        </p:sp>
        <p:sp>
          <p:nvSpPr>
            <p:cNvPr id="28" name="Freeform 78"/>
            <p:cNvSpPr>
              <a:spLocks noChangeArrowheads="1"/>
            </p:cNvSpPr>
            <p:nvPr/>
          </p:nvSpPr>
          <p:spPr bwMode="auto">
            <a:xfrm>
              <a:off x="2456" y="2943"/>
              <a:ext cx="1081" cy="1"/>
            </a:xfrm>
            <a:custGeom>
              <a:avLst/>
              <a:gdLst>
                <a:gd name="T0" fmla="*/ 1081 w 1081"/>
                <a:gd name="T1" fmla="*/ 0 h 1"/>
                <a:gd name="T2" fmla="*/ 0 w 1081"/>
                <a:gd name="T3" fmla="*/ 1 h 1"/>
                <a:gd name="T4" fmla="*/ 0 60000 65536"/>
                <a:gd name="T5" fmla="*/ 0 60000 65536"/>
                <a:gd name="T6" fmla="*/ 0 w 1081"/>
                <a:gd name="T7" fmla="*/ 0 h 1"/>
                <a:gd name="T8" fmla="*/ 1081 w 1081"/>
                <a:gd name="T9" fmla="*/ 1 h 1"/>
              </a:gdLst>
              <a:ahLst/>
              <a:cxnLst>
                <a:cxn ang="T4">
                  <a:pos x="T0" y="T1"/>
                </a:cxn>
                <a:cxn ang="T5">
                  <a:pos x="T2" y="T3"/>
                </a:cxn>
              </a:cxnLst>
              <a:rect l="T6" t="T7" r="T8" b="T9"/>
              <a:pathLst>
                <a:path w="1081" h="1">
                  <a:moveTo>
                    <a:pt x="1081" y="0"/>
                  </a:moveTo>
                  <a:lnTo>
                    <a:pt x="0" y="1"/>
                  </a:lnTo>
                </a:path>
              </a:pathLst>
            </a:custGeom>
            <a:noFill/>
            <a:ln w="6350" cmpd="sng">
              <a:solidFill>
                <a:srgbClr val="0000FF"/>
              </a:solidFill>
              <a:round/>
              <a:headEnd type="none" w="sm" len="sm"/>
              <a:tailEnd type="none" w="sm" len="sm"/>
            </a:ln>
          </p:spPr>
          <p:txBody>
            <a:bodyPr wrap="none" lIns="0" tIns="0" rIns="0" bIns="0">
              <a:spAutoFit/>
            </a:bodyPr>
            <a:lstStyle/>
            <a:p>
              <a:endParaRPr lang="es-ES" dirty="0"/>
            </a:p>
          </p:txBody>
        </p:sp>
        <p:sp>
          <p:nvSpPr>
            <p:cNvPr id="29" name="Line 79"/>
            <p:cNvSpPr>
              <a:spLocks noChangeShapeType="1"/>
            </p:cNvSpPr>
            <p:nvPr/>
          </p:nvSpPr>
          <p:spPr bwMode="auto">
            <a:xfrm flipH="1">
              <a:off x="2956" y="3151"/>
              <a:ext cx="578" cy="0"/>
            </a:xfrm>
            <a:prstGeom prst="line">
              <a:avLst/>
            </a:prstGeom>
            <a:noFill/>
            <a:ln w="6350">
              <a:solidFill>
                <a:srgbClr val="0000FF"/>
              </a:solidFill>
              <a:round/>
              <a:headEnd type="none" w="sm" len="sm"/>
              <a:tailEnd type="none" w="sm" len="sm"/>
            </a:ln>
          </p:spPr>
          <p:txBody>
            <a:bodyPr wrap="none" lIns="0" tIns="0" rIns="0" bIns="0">
              <a:spAutoFit/>
            </a:bodyPr>
            <a:lstStyle/>
            <a:p>
              <a:endParaRPr lang="es-ES" dirty="0"/>
            </a:p>
          </p:txBody>
        </p:sp>
        <p:sp>
          <p:nvSpPr>
            <p:cNvPr id="30" name="Oval 80"/>
            <p:cNvSpPr>
              <a:spLocks noChangeArrowheads="1"/>
            </p:cNvSpPr>
            <p:nvPr/>
          </p:nvSpPr>
          <p:spPr bwMode="auto">
            <a:xfrm>
              <a:off x="2427" y="2917"/>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31" name="Oval 81"/>
            <p:cNvSpPr>
              <a:spLocks noChangeArrowheads="1"/>
            </p:cNvSpPr>
            <p:nvPr/>
          </p:nvSpPr>
          <p:spPr bwMode="auto">
            <a:xfrm>
              <a:off x="2923" y="3130"/>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32" name="Oval 82"/>
            <p:cNvSpPr>
              <a:spLocks noChangeArrowheads="1"/>
            </p:cNvSpPr>
            <p:nvPr/>
          </p:nvSpPr>
          <p:spPr bwMode="auto">
            <a:xfrm>
              <a:off x="2145" y="2045"/>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33" name="Oval 83"/>
            <p:cNvSpPr>
              <a:spLocks noChangeArrowheads="1"/>
            </p:cNvSpPr>
            <p:nvPr/>
          </p:nvSpPr>
          <p:spPr bwMode="auto">
            <a:xfrm>
              <a:off x="2381" y="1610"/>
              <a:ext cx="52" cy="52"/>
            </a:xfrm>
            <a:prstGeom prst="ellipse">
              <a:avLst/>
            </a:prstGeom>
            <a:solidFill>
              <a:srgbClr val="95AAE7"/>
            </a:solidFill>
            <a:ln w="9525">
              <a:noFill/>
              <a:round/>
              <a:headEnd/>
              <a:tailEnd/>
            </a:ln>
          </p:spPr>
          <p:txBody>
            <a:bodyPr wrap="none" lIns="0" tIns="0" rIns="0" bIns="0">
              <a:spAutoFit/>
            </a:bodyPr>
            <a:lstStyle/>
            <a:p>
              <a:pPr eaLnBrk="0" hangingPunct="0"/>
              <a:endParaRPr lang="es-ES" dirty="0"/>
            </a:p>
          </p:txBody>
        </p:sp>
        <p:sp>
          <p:nvSpPr>
            <p:cNvPr id="34" name="Oval 84"/>
            <p:cNvSpPr>
              <a:spLocks noChangeArrowheads="1"/>
            </p:cNvSpPr>
            <p:nvPr/>
          </p:nvSpPr>
          <p:spPr bwMode="auto">
            <a:xfrm>
              <a:off x="2485" y="2046"/>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36" name="Oval 85"/>
            <p:cNvSpPr>
              <a:spLocks noChangeArrowheads="1"/>
            </p:cNvSpPr>
            <p:nvPr/>
          </p:nvSpPr>
          <p:spPr bwMode="auto">
            <a:xfrm>
              <a:off x="2817" y="2045"/>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37" name="Oval 86"/>
            <p:cNvSpPr>
              <a:spLocks noChangeArrowheads="1"/>
            </p:cNvSpPr>
            <p:nvPr/>
          </p:nvSpPr>
          <p:spPr bwMode="auto">
            <a:xfrm>
              <a:off x="2048" y="1610"/>
              <a:ext cx="52" cy="52"/>
            </a:xfrm>
            <a:prstGeom prst="ellipse">
              <a:avLst/>
            </a:prstGeom>
            <a:solidFill>
              <a:srgbClr val="95AAE7"/>
            </a:solidFill>
            <a:ln w="9525">
              <a:noFill/>
              <a:round/>
              <a:headEnd/>
              <a:tailEnd/>
            </a:ln>
          </p:spPr>
          <p:txBody>
            <a:bodyPr wrap="none" lIns="0" tIns="0" rIns="0" bIns="0">
              <a:spAutoFit/>
            </a:bodyPr>
            <a:lstStyle/>
            <a:p>
              <a:pPr eaLnBrk="0" hangingPunct="0"/>
              <a:endParaRPr lang="es-ES" dirty="0"/>
            </a:p>
          </p:txBody>
        </p:sp>
        <p:sp>
          <p:nvSpPr>
            <p:cNvPr id="38" name="Oval 87"/>
            <p:cNvSpPr>
              <a:spLocks noChangeArrowheads="1"/>
            </p:cNvSpPr>
            <p:nvPr/>
          </p:nvSpPr>
          <p:spPr bwMode="auto">
            <a:xfrm>
              <a:off x="1707" y="1610"/>
              <a:ext cx="52" cy="52"/>
            </a:xfrm>
            <a:prstGeom prst="ellipse">
              <a:avLst/>
            </a:prstGeom>
            <a:solidFill>
              <a:srgbClr val="95AAE7"/>
            </a:solidFill>
            <a:ln w="9525">
              <a:noFill/>
              <a:round/>
              <a:headEnd/>
              <a:tailEnd/>
            </a:ln>
          </p:spPr>
          <p:txBody>
            <a:bodyPr wrap="none" lIns="0" tIns="0" rIns="0" bIns="0">
              <a:spAutoFit/>
            </a:bodyPr>
            <a:lstStyle/>
            <a:p>
              <a:pPr eaLnBrk="0" hangingPunct="0"/>
              <a:endParaRPr lang="es-ES" dirty="0"/>
            </a:p>
          </p:txBody>
        </p:sp>
        <p:sp>
          <p:nvSpPr>
            <p:cNvPr id="39" name="Oval 88"/>
            <p:cNvSpPr>
              <a:spLocks noChangeArrowheads="1"/>
            </p:cNvSpPr>
            <p:nvPr/>
          </p:nvSpPr>
          <p:spPr bwMode="auto">
            <a:xfrm>
              <a:off x="579" y="2384"/>
              <a:ext cx="52" cy="52"/>
            </a:xfrm>
            <a:prstGeom prst="ellipse">
              <a:avLst/>
            </a:prstGeom>
            <a:solidFill>
              <a:srgbClr val="9903FD"/>
            </a:solidFill>
            <a:ln w="9525">
              <a:noFill/>
              <a:round/>
              <a:headEnd/>
              <a:tailEnd/>
            </a:ln>
          </p:spPr>
          <p:txBody>
            <a:bodyPr wrap="none" lIns="0" tIns="0" rIns="0" bIns="0">
              <a:spAutoFit/>
            </a:bodyPr>
            <a:lstStyle/>
            <a:p>
              <a:pPr eaLnBrk="0" hangingPunct="0"/>
              <a:endParaRPr lang="es-ES" dirty="0"/>
            </a:p>
          </p:txBody>
        </p:sp>
        <p:sp>
          <p:nvSpPr>
            <p:cNvPr id="40" name="Oval 89"/>
            <p:cNvSpPr>
              <a:spLocks noChangeArrowheads="1"/>
            </p:cNvSpPr>
            <p:nvPr/>
          </p:nvSpPr>
          <p:spPr bwMode="auto">
            <a:xfrm>
              <a:off x="1081" y="3006"/>
              <a:ext cx="52" cy="52"/>
            </a:xfrm>
            <a:prstGeom prst="ellipse">
              <a:avLst/>
            </a:prstGeom>
            <a:solidFill>
              <a:srgbClr val="9903FD"/>
            </a:solidFill>
            <a:ln w="9525">
              <a:noFill/>
              <a:round/>
              <a:headEnd/>
              <a:tailEnd/>
            </a:ln>
          </p:spPr>
          <p:txBody>
            <a:bodyPr wrap="none" lIns="0" tIns="0" rIns="0" bIns="0">
              <a:spAutoFit/>
            </a:bodyPr>
            <a:lstStyle/>
            <a:p>
              <a:pPr eaLnBrk="0" hangingPunct="0"/>
              <a:endParaRPr lang="es-ES" dirty="0"/>
            </a:p>
          </p:txBody>
        </p:sp>
        <p:grpSp>
          <p:nvGrpSpPr>
            <p:cNvPr id="41" name="Group 90"/>
            <p:cNvGrpSpPr>
              <a:grpSpLocks/>
            </p:cNvGrpSpPr>
            <p:nvPr/>
          </p:nvGrpSpPr>
          <p:grpSpPr bwMode="auto">
            <a:xfrm>
              <a:off x="690" y="2309"/>
              <a:ext cx="2262" cy="1096"/>
              <a:chOff x="690" y="2309"/>
              <a:chExt cx="2262" cy="1096"/>
            </a:xfrm>
          </p:grpSpPr>
          <p:sp>
            <p:nvSpPr>
              <p:cNvPr id="305" name="Freeform 91"/>
              <p:cNvSpPr>
                <a:spLocks/>
              </p:cNvSpPr>
              <p:nvPr/>
            </p:nvSpPr>
            <p:spPr bwMode="auto">
              <a:xfrm>
                <a:off x="690" y="2309"/>
                <a:ext cx="1095" cy="103"/>
              </a:xfrm>
              <a:custGeom>
                <a:avLst/>
                <a:gdLst>
                  <a:gd name="T0" fmla="*/ 0 w 1095"/>
                  <a:gd name="T1" fmla="*/ 211 h 211"/>
                  <a:gd name="T2" fmla="*/ 1095 w 1095"/>
                  <a:gd name="T3" fmla="*/ 211 h 211"/>
                  <a:gd name="T4" fmla="*/ 1095 w 1095"/>
                  <a:gd name="T5" fmla="*/ 0 h 211"/>
                  <a:gd name="T6" fmla="*/ 0 60000 65536"/>
                  <a:gd name="T7" fmla="*/ 0 60000 65536"/>
                  <a:gd name="T8" fmla="*/ 0 60000 65536"/>
                  <a:gd name="T9" fmla="*/ 0 w 1095"/>
                  <a:gd name="T10" fmla="*/ 0 h 211"/>
                  <a:gd name="T11" fmla="*/ 1095 w 1095"/>
                  <a:gd name="T12" fmla="*/ 211 h 211"/>
                </a:gdLst>
                <a:ahLst/>
                <a:cxnLst>
                  <a:cxn ang="T6">
                    <a:pos x="T0" y="T1"/>
                  </a:cxn>
                  <a:cxn ang="T7">
                    <a:pos x="T2" y="T3"/>
                  </a:cxn>
                  <a:cxn ang="T8">
                    <a:pos x="T4" y="T5"/>
                  </a:cxn>
                </a:cxnLst>
                <a:rect l="T9" t="T10" r="T11" b="T12"/>
                <a:pathLst>
                  <a:path w="1095" h="211">
                    <a:moveTo>
                      <a:pt x="0" y="211"/>
                    </a:moveTo>
                    <a:lnTo>
                      <a:pt x="1095" y="211"/>
                    </a:lnTo>
                    <a:lnTo>
                      <a:pt x="1095" y="0"/>
                    </a:lnTo>
                  </a:path>
                </a:pathLst>
              </a:custGeom>
              <a:noFill/>
              <a:ln w="635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306" name="Freeform 92"/>
              <p:cNvSpPr>
                <a:spLocks/>
              </p:cNvSpPr>
              <p:nvPr/>
            </p:nvSpPr>
            <p:spPr bwMode="auto">
              <a:xfrm>
                <a:off x="1197" y="2315"/>
                <a:ext cx="918" cy="717"/>
              </a:xfrm>
              <a:custGeom>
                <a:avLst/>
                <a:gdLst>
                  <a:gd name="T0" fmla="*/ 0 w 918"/>
                  <a:gd name="T1" fmla="*/ 706 h 707"/>
                  <a:gd name="T2" fmla="*/ 918 w 918"/>
                  <a:gd name="T3" fmla="*/ 707 h 707"/>
                  <a:gd name="T4" fmla="*/ 918 w 918"/>
                  <a:gd name="T5" fmla="*/ 0 h 707"/>
                  <a:gd name="T6" fmla="*/ 0 60000 65536"/>
                  <a:gd name="T7" fmla="*/ 0 60000 65536"/>
                  <a:gd name="T8" fmla="*/ 0 60000 65536"/>
                  <a:gd name="T9" fmla="*/ 0 w 918"/>
                  <a:gd name="T10" fmla="*/ 0 h 707"/>
                  <a:gd name="T11" fmla="*/ 918 w 918"/>
                  <a:gd name="T12" fmla="*/ 707 h 707"/>
                </a:gdLst>
                <a:ahLst/>
                <a:cxnLst>
                  <a:cxn ang="T6">
                    <a:pos x="T0" y="T1"/>
                  </a:cxn>
                  <a:cxn ang="T7">
                    <a:pos x="T2" y="T3"/>
                  </a:cxn>
                  <a:cxn ang="T8">
                    <a:pos x="T4" y="T5"/>
                  </a:cxn>
                </a:cxnLst>
                <a:rect l="T9" t="T10" r="T11" b="T12"/>
                <a:pathLst>
                  <a:path w="918" h="707">
                    <a:moveTo>
                      <a:pt x="0" y="706"/>
                    </a:moveTo>
                    <a:lnTo>
                      <a:pt x="918" y="707"/>
                    </a:lnTo>
                    <a:lnTo>
                      <a:pt x="918" y="0"/>
                    </a:lnTo>
                  </a:path>
                </a:pathLst>
              </a:custGeom>
              <a:noFill/>
              <a:ln w="635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307" name="Freeform 93"/>
              <p:cNvSpPr>
                <a:spLocks/>
              </p:cNvSpPr>
              <p:nvPr/>
            </p:nvSpPr>
            <p:spPr bwMode="auto">
              <a:xfrm>
                <a:off x="2286" y="2315"/>
                <a:ext cx="168" cy="1081"/>
              </a:xfrm>
              <a:custGeom>
                <a:avLst/>
                <a:gdLst>
                  <a:gd name="T0" fmla="*/ 0 w 168"/>
                  <a:gd name="T1" fmla="*/ 1081 h 1081"/>
                  <a:gd name="T2" fmla="*/ 2 w 168"/>
                  <a:gd name="T3" fmla="*/ 717 h 1081"/>
                  <a:gd name="T4" fmla="*/ 168 w 168"/>
                  <a:gd name="T5" fmla="*/ 717 h 1081"/>
                  <a:gd name="T6" fmla="*/ 168 w 168"/>
                  <a:gd name="T7" fmla="*/ 0 h 1081"/>
                  <a:gd name="T8" fmla="*/ 0 60000 65536"/>
                  <a:gd name="T9" fmla="*/ 0 60000 65536"/>
                  <a:gd name="T10" fmla="*/ 0 60000 65536"/>
                  <a:gd name="T11" fmla="*/ 0 60000 65536"/>
                  <a:gd name="T12" fmla="*/ 0 w 168"/>
                  <a:gd name="T13" fmla="*/ 0 h 1081"/>
                  <a:gd name="T14" fmla="*/ 168 w 168"/>
                  <a:gd name="T15" fmla="*/ 1081 h 1081"/>
                </a:gdLst>
                <a:ahLst/>
                <a:cxnLst>
                  <a:cxn ang="T8">
                    <a:pos x="T0" y="T1"/>
                  </a:cxn>
                  <a:cxn ang="T9">
                    <a:pos x="T2" y="T3"/>
                  </a:cxn>
                  <a:cxn ang="T10">
                    <a:pos x="T4" y="T5"/>
                  </a:cxn>
                  <a:cxn ang="T11">
                    <a:pos x="T6" y="T7"/>
                  </a:cxn>
                </a:cxnLst>
                <a:rect l="T12" t="T13" r="T14" b="T15"/>
                <a:pathLst>
                  <a:path w="168" h="1081">
                    <a:moveTo>
                      <a:pt x="0" y="1081"/>
                    </a:moveTo>
                    <a:lnTo>
                      <a:pt x="2" y="717"/>
                    </a:lnTo>
                    <a:lnTo>
                      <a:pt x="168" y="717"/>
                    </a:lnTo>
                    <a:lnTo>
                      <a:pt x="168" y="0"/>
                    </a:lnTo>
                  </a:path>
                </a:pathLst>
              </a:custGeom>
              <a:noFill/>
              <a:ln w="635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308" name="Freeform 94"/>
              <p:cNvSpPr>
                <a:spLocks/>
              </p:cNvSpPr>
              <p:nvPr/>
            </p:nvSpPr>
            <p:spPr bwMode="auto">
              <a:xfrm>
                <a:off x="2787" y="2310"/>
                <a:ext cx="165" cy="1095"/>
              </a:xfrm>
              <a:custGeom>
                <a:avLst/>
                <a:gdLst>
                  <a:gd name="T0" fmla="*/ 165 w 165"/>
                  <a:gd name="T1" fmla="*/ 1095 h 1095"/>
                  <a:gd name="T2" fmla="*/ 165 w 165"/>
                  <a:gd name="T3" fmla="*/ 722 h 1095"/>
                  <a:gd name="T4" fmla="*/ 0 w 165"/>
                  <a:gd name="T5" fmla="*/ 722 h 1095"/>
                  <a:gd name="T6" fmla="*/ 0 w 165"/>
                  <a:gd name="T7" fmla="*/ 0 h 1095"/>
                  <a:gd name="T8" fmla="*/ 0 60000 65536"/>
                  <a:gd name="T9" fmla="*/ 0 60000 65536"/>
                  <a:gd name="T10" fmla="*/ 0 60000 65536"/>
                  <a:gd name="T11" fmla="*/ 0 60000 65536"/>
                  <a:gd name="T12" fmla="*/ 0 w 165"/>
                  <a:gd name="T13" fmla="*/ 0 h 1095"/>
                  <a:gd name="T14" fmla="*/ 165 w 165"/>
                  <a:gd name="T15" fmla="*/ 1095 h 1095"/>
                </a:gdLst>
                <a:ahLst/>
                <a:cxnLst>
                  <a:cxn ang="T8">
                    <a:pos x="T0" y="T1"/>
                  </a:cxn>
                  <a:cxn ang="T9">
                    <a:pos x="T2" y="T3"/>
                  </a:cxn>
                  <a:cxn ang="T10">
                    <a:pos x="T4" y="T5"/>
                  </a:cxn>
                  <a:cxn ang="T11">
                    <a:pos x="T6" y="T7"/>
                  </a:cxn>
                </a:cxnLst>
                <a:rect l="T12" t="T13" r="T14" b="T15"/>
                <a:pathLst>
                  <a:path w="165" h="1095">
                    <a:moveTo>
                      <a:pt x="165" y="1095"/>
                    </a:moveTo>
                    <a:lnTo>
                      <a:pt x="165" y="722"/>
                    </a:lnTo>
                    <a:lnTo>
                      <a:pt x="0" y="722"/>
                    </a:lnTo>
                    <a:lnTo>
                      <a:pt x="0" y="0"/>
                    </a:lnTo>
                  </a:path>
                </a:pathLst>
              </a:custGeom>
              <a:noFill/>
              <a:ln w="6350" cap="rnd" cmpd="sng">
                <a:solidFill>
                  <a:srgbClr val="0000FF"/>
                </a:solidFill>
                <a:prstDash val="solid"/>
                <a:round/>
                <a:headEnd type="none" w="sm" len="sm"/>
                <a:tailEnd type="none" w="sm" len="sm"/>
              </a:ln>
            </p:spPr>
            <p:txBody>
              <a:bodyPr wrap="none" lIns="0" tIns="0" rIns="0" bIns="0">
                <a:spAutoFit/>
              </a:bodyPr>
              <a:lstStyle/>
              <a:p>
                <a:endParaRPr lang="es-ES" dirty="0"/>
              </a:p>
            </p:txBody>
          </p:sp>
        </p:grpSp>
        <p:grpSp>
          <p:nvGrpSpPr>
            <p:cNvPr id="42" name="Group 95"/>
            <p:cNvGrpSpPr>
              <a:grpSpLocks/>
            </p:cNvGrpSpPr>
            <p:nvPr/>
          </p:nvGrpSpPr>
          <p:grpSpPr bwMode="auto">
            <a:xfrm>
              <a:off x="792" y="657"/>
              <a:ext cx="1933" cy="1474"/>
              <a:chOff x="792" y="657"/>
              <a:chExt cx="1933" cy="1474"/>
            </a:xfrm>
          </p:grpSpPr>
          <p:sp>
            <p:nvSpPr>
              <p:cNvPr id="301" name="Line 96"/>
              <p:cNvSpPr>
                <a:spLocks noChangeShapeType="1"/>
              </p:cNvSpPr>
              <p:nvPr/>
            </p:nvSpPr>
            <p:spPr bwMode="auto">
              <a:xfrm flipV="1">
                <a:off x="2407" y="1636"/>
                <a:ext cx="0" cy="495"/>
              </a:xfrm>
              <a:prstGeom prst="line">
                <a:avLst/>
              </a:prstGeom>
              <a:noFill/>
              <a:ln w="6350">
                <a:solidFill>
                  <a:srgbClr val="95AAE7"/>
                </a:solidFill>
                <a:round/>
                <a:headEnd type="none" w="sm" len="sm"/>
                <a:tailEnd type="none" w="sm" len="sm"/>
              </a:ln>
            </p:spPr>
            <p:txBody>
              <a:bodyPr wrap="none" lIns="0" tIns="0" rIns="0" bIns="0">
                <a:spAutoFit/>
              </a:bodyPr>
              <a:lstStyle/>
              <a:p>
                <a:endParaRPr lang="es-ES" dirty="0"/>
              </a:p>
            </p:txBody>
          </p:sp>
          <p:sp>
            <p:nvSpPr>
              <p:cNvPr id="302" name="Line 97"/>
              <p:cNvSpPr>
                <a:spLocks noChangeShapeType="1"/>
              </p:cNvSpPr>
              <p:nvPr/>
            </p:nvSpPr>
            <p:spPr bwMode="auto">
              <a:xfrm flipV="1">
                <a:off x="1733" y="1636"/>
                <a:ext cx="0" cy="495"/>
              </a:xfrm>
              <a:prstGeom prst="line">
                <a:avLst/>
              </a:prstGeom>
              <a:noFill/>
              <a:ln w="6350">
                <a:solidFill>
                  <a:srgbClr val="95AAE7"/>
                </a:solidFill>
                <a:round/>
                <a:headEnd type="none" w="sm" len="sm"/>
                <a:tailEnd type="none" w="sm" len="sm"/>
              </a:ln>
            </p:spPr>
            <p:txBody>
              <a:bodyPr wrap="none" lIns="0" tIns="0" rIns="0" bIns="0">
                <a:spAutoFit/>
              </a:bodyPr>
              <a:lstStyle/>
              <a:p>
                <a:endParaRPr lang="es-ES" dirty="0"/>
              </a:p>
            </p:txBody>
          </p:sp>
          <p:sp>
            <p:nvSpPr>
              <p:cNvPr id="303" name="Line 98"/>
              <p:cNvSpPr>
                <a:spLocks noChangeShapeType="1"/>
              </p:cNvSpPr>
              <p:nvPr/>
            </p:nvSpPr>
            <p:spPr bwMode="auto">
              <a:xfrm flipV="1">
                <a:off x="2075" y="1636"/>
                <a:ext cx="0" cy="495"/>
              </a:xfrm>
              <a:prstGeom prst="line">
                <a:avLst/>
              </a:prstGeom>
              <a:noFill/>
              <a:ln w="6350">
                <a:solidFill>
                  <a:srgbClr val="95AAE7"/>
                </a:solidFill>
                <a:round/>
                <a:headEnd type="none" w="sm" len="sm"/>
                <a:tailEnd type="none" w="sm" len="sm"/>
              </a:ln>
            </p:spPr>
            <p:txBody>
              <a:bodyPr wrap="none" lIns="0" tIns="0" rIns="0" bIns="0">
                <a:spAutoFit/>
              </a:bodyPr>
              <a:lstStyle/>
              <a:p>
                <a:endParaRPr lang="es-ES" dirty="0"/>
              </a:p>
            </p:txBody>
          </p:sp>
          <p:sp>
            <p:nvSpPr>
              <p:cNvPr id="304" name="Freeform 99"/>
              <p:cNvSpPr>
                <a:spLocks/>
              </p:cNvSpPr>
              <p:nvPr/>
            </p:nvSpPr>
            <p:spPr bwMode="auto">
              <a:xfrm>
                <a:off x="792" y="657"/>
                <a:ext cx="1933" cy="1467"/>
              </a:xfrm>
              <a:custGeom>
                <a:avLst/>
                <a:gdLst>
                  <a:gd name="T0" fmla="*/ 120 w 1933"/>
                  <a:gd name="T1" fmla="*/ 69 h 1467"/>
                  <a:gd name="T2" fmla="*/ 120 w 1933"/>
                  <a:gd name="T3" fmla="*/ 0 h 1467"/>
                  <a:gd name="T4" fmla="*/ 0 w 1933"/>
                  <a:gd name="T5" fmla="*/ 0 h 1467"/>
                  <a:gd name="T6" fmla="*/ 0 w 1933"/>
                  <a:gd name="T7" fmla="*/ 974 h 1467"/>
                  <a:gd name="T8" fmla="*/ 1933 w 1933"/>
                  <a:gd name="T9" fmla="*/ 974 h 1467"/>
                  <a:gd name="T10" fmla="*/ 1933 w 1933"/>
                  <a:gd name="T11" fmla="*/ 1467 h 1467"/>
                  <a:gd name="T12" fmla="*/ 0 60000 65536"/>
                  <a:gd name="T13" fmla="*/ 0 60000 65536"/>
                  <a:gd name="T14" fmla="*/ 0 60000 65536"/>
                  <a:gd name="T15" fmla="*/ 0 60000 65536"/>
                  <a:gd name="T16" fmla="*/ 0 60000 65536"/>
                  <a:gd name="T17" fmla="*/ 0 60000 65536"/>
                  <a:gd name="T18" fmla="*/ 0 w 1933"/>
                  <a:gd name="T19" fmla="*/ 0 h 1467"/>
                  <a:gd name="T20" fmla="*/ 1933 w 1933"/>
                  <a:gd name="T21" fmla="*/ 1467 h 1467"/>
                </a:gdLst>
                <a:ahLst/>
                <a:cxnLst>
                  <a:cxn ang="T12">
                    <a:pos x="T0" y="T1"/>
                  </a:cxn>
                  <a:cxn ang="T13">
                    <a:pos x="T2" y="T3"/>
                  </a:cxn>
                  <a:cxn ang="T14">
                    <a:pos x="T4" y="T5"/>
                  </a:cxn>
                  <a:cxn ang="T15">
                    <a:pos x="T6" y="T7"/>
                  </a:cxn>
                  <a:cxn ang="T16">
                    <a:pos x="T8" y="T9"/>
                  </a:cxn>
                  <a:cxn ang="T17">
                    <a:pos x="T10" y="T11"/>
                  </a:cxn>
                </a:cxnLst>
                <a:rect l="T18" t="T19" r="T20" b="T21"/>
                <a:pathLst>
                  <a:path w="1933" h="1467">
                    <a:moveTo>
                      <a:pt x="120" y="69"/>
                    </a:moveTo>
                    <a:lnTo>
                      <a:pt x="120" y="0"/>
                    </a:lnTo>
                    <a:lnTo>
                      <a:pt x="0" y="0"/>
                    </a:lnTo>
                    <a:lnTo>
                      <a:pt x="0" y="974"/>
                    </a:lnTo>
                    <a:lnTo>
                      <a:pt x="1933" y="974"/>
                    </a:lnTo>
                    <a:lnTo>
                      <a:pt x="1933" y="1467"/>
                    </a:lnTo>
                  </a:path>
                </a:pathLst>
              </a:custGeom>
              <a:noFill/>
              <a:ln w="6350" cap="rnd" cmpd="sng">
                <a:solidFill>
                  <a:srgbClr val="95AAE7"/>
                </a:solidFill>
                <a:prstDash val="solid"/>
                <a:round/>
                <a:headEnd type="none" w="sm" len="sm"/>
                <a:tailEnd type="none" w="sm" len="sm"/>
              </a:ln>
            </p:spPr>
            <p:txBody>
              <a:bodyPr wrap="none" lIns="0" tIns="0" rIns="0" bIns="0">
                <a:spAutoFit/>
              </a:bodyPr>
              <a:lstStyle/>
              <a:p>
                <a:endParaRPr lang="es-ES" dirty="0"/>
              </a:p>
            </p:txBody>
          </p:sp>
        </p:grpSp>
        <p:grpSp>
          <p:nvGrpSpPr>
            <p:cNvPr id="43" name="Group 100"/>
            <p:cNvGrpSpPr>
              <a:grpSpLocks/>
            </p:cNvGrpSpPr>
            <p:nvPr/>
          </p:nvGrpSpPr>
          <p:grpSpPr bwMode="auto">
            <a:xfrm>
              <a:off x="4764" y="1694"/>
              <a:ext cx="1181" cy="1557"/>
              <a:chOff x="4764" y="1694"/>
              <a:chExt cx="1181" cy="1557"/>
            </a:xfrm>
          </p:grpSpPr>
          <p:sp>
            <p:nvSpPr>
              <p:cNvPr id="289" name="Rectangle 101"/>
              <p:cNvSpPr>
                <a:spLocks noChangeArrowheads="1"/>
              </p:cNvSpPr>
              <p:nvPr/>
            </p:nvSpPr>
            <p:spPr bwMode="auto">
              <a:xfrm>
                <a:off x="4769" y="1694"/>
                <a:ext cx="1176" cy="1306"/>
              </a:xfrm>
              <a:prstGeom prst="rect">
                <a:avLst/>
              </a:prstGeom>
              <a:solidFill>
                <a:schemeClr val="bg1"/>
              </a:solidFill>
              <a:ln w="12700">
                <a:solidFill>
                  <a:schemeClr val="tx1"/>
                </a:solidFill>
                <a:prstDash val="lgDashDot"/>
                <a:miter lim="800000"/>
                <a:headEnd/>
                <a:tailEnd/>
              </a:ln>
            </p:spPr>
            <p:txBody>
              <a:bodyPr wrap="none" lIns="0" tIns="0" rIns="0" bIns="0">
                <a:spAutoFit/>
              </a:bodyPr>
              <a:lstStyle/>
              <a:p>
                <a:pPr eaLnBrk="0" hangingPunct="0"/>
                <a:endParaRPr lang="es-ES" dirty="0"/>
              </a:p>
            </p:txBody>
          </p:sp>
          <p:sp>
            <p:nvSpPr>
              <p:cNvPr id="290" name="Freeform 102"/>
              <p:cNvSpPr>
                <a:spLocks/>
              </p:cNvSpPr>
              <p:nvPr/>
            </p:nvSpPr>
            <p:spPr bwMode="auto">
              <a:xfrm>
                <a:off x="5063" y="2186"/>
                <a:ext cx="604" cy="582"/>
              </a:xfrm>
              <a:custGeom>
                <a:avLst/>
                <a:gdLst>
                  <a:gd name="T0" fmla="*/ 0 w 604"/>
                  <a:gd name="T1" fmla="*/ 0 h 582"/>
                  <a:gd name="T2" fmla="*/ 0 w 604"/>
                  <a:gd name="T3" fmla="*/ 581 h 582"/>
                  <a:gd name="T4" fmla="*/ 603 w 604"/>
                  <a:gd name="T5" fmla="*/ 581 h 582"/>
                  <a:gd name="T6" fmla="*/ 603 w 604"/>
                  <a:gd name="T7" fmla="*/ 429 h 582"/>
                  <a:gd name="T8" fmla="*/ 0 60000 65536"/>
                  <a:gd name="T9" fmla="*/ 0 60000 65536"/>
                  <a:gd name="T10" fmla="*/ 0 60000 65536"/>
                  <a:gd name="T11" fmla="*/ 0 60000 65536"/>
                  <a:gd name="T12" fmla="*/ 0 w 604"/>
                  <a:gd name="T13" fmla="*/ 0 h 582"/>
                  <a:gd name="T14" fmla="*/ 604 w 604"/>
                  <a:gd name="T15" fmla="*/ 582 h 582"/>
                </a:gdLst>
                <a:ahLst/>
                <a:cxnLst>
                  <a:cxn ang="T8">
                    <a:pos x="T0" y="T1"/>
                  </a:cxn>
                  <a:cxn ang="T9">
                    <a:pos x="T2" y="T3"/>
                  </a:cxn>
                  <a:cxn ang="T10">
                    <a:pos x="T4" y="T5"/>
                  </a:cxn>
                  <a:cxn ang="T11">
                    <a:pos x="T6" y="T7"/>
                  </a:cxn>
                </a:cxnLst>
                <a:rect l="T12" t="T13" r="T14" b="T15"/>
                <a:pathLst>
                  <a:path w="604" h="582">
                    <a:moveTo>
                      <a:pt x="0" y="0"/>
                    </a:moveTo>
                    <a:lnTo>
                      <a:pt x="0" y="581"/>
                    </a:lnTo>
                    <a:lnTo>
                      <a:pt x="603" y="581"/>
                    </a:lnTo>
                    <a:lnTo>
                      <a:pt x="603" y="429"/>
                    </a:lnTo>
                  </a:path>
                </a:pathLst>
              </a:custGeom>
              <a:noFill/>
              <a:ln w="635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291" name="Line 103"/>
              <p:cNvSpPr>
                <a:spLocks noChangeShapeType="1"/>
              </p:cNvSpPr>
              <p:nvPr/>
            </p:nvSpPr>
            <p:spPr bwMode="auto">
              <a:xfrm>
                <a:off x="5364" y="2763"/>
                <a:ext cx="0" cy="200"/>
              </a:xfrm>
              <a:prstGeom prst="line">
                <a:avLst/>
              </a:prstGeom>
              <a:noFill/>
              <a:ln w="6350">
                <a:solidFill>
                  <a:srgbClr val="0000FF"/>
                </a:solidFill>
                <a:round/>
                <a:headEnd type="none" w="sm" len="sm"/>
                <a:tailEnd type="none" w="sm" len="sm"/>
              </a:ln>
            </p:spPr>
            <p:txBody>
              <a:bodyPr wrap="none" lIns="0" tIns="0" rIns="0" bIns="0">
                <a:spAutoFit/>
              </a:bodyPr>
              <a:lstStyle/>
              <a:p>
                <a:endParaRPr lang="es-ES" dirty="0"/>
              </a:p>
            </p:txBody>
          </p:sp>
          <p:sp>
            <p:nvSpPr>
              <p:cNvPr id="292" name="Line 104"/>
              <p:cNvSpPr>
                <a:spLocks noChangeShapeType="1"/>
              </p:cNvSpPr>
              <p:nvPr/>
            </p:nvSpPr>
            <p:spPr bwMode="auto">
              <a:xfrm>
                <a:off x="5066" y="1721"/>
                <a:ext cx="0" cy="226"/>
              </a:xfrm>
              <a:prstGeom prst="line">
                <a:avLst/>
              </a:prstGeom>
              <a:noFill/>
              <a:ln w="6350">
                <a:solidFill>
                  <a:srgbClr val="95AAE7"/>
                </a:solidFill>
                <a:round/>
                <a:headEnd type="stealth" w="med" len="lg"/>
                <a:tailEnd type="none" w="sm" len="sm"/>
              </a:ln>
            </p:spPr>
            <p:txBody>
              <a:bodyPr wrap="none" lIns="0" tIns="0" rIns="0" bIns="0">
                <a:spAutoFit/>
              </a:bodyPr>
              <a:lstStyle/>
              <a:p>
                <a:endParaRPr lang="es-ES" dirty="0"/>
              </a:p>
            </p:txBody>
          </p:sp>
          <p:sp>
            <p:nvSpPr>
              <p:cNvPr id="293" name="Line 105"/>
              <p:cNvSpPr>
                <a:spLocks noChangeShapeType="1"/>
              </p:cNvSpPr>
              <p:nvPr/>
            </p:nvSpPr>
            <p:spPr bwMode="auto">
              <a:xfrm>
                <a:off x="5669" y="1720"/>
                <a:ext cx="0" cy="654"/>
              </a:xfrm>
              <a:prstGeom prst="line">
                <a:avLst/>
              </a:prstGeom>
              <a:noFill/>
              <a:ln w="25400">
                <a:solidFill>
                  <a:srgbClr val="0000FF"/>
                </a:solidFill>
                <a:round/>
                <a:headEnd type="none" w="sm" len="sm"/>
                <a:tailEnd type="stealth" w="med" len="lg"/>
              </a:ln>
            </p:spPr>
            <p:txBody>
              <a:bodyPr wrap="none" lIns="0" tIns="0" rIns="0" bIns="0">
                <a:spAutoFit/>
              </a:bodyPr>
              <a:lstStyle/>
              <a:p>
                <a:endParaRPr lang="es-ES" dirty="0"/>
              </a:p>
            </p:txBody>
          </p:sp>
          <p:sp>
            <p:nvSpPr>
              <p:cNvPr id="294" name="Oval 106"/>
              <p:cNvSpPr>
                <a:spLocks noChangeArrowheads="1"/>
              </p:cNvSpPr>
              <p:nvPr/>
            </p:nvSpPr>
            <p:spPr bwMode="auto">
              <a:xfrm>
                <a:off x="5339" y="2742"/>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295" name="Rectangle 107"/>
              <p:cNvSpPr>
                <a:spLocks noChangeArrowheads="1"/>
              </p:cNvSpPr>
              <p:nvPr/>
            </p:nvSpPr>
            <p:spPr bwMode="auto">
              <a:xfrm>
                <a:off x="4764" y="3041"/>
                <a:ext cx="592" cy="155"/>
              </a:xfrm>
              <a:prstGeom prst="rect">
                <a:avLst/>
              </a:prstGeom>
              <a:solidFill>
                <a:srgbClr val="CECED6"/>
              </a:solidFill>
              <a:ln w="9525">
                <a:noFill/>
                <a:miter lim="800000"/>
                <a:headEnd/>
                <a:tailEnd/>
              </a:ln>
            </p:spPr>
            <p:txBody>
              <a:bodyPr wrap="none" lIns="0" tIns="0" rIns="0" bIns="0">
                <a:spAutoFit/>
              </a:bodyPr>
              <a:lstStyle/>
              <a:p>
                <a:pPr marL="668338" indent="-668338" defTabSz="801688" eaLnBrk="0" hangingPunct="0">
                  <a:lnSpc>
                    <a:spcPct val="80000"/>
                  </a:lnSpc>
                </a:pPr>
                <a:r>
                  <a:rPr lang="en-US" sz="1600" b="0" dirty="0">
                    <a:latin typeface="Arial" charset="0"/>
                  </a:rPr>
                  <a:t>Detalle:</a:t>
                </a:r>
                <a:r>
                  <a:rPr lang="en-US" sz="1800" b="0" dirty="0">
                    <a:latin typeface="Arial" charset="0"/>
                  </a:rPr>
                  <a:t>	</a:t>
                </a:r>
              </a:p>
            </p:txBody>
          </p:sp>
          <p:sp>
            <p:nvSpPr>
              <p:cNvPr id="296" name="Rectangle 108"/>
              <p:cNvSpPr>
                <a:spLocks noChangeArrowheads="1"/>
              </p:cNvSpPr>
              <p:nvPr/>
            </p:nvSpPr>
            <p:spPr bwMode="auto">
              <a:xfrm>
                <a:off x="5398" y="3060"/>
                <a:ext cx="182"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297" name="Rectangle 109"/>
              <p:cNvSpPr>
                <a:spLocks noChangeArrowheads="1"/>
              </p:cNvSpPr>
              <p:nvPr/>
            </p:nvSpPr>
            <p:spPr bwMode="auto">
              <a:xfrm>
                <a:off x="5454" y="3097"/>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298" name="Freeform 110"/>
              <p:cNvSpPr>
                <a:spLocks/>
              </p:cNvSpPr>
              <p:nvPr/>
            </p:nvSpPr>
            <p:spPr bwMode="auto">
              <a:xfrm>
                <a:off x="5399" y="3066"/>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chemeClr val="tx1"/>
                </a:solidFill>
                <a:prstDash val="solid"/>
                <a:round/>
                <a:headEnd type="none" w="sm" len="sm"/>
                <a:tailEnd type="none" w="sm" len="sm"/>
              </a:ln>
            </p:spPr>
            <p:txBody>
              <a:bodyPr wrap="none" lIns="0" tIns="0" rIns="0" bIns="0">
                <a:spAutoFit/>
              </a:bodyPr>
              <a:lstStyle/>
              <a:p>
                <a:endParaRPr lang="es-ES" dirty="0"/>
              </a:p>
            </p:txBody>
          </p:sp>
          <p:sp>
            <p:nvSpPr>
              <p:cNvPr id="299" name="Rectangle 111"/>
              <p:cNvSpPr>
                <a:spLocks noChangeArrowheads="1"/>
              </p:cNvSpPr>
              <p:nvPr/>
            </p:nvSpPr>
            <p:spPr bwMode="auto">
              <a:xfrm>
                <a:off x="4826" y="2209"/>
                <a:ext cx="208" cy="173"/>
              </a:xfrm>
              <a:prstGeom prst="rect">
                <a:avLst/>
              </a:prstGeom>
              <a:noFill/>
              <a:ln w="9525">
                <a:noFill/>
                <a:miter lim="800000"/>
                <a:headEnd/>
                <a:tailEnd/>
              </a:ln>
            </p:spPr>
            <p:txBody>
              <a:bodyPr wrap="none" lIns="0" tIns="0" rIns="0" bIns="0">
                <a:spAutoFit/>
              </a:bodyPr>
              <a:lstStyle/>
              <a:p>
                <a:pPr defTabSz="801688" eaLnBrk="0" hangingPunct="0"/>
                <a:r>
                  <a:rPr lang="en-US" sz="1600" b="0" dirty="0">
                    <a:latin typeface="Arial" charset="0"/>
                  </a:rPr>
                  <a:t>OV</a:t>
                </a:r>
              </a:p>
            </p:txBody>
          </p:sp>
          <p:sp>
            <p:nvSpPr>
              <p:cNvPr id="300" name="Rectangle 112"/>
              <p:cNvSpPr>
                <a:spLocks noChangeArrowheads="1"/>
              </p:cNvSpPr>
              <p:nvPr/>
            </p:nvSpPr>
            <p:spPr bwMode="auto">
              <a:xfrm>
                <a:off x="5729" y="2649"/>
                <a:ext cx="139" cy="163"/>
              </a:xfrm>
              <a:prstGeom prst="rect">
                <a:avLst/>
              </a:prstGeom>
              <a:solidFill>
                <a:srgbClr val="FFFF99"/>
              </a:solidFill>
              <a:ln w="9525">
                <a:noFill/>
                <a:miter lim="800000"/>
                <a:headEnd/>
                <a:tailEnd/>
              </a:ln>
            </p:spPr>
            <p:txBody>
              <a:bodyPr wrap="none" lIns="0" tIns="0" rIns="0" bIns="0">
                <a:spAutoFit/>
              </a:bodyPr>
              <a:lstStyle/>
              <a:p>
                <a:pPr defTabSz="801688" eaLnBrk="0" hangingPunct="0"/>
                <a:r>
                  <a:rPr lang="en-US" sz="1600" b="0" dirty="0">
                    <a:latin typeface="Arial" charset="0"/>
                  </a:rPr>
                  <a:t>IV</a:t>
                </a:r>
              </a:p>
            </p:txBody>
          </p:sp>
        </p:grpSp>
        <p:sp>
          <p:nvSpPr>
            <p:cNvPr id="44" name="Freeform 113"/>
            <p:cNvSpPr>
              <a:spLocks noChangeArrowheads="1"/>
            </p:cNvSpPr>
            <p:nvPr/>
          </p:nvSpPr>
          <p:spPr bwMode="auto">
            <a:xfrm>
              <a:off x="3107" y="1997"/>
              <a:ext cx="235" cy="496"/>
            </a:xfrm>
            <a:custGeom>
              <a:avLst/>
              <a:gdLst>
                <a:gd name="T0" fmla="*/ 0 w 235"/>
                <a:gd name="T1" fmla="*/ 0 h 496"/>
                <a:gd name="T2" fmla="*/ 0 w 235"/>
                <a:gd name="T3" fmla="*/ 496 h 496"/>
                <a:gd name="T4" fmla="*/ 235 w 235"/>
                <a:gd name="T5" fmla="*/ 496 h 496"/>
                <a:gd name="T6" fmla="*/ 235 w 235"/>
                <a:gd name="T7" fmla="*/ 442 h 496"/>
                <a:gd name="T8" fmla="*/ 0 60000 65536"/>
                <a:gd name="T9" fmla="*/ 0 60000 65536"/>
                <a:gd name="T10" fmla="*/ 0 60000 65536"/>
                <a:gd name="T11" fmla="*/ 0 60000 65536"/>
                <a:gd name="T12" fmla="*/ 0 w 235"/>
                <a:gd name="T13" fmla="*/ 0 h 496"/>
                <a:gd name="T14" fmla="*/ 235 w 235"/>
                <a:gd name="T15" fmla="*/ 496 h 496"/>
              </a:gdLst>
              <a:ahLst/>
              <a:cxnLst>
                <a:cxn ang="T8">
                  <a:pos x="T0" y="T1"/>
                </a:cxn>
                <a:cxn ang="T9">
                  <a:pos x="T2" y="T3"/>
                </a:cxn>
                <a:cxn ang="T10">
                  <a:pos x="T4" y="T5"/>
                </a:cxn>
                <a:cxn ang="T11">
                  <a:pos x="T6" y="T7"/>
                </a:cxn>
              </a:cxnLst>
              <a:rect l="T12" t="T13" r="T14" b="T15"/>
              <a:pathLst>
                <a:path w="235" h="496">
                  <a:moveTo>
                    <a:pt x="0" y="0"/>
                  </a:moveTo>
                  <a:lnTo>
                    <a:pt x="0" y="496"/>
                  </a:lnTo>
                  <a:lnTo>
                    <a:pt x="235" y="496"/>
                  </a:lnTo>
                  <a:lnTo>
                    <a:pt x="235" y="442"/>
                  </a:lnTo>
                </a:path>
              </a:pathLst>
            </a:custGeom>
            <a:noFill/>
            <a:ln w="6350" cmpd="sng">
              <a:solidFill>
                <a:srgbClr val="0000FF"/>
              </a:solidFill>
              <a:round/>
              <a:headEnd type="none" w="sm" len="sm"/>
              <a:tailEnd type="none" w="sm" len="sm"/>
            </a:ln>
          </p:spPr>
          <p:txBody>
            <a:bodyPr wrap="none" lIns="0" tIns="0" rIns="0" bIns="0">
              <a:spAutoFit/>
            </a:bodyPr>
            <a:lstStyle/>
            <a:p>
              <a:endParaRPr lang="es-ES" dirty="0"/>
            </a:p>
          </p:txBody>
        </p:sp>
        <p:sp>
          <p:nvSpPr>
            <p:cNvPr id="45" name="Line 114"/>
            <p:cNvSpPr>
              <a:spLocks noChangeShapeType="1"/>
            </p:cNvSpPr>
            <p:nvPr/>
          </p:nvSpPr>
          <p:spPr bwMode="auto">
            <a:xfrm>
              <a:off x="3107" y="2071"/>
              <a:ext cx="427" cy="0"/>
            </a:xfrm>
            <a:prstGeom prst="line">
              <a:avLst/>
            </a:prstGeom>
            <a:noFill/>
            <a:ln w="6350">
              <a:solidFill>
                <a:srgbClr val="0000FF"/>
              </a:solidFill>
              <a:round/>
              <a:headEnd type="none" w="sm" len="sm"/>
              <a:tailEnd type="none" w="sm" len="sm"/>
            </a:ln>
          </p:spPr>
          <p:txBody>
            <a:bodyPr wrap="none" lIns="0" tIns="0" rIns="0" bIns="0">
              <a:spAutoFit/>
            </a:bodyPr>
            <a:lstStyle/>
            <a:p>
              <a:endParaRPr lang="es-ES" dirty="0"/>
            </a:p>
          </p:txBody>
        </p:sp>
        <p:grpSp>
          <p:nvGrpSpPr>
            <p:cNvPr id="46" name="Group 115"/>
            <p:cNvGrpSpPr>
              <a:grpSpLocks/>
            </p:cNvGrpSpPr>
            <p:nvPr/>
          </p:nvGrpSpPr>
          <p:grpSpPr bwMode="auto">
            <a:xfrm>
              <a:off x="3019" y="1815"/>
              <a:ext cx="411" cy="178"/>
              <a:chOff x="3019" y="1815"/>
              <a:chExt cx="411" cy="178"/>
            </a:xfrm>
          </p:grpSpPr>
          <p:grpSp>
            <p:nvGrpSpPr>
              <p:cNvPr id="281" name="Group 116"/>
              <p:cNvGrpSpPr>
                <a:grpSpLocks/>
              </p:cNvGrpSpPr>
              <p:nvPr/>
            </p:nvGrpSpPr>
            <p:grpSpPr bwMode="auto">
              <a:xfrm>
                <a:off x="3252" y="1815"/>
                <a:ext cx="178" cy="178"/>
                <a:chOff x="3252" y="1815"/>
                <a:chExt cx="178" cy="178"/>
              </a:xfrm>
            </p:grpSpPr>
            <p:sp>
              <p:nvSpPr>
                <p:cNvPr id="287" name="Oval 117"/>
                <p:cNvSpPr>
                  <a:spLocks noChangeArrowheads="1"/>
                </p:cNvSpPr>
                <p:nvPr/>
              </p:nvSpPr>
              <p:spPr bwMode="auto">
                <a:xfrm>
                  <a:off x="3252" y="1815"/>
                  <a:ext cx="178" cy="178"/>
                </a:xfrm>
                <a:prstGeom prst="ellipse">
                  <a:avLst/>
                </a:prstGeom>
                <a:solidFill>
                  <a:schemeClr val="accent1"/>
                </a:solidFill>
                <a:ln w="9525">
                  <a:solidFill>
                    <a:srgbClr val="DDDDDD"/>
                  </a:solidFill>
                  <a:round/>
                  <a:headEnd/>
                  <a:tailEnd/>
                </a:ln>
              </p:spPr>
              <p:txBody>
                <a:bodyPr wrap="none" lIns="0" tIns="0" rIns="0" bIns="0">
                  <a:spAutoFit/>
                </a:bodyPr>
                <a:lstStyle/>
                <a:p>
                  <a:pPr eaLnBrk="0" hangingPunct="0"/>
                  <a:endParaRPr lang="es-ES" dirty="0"/>
                </a:p>
              </p:txBody>
            </p:sp>
            <p:sp>
              <p:nvSpPr>
                <p:cNvPr id="288" name="Rectangle 118"/>
                <p:cNvSpPr>
                  <a:spLocks noChangeArrowheads="1"/>
                </p:cNvSpPr>
                <p:nvPr/>
              </p:nvSpPr>
              <p:spPr bwMode="auto">
                <a:xfrm>
                  <a:off x="3288" y="1833"/>
                  <a:ext cx="107" cy="154"/>
                </a:xfrm>
                <a:prstGeom prst="rect">
                  <a:avLst/>
                </a:prstGeom>
                <a:noFill/>
                <a:ln w="9525">
                  <a:noFill/>
                  <a:miter lim="800000"/>
                  <a:headEnd/>
                  <a:tailEnd/>
                </a:ln>
              </p:spPr>
              <p:txBody>
                <a:bodyPr wrap="none" lIns="0" tIns="0" rIns="0" bIns="0">
                  <a:spAutoFit/>
                </a:bodyPr>
                <a:lstStyle/>
                <a:p>
                  <a:pPr defTabSz="801688" eaLnBrk="0" hangingPunct="0"/>
                  <a:r>
                    <a:rPr lang="en-US" dirty="0">
                      <a:solidFill>
                        <a:srgbClr val="DDDDDD"/>
                      </a:solidFill>
                      <a:latin typeface="Arial" charset="0"/>
                    </a:rPr>
                    <a:t>M</a:t>
                  </a:r>
                </a:p>
              </p:txBody>
            </p:sp>
          </p:grpSp>
          <p:grpSp>
            <p:nvGrpSpPr>
              <p:cNvPr id="282" name="Group 119"/>
              <p:cNvGrpSpPr>
                <a:grpSpLocks/>
              </p:cNvGrpSpPr>
              <p:nvPr/>
            </p:nvGrpSpPr>
            <p:grpSpPr bwMode="auto">
              <a:xfrm>
                <a:off x="3019" y="1815"/>
                <a:ext cx="178" cy="178"/>
                <a:chOff x="3019" y="1815"/>
                <a:chExt cx="178" cy="178"/>
              </a:xfrm>
            </p:grpSpPr>
            <p:sp>
              <p:nvSpPr>
                <p:cNvPr id="285" name="Oval 120"/>
                <p:cNvSpPr>
                  <a:spLocks noChangeArrowheads="1"/>
                </p:cNvSpPr>
                <p:nvPr/>
              </p:nvSpPr>
              <p:spPr bwMode="auto">
                <a:xfrm>
                  <a:off x="3019" y="1815"/>
                  <a:ext cx="178" cy="178"/>
                </a:xfrm>
                <a:prstGeom prst="ellipse">
                  <a:avLst/>
                </a:prstGeom>
                <a:solidFill>
                  <a:schemeClr val="accent1"/>
                </a:solidFill>
                <a:ln w="9525">
                  <a:solidFill>
                    <a:srgbClr val="DDDDDD"/>
                  </a:solidFill>
                  <a:round/>
                  <a:headEnd/>
                  <a:tailEnd/>
                </a:ln>
              </p:spPr>
              <p:txBody>
                <a:bodyPr wrap="none" lIns="0" tIns="0" rIns="0" bIns="0">
                  <a:spAutoFit/>
                </a:bodyPr>
                <a:lstStyle/>
                <a:p>
                  <a:pPr eaLnBrk="0" hangingPunct="0"/>
                  <a:endParaRPr lang="es-ES" dirty="0"/>
                </a:p>
              </p:txBody>
            </p:sp>
            <p:sp>
              <p:nvSpPr>
                <p:cNvPr id="286" name="Freeform 121"/>
                <p:cNvSpPr>
                  <a:spLocks/>
                </p:cNvSpPr>
                <p:nvPr/>
              </p:nvSpPr>
              <p:spPr bwMode="auto">
                <a:xfrm>
                  <a:off x="3056" y="1916"/>
                  <a:ext cx="105" cy="70"/>
                </a:xfrm>
                <a:custGeom>
                  <a:avLst/>
                  <a:gdLst>
                    <a:gd name="T0" fmla="*/ 104 w 105"/>
                    <a:gd name="T1" fmla="*/ 0 h 70"/>
                    <a:gd name="T2" fmla="*/ 0 w 105"/>
                    <a:gd name="T3" fmla="*/ 0 h 70"/>
                    <a:gd name="T4" fmla="*/ 52 w 105"/>
                    <a:gd name="T5" fmla="*/ 69 h 70"/>
                    <a:gd name="T6" fmla="*/ 104 w 105"/>
                    <a:gd name="T7" fmla="*/ 0 h 70"/>
                    <a:gd name="T8" fmla="*/ 0 60000 65536"/>
                    <a:gd name="T9" fmla="*/ 0 60000 65536"/>
                    <a:gd name="T10" fmla="*/ 0 60000 65536"/>
                    <a:gd name="T11" fmla="*/ 0 60000 65536"/>
                    <a:gd name="T12" fmla="*/ 0 w 105"/>
                    <a:gd name="T13" fmla="*/ 0 h 70"/>
                    <a:gd name="T14" fmla="*/ 105 w 105"/>
                    <a:gd name="T15" fmla="*/ 70 h 70"/>
                  </a:gdLst>
                  <a:ahLst/>
                  <a:cxnLst>
                    <a:cxn ang="T8">
                      <a:pos x="T0" y="T1"/>
                    </a:cxn>
                    <a:cxn ang="T9">
                      <a:pos x="T2" y="T3"/>
                    </a:cxn>
                    <a:cxn ang="T10">
                      <a:pos x="T4" y="T5"/>
                    </a:cxn>
                    <a:cxn ang="T11">
                      <a:pos x="T6" y="T7"/>
                    </a:cxn>
                  </a:cxnLst>
                  <a:rect l="T12" t="T13" r="T14" b="T15"/>
                  <a:pathLst>
                    <a:path w="105" h="70">
                      <a:moveTo>
                        <a:pt x="104" y="0"/>
                      </a:moveTo>
                      <a:lnTo>
                        <a:pt x="0" y="0"/>
                      </a:lnTo>
                      <a:lnTo>
                        <a:pt x="52" y="69"/>
                      </a:lnTo>
                      <a:lnTo>
                        <a:pt x="104" y="0"/>
                      </a:lnTo>
                    </a:path>
                  </a:pathLst>
                </a:custGeom>
                <a:solidFill>
                  <a:srgbClr val="DDDDDD"/>
                </a:solidFill>
                <a:ln w="9525" cap="rnd">
                  <a:noFill/>
                  <a:round/>
                  <a:headEnd/>
                  <a:tailEnd/>
                </a:ln>
              </p:spPr>
              <p:txBody>
                <a:bodyPr wrap="none" lIns="0" tIns="0" rIns="0" bIns="0">
                  <a:spAutoFit/>
                </a:bodyPr>
                <a:lstStyle/>
                <a:p>
                  <a:endParaRPr lang="es-ES" dirty="0"/>
                </a:p>
              </p:txBody>
            </p:sp>
          </p:grpSp>
          <p:sp>
            <p:nvSpPr>
              <p:cNvPr id="283" name="Line 122"/>
              <p:cNvSpPr>
                <a:spLocks noChangeShapeType="1"/>
              </p:cNvSpPr>
              <p:nvPr/>
            </p:nvSpPr>
            <p:spPr bwMode="auto">
              <a:xfrm>
                <a:off x="3200" y="1886"/>
                <a:ext cx="51" cy="0"/>
              </a:xfrm>
              <a:prstGeom prst="line">
                <a:avLst/>
              </a:prstGeom>
              <a:noFill/>
              <a:ln w="12700">
                <a:solidFill>
                  <a:srgbClr val="DDDDDD"/>
                </a:solidFill>
                <a:round/>
                <a:headEnd type="none" w="sm" len="sm"/>
                <a:tailEnd type="none" w="sm" len="sm"/>
              </a:ln>
            </p:spPr>
            <p:txBody>
              <a:bodyPr wrap="none" lIns="0" tIns="0" rIns="0" bIns="0">
                <a:spAutoFit/>
              </a:bodyPr>
              <a:lstStyle/>
              <a:p>
                <a:endParaRPr lang="es-ES" dirty="0"/>
              </a:p>
            </p:txBody>
          </p:sp>
          <p:sp>
            <p:nvSpPr>
              <p:cNvPr id="284" name="Line 123"/>
              <p:cNvSpPr>
                <a:spLocks noChangeShapeType="1"/>
              </p:cNvSpPr>
              <p:nvPr/>
            </p:nvSpPr>
            <p:spPr bwMode="auto">
              <a:xfrm>
                <a:off x="3200" y="1919"/>
                <a:ext cx="51" cy="0"/>
              </a:xfrm>
              <a:prstGeom prst="line">
                <a:avLst/>
              </a:prstGeom>
              <a:noFill/>
              <a:ln w="12700">
                <a:solidFill>
                  <a:srgbClr val="DDDDDD"/>
                </a:solidFill>
                <a:round/>
                <a:headEnd type="none" w="sm" len="sm"/>
                <a:tailEnd type="none" w="sm" len="sm"/>
              </a:ln>
            </p:spPr>
            <p:txBody>
              <a:bodyPr wrap="none" lIns="0" tIns="0" rIns="0" bIns="0">
                <a:spAutoFit/>
              </a:bodyPr>
              <a:lstStyle/>
              <a:p>
                <a:endParaRPr lang="es-ES" dirty="0"/>
              </a:p>
            </p:txBody>
          </p:sp>
        </p:grpSp>
        <p:sp>
          <p:nvSpPr>
            <p:cNvPr id="47" name="Oval 124"/>
            <p:cNvSpPr>
              <a:spLocks noChangeArrowheads="1"/>
            </p:cNvSpPr>
            <p:nvPr/>
          </p:nvSpPr>
          <p:spPr bwMode="auto">
            <a:xfrm>
              <a:off x="3081" y="2043"/>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48" name="Freeform 125"/>
            <p:cNvSpPr>
              <a:spLocks/>
            </p:cNvSpPr>
            <p:nvPr/>
          </p:nvSpPr>
          <p:spPr bwMode="auto">
            <a:xfrm>
              <a:off x="848" y="896"/>
              <a:ext cx="2264" cy="917"/>
            </a:xfrm>
            <a:custGeom>
              <a:avLst/>
              <a:gdLst>
                <a:gd name="T0" fmla="*/ 0 w 2151"/>
                <a:gd name="T1" fmla="*/ 0 h 917"/>
                <a:gd name="T2" fmla="*/ 0 w 2151"/>
                <a:gd name="T3" fmla="*/ 697 h 917"/>
                <a:gd name="T4" fmla="*/ 2150 w 2151"/>
                <a:gd name="T5" fmla="*/ 697 h 917"/>
                <a:gd name="T6" fmla="*/ 2150 w 2151"/>
                <a:gd name="T7" fmla="*/ 916 h 917"/>
                <a:gd name="T8" fmla="*/ 0 60000 65536"/>
                <a:gd name="T9" fmla="*/ 0 60000 65536"/>
                <a:gd name="T10" fmla="*/ 0 60000 65536"/>
                <a:gd name="T11" fmla="*/ 0 60000 65536"/>
                <a:gd name="T12" fmla="*/ 0 w 2151"/>
                <a:gd name="T13" fmla="*/ 0 h 917"/>
                <a:gd name="T14" fmla="*/ 2151 w 2151"/>
                <a:gd name="T15" fmla="*/ 917 h 917"/>
              </a:gdLst>
              <a:ahLst/>
              <a:cxnLst>
                <a:cxn ang="T8">
                  <a:pos x="T0" y="T1"/>
                </a:cxn>
                <a:cxn ang="T9">
                  <a:pos x="T2" y="T3"/>
                </a:cxn>
                <a:cxn ang="T10">
                  <a:pos x="T4" y="T5"/>
                </a:cxn>
                <a:cxn ang="T11">
                  <a:pos x="T6" y="T7"/>
                </a:cxn>
              </a:cxnLst>
              <a:rect l="T12" t="T13" r="T14" b="T15"/>
              <a:pathLst>
                <a:path w="2151" h="917">
                  <a:moveTo>
                    <a:pt x="0" y="0"/>
                  </a:moveTo>
                  <a:lnTo>
                    <a:pt x="0" y="697"/>
                  </a:lnTo>
                  <a:lnTo>
                    <a:pt x="2150" y="697"/>
                  </a:lnTo>
                  <a:lnTo>
                    <a:pt x="2150" y="916"/>
                  </a:lnTo>
                </a:path>
              </a:pathLst>
            </a:custGeom>
            <a:noFill/>
            <a:ln w="6350" cap="rnd" cmpd="sng">
              <a:solidFill>
                <a:srgbClr val="95AAE7"/>
              </a:solidFill>
              <a:prstDash val="solid"/>
              <a:round/>
              <a:headEnd type="none" w="sm" len="sm"/>
              <a:tailEnd type="none" w="sm" len="sm"/>
            </a:ln>
          </p:spPr>
          <p:txBody>
            <a:bodyPr wrap="none" lIns="0" tIns="0" rIns="0" bIns="0">
              <a:spAutoFit/>
            </a:bodyPr>
            <a:lstStyle/>
            <a:p>
              <a:endParaRPr lang="es-ES" dirty="0"/>
            </a:p>
          </p:txBody>
        </p:sp>
        <p:grpSp>
          <p:nvGrpSpPr>
            <p:cNvPr id="49" name="Group 126"/>
            <p:cNvGrpSpPr>
              <a:grpSpLocks/>
            </p:cNvGrpSpPr>
            <p:nvPr/>
          </p:nvGrpSpPr>
          <p:grpSpPr bwMode="auto">
            <a:xfrm>
              <a:off x="3543" y="1957"/>
              <a:ext cx="184" cy="221"/>
              <a:chOff x="3543" y="1957"/>
              <a:chExt cx="184" cy="221"/>
            </a:xfrm>
          </p:grpSpPr>
          <p:sp>
            <p:nvSpPr>
              <p:cNvPr id="277" name="Rectangle 127"/>
              <p:cNvSpPr>
                <a:spLocks noChangeArrowheads="1"/>
              </p:cNvSpPr>
              <p:nvPr/>
            </p:nvSpPr>
            <p:spPr bwMode="auto">
              <a:xfrm>
                <a:off x="3543" y="1984"/>
                <a:ext cx="182" cy="181"/>
              </a:xfrm>
              <a:prstGeom prst="rect">
                <a:avLst/>
              </a:prstGeom>
              <a:solidFill>
                <a:srgbClr val="FFE173"/>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278" name="Line 128"/>
              <p:cNvSpPr>
                <a:spLocks noChangeShapeType="1"/>
              </p:cNvSpPr>
              <p:nvPr/>
            </p:nvSpPr>
            <p:spPr bwMode="auto">
              <a:xfrm flipV="1">
                <a:off x="3547" y="1989"/>
                <a:ext cx="171" cy="17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279" name="Rectangle 129"/>
              <p:cNvSpPr>
                <a:spLocks noChangeArrowheads="1"/>
              </p:cNvSpPr>
              <p:nvPr/>
            </p:nvSpPr>
            <p:spPr bwMode="auto">
              <a:xfrm>
                <a:off x="3551" y="1957"/>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280" name="Rectangle 130"/>
              <p:cNvSpPr>
                <a:spLocks noChangeArrowheads="1"/>
              </p:cNvSpPr>
              <p:nvPr/>
            </p:nvSpPr>
            <p:spPr bwMode="auto">
              <a:xfrm>
                <a:off x="3640" y="2034"/>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chemeClr val="hlink"/>
                    </a:solidFill>
                    <a:latin typeface="Arial" charset="0"/>
                  </a:rPr>
                  <a:t>U</a:t>
                </a:r>
              </a:p>
            </p:txBody>
          </p:sp>
        </p:grpSp>
        <p:sp>
          <p:nvSpPr>
            <p:cNvPr id="50" name="Freeform 131"/>
            <p:cNvSpPr>
              <a:spLocks noChangeArrowheads="1"/>
            </p:cNvSpPr>
            <p:nvPr/>
          </p:nvSpPr>
          <p:spPr bwMode="auto">
            <a:xfrm>
              <a:off x="1104" y="1760"/>
              <a:ext cx="2438" cy="1"/>
            </a:xfrm>
            <a:custGeom>
              <a:avLst/>
              <a:gdLst>
                <a:gd name="T0" fmla="*/ 0 w 2438"/>
                <a:gd name="T1" fmla="*/ 0 h 1"/>
                <a:gd name="T2" fmla="*/ 2438 w 2438"/>
                <a:gd name="T3" fmla="*/ 0 h 1"/>
                <a:gd name="T4" fmla="*/ 0 60000 65536"/>
                <a:gd name="T5" fmla="*/ 0 60000 65536"/>
                <a:gd name="T6" fmla="*/ 0 w 2438"/>
                <a:gd name="T7" fmla="*/ 0 h 1"/>
                <a:gd name="T8" fmla="*/ 2438 w 2438"/>
                <a:gd name="T9" fmla="*/ 1 h 1"/>
              </a:gdLst>
              <a:ahLst/>
              <a:cxnLst>
                <a:cxn ang="T4">
                  <a:pos x="T0" y="T1"/>
                </a:cxn>
                <a:cxn ang="T5">
                  <a:pos x="T2" y="T3"/>
                </a:cxn>
              </a:cxnLst>
              <a:rect l="T6" t="T7" r="T8" b="T9"/>
              <a:pathLst>
                <a:path w="2438" h="1">
                  <a:moveTo>
                    <a:pt x="0" y="0"/>
                  </a:moveTo>
                  <a:lnTo>
                    <a:pt x="2438" y="0"/>
                  </a:lnTo>
                </a:path>
              </a:pathLst>
            </a:custGeom>
            <a:noFill/>
            <a:ln w="6350">
              <a:solidFill>
                <a:srgbClr val="9801FF"/>
              </a:solidFill>
              <a:round/>
              <a:headEnd type="none" w="sm" len="sm"/>
              <a:tailEnd type="none" w="sm" len="sm"/>
            </a:ln>
          </p:spPr>
          <p:txBody>
            <a:bodyPr wrap="none" lIns="0" tIns="0" rIns="0" bIns="0">
              <a:spAutoFit/>
            </a:bodyPr>
            <a:lstStyle/>
            <a:p>
              <a:endParaRPr lang="es-ES" dirty="0"/>
            </a:p>
          </p:txBody>
        </p:sp>
        <p:sp>
          <p:nvSpPr>
            <p:cNvPr id="51" name="Oval 132"/>
            <p:cNvSpPr>
              <a:spLocks noChangeArrowheads="1"/>
            </p:cNvSpPr>
            <p:nvPr/>
          </p:nvSpPr>
          <p:spPr bwMode="auto">
            <a:xfrm>
              <a:off x="1078" y="1736"/>
              <a:ext cx="52" cy="52"/>
            </a:xfrm>
            <a:prstGeom prst="ellipse">
              <a:avLst/>
            </a:prstGeom>
            <a:solidFill>
              <a:srgbClr val="9903FD"/>
            </a:solidFill>
            <a:ln w="9525">
              <a:noFill/>
              <a:round/>
              <a:headEnd/>
              <a:tailEnd/>
            </a:ln>
          </p:spPr>
          <p:txBody>
            <a:bodyPr wrap="none" lIns="0" tIns="0" rIns="0" bIns="0">
              <a:spAutoFit/>
            </a:bodyPr>
            <a:lstStyle/>
            <a:p>
              <a:pPr eaLnBrk="0" hangingPunct="0"/>
              <a:endParaRPr lang="es-ES" dirty="0"/>
            </a:p>
          </p:txBody>
        </p:sp>
        <p:sp>
          <p:nvSpPr>
            <p:cNvPr id="52" name="Freeform 133"/>
            <p:cNvSpPr>
              <a:spLocks noChangeArrowheads="1"/>
            </p:cNvSpPr>
            <p:nvPr/>
          </p:nvSpPr>
          <p:spPr bwMode="auto">
            <a:xfrm>
              <a:off x="1104" y="1122"/>
              <a:ext cx="2" cy="932"/>
            </a:xfrm>
            <a:custGeom>
              <a:avLst/>
              <a:gdLst>
                <a:gd name="T0" fmla="*/ 0 w 2"/>
                <a:gd name="T1" fmla="*/ 932 h 932"/>
                <a:gd name="T2" fmla="*/ 2 w 2"/>
                <a:gd name="T3" fmla="*/ 0 h 932"/>
                <a:gd name="T4" fmla="*/ 0 60000 65536"/>
                <a:gd name="T5" fmla="*/ 0 60000 65536"/>
                <a:gd name="T6" fmla="*/ 0 w 2"/>
                <a:gd name="T7" fmla="*/ 0 h 932"/>
                <a:gd name="T8" fmla="*/ 2 w 2"/>
                <a:gd name="T9" fmla="*/ 932 h 932"/>
              </a:gdLst>
              <a:ahLst/>
              <a:cxnLst>
                <a:cxn ang="T4">
                  <a:pos x="T0" y="T1"/>
                </a:cxn>
                <a:cxn ang="T5">
                  <a:pos x="T2" y="T3"/>
                </a:cxn>
              </a:cxnLst>
              <a:rect l="T6" t="T7" r="T8" b="T9"/>
              <a:pathLst>
                <a:path w="2" h="932">
                  <a:moveTo>
                    <a:pt x="0" y="932"/>
                  </a:moveTo>
                  <a:lnTo>
                    <a:pt x="2" y="0"/>
                  </a:lnTo>
                </a:path>
              </a:pathLst>
            </a:custGeom>
            <a:noFill/>
            <a:ln w="6350" cap="flat" cmpd="sng">
              <a:solidFill>
                <a:srgbClr val="9801FF"/>
              </a:solidFill>
              <a:prstDash val="solid"/>
              <a:round/>
              <a:headEnd type="none" w="sm" len="sm"/>
              <a:tailEnd type="none" w="sm" len="sm"/>
            </a:ln>
          </p:spPr>
          <p:txBody>
            <a:bodyPr wrap="none" lIns="0" tIns="0" rIns="0" bIns="0">
              <a:spAutoFit/>
            </a:bodyPr>
            <a:lstStyle/>
            <a:p>
              <a:endParaRPr lang="es-ES" dirty="0"/>
            </a:p>
          </p:txBody>
        </p:sp>
        <p:sp>
          <p:nvSpPr>
            <p:cNvPr id="53" name="Rectangle 134"/>
            <p:cNvSpPr>
              <a:spLocks noChangeArrowheads="1"/>
            </p:cNvSpPr>
            <p:nvPr/>
          </p:nvSpPr>
          <p:spPr bwMode="auto">
            <a:xfrm>
              <a:off x="1375" y="3102"/>
              <a:ext cx="187" cy="1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PL</a:t>
              </a:r>
              <a:endParaRPr lang="en-US" sz="1800" dirty="0">
                <a:latin typeface="Arial" charset="0"/>
              </a:endParaRPr>
            </a:p>
          </p:txBody>
        </p:sp>
        <p:sp>
          <p:nvSpPr>
            <p:cNvPr id="54" name="Rectangle 135"/>
            <p:cNvSpPr>
              <a:spLocks noChangeArrowheads="1"/>
            </p:cNvSpPr>
            <p:nvPr/>
          </p:nvSpPr>
          <p:spPr bwMode="auto">
            <a:xfrm>
              <a:off x="847" y="2520"/>
              <a:ext cx="186" cy="1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PL</a:t>
              </a:r>
              <a:endParaRPr lang="en-US" sz="1800" dirty="0">
                <a:latin typeface="Arial" charset="0"/>
              </a:endParaRPr>
            </a:p>
          </p:txBody>
        </p:sp>
        <p:sp>
          <p:nvSpPr>
            <p:cNvPr id="55" name="Rectangle 136"/>
            <p:cNvSpPr>
              <a:spLocks noChangeArrowheads="1"/>
            </p:cNvSpPr>
            <p:nvPr/>
          </p:nvSpPr>
          <p:spPr bwMode="auto">
            <a:xfrm>
              <a:off x="762" y="1665"/>
              <a:ext cx="195" cy="1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SV</a:t>
              </a:r>
            </a:p>
          </p:txBody>
        </p:sp>
        <p:sp>
          <p:nvSpPr>
            <p:cNvPr id="56" name="Rectangle 137"/>
            <p:cNvSpPr>
              <a:spLocks noChangeArrowheads="1"/>
            </p:cNvSpPr>
            <p:nvPr/>
          </p:nvSpPr>
          <p:spPr bwMode="auto">
            <a:xfrm>
              <a:off x="1269" y="1865"/>
              <a:ext cx="195" cy="1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SV</a:t>
              </a:r>
              <a:endParaRPr lang="en-US" sz="1800" dirty="0">
                <a:latin typeface="Arial" charset="0"/>
              </a:endParaRPr>
            </a:p>
          </p:txBody>
        </p:sp>
        <p:sp>
          <p:nvSpPr>
            <p:cNvPr id="57" name="Freeform 138"/>
            <p:cNvSpPr>
              <a:spLocks/>
            </p:cNvSpPr>
            <p:nvPr/>
          </p:nvSpPr>
          <p:spPr bwMode="auto">
            <a:xfrm>
              <a:off x="1104" y="2238"/>
              <a:ext cx="1" cy="780"/>
            </a:xfrm>
            <a:custGeom>
              <a:avLst/>
              <a:gdLst>
                <a:gd name="T0" fmla="*/ 0 w 1"/>
                <a:gd name="T1" fmla="*/ 0 h 780"/>
                <a:gd name="T2" fmla="*/ 0 w 1"/>
                <a:gd name="T3" fmla="*/ 780 h 780"/>
                <a:gd name="T4" fmla="*/ 0 60000 65536"/>
                <a:gd name="T5" fmla="*/ 0 60000 65536"/>
                <a:gd name="T6" fmla="*/ 0 w 1"/>
                <a:gd name="T7" fmla="*/ 0 h 780"/>
                <a:gd name="T8" fmla="*/ 1 w 1"/>
                <a:gd name="T9" fmla="*/ 780 h 780"/>
              </a:gdLst>
              <a:ahLst/>
              <a:cxnLst>
                <a:cxn ang="T4">
                  <a:pos x="T0" y="T1"/>
                </a:cxn>
                <a:cxn ang="T5">
                  <a:pos x="T2" y="T3"/>
                </a:cxn>
              </a:cxnLst>
              <a:rect l="T6" t="T7" r="T8" b="T9"/>
              <a:pathLst>
                <a:path w="1" h="780">
                  <a:moveTo>
                    <a:pt x="0" y="0"/>
                  </a:moveTo>
                  <a:lnTo>
                    <a:pt x="0" y="780"/>
                  </a:lnTo>
                </a:path>
              </a:pathLst>
            </a:custGeom>
            <a:noFill/>
            <a:ln w="6350" cmpd="sng">
              <a:solidFill>
                <a:srgbClr val="9903FF"/>
              </a:solidFill>
              <a:round/>
              <a:headEnd type="none" w="sm" len="sm"/>
              <a:tailEnd type="none" w="sm" len="sm"/>
            </a:ln>
          </p:spPr>
          <p:txBody>
            <a:bodyPr wrap="none" lIns="0" tIns="0" rIns="0" bIns="0">
              <a:spAutoFit/>
            </a:bodyPr>
            <a:lstStyle/>
            <a:p>
              <a:endParaRPr lang="es-ES" dirty="0"/>
            </a:p>
          </p:txBody>
        </p:sp>
        <p:sp>
          <p:nvSpPr>
            <p:cNvPr id="58" name="Freeform 139"/>
            <p:cNvSpPr>
              <a:spLocks/>
            </p:cNvSpPr>
            <p:nvPr/>
          </p:nvSpPr>
          <p:spPr bwMode="auto">
            <a:xfrm>
              <a:off x="606" y="1118"/>
              <a:ext cx="305" cy="725"/>
            </a:xfrm>
            <a:custGeom>
              <a:avLst/>
              <a:gdLst>
                <a:gd name="T0" fmla="*/ 0 w 441"/>
                <a:gd name="T1" fmla="*/ 717 h 717"/>
                <a:gd name="T2" fmla="*/ 0 w 441"/>
                <a:gd name="T3" fmla="*/ 292 h 717"/>
                <a:gd name="T4" fmla="*/ 441 w 441"/>
                <a:gd name="T5" fmla="*/ 290 h 717"/>
                <a:gd name="T6" fmla="*/ 440 w 441"/>
                <a:gd name="T7" fmla="*/ 0 h 717"/>
                <a:gd name="T8" fmla="*/ 0 60000 65536"/>
                <a:gd name="T9" fmla="*/ 0 60000 65536"/>
                <a:gd name="T10" fmla="*/ 0 60000 65536"/>
                <a:gd name="T11" fmla="*/ 0 60000 65536"/>
                <a:gd name="T12" fmla="*/ 0 w 441"/>
                <a:gd name="T13" fmla="*/ 0 h 717"/>
                <a:gd name="T14" fmla="*/ 441 w 441"/>
                <a:gd name="T15" fmla="*/ 717 h 717"/>
              </a:gdLst>
              <a:ahLst/>
              <a:cxnLst>
                <a:cxn ang="T8">
                  <a:pos x="T0" y="T1"/>
                </a:cxn>
                <a:cxn ang="T9">
                  <a:pos x="T2" y="T3"/>
                </a:cxn>
                <a:cxn ang="T10">
                  <a:pos x="T4" y="T5"/>
                </a:cxn>
                <a:cxn ang="T11">
                  <a:pos x="T6" y="T7"/>
                </a:cxn>
              </a:cxnLst>
              <a:rect l="T12" t="T13" r="T14" b="T15"/>
              <a:pathLst>
                <a:path w="441" h="717">
                  <a:moveTo>
                    <a:pt x="0" y="717"/>
                  </a:moveTo>
                  <a:lnTo>
                    <a:pt x="0" y="292"/>
                  </a:lnTo>
                  <a:lnTo>
                    <a:pt x="441" y="290"/>
                  </a:lnTo>
                  <a:lnTo>
                    <a:pt x="440" y="0"/>
                  </a:lnTo>
                </a:path>
              </a:pathLst>
            </a:custGeom>
            <a:noFill/>
            <a:ln w="6350" cap="flat" cmpd="sng">
              <a:solidFill>
                <a:srgbClr val="9900FF"/>
              </a:solidFill>
              <a:prstDash val="solid"/>
              <a:round/>
              <a:headEnd type="none" w="sm" len="sm"/>
              <a:tailEnd type="none" w="sm" len="sm"/>
            </a:ln>
          </p:spPr>
          <p:txBody>
            <a:bodyPr wrap="none" lIns="0" tIns="0" rIns="0" bIns="0">
              <a:spAutoFit/>
            </a:bodyPr>
            <a:lstStyle/>
            <a:p>
              <a:endParaRPr lang="es-ES" dirty="0"/>
            </a:p>
          </p:txBody>
        </p:sp>
        <p:grpSp>
          <p:nvGrpSpPr>
            <p:cNvPr id="59" name="Group 140"/>
            <p:cNvGrpSpPr>
              <a:grpSpLocks/>
            </p:cNvGrpSpPr>
            <p:nvPr/>
          </p:nvGrpSpPr>
          <p:grpSpPr bwMode="auto">
            <a:xfrm>
              <a:off x="604" y="2024"/>
              <a:ext cx="92" cy="1352"/>
              <a:chOff x="604" y="2028"/>
              <a:chExt cx="92" cy="1352"/>
            </a:xfrm>
          </p:grpSpPr>
          <p:sp>
            <p:nvSpPr>
              <p:cNvPr id="275" name="Freeform 141"/>
              <p:cNvSpPr>
                <a:spLocks/>
              </p:cNvSpPr>
              <p:nvPr/>
            </p:nvSpPr>
            <p:spPr bwMode="auto">
              <a:xfrm>
                <a:off x="604" y="2411"/>
                <a:ext cx="92" cy="969"/>
              </a:xfrm>
              <a:custGeom>
                <a:avLst/>
                <a:gdLst>
                  <a:gd name="T0" fmla="*/ 92 w 92"/>
                  <a:gd name="T1" fmla="*/ 0 h 860"/>
                  <a:gd name="T2" fmla="*/ 0 w 92"/>
                  <a:gd name="T3" fmla="*/ 0 h 860"/>
                  <a:gd name="T4" fmla="*/ 0 w 92"/>
                  <a:gd name="T5" fmla="*/ 860 h 860"/>
                  <a:gd name="T6" fmla="*/ 0 60000 65536"/>
                  <a:gd name="T7" fmla="*/ 0 60000 65536"/>
                  <a:gd name="T8" fmla="*/ 0 60000 65536"/>
                  <a:gd name="T9" fmla="*/ 0 w 92"/>
                  <a:gd name="T10" fmla="*/ 0 h 860"/>
                  <a:gd name="T11" fmla="*/ 92 w 92"/>
                  <a:gd name="T12" fmla="*/ 860 h 860"/>
                </a:gdLst>
                <a:ahLst/>
                <a:cxnLst>
                  <a:cxn ang="T6">
                    <a:pos x="T0" y="T1"/>
                  </a:cxn>
                  <a:cxn ang="T7">
                    <a:pos x="T2" y="T3"/>
                  </a:cxn>
                  <a:cxn ang="T8">
                    <a:pos x="T4" y="T5"/>
                  </a:cxn>
                </a:cxnLst>
                <a:rect l="T9" t="T10" r="T11" b="T12"/>
                <a:pathLst>
                  <a:path w="92" h="860">
                    <a:moveTo>
                      <a:pt x="92" y="0"/>
                    </a:moveTo>
                    <a:lnTo>
                      <a:pt x="0" y="0"/>
                    </a:lnTo>
                    <a:lnTo>
                      <a:pt x="0" y="860"/>
                    </a:lnTo>
                  </a:path>
                </a:pathLst>
              </a:custGeom>
              <a:noFill/>
              <a:ln w="6350" cap="flat" cmpd="sng">
                <a:solidFill>
                  <a:srgbClr val="9903FF"/>
                </a:solidFill>
                <a:prstDash val="solid"/>
                <a:round/>
                <a:headEnd type="none" w="sm" len="sm"/>
                <a:tailEnd type="none" w="sm" len="sm"/>
              </a:ln>
            </p:spPr>
            <p:txBody>
              <a:bodyPr wrap="none" lIns="0" tIns="0" rIns="0" bIns="0">
                <a:spAutoFit/>
              </a:bodyPr>
              <a:lstStyle/>
              <a:p>
                <a:endParaRPr lang="es-ES" dirty="0"/>
              </a:p>
            </p:txBody>
          </p:sp>
          <p:sp>
            <p:nvSpPr>
              <p:cNvPr id="276" name="Line 142"/>
              <p:cNvSpPr>
                <a:spLocks noChangeShapeType="1"/>
              </p:cNvSpPr>
              <p:nvPr/>
            </p:nvSpPr>
            <p:spPr bwMode="auto">
              <a:xfrm>
                <a:off x="605" y="2028"/>
                <a:ext cx="0" cy="381"/>
              </a:xfrm>
              <a:prstGeom prst="line">
                <a:avLst/>
              </a:prstGeom>
              <a:noFill/>
              <a:ln w="6350">
                <a:solidFill>
                  <a:srgbClr val="9903FF"/>
                </a:solidFill>
                <a:round/>
                <a:headEnd type="none" w="sm" len="sm"/>
                <a:tailEnd type="none" w="sm" len="sm"/>
              </a:ln>
            </p:spPr>
            <p:txBody>
              <a:bodyPr wrap="none" lIns="0" tIns="0" rIns="0" bIns="0">
                <a:spAutoFit/>
              </a:bodyPr>
              <a:lstStyle/>
              <a:p>
                <a:endParaRPr lang="es-ES" dirty="0"/>
              </a:p>
            </p:txBody>
          </p:sp>
        </p:grpSp>
        <p:sp>
          <p:nvSpPr>
            <p:cNvPr id="60" name="Freeform 143"/>
            <p:cNvSpPr>
              <a:spLocks noChangeArrowheads="1"/>
            </p:cNvSpPr>
            <p:nvPr/>
          </p:nvSpPr>
          <p:spPr bwMode="auto">
            <a:xfrm>
              <a:off x="3107" y="1997"/>
              <a:ext cx="235" cy="496"/>
            </a:xfrm>
            <a:custGeom>
              <a:avLst/>
              <a:gdLst>
                <a:gd name="T0" fmla="*/ 0 w 235"/>
                <a:gd name="T1" fmla="*/ 0 h 496"/>
                <a:gd name="T2" fmla="*/ 0 w 235"/>
                <a:gd name="T3" fmla="*/ 496 h 496"/>
                <a:gd name="T4" fmla="*/ 235 w 235"/>
                <a:gd name="T5" fmla="*/ 496 h 496"/>
                <a:gd name="T6" fmla="*/ 235 w 235"/>
                <a:gd name="T7" fmla="*/ 442 h 496"/>
                <a:gd name="T8" fmla="*/ 0 60000 65536"/>
                <a:gd name="T9" fmla="*/ 0 60000 65536"/>
                <a:gd name="T10" fmla="*/ 0 60000 65536"/>
                <a:gd name="T11" fmla="*/ 0 60000 65536"/>
                <a:gd name="T12" fmla="*/ 0 w 235"/>
                <a:gd name="T13" fmla="*/ 0 h 496"/>
                <a:gd name="T14" fmla="*/ 235 w 235"/>
                <a:gd name="T15" fmla="*/ 496 h 496"/>
              </a:gdLst>
              <a:ahLst/>
              <a:cxnLst>
                <a:cxn ang="T8">
                  <a:pos x="T0" y="T1"/>
                </a:cxn>
                <a:cxn ang="T9">
                  <a:pos x="T2" y="T3"/>
                </a:cxn>
                <a:cxn ang="T10">
                  <a:pos x="T4" y="T5"/>
                </a:cxn>
                <a:cxn ang="T11">
                  <a:pos x="T6" y="T7"/>
                </a:cxn>
              </a:cxnLst>
              <a:rect l="T12" t="T13" r="T14" b="T15"/>
              <a:pathLst>
                <a:path w="235" h="496">
                  <a:moveTo>
                    <a:pt x="0" y="0"/>
                  </a:moveTo>
                  <a:lnTo>
                    <a:pt x="0" y="496"/>
                  </a:lnTo>
                  <a:lnTo>
                    <a:pt x="235" y="496"/>
                  </a:lnTo>
                  <a:lnTo>
                    <a:pt x="235" y="442"/>
                  </a:lnTo>
                </a:path>
              </a:pathLst>
            </a:custGeom>
            <a:noFill/>
            <a:ln w="25400">
              <a:solidFill>
                <a:srgbClr val="0000FF"/>
              </a:solidFill>
              <a:round/>
              <a:headEnd type="none" w="sm" len="sm"/>
              <a:tailEnd type="none" w="sm" len="sm"/>
            </a:ln>
          </p:spPr>
          <p:txBody>
            <a:bodyPr wrap="none" lIns="0" tIns="0" rIns="0" bIns="0">
              <a:spAutoFit/>
            </a:bodyPr>
            <a:lstStyle/>
            <a:p>
              <a:endParaRPr lang="es-ES" dirty="0"/>
            </a:p>
          </p:txBody>
        </p:sp>
        <p:grpSp>
          <p:nvGrpSpPr>
            <p:cNvPr id="61" name="Group 144"/>
            <p:cNvGrpSpPr>
              <a:grpSpLocks/>
            </p:cNvGrpSpPr>
            <p:nvPr/>
          </p:nvGrpSpPr>
          <p:grpSpPr bwMode="auto">
            <a:xfrm>
              <a:off x="1835" y="2071"/>
              <a:ext cx="1274" cy="57"/>
              <a:chOff x="1835" y="2071"/>
              <a:chExt cx="1274" cy="57"/>
            </a:xfrm>
          </p:grpSpPr>
          <p:sp>
            <p:nvSpPr>
              <p:cNvPr id="271" name="Line 145"/>
              <p:cNvSpPr>
                <a:spLocks noChangeShapeType="1"/>
              </p:cNvSpPr>
              <p:nvPr/>
            </p:nvSpPr>
            <p:spPr bwMode="auto">
              <a:xfrm>
                <a:off x="2844" y="2071"/>
                <a:ext cx="0" cy="57"/>
              </a:xfrm>
              <a:prstGeom prst="line">
                <a:avLst/>
              </a:prstGeom>
              <a:noFill/>
              <a:ln w="25400">
                <a:solidFill>
                  <a:srgbClr val="0000FF"/>
                </a:solidFill>
                <a:round/>
                <a:headEnd type="none" w="sm" len="sm"/>
                <a:tailEnd type="none" w="sm" len="sm"/>
              </a:ln>
            </p:spPr>
            <p:txBody>
              <a:bodyPr wrap="none" lIns="0" tIns="0" rIns="0" bIns="0">
                <a:spAutoFit/>
              </a:bodyPr>
              <a:lstStyle/>
              <a:p>
                <a:endParaRPr lang="es-ES" dirty="0"/>
              </a:p>
            </p:txBody>
          </p:sp>
          <p:sp>
            <p:nvSpPr>
              <p:cNvPr id="272" name="Line 146"/>
              <p:cNvSpPr>
                <a:spLocks noChangeShapeType="1"/>
              </p:cNvSpPr>
              <p:nvPr/>
            </p:nvSpPr>
            <p:spPr bwMode="auto">
              <a:xfrm>
                <a:off x="2170" y="2071"/>
                <a:ext cx="0" cy="57"/>
              </a:xfrm>
              <a:prstGeom prst="line">
                <a:avLst/>
              </a:prstGeom>
              <a:noFill/>
              <a:ln w="25400">
                <a:solidFill>
                  <a:srgbClr val="0000FF"/>
                </a:solidFill>
                <a:round/>
                <a:headEnd type="none" w="sm" len="sm"/>
                <a:tailEnd type="none" w="sm" len="sm"/>
              </a:ln>
            </p:spPr>
            <p:txBody>
              <a:bodyPr wrap="none" lIns="0" tIns="0" rIns="0" bIns="0">
                <a:spAutoFit/>
              </a:bodyPr>
              <a:lstStyle/>
              <a:p>
                <a:endParaRPr lang="es-ES" dirty="0"/>
              </a:p>
            </p:txBody>
          </p:sp>
          <p:sp>
            <p:nvSpPr>
              <p:cNvPr id="273" name="Line 147"/>
              <p:cNvSpPr>
                <a:spLocks noChangeShapeType="1"/>
              </p:cNvSpPr>
              <p:nvPr/>
            </p:nvSpPr>
            <p:spPr bwMode="auto">
              <a:xfrm>
                <a:off x="2512" y="2071"/>
                <a:ext cx="0" cy="57"/>
              </a:xfrm>
              <a:prstGeom prst="line">
                <a:avLst/>
              </a:prstGeom>
              <a:noFill/>
              <a:ln w="25400">
                <a:solidFill>
                  <a:srgbClr val="0000FF"/>
                </a:solidFill>
                <a:round/>
                <a:headEnd type="none" w="sm" len="sm"/>
                <a:tailEnd type="none" w="sm" len="sm"/>
              </a:ln>
            </p:spPr>
            <p:txBody>
              <a:bodyPr wrap="none" lIns="0" tIns="0" rIns="0" bIns="0">
                <a:spAutoFit/>
              </a:bodyPr>
              <a:lstStyle/>
              <a:p>
                <a:endParaRPr lang="es-ES" dirty="0"/>
              </a:p>
            </p:txBody>
          </p:sp>
          <p:sp>
            <p:nvSpPr>
              <p:cNvPr id="274" name="Freeform 148"/>
              <p:cNvSpPr>
                <a:spLocks/>
              </p:cNvSpPr>
              <p:nvPr/>
            </p:nvSpPr>
            <p:spPr bwMode="auto">
              <a:xfrm>
                <a:off x="1835" y="2071"/>
                <a:ext cx="1274" cy="57"/>
              </a:xfrm>
              <a:custGeom>
                <a:avLst/>
                <a:gdLst>
                  <a:gd name="T0" fmla="*/ 0 w 1274"/>
                  <a:gd name="T1" fmla="*/ 56 h 57"/>
                  <a:gd name="T2" fmla="*/ 0 w 1274"/>
                  <a:gd name="T3" fmla="*/ 0 h 57"/>
                  <a:gd name="T4" fmla="*/ 1273 w 1274"/>
                  <a:gd name="T5" fmla="*/ 0 h 57"/>
                  <a:gd name="T6" fmla="*/ 0 60000 65536"/>
                  <a:gd name="T7" fmla="*/ 0 60000 65536"/>
                  <a:gd name="T8" fmla="*/ 0 60000 65536"/>
                  <a:gd name="T9" fmla="*/ 0 w 1274"/>
                  <a:gd name="T10" fmla="*/ 0 h 57"/>
                  <a:gd name="T11" fmla="*/ 1274 w 1274"/>
                  <a:gd name="T12" fmla="*/ 57 h 57"/>
                </a:gdLst>
                <a:ahLst/>
                <a:cxnLst>
                  <a:cxn ang="T6">
                    <a:pos x="T0" y="T1"/>
                  </a:cxn>
                  <a:cxn ang="T7">
                    <a:pos x="T2" y="T3"/>
                  </a:cxn>
                  <a:cxn ang="T8">
                    <a:pos x="T4" y="T5"/>
                  </a:cxn>
                </a:cxnLst>
                <a:rect l="T9" t="T10" r="T11" b="T12"/>
                <a:pathLst>
                  <a:path w="1274" h="57">
                    <a:moveTo>
                      <a:pt x="0" y="56"/>
                    </a:moveTo>
                    <a:lnTo>
                      <a:pt x="0" y="0"/>
                    </a:lnTo>
                    <a:lnTo>
                      <a:pt x="1273" y="0"/>
                    </a:lnTo>
                  </a:path>
                </a:pathLst>
              </a:custGeom>
              <a:noFill/>
              <a:ln w="25400" cap="rnd" cmpd="sng">
                <a:solidFill>
                  <a:srgbClr val="0000FF"/>
                </a:solidFill>
                <a:prstDash val="solid"/>
                <a:round/>
                <a:headEnd type="none" w="sm" len="sm"/>
                <a:tailEnd type="none" w="sm" len="sm"/>
              </a:ln>
            </p:spPr>
            <p:txBody>
              <a:bodyPr wrap="none" lIns="0" tIns="0" rIns="0" bIns="0">
                <a:spAutoFit/>
              </a:bodyPr>
              <a:lstStyle/>
              <a:p>
                <a:endParaRPr lang="es-ES" dirty="0"/>
              </a:p>
            </p:txBody>
          </p:sp>
        </p:grpSp>
        <p:grpSp>
          <p:nvGrpSpPr>
            <p:cNvPr id="62" name="Group 149"/>
            <p:cNvGrpSpPr>
              <a:grpSpLocks/>
            </p:cNvGrpSpPr>
            <p:nvPr/>
          </p:nvGrpSpPr>
          <p:grpSpPr bwMode="auto">
            <a:xfrm>
              <a:off x="5227" y="2377"/>
              <a:ext cx="532" cy="239"/>
              <a:chOff x="5227" y="2377"/>
              <a:chExt cx="532" cy="239"/>
            </a:xfrm>
          </p:grpSpPr>
          <p:grpSp>
            <p:nvGrpSpPr>
              <p:cNvPr id="247" name="Group 150"/>
              <p:cNvGrpSpPr>
                <a:grpSpLocks/>
              </p:cNvGrpSpPr>
              <p:nvPr/>
            </p:nvGrpSpPr>
            <p:grpSpPr bwMode="auto">
              <a:xfrm>
                <a:off x="5382" y="2405"/>
                <a:ext cx="181" cy="184"/>
                <a:chOff x="5382" y="2405"/>
                <a:chExt cx="181" cy="184"/>
              </a:xfrm>
            </p:grpSpPr>
            <p:sp>
              <p:nvSpPr>
                <p:cNvPr id="268" name="Rectangle 151"/>
                <p:cNvSpPr>
                  <a:spLocks noChangeArrowheads="1"/>
                </p:cNvSpPr>
                <p:nvPr/>
              </p:nvSpPr>
              <p:spPr bwMode="auto">
                <a:xfrm>
                  <a:off x="5382" y="2406"/>
                  <a:ext cx="181"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69" name="Freeform 152"/>
                <p:cNvSpPr>
                  <a:spLocks/>
                </p:cNvSpPr>
                <p:nvPr/>
              </p:nvSpPr>
              <p:spPr bwMode="auto">
                <a:xfrm>
                  <a:off x="5436" y="2540"/>
                  <a:ext cx="73" cy="49"/>
                </a:xfrm>
                <a:custGeom>
                  <a:avLst/>
                  <a:gdLst>
                    <a:gd name="T0" fmla="*/ 72 w 73"/>
                    <a:gd name="T1" fmla="*/ 0 h 49"/>
                    <a:gd name="T2" fmla="*/ 0 w 73"/>
                    <a:gd name="T3" fmla="*/ 0 h 49"/>
                    <a:gd name="T4" fmla="*/ 36 w 73"/>
                    <a:gd name="T5" fmla="*/ 48 h 49"/>
                    <a:gd name="T6" fmla="*/ 72 w 73"/>
                    <a:gd name="T7" fmla="*/ 0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72" y="0"/>
                      </a:moveTo>
                      <a:lnTo>
                        <a:pt x="0" y="0"/>
                      </a:lnTo>
                      <a:lnTo>
                        <a:pt x="36" y="48"/>
                      </a:lnTo>
                      <a:lnTo>
                        <a:pt x="72" y="0"/>
                      </a:lnTo>
                    </a:path>
                  </a:pathLst>
                </a:custGeom>
                <a:solidFill>
                  <a:srgbClr val="DDDDDD"/>
                </a:solidFill>
                <a:ln w="9525" cap="rnd">
                  <a:noFill/>
                  <a:round/>
                  <a:headEnd/>
                  <a:tailEnd/>
                </a:ln>
              </p:spPr>
              <p:txBody>
                <a:bodyPr wrap="none" lIns="0" tIns="0" rIns="0" bIns="0">
                  <a:spAutoFit/>
                </a:bodyPr>
                <a:lstStyle/>
                <a:p>
                  <a:endParaRPr lang="es-ES" dirty="0"/>
                </a:p>
              </p:txBody>
            </p:sp>
            <p:sp>
              <p:nvSpPr>
                <p:cNvPr id="270" name="Line 153"/>
                <p:cNvSpPr>
                  <a:spLocks noChangeShapeType="1"/>
                </p:cNvSpPr>
                <p:nvPr/>
              </p:nvSpPr>
              <p:spPr bwMode="auto">
                <a:xfrm>
                  <a:off x="5472" y="2405"/>
                  <a:ext cx="0" cy="135"/>
                </a:xfrm>
                <a:prstGeom prst="line">
                  <a:avLst/>
                </a:prstGeom>
                <a:noFill/>
                <a:ln w="25400">
                  <a:solidFill>
                    <a:srgbClr val="DDDDDD"/>
                  </a:solidFill>
                  <a:round/>
                  <a:headEnd type="none" w="sm" len="sm"/>
                  <a:tailEnd type="none" w="sm" len="sm"/>
                </a:ln>
              </p:spPr>
              <p:txBody>
                <a:bodyPr wrap="none" lIns="0" tIns="0" rIns="0" bIns="0">
                  <a:spAutoFit/>
                </a:bodyPr>
                <a:lstStyle/>
                <a:p>
                  <a:endParaRPr lang="es-ES" dirty="0"/>
                </a:p>
              </p:txBody>
            </p:sp>
          </p:grpSp>
          <p:grpSp>
            <p:nvGrpSpPr>
              <p:cNvPr id="248" name="Group 154"/>
              <p:cNvGrpSpPr>
                <a:grpSpLocks/>
              </p:cNvGrpSpPr>
              <p:nvPr/>
            </p:nvGrpSpPr>
            <p:grpSpPr bwMode="auto">
              <a:xfrm>
                <a:off x="5227" y="2457"/>
                <a:ext cx="145" cy="75"/>
                <a:chOff x="5227" y="2329"/>
                <a:chExt cx="145" cy="75"/>
              </a:xfrm>
            </p:grpSpPr>
            <p:sp>
              <p:nvSpPr>
                <p:cNvPr id="266" name="Rectangle 155"/>
                <p:cNvSpPr>
                  <a:spLocks noChangeArrowheads="1"/>
                </p:cNvSpPr>
                <p:nvPr/>
              </p:nvSpPr>
              <p:spPr bwMode="auto">
                <a:xfrm>
                  <a:off x="5227" y="2331"/>
                  <a:ext cx="145" cy="73"/>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67" name="Line 156"/>
                <p:cNvSpPr>
                  <a:spLocks noChangeShapeType="1"/>
                </p:cNvSpPr>
                <p:nvPr/>
              </p:nvSpPr>
              <p:spPr bwMode="auto">
                <a:xfrm flipH="1" flipV="1">
                  <a:off x="5272" y="2329"/>
                  <a:ext cx="56" cy="75"/>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grpSp>
          <p:sp>
            <p:nvSpPr>
              <p:cNvPr id="249" name="Rectangle 157"/>
              <p:cNvSpPr>
                <a:spLocks noChangeArrowheads="1"/>
              </p:cNvSpPr>
              <p:nvPr/>
            </p:nvSpPr>
            <p:spPr bwMode="auto">
              <a:xfrm>
                <a:off x="5575" y="2406"/>
                <a:ext cx="182"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grpSp>
            <p:nvGrpSpPr>
              <p:cNvPr id="250" name="Group 158"/>
              <p:cNvGrpSpPr>
                <a:grpSpLocks/>
              </p:cNvGrpSpPr>
              <p:nvPr/>
            </p:nvGrpSpPr>
            <p:grpSpPr bwMode="auto">
              <a:xfrm>
                <a:off x="5382" y="2377"/>
                <a:ext cx="377" cy="239"/>
                <a:chOff x="5394" y="2235"/>
                <a:chExt cx="377" cy="239"/>
              </a:xfrm>
            </p:grpSpPr>
            <p:sp>
              <p:nvSpPr>
                <p:cNvPr id="264" name="Line 159"/>
                <p:cNvSpPr>
                  <a:spLocks noChangeShapeType="1"/>
                </p:cNvSpPr>
                <p:nvPr/>
              </p:nvSpPr>
              <p:spPr bwMode="auto">
                <a:xfrm flipH="1">
                  <a:off x="5394" y="2235"/>
                  <a:ext cx="377" cy="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265" name="Line 160"/>
                <p:cNvSpPr>
                  <a:spLocks noChangeShapeType="1"/>
                </p:cNvSpPr>
                <p:nvPr/>
              </p:nvSpPr>
              <p:spPr bwMode="auto">
                <a:xfrm flipH="1">
                  <a:off x="5394" y="2474"/>
                  <a:ext cx="377" cy="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grpSp>
          <p:sp>
            <p:nvSpPr>
              <p:cNvPr id="251" name="Line 161"/>
              <p:cNvSpPr>
                <a:spLocks noChangeShapeType="1"/>
              </p:cNvSpPr>
              <p:nvPr/>
            </p:nvSpPr>
            <p:spPr bwMode="auto">
              <a:xfrm>
                <a:off x="5666" y="2406"/>
                <a:ext cx="0" cy="184"/>
              </a:xfrm>
              <a:prstGeom prst="line">
                <a:avLst/>
              </a:prstGeom>
              <a:noFill/>
              <a:ln w="19050">
                <a:solidFill>
                  <a:srgbClr val="0000FF"/>
                </a:solidFill>
                <a:round/>
                <a:headEnd type="none" w="sm" len="sm"/>
                <a:tailEnd type="none" w="sm" len="sm"/>
              </a:ln>
            </p:spPr>
            <p:txBody>
              <a:bodyPr wrap="none" lIns="0" tIns="0" rIns="0" bIns="0">
                <a:spAutoFit/>
              </a:bodyPr>
              <a:lstStyle/>
              <a:p>
                <a:endParaRPr lang="es-ES" dirty="0"/>
              </a:p>
            </p:txBody>
          </p:sp>
          <p:sp>
            <p:nvSpPr>
              <p:cNvPr id="252" name="Rectangle 162"/>
              <p:cNvSpPr>
                <a:spLocks noChangeArrowheads="1"/>
              </p:cNvSpPr>
              <p:nvPr/>
            </p:nvSpPr>
            <p:spPr bwMode="auto">
              <a:xfrm>
                <a:off x="5623" y="2451"/>
                <a:ext cx="86" cy="86"/>
              </a:xfrm>
              <a:prstGeom prst="rect">
                <a:avLst/>
              </a:prstGeom>
              <a:solidFill>
                <a:schemeClr val="accent1"/>
              </a:solidFill>
              <a:ln w="6350">
                <a:solidFill>
                  <a:schemeClr val="tx1"/>
                </a:solidFill>
                <a:miter lim="800000"/>
                <a:headEnd type="none" w="sm" len="sm"/>
                <a:tailEnd type="none" w="sm" len="sm"/>
              </a:ln>
            </p:spPr>
            <p:txBody>
              <a:bodyPr wrap="none" lIns="0" tIns="0" rIns="0" bIns="0">
                <a:spAutoFit/>
              </a:bodyPr>
              <a:lstStyle/>
              <a:p>
                <a:pPr eaLnBrk="0" hangingPunct="0"/>
                <a:endParaRPr lang="es-ES" dirty="0"/>
              </a:p>
            </p:txBody>
          </p:sp>
          <p:sp>
            <p:nvSpPr>
              <p:cNvPr id="253" name="Freeform 163"/>
              <p:cNvSpPr>
                <a:spLocks/>
              </p:cNvSpPr>
              <p:nvPr/>
            </p:nvSpPr>
            <p:spPr bwMode="auto">
              <a:xfrm>
                <a:off x="5666" y="2426"/>
                <a:ext cx="69" cy="68"/>
              </a:xfrm>
              <a:custGeom>
                <a:avLst/>
                <a:gdLst>
                  <a:gd name="T0" fmla="*/ 0 w 69"/>
                  <a:gd name="T1" fmla="*/ 0 h 68"/>
                  <a:gd name="T2" fmla="*/ 69 w 69"/>
                  <a:gd name="T3" fmla="*/ 0 h 68"/>
                  <a:gd name="T4" fmla="*/ 69 w 69"/>
                  <a:gd name="T5" fmla="*/ 68 h 68"/>
                  <a:gd name="T6" fmla="*/ 45 w 69"/>
                  <a:gd name="T7" fmla="*/ 68 h 68"/>
                  <a:gd name="T8" fmla="*/ 0 60000 65536"/>
                  <a:gd name="T9" fmla="*/ 0 60000 65536"/>
                  <a:gd name="T10" fmla="*/ 0 60000 65536"/>
                  <a:gd name="T11" fmla="*/ 0 60000 65536"/>
                  <a:gd name="T12" fmla="*/ 0 w 69"/>
                  <a:gd name="T13" fmla="*/ 0 h 68"/>
                  <a:gd name="T14" fmla="*/ 69 w 69"/>
                  <a:gd name="T15" fmla="*/ 68 h 68"/>
                </a:gdLst>
                <a:ahLst/>
                <a:cxnLst>
                  <a:cxn ang="T8">
                    <a:pos x="T0" y="T1"/>
                  </a:cxn>
                  <a:cxn ang="T9">
                    <a:pos x="T2" y="T3"/>
                  </a:cxn>
                  <a:cxn ang="T10">
                    <a:pos x="T4" y="T5"/>
                  </a:cxn>
                  <a:cxn ang="T11">
                    <a:pos x="T6" y="T7"/>
                  </a:cxn>
                </a:cxnLst>
                <a:rect l="T12" t="T13" r="T14" b="T15"/>
                <a:pathLst>
                  <a:path w="69" h="68">
                    <a:moveTo>
                      <a:pt x="0" y="0"/>
                    </a:moveTo>
                    <a:lnTo>
                      <a:pt x="69" y="0"/>
                    </a:lnTo>
                    <a:lnTo>
                      <a:pt x="69" y="68"/>
                    </a:lnTo>
                    <a:lnTo>
                      <a:pt x="45" y="68"/>
                    </a:lnTo>
                  </a:path>
                </a:pathLst>
              </a:custGeom>
              <a:noFill/>
              <a:ln w="6350" cap="flat" cmpd="sng">
                <a:solidFill>
                  <a:schemeClr val="tx1"/>
                </a:solidFill>
                <a:prstDash val="dash"/>
                <a:round/>
                <a:headEnd type="none" w="sm" len="sm"/>
                <a:tailEnd type="none" w="sm" len="sm"/>
              </a:ln>
            </p:spPr>
            <p:txBody>
              <a:bodyPr wrap="none" lIns="0" tIns="0" rIns="0" bIns="0">
                <a:spAutoFit/>
              </a:bodyPr>
              <a:lstStyle/>
              <a:p>
                <a:endParaRPr lang="es-ES" dirty="0"/>
              </a:p>
            </p:txBody>
          </p:sp>
          <p:sp>
            <p:nvSpPr>
              <p:cNvPr id="254" name="Freeform 164"/>
              <p:cNvSpPr>
                <a:spLocks/>
              </p:cNvSpPr>
              <p:nvPr/>
            </p:nvSpPr>
            <p:spPr bwMode="auto">
              <a:xfrm flipH="1" flipV="1">
                <a:off x="5594" y="2492"/>
                <a:ext cx="69" cy="68"/>
              </a:xfrm>
              <a:custGeom>
                <a:avLst/>
                <a:gdLst>
                  <a:gd name="T0" fmla="*/ 0 w 69"/>
                  <a:gd name="T1" fmla="*/ 0 h 68"/>
                  <a:gd name="T2" fmla="*/ 69 w 69"/>
                  <a:gd name="T3" fmla="*/ 0 h 68"/>
                  <a:gd name="T4" fmla="*/ 69 w 69"/>
                  <a:gd name="T5" fmla="*/ 68 h 68"/>
                  <a:gd name="T6" fmla="*/ 45 w 69"/>
                  <a:gd name="T7" fmla="*/ 68 h 68"/>
                  <a:gd name="T8" fmla="*/ 0 60000 65536"/>
                  <a:gd name="T9" fmla="*/ 0 60000 65536"/>
                  <a:gd name="T10" fmla="*/ 0 60000 65536"/>
                  <a:gd name="T11" fmla="*/ 0 60000 65536"/>
                  <a:gd name="T12" fmla="*/ 0 w 69"/>
                  <a:gd name="T13" fmla="*/ 0 h 68"/>
                  <a:gd name="T14" fmla="*/ 69 w 69"/>
                  <a:gd name="T15" fmla="*/ 68 h 68"/>
                </a:gdLst>
                <a:ahLst/>
                <a:cxnLst>
                  <a:cxn ang="T8">
                    <a:pos x="T0" y="T1"/>
                  </a:cxn>
                  <a:cxn ang="T9">
                    <a:pos x="T2" y="T3"/>
                  </a:cxn>
                  <a:cxn ang="T10">
                    <a:pos x="T4" y="T5"/>
                  </a:cxn>
                  <a:cxn ang="T11">
                    <a:pos x="T6" y="T7"/>
                  </a:cxn>
                </a:cxnLst>
                <a:rect l="T12" t="T13" r="T14" b="T15"/>
                <a:pathLst>
                  <a:path w="69" h="68">
                    <a:moveTo>
                      <a:pt x="0" y="0"/>
                    </a:moveTo>
                    <a:lnTo>
                      <a:pt x="69" y="0"/>
                    </a:lnTo>
                    <a:lnTo>
                      <a:pt x="69" y="68"/>
                    </a:lnTo>
                    <a:lnTo>
                      <a:pt x="45" y="68"/>
                    </a:lnTo>
                  </a:path>
                </a:pathLst>
              </a:custGeom>
              <a:noFill/>
              <a:ln w="6350" cap="flat" cmpd="sng">
                <a:solidFill>
                  <a:schemeClr val="tx1"/>
                </a:solidFill>
                <a:prstDash val="dash"/>
                <a:round/>
                <a:headEnd type="none" w="sm" len="sm"/>
                <a:tailEnd type="none" w="sm" len="sm"/>
              </a:ln>
            </p:spPr>
            <p:txBody>
              <a:bodyPr wrap="none" lIns="0" tIns="0" rIns="0" bIns="0">
                <a:spAutoFit/>
              </a:bodyPr>
              <a:lstStyle/>
              <a:p>
                <a:endParaRPr lang="es-ES" dirty="0"/>
              </a:p>
            </p:txBody>
          </p:sp>
          <p:sp>
            <p:nvSpPr>
              <p:cNvPr id="255" name="Freeform 165"/>
              <p:cNvSpPr>
                <a:spLocks/>
              </p:cNvSpPr>
              <p:nvPr/>
            </p:nvSpPr>
            <p:spPr bwMode="auto">
              <a:xfrm>
                <a:off x="5665" y="2463"/>
                <a:ext cx="33" cy="62"/>
              </a:xfrm>
              <a:custGeom>
                <a:avLst/>
                <a:gdLst>
                  <a:gd name="T0" fmla="*/ 0 w 33"/>
                  <a:gd name="T1" fmla="*/ 0 h 62"/>
                  <a:gd name="T2" fmla="*/ 33 w 33"/>
                  <a:gd name="T3" fmla="*/ 0 h 62"/>
                  <a:gd name="T4" fmla="*/ 33 w 33"/>
                  <a:gd name="T5" fmla="*/ 62 h 62"/>
                  <a:gd name="T6" fmla="*/ 0 60000 65536"/>
                  <a:gd name="T7" fmla="*/ 0 60000 65536"/>
                  <a:gd name="T8" fmla="*/ 0 60000 65536"/>
                  <a:gd name="T9" fmla="*/ 0 w 33"/>
                  <a:gd name="T10" fmla="*/ 0 h 62"/>
                  <a:gd name="T11" fmla="*/ 33 w 33"/>
                  <a:gd name="T12" fmla="*/ 62 h 62"/>
                </a:gdLst>
                <a:ahLst/>
                <a:cxnLst>
                  <a:cxn ang="T6">
                    <a:pos x="T0" y="T1"/>
                  </a:cxn>
                  <a:cxn ang="T7">
                    <a:pos x="T2" y="T3"/>
                  </a:cxn>
                  <a:cxn ang="T8">
                    <a:pos x="T4" y="T5"/>
                  </a:cxn>
                </a:cxnLst>
                <a:rect l="T9" t="T10" r="T11" b="T12"/>
                <a:pathLst>
                  <a:path w="33" h="62">
                    <a:moveTo>
                      <a:pt x="0" y="0"/>
                    </a:moveTo>
                    <a:lnTo>
                      <a:pt x="33" y="0"/>
                    </a:lnTo>
                    <a:lnTo>
                      <a:pt x="33" y="62"/>
                    </a:lnTo>
                  </a:path>
                </a:pathLst>
              </a:custGeom>
              <a:noFill/>
              <a:ln w="6350" cap="flat" cmpd="sng">
                <a:solidFill>
                  <a:schemeClr val="tx1"/>
                </a:solidFill>
                <a:prstDash val="solid"/>
                <a:round/>
                <a:headEnd type="none" w="sm" len="sm"/>
                <a:tailEnd type="none" w="sm" len="sm"/>
              </a:ln>
            </p:spPr>
            <p:txBody>
              <a:bodyPr wrap="none" lIns="0" tIns="0" rIns="0" bIns="0">
                <a:spAutoFit/>
              </a:bodyPr>
              <a:lstStyle/>
              <a:p>
                <a:endParaRPr lang="es-ES" dirty="0"/>
              </a:p>
            </p:txBody>
          </p:sp>
          <p:sp>
            <p:nvSpPr>
              <p:cNvPr id="256" name="Freeform 166"/>
              <p:cNvSpPr>
                <a:spLocks/>
              </p:cNvSpPr>
              <p:nvPr/>
            </p:nvSpPr>
            <p:spPr bwMode="auto">
              <a:xfrm>
                <a:off x="5685" y="2504"/>
                <a:ext cx="24" cy="29"/>
              </a:xfrm>
              <a:custGeom>
                <a:avLst/>
                <a:gdLst>
                  <a:gd name="T0" fmla="*/ 0 w 24"/>
                  <a:gd name="T1" fmla="*/ 1 h 29"/>
                  <a:gd name="T2" fmla="*/ 13 w 24"/>
                  <a:gd name="T3" fmla="*/ 29 h 29"/>
                  <a:gd name="T4" fmla="*/ 24 w 24"/>
                  <a:gd name="T5" fmla="*/ 0 h 29"/>
                  <a:gd name="T6" fmla="*/ 0 w 24"/>
                  <a:gd name="T7" fmla="*/ 1 h 29"/>
                  <a:gd name="T8" fmla="*/ 0 60000 65536"/>
                  <a:gd name="T9" fmla="*/ 0 60000 65536"/>
                  <a:gd name="T10" fmla="*/ 0 60000 65536"/>
                  <a:gd name="T11" fmla="*/ 0 60000 65536"/>
                  <a:gd name="T12" fmla="*/ 0 w 24"/>
                  <a:gd name="T13" fmla="*/ 0 h 29"/>
                  <a:gd name="T14" fmla="*/ 24 w 24"/>
                  <a:gd name="T15" fmla="*/ 29 h 29"/>
                </a:gdLst>
                <a:ahLst/>
                <a:cxnLst>
                  <a:cxn ang="T8">
                    <a:pos x="T0" y="T1"/>
                  </a:cxn>
                  <a:cxn ang="T9">
                    <a:pos x="T2" y="T3"/>
                  </a:cxn>
                  <a:cxn ang="T10">
                    <a:pos x="T4" y="T5"/>
                  </a:cxn>
                  <a:cxn ang="T11">
                    <a:pos x="T6" y="T7"/>
                  </a:cxn>
                </a:cxnLst>
                <a:rect l="T12" t="T13" r="T14" b="T15"/>
                <a:pathLst>
                  <a:path w="24" h="29">
                    <a:moveTo>
                      <a:pt x="0" y="1"/>
                    </a:moveTo>
                    <a:lnTo>
                      <a:pt x="13" y="29"/>
                    </a:lnTo>
                    <a:lnTo>
                      <a:pt x="24" y="0"/>
                    </a:lnTo>
                    <a:lnTo>
                      <a:pt x="0" y="1"/>
                    </a:lnTo>
                    <a:close/>
                  </a:path>
                </a:pathLst>
              </a:custGeom>
              <a:solidFill>
                <a:schemeClr val="tx1"/>
              </a:solidFill>
              <a:ln w="12700" cap="flat" cmpd="sng">
                <a:noFill/>
                <a:prstDash val="solid"/>
                <a:round/>
                <a:headEnd type="none" w="sm" len="sm"/>
                <a:tailEnd type="none" w="sm" len="sm"/>
              </a:ln>
            </p:spPr>
            <p:txBody>
              <a:bodyPr wrap="none" lIns="0" tIns="0" rIns="0" bIns="0">
                <a:spAutoFit/>
              </a:bodyPr>
              <a:lstStyle/>
              <a:p>
                <a:endParaRPr lang="es-ES" dirty="0"/>
              </a:p>
            </p:txBody>
          </p:sp>
          <p:grpSp>
            <p:nvGrpSpPr>
              <p:cNvPr id="257" name="Group 167"/>
              <p:cNvGrpSpPr>
                <a:grpSpLocks/>
              </p:cNvGrpSpPr>
              <p:nvPr/>
            </p:nvGrpSpPr>
            <p:grpSpPr bwMode="auto">
              <a:xfrm>
                <a:off x="5584" y="2439"/>
                <a:ext cx="39" cy="47"/>
                <a:chOff x="5809" y="2498"/>
                <a:chExt cx="43" cy="47"/>
              </a:xfrm>
            </p:grpSpPr>
            <p:sp>
              <p:nvSpPr>
                <p:cNvPr id="259" name="Line 168"/>
                <p:cNvSpPr>
                  <a:spLocks noChangeShapeType="1"/>
                </p:cNvSpPr>
                <p:nvPr/>
              </p:nvSpPr>
              <p:spPr bwMode="auto">
                <a:xfrm flipV="1">
                  <a:off x="5837" y="2499"/>
                  <a:ext cx="14" cy="46"/>
                </a:xfrm>
                <a:prstGeom prst="line">
                  <a:avLst/>
                </a:prstGeom>
                <a:noFill/>
                <a:ln w="6350">
                  <a:solidFill>
                    <a:schemeClr val="tx1"/>
                  </a:solidFill>
                  <a:round/>
                  <a:headEnd type="none" w="sm" len="sm"/>
                  <a:tailEnd type="none" w="sm" len="sm"/>
                </a:ln>
              </p:spPr>
              <p:txBody>
                <a:bodyPr wrap="none" lIns="0" tIns="0" rIns="0" bIns="0">
                  <a:spAutoFit/>
                </a:bodyPr>
                <a:lstStyle/>
                <a:p>
                  <a:endParaRPr lang="es-ES" dirty="0"/>
                </a:p>
              </p:txBody>
            </p:sp>
            <p:sp>
              <p:nvSpPr>
                <p:cNvPr id="260" name="Line 169"/>
                <p:cNvSpPr>
                  <a:spLocks noChangeShapeType="1"/>
                </p:cNvSpPr>
                <p:nvPr/>
              </p:nvSpPr>
              <p:spPr bwMode="auto">
                <a:xfrm flipH="1" flipV="1">
                  <a:off x="5823" y="2499"/>
                  <a:ext cx="14" cy="46"/>
                </a:xfrm>
                <a:prstGeom prst="line">
                  <a:avLst/>
                </a:prstGeom>
                <a:noFill/>
                <a:ln w="6350">
                  <a:solidFill>
                    <a:schemeClr val="tx1"/>
                  </a:solidFill>
                  <a:round/>
                  <a:headEnd type="none" w="sm" len="sm"/>
                  <a:tailEnd type="none" w="sm" len="sm"/>
                </a:ln>
              </p:spPr>
              <p:txBody>
                <a:bodyPr wrap="none" lIns="0" tIns="0" rIns="0" bIns="0">
                  <a:spAutoFit/>
                </a:bodyPr>
                <a:lstStyle/>
                <a:p>
                  <a:endParaRPr lang="es-ES" dirty="0"/>
                </a:p>
              </p:txBody>
            </p:sp>
            <p:sp>
              <p:nvSpPr>
                <p:cNvPr id="261" name="Line 170"/>
                <p:cNvSpPr>
                  <a:spLocks noChangeShapeType="1"/>
                </p:cNvSpPr>
                <p:nvPr/>
              </p:nvSpPr>
              <p:spPr bwMode="auto">
                <a:xfrm flipV="1">
                  <a:off x="5809" y="2499"/>
                  <a:ext cx="14" cy="46"/>
                </a:xfrm>
                <a:prstGeom prst="line">
                  <a:avLst/>
                </a:prstGeom>
                <a:noFill/>
                <a:ln w="6350">
                  <a:solidFill>
                    <a:schemeClr val="tx1"/>
                  </a:solidFill>
                  <a:round/>
                  <a:headEnd type="none" w="sm" len="sm"/>
                  <a:tailEnd type="none" w="sm" len="sm"/>
                </a:ln>
              </p:spPr>
              <p:txBody>
                <a:bodyPr wrap="none" lIns="0" tIns="0" rIns="0" bIns="0">
                  <a:spAutoFit/>
                </a:bodyPr>
                <a:lstStyle/>
                <a:p>
                  <a:endParaRPr lang="es-ES" dirty="0"/>
                </a:p>
              </p:txBody>
            </p:sp>
            <p:sp>
              <p:nvSpPr>
                <p:cNvPr id="262" name="Line 171"/>
                <p:cNvSpPr>
                  <a:spLocks noChangeShapeType="1"/>
                </p:cNvSpPr>
                <p:nvPr/>
              </p:nvSpPr>
              <p:spPr bwMode="auto">
                <a:xfrm flipV="1">
                  <a:off x="5852" y="2498"/>
                  <a:ext cx="0" cy="45"/>
                </a:xfrm>
                <a:prstGeom prst="line">
                  <a:avLst/>
                </a:prstGeom>
                <a:noFill/>
                <a:ln w="6350">
                  <a:solidFill>
                    <a:schemeClr val="tx1"/>
                  </a:solidFill>
                  <a:round/>
                  <a:headEnd type="none" w="sm" len="sm"/>
                  <a:tailEnd type="none" w="sm" len="sm"/>
                </a:ln>
              </p:spPr>
              <p:txBody>
                <a:bodyPr wrap="none" lIns="0" tIns="0" rIns="0" bIns="0">
                  <a:spAutoFit/>
                </a:bodyPr>
                <a:lstStyle/>
                <a:p>
                  <a:endParaRPr lang="es-ES" dirty="0"/>
                </a:p>
              </p:txBody>
            </p:sp>
            <p:sp>
              <p:nvSpPr>
                <p:cNvPr id="263" name="Line 172"/>
                <p:cNvSpPr>
                  <a:spLocks noChangeShapeType="1"/>
                </p:cNvSpPr>
                <p:nvPr/>
              </p:nvSpPr>
              <p:spPr bwMode="auto">
                <a:xfrm flipV="1">
                  <a:off x="5809" y="2499"/>
                  <a:ext cx="0" cy="45"/>
                </a:xfrm>
                <a:prstGeom prst="line">
                  <a:avLst/>
                </a:prstGeom>
                <a:noFill/>
                <a:ln w="6350">
                  <a:solidFill>
                    <a:schemeClr val="tx1"/>
                  </a:solidFill>
                  <a:round/>
                  <a:headEnd type="none" w="sm" len="sm"/>
                  <a:tailEnd type="none" w="sm" len="sm"/>
                </a:ln>
              </p:spPr>
              <p:txBody>
                <a:bodyPr wrap="none" lIns="0" tIns="0" rIns="0" bIns="0">
                  <a:spAutoFit/>
                </a:bodyPr>
                <a:lstStyle/>
                <a:p>
                  <a:endParaRPr lang="es-ES" dirty="0"/>
                </a:p>
              </p:txBody>
            </p:sp>
          </p:grpSp>
          <p:sp>
            <p:nvSpPr>
              <p:cNvPr id="258" name="Line 173"/>
              <p:cNvSpPr>
                <a:spLocks noChangeShapeType="1"/>
              </p:cNvSpPr>
              <p:nvPr/>
            </p:nvSpPr>
            <p:spPr bwMode="auto">
              <a:xfrm flipV="1">
                <a:off x="5256" y="2418"/>
                <a:ext cx="77" cy="148"/>
              </a:xfrm>
              <a:prstGeom prst="line">
                <a:avLst/>
              </a:prstGeom>
              <a:noFill/>
              <a:ln w="12700">
                <a:solidFill>
                  <a:srgbClr val="DDDDDD"/>
                </a:solidFill>
                <a:round/>
                <a:headEnd type="none" w="sm" len="sm"/>
                <a:tailEnd type="triangle" w="sm" len="sm"/>
              </a:ln>
            </p:spPr>
            <p:txBody>
              <a:bodyPr wrap="none" lIns="0" tIns="0" rIns="0" bIns="0">
                <a:spAutoFit/>
              </a:bodyPr>
              <a:lstStyle/>
              <a:p>
                <a:endParaRPr lang="es-ES" dirty="0"/>
              </a:p>
            </p:txBody>
          </p:sp>
        </p:grpSp>
        <p:grpSp>
          <p:nvGrpSpPr>
            <p:cNvPr id="63" name="Group 174"/>
            <p:cNvGrpSpPr>
              <a:grpSpLocks/>
            </p:cNvGrpSpPr>
            <p:nvPr/>
          </p:nvGrpSpPr>
          <p:grpSpPr bwMode="auto">
            <a:xfrm>
              <a:off x="4974" y="1941"/>
              <a:ext cx="530" cy="239"/>
              <a:chOff x="4974" y="1941"/>
              <a:chExt cx="530" cy="239"/>
            </a:xfrm>
          </p:grpSpPr>
          <p:grpSp>
            <p:nvGrpSpPr>
              <p:cNvPr id="231" name="Group 175"/>
              <p:cNvGrpSpPr>
                <a:grpSpLocks/>
              </p:cNvGrpSpPr>
              <p:nvPr/>
            </p:nvGrpSpPr>
            <p:grpSpPr bwMode="auto">
              <a:xfrm>
                <a:off x="4976" y="1970"/>
                <a:ext cx="181" cy="181"/>
                <a:chOff x="4976" y="1842"/>
                <a:chExt cx="181" cy="181"/>
              </a:xfrm>
            </p:grpSpPr>
            <p:sp>
              <p:nvSpPr>
                <p:cNvPr id="244" name="Rectangle 176"/>
                <p:cNvSpPr>
                  <a:spLocks noChangeArrowheads="1"/>
                </p:cNvSpPr>
                <p:nvPr/>
              </p:nvSpPr>
              <p:spPr bwMode="auto">
                <a:xfrm>
                  <a:off x="4976" y="1842"/>
                  <a:ext cx="181"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245" name="Freeform 177"/>
                <p:cNvSpPr>
                  <a:spLocks/>
                </p:cNvSpPr>
                <p:nvPr/>
              </p:nvSpPr>
              <p:spPr bwMode="auto">
                <a:xfrm>
                  <a:off x="5031" y="1843"/>
                  <a:ext cx="73" cy="49"/>
                </a:xfrm>
                <a:custGeom>
                  <a:avLst/>
                  <a:gdLst>
                    <a:gd name="T0" fmla="*/ 0 w 73"/>
                    <a:gd name="T1" fmla="*/ 48 h 49"/>
                    <a:gd name="T2" fmla="*/ 72 w 73"/>
                    <a:gd name="T3" fmla="*/ 48 h 49"/>
                    <a:gd name="T4" fmla="*/ 36 w 73"/>
                    <a:gd name="T5" fmla="*/ 0 h 49"/>
                    <a:gd name="T6" fmla="*/ 0 w 73"/>
                    <a:gd name="T7" fmla="*/ 48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48"/>
                      </a:moveTo>
                      <a:lnTo>
                        <a:pt x="72" y="48"/>
                      </a:lnTo>
                      <a:lnTo>
                        <a:pt x="36" y="0"/>
                      </a:lnTo>
                      <a:lnTo>
                        <a:pt x="0" y="48"/>
                      </a:lnTo>
                    </a:path>
                  </a:pathLst>
                </a:custGeom>
                <a:solidFill>
                  <a:srgbClr val="0000FF"/>
                </a:solidFill>
                <a:ln w="9525" cap="rnd">
                  <a:noFill/>
                  <a:round/>
                  <a:headEnd/>
                  <a:tailEnd/>
                </a:ln>
              </p:spPr>
              <p:txBody>
                <a:bodyPr wrap="none" lIns="0" tIns="0" rIns="0" bIns="0">
                  <a:spAutoFit/>
                </a:bodyPr>
                <a:lstStyle/>
                <a:p>
                  <a:endParaRPr lang="es-ES" dirty="0"/>
                </a:p>
              </p:txBody>
            </p:sp>
            <p:sp>
              <p:nvSpPr>
                <p:cNvPr id="246" name="Line 178"/>
                <p:cNvSpPr>
                  <a:spLocks noChangeShapeType="1"/>
                </p:cNvSpPr>
                <p:nvPr/>
              </p:nvSpPr>
              <p:spPr bwMode="auto">
                <a:xfrm>
                  <a:off x="5067" y="1891"/>
                  <a:ext cx="0" cy="128"/>
                </a:xfrm>
                <a:prstGeom prst="line">
                  <a:avLst/>
                </a:prstGeom>
                <a:noFill/>
                <a:ln w="25400">
                  <a:solidFill>
                    <a:srgbClr val="0000FF"/>
                  </a:solidFill>
                  <a:round/>
                  <a:headEnd type="none" w="sm" len="sm"/>
                  <a:tailEnd type="none" w="sm" len="sm"/>
                </a:ln>
              </p:spPr>
              <p:txBody>
                <a:bodyPr wrap="none" lIns="0" tIns="0" rIns="0" bIns="0">
                  <a:spAutoFit/>
                </a:bodyPr>
                <a:lstStyle/>
                <a:p>
                  <a:endParaRPr lang="es-ES" dirty="0"/>
                </a:p>
              </p:txBody>
            </p:sp>
          </p:grpSp>
          <p:grpSp>
            <p:nvGrpSpPr>
              <p:cNvPr id="232" name="Group 179"/>
              <p:cNvGrpSpPr>
                <a:grpSpLocks/>
              </p:cNvGrpSpPr>
              <p:nvPr/>
            </p:nvGrpSpPr>
            <p:grpSpPr bwMode="auto">
              <a:xfrm>
                <a:off x="5359" y="2021"/>
                <a:ext cx="145" cy="75"/>
                <a:chOff x="5359" y="1893"/>
                <a:chExt cx="145" cy="75"/>
              </a:xfrm>
            </p:grpSpPr>
            <p:sp>
              <p:nvSpPr>
                <p:cNvPr id="242" name="Rectangle 180"/>
                <p:cNvSpPr>
                  <a:spLocks noChangeArrowheads="1"/>
                </p:cNvSpPr>
                <p:nvPr/>
              </p:nvSpPr>
              <p:spPr bwMode="auto">
                <a:xfrm>
                  <a:off x="5359" y="1895"/>
                  <a:ext cx="145" cy="73"/>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43" name="Line 181"/>
                <p:cNvSpPr>
                  <a:spLocks noChangeShapeType="1"/>
                </p:cNvSpPr>
                <p:nvPr/>
              </p:nvSpPr>
              <p:spPr bwMode="auto">
                <a:xfrm flipV="1">
                  <a:off x="5403" y="1893"/>
                  <a:ext cx="56" cy="75"/>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grpSp>
          <p:grpSp>
            <p:nvGrpSpPr>
              <p:cNvPr id="233" name="Group 182"/>
              <p:cNvGrpSpPr>
                <a:grpSpLocks/>
              </p:cNvGrpSpPr>
              <p:nvPr/>
            </p:nvGrpSpPr>
            <p:grpSpPr bwMode="auto">
              <a:xfrm>
                <a:off x="5167" y="1970"/>
                <a:ext cx="182" cy="181"/>
                <a:chOff x="5167" y="1842"/>
                <a:chExt cx="182" cy="181"/>
              </a:xfrm>
            </p:grpSpPr>
            <p:sp>
              <p:nvSpPr>
                <p:cNvPr id="238" name="Rectangle 183"/>
                <p:cNvSpPr>
                  <a:spLocks noChangeArrowheads="1"/>
                </p:cNvSpPr>
                <p:nvPr/>
              </p:nvSpPr>
              <p:spPr bwMode="auto">
                <a:xfrm>
                  <a:off x="5167" y="1842"/>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grpSp>
              <p:nvGrpSpPr>
                <p:cNvPr id="239" name="Group 184"/>
                <p:cNvGrpSpPr>
                  <a:grpSpLocks/>
                </p:cNvGrpSpPr>
                <p:nvPr/>
              </p:nvGrpSpPr>
              <p:grpSpPr bwMode="auto">
                <a:xfrm>
                  <a:off x="5210" y="1845"/>
                  <a:ext cx="97" cy="175"/>
                  <a:chOff x="5210" y="1831"/>
                  <a:chExt cx="97" cy="175"/>
                </a:xfrm>
              </p:grpSpPr>
              <p:sp>
                <p:nvSpPr>
                  <p:cNvPr id="240" name="Freeform 185"/>
                  <p:cNvSpPr>
                    <a:spLocks/>
                  </p:cNvSpPr>
                  <p:nvPr/>
                </p:nvSpPr>
                <p:spPr bwMode="auto">
                  <a:xfrm>
                    <a:off x="5210" y="1831"/>
                    <a:ext cx="97" cy="59"/>
                  </a:xfrm>
                  <a:custGeom>
                    <a:avLst/>
                    <a:gdLst>
                      <a:gd name="T0" fmla="*/ 48 w 97"/>
                      <a:gd name="T1" fmla="*/ 0 h 59"/>
                      <a:gd name="T2" fmla="*/ 48 w 97"/>
                      <a:gd name="T3" fmla="*/ 58 h 59"/>
                      <a:gd name="T4" fmla="*/ 0 w 97"/>
                      <a:gd name="T5" fmla="*/ 58 h 59"/>
                      <a:gd name="T6" fmla="*/ 96 w 97"/>
                      <a:gd name="T7" fmla="*/ 58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0"/>
                        </a:moveTo>
                        <a:lnTo>
                          <a:pt x="48" y="58"/>
                        </a:lnTo>
                        <a:lnTo>
                          <a:pt x="0" y="58"/>
                        </a:lnTo>
                        <a:lnTo>
                          <a:pt x="96" y="58"/>
                        </a:lnTo>
                      </a:path>
                    </a:pathLst>
                  </a:custGeom>
                  <a:noFill/>
                  <a:ln w="25400" cap="rnd" cmpd="sng">
                    <a:solidFill>
                      <a:srgbClr val="DDDDDD"/>
                    </a:solidFill>
                    <a:prstDash val="solid"/>
                    <a:round/>
                    <a:headEnd type="none" w="sm" len="sm"/>
                    <a:tailEnd type="none" w="sm" len="sm"/>
                  </a:ln>
                </p:spPr>
                <p:txBody>
                  <a:bodyPr wrap="none" lIns="0" tIns="0" rIns="0" bIns="0">
                    <a:spAutoFit/>
                  </a:bodyPr>
                  <a:lstStyle/>
                  <a:p>
                    <a:endParaRPr lang="es-ES" dirty="0"/>
                  </a:p>
                </p:txBody>
              </p:sp>
              <p:sp>
                <p:nvSpPr>
                  <p:cNvPr id="241" name="Freeform 186"/>
                  <p:cNvSpPr>
                    <a:spLocks/>
                  </p:cNvSpPr>
                  <p:nvPr/>
                </p:nvSpPr>
                <p:spPr bwMode="auto">
                  <a:xfrm>
                    <a:off x="5210" y="1947"/>
                    <a:ext cx="97" cy="59"/>
                  </a:xfrm>
                  <a:custGeom>
                    <a:avLst/>
                    <a:gdLst>
                      <a:gd name="T0" fmla="*/ 48 w 97"/>
                      <a:gd name="T1" fmla="*/ 58 h 59"/>
                      <a:gd name="T2" fmla="*/ 48 w 97"/>
                      <a:gd name="T3" fmla="*/ 0 h 59"/>
                      <a:gd name="T4" fmla="*/ 0 w 97"/>
                      <a:gd name="T5" fmla="*/ 0 h 59"/>
                      <a:gd name="T6" fmla="*/ 96 w 97"/>
                      <a:gd name="T7" fmla="*/ 0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58"/>
                        </a:moveTo>
                        <a:lnTo>
                          <a:pt x="48" y="0"/>
                        </a:lnTo>
                        <a:lnTo>
                          <a:pt x="0" y="0"/>
                        </a:lnTo>
                        <a:lnTo>
                          <a:pt x="96" y="0"/>
                        </a:lnTo>
                      </a:path>
                    </a:pathLst>
                  </a:custGeom>
                  <a:noFill/>
                  <a:ln w="25400"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grpSp>
            <p:nvGrpSpPr>
              <p:cNvPr id="234" name="Group 187"/>
              <p:cNvGrpSpPr>
                <a:grpSpLocks/>
              </p:cNvGrpSpPr>
              <p:nvPr/>
            </p:nvGrpSpPr>
            <p:grpSpPr bwMode="auto">
              <a:xfrm>
                <a:off x="4974" y="1941"/>
                <a:ext cx="377" cy="239"/>
                <a:chOff x="4974" y="1799"/>
                <a:chExt cx="377" cy="239"/>
              </a:xfrm>
            </p:grpSpPr>
            <p:sp>
              <p:nvSpPr>
                <p:cNvPr id="236" name="Line 188"/>
                <p:cNvSpPr>
                  <a:spLocks noChangeShapeType="1"/>
                </p:cNvSpPr>
                <p:nvPr/>
              </p:nvSpPr>
              <p:spPr bwMode="auto">
                <a:xfrm>
                  <a:off x="4974" y="1799"/>
                  <a:ext cx="377" cy="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237" name="Line 189"/>
                <p:cNvSpPr>
                  <a:spLocks noChangeShapeType="1"/>
                </p:cNvSpPr>
                <p:nvPr/>
              </p:nvSpPr>
              <p:spPr bwMode="auto">
                <a:xfrm>
                  <a:off x="4974" y="2038"/>
                  <a:ext cx="377" cy="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grpSp>
          <p:sp>
            <p:nvSpPr>
              <p:cNvPr id="235" name="Line 190"/>
              <p:cNvSpPr>
                <a:spLocks noChangeShapeType="1"/>
              </p:cNvSpPr>
              <p:nvPr/>
            </p:nvSpPr>
            <p:spPr bwMode="auto">
              <a:xfrm flipH="1" flipV="1">
                <a:off x="5388" y="1972"/>
                <a:ext cx="77" cy="148"/>
              </a:xfrm>
              <a:prstGeom prst="line">
                <a:avLst/>
              </a:prstGeom>
              <a:noFill/>
              <a:ln w="12700">
                <a:solidFill>
                  <a:srgbClr val="DDDDDD"/>
                </a:solidFill>
                <a:round/>
                <a:headEnd type="none" w="sm" len="sm"/>
                <a:tailEnd type="triangle" w="sm" len="sm"/>
              </a:ln>
            </p:spPr>
            <p:txBody>
              <a:bodyPr wrap="none" lIns="0" tIns="0" rIns="0" bIns="0">
                <a:spAutoFit/>
              </a:bodyPr>
              <a:lstStyle/>
              <a:p>
                <a:endParaRPr lang="es-ES" dirty="0"/>
              </a:p>
            </p:txBody>
          </p:sp>
        </p:grpSp>
        <p:sp>
          <p:nvSpPr>
            <p:cNvPr id="64" name="Freeform 191"/>
            <p:cNvSpPr>
              <a:spLocks/>
            </p:cNvSpPr>
            <p:nvPr/>
          </p:nvSpPr>
          <p:spPr bwMode="auto">
            <a:xfrm>
              <a:off x="1104" y="3032"/>
              <a:ext cx="168" cy="373"/>
            </a:xfrm>
            <a:custGeom>
              <a:avLst/>
              <a:gdLst>
                <a:gd name="T0" fmla="*/ 88 w 168"/>
                <a:gd name="T1" fmla="*/ 0 h 385"/>
                <a:gd name="T2" fmla="*/ 0 w 168"/>
                <a:gd name="T3" fmla="*/ 0 h 385"/>
                <a:gd name="T4" fmla="*/ 0 w 168"/>
                <a:gd name="T5" fmla="*/ 172 h 385"/>
                <a:gd name="T6" fmla="*/ 168 w 168"/>
                <a:gd name="T7" fmla="*/ 172 h 385"/>
                <a:gd name="T8" fmla="*/ 168 w 168"/>
                <a:gd name="T9" fmla="*/ 385 h 385"/>
                <a:gd name="T10" fmla="*/ 0 60000 65536"/>
                <a:gd name="T11" fmla="*/ 0 60000 65536"/>
                <a:gd name="T12" fmla="*/ 0 60000 65536"/>
                <a:gd name="T13" fmla="*/ 0 60000 65536"/>
                <a:gd name="T14" fmla="*/ 0 60000 65536"/>
                <a:gd name="T15" fmla="*/ 0 w 168"/>
                <a:gd name="T16" fmla="*/ 0 h 385"/>
                <a:gd name="T17" fmla="*/ 168 w 168"/>
                <a:gd name="T18" fmla="*/ 385 h 385"/>
              </a:gdLst>
              <a:ahLst/>
              <a:cxnLst>
                <a:cxn ang="T10">
                  <a:pos x="T0" y="T1"/>
                </a:cxn>
                <a:cxn ang="T11">
                  <a:pos x="T2" y="T3"/>
                </a:cxn>
                <a:cxn ang="T12">
                  <a:pos x="T4" y="T5"/>
                </a:cxn>
                <a:cxn ang="T13">
                  <a:pos x="T6" y="T7"/>
                </a:cxn>
                <a:cxn ang="T14">
                  <a:pos x="T8" y="T9"/>
                </a:cxn>
              </a:cxnLst>
              <a:rect l="T15" t="T16" r="T17" b="T18"/>
              <a:pathLst>
                <a:path w="168" h="385">
                  <a:moveTo>
                    <a:pt x="88" y="0"/>
                  </a:moveTo>
                  <a:lnTo>
                    <a:pt x="0" y="0"/>
                  </a:lnTo>
                  <a:lnTo>
                    <a:pt x="0" y="172"/>
                  </a:lnTo>
                  <a:lnTo>
                    <a:pt x="168" y="172"/>
                  </a:lnTo>
                  <a:lnTo>
                    <a:pt x="168" y="385"/>
                  </a:lnTo>
                </a:path>
              </a:pathLst>
            </a:custGeom>
            <a:noFill/>
            <a:ln w="6350" cap="flat" cmpd="sng">
              <a:solidFill>
                <a:srgbClr val="9900FF"/>
              </a:solidFill>
              <a:prstDash val="solid"/>
              <a:round/>
              <a:headEnd type="none" w="sm" len="sm"/>
              <a:tailEnd type="none" w="sm" len="sm"/>
            </a:ln>
          </p:spPr>
          <p:txBody>
            <a:bodyPr wrap="none" lIns="0" tIns="0" rIns="0" bIns="0">
              <a:spAutoFit/>
            </a:bodyPr>
            <a:lstStyle/>
            <a:p>
              <a:endParaRPr lang="es-ES" dirty="0"/>
            </a:p>
          </p:txBody>
        </p:sp>
        <p:grpSp>
          <p:nvGrpSpPr>
            <p:cNvPr id="65" name="Group 192"/>
            <p:cNvGrpSpPr>
              <a:grpSpLocks/>
            </p:cNvGrpSpPr>
            <p:nvPr/>
          </p:nvGrpSpPr>
          <p:grpSpPr bwMode="auto">
            <a:xfrm>
              <a:off x="3540" y="3038"/>
              <a:ext cx="184" cy="221"/>
              <a:chOff x="3540" y="3038"/>
              <a:chExt cx="184" cy="221"/>
            </a:xfrm>
          </p:grpSpPr>
          <p:sp>
            <p:nvSpPr>
              <p:cNvPr id="227" name="Rectangle 193"/>
              <p:cNvSpPr>
                <a:spLocks noChangeArrowheads="1"/>
              </p:cNvSpPr>
              <p:nvPr/>
            </p:nvSpPr>
            <p:spPr bwMode="auto">
              <a:xfrm>
                <a:off x="3540" y="3065"/>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28" name="Line 194"/>
              <p:cNvSpPr>
                <a:spLocks noChangeShapeType="1"/>
              </p:cNvSpPr>
              <p:nvPr/>
            </p:nvSpPr>
            <p:spPr bwMode="auto">
              <a:xfrm flipV="1">
                <a:off x="3544" y="3070"/>
                <a:ext cx="171" cy="1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sp>
            <p:nvSpPr>
              <p:cNvPr id="229" name="Rectangle 195"/>
              <p:cNvSpPr>
                <a:spLocks noChangeArrowheads="1"/>
              </p:cNvSpPr>
              <p:nvPr/>
            </p:nvSpPr>
            <p:spPr bwMode="auto">
              <a:xfrm>
                <a:off x="3548" y="3038"/>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30" name="Rectangle 196"/>
              <p:cNvSpPr>
                <a:spLocks noChangeArrowheads="1"/>
              </p:cNvSpPr>
              <p:nvPr/>
            </p:nvSpPr>
            <p:spPr bwMode="auto">
              <a:xfrm>
                <a:off x="3637" y="3115"/>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U</a:t>
                </a:r>
              </a:p>
            </p:txBody>
          </p:sp>
        </p:grpSp>
        <p:grpSp>
          <p:nvGrpSpPr>
            <p:cNvPr id="66" name="Group 197"/>
            <p:cNvGrpSpPr>
              <a:grpSpLocks/>
            </p:cNvGrpSpPr>
            <p:nvPr/>
          </p:nvGrpSpPr>
          <p:grpSpPr bwMode="auto">
            <a:xfrm>
              <a:off x="3544" y="2404"/>
              <a:ext cx="184" cy="221"/>
              <a:chOff x="3540" y="3038"/>
              <a:chExt cx="184" cy="221"/>
            </a:xfrm>
          </p:grpSpPr>
          <p:sp>
            <p:nvSpPr>
              <p:cNvPr id="223" name="Rectangle 198"/>
              <p:cNvSpPr>
                <a:spLocks noChangeArrowheads="1"/>
              </p:cNvSpPr>
              <p:nvPr/>
            </p:nvSpPr>
            <p:spPr bwMode="auto">
              <a:xfrm>
                <a:off x="3540" y="3065"/>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24" name="Line 199"/>
              <p:cNvSpPr>
                <a:spLocks noChangeShapeType="1"/>
              </p:cNvSpPr>
              <p:nvPr/>
            </p:nvSpPr>
            <p:spPr bwMode="auto">
              <a:xfrm flipV="1">
                <a:off x="3544" y="3070"/>
                <a:ext cx="171" cy="1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sp>
            <p:nvSpPr>
              <p:cNvPr id="225" name="Rectangle 200"/>
              <p:cNvSpPr>
                <a:spLocks noChangeArrowheads="1"/>
              </p:cNvSpPr>
              <p:nvPr/>
            </p:nvSpPr>
            <p:spPr bwMode="auto">
              <a:xfrm>
                <a:off x="3548" y="3038"/>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26" name="Rectangle 201"/>
              <p:cNvSpPr>
                <a:spLocks noChangeArrowheads="1"/>
              </p:cNvSpPr>
              <p:nvPr/>
            </p:nvSpPr>
            <p:spPr bwMode="auto">
              <a:xfrm>
                <a:off x="3637" y="3115"/>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U</a:t>
                </a:r>
              </a:p>
            </p:txBody>
          </p:sp>
        </p:grpSp>
        <p:grpSp>
          <p:nvGrpSpPr>
            <p:cNvPr id="67" name="Group 202"/>
            <p:cNvGrpSpPr>
              <a:grpSpLocks/>
            </p:cNvGrpSpPr>
            <p:nvPr/>
          </p:nvGrpSpPr>
          <p:grpSpPr bwMode="auto">
            <a:xfrm>
              <a:off x="3540" y="2614"/>
              <a:ext cx="184" cy="221"/>
              <a:chOff x="3540" y="3038"/>
              <a:chExt cx="184" cy="221"/>
            </a:xfrm>
          </p:grpSpPr>
          <p:sp>
            <p:nvSpPr>
              <p:cNvPr id="219" name="Rectangle 203"/>
              <p:cNvSpPr>
                <a:spLocks noChangeArrowheads="1"/>
              </p:cNvSpPr>
              <p:nvPr/>
            </p:nvSpPr>
            <p:spPr bwMode="auto">
              <a:xfrm>
                <a:off x="3540" y="3065"/>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20" name="Line 204"/>
              <p:cNvSpPr>
                <a:spLocks noChangeShapeType="1"/>
              </p:cNvSpPr>
              <p:nvPr/>
            </p:nvSpPr>
            <p:spPr bwMode="auto">
              <a:xfrm flipV="1">
                <a:off x="3544" y="3070"/>
                <a:ext cx="171" cy="1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sp>
            <p:nvSpPr>
              <p:cNvPr id="221" name="Rectangle 205"/>
              <p:cNvSpPr>
                <a:spLocks noChangeArrowheads="1"/>
              </p:cNvSpPr>
              <p:nvPr/>
            </p:nvSpPr>
            <p:spPr bwMode="auto">
              <a:xfrm>
                <a:off x="3548" y="3038"/>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22" name="Rectangle 206"/>
              <p:cNvSpPr>
                <a:spLocks noChangeArrowheads="1"/>
              </p:cNvSpPr>
              <p:nvPr/>
            </p:nvSpPr>
            <p:spPr bwMode="auto">
              <a:xfrm>
                <a:off x="3637" y="3115"/>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U</a:t>
                </a:r>
              </a:p>
            </p:txBody>
          </p:sp>
        </p:grpSp>
        <p:grpSp>
          <p:nvGrpSpPr>
            <p:cNvPr id="68" name="Group 207"/>
            <p:cNvGrpSpPr>
              <a:grpSpLocks/>
            </p:cNvGrpSpPr>
            <p:nvPr/>
          </p:nvGrpSpPr>
          <p:grpSpPr bwMode="auto">
            <a:xfrm>
              <a:off x="3540" y="2824"/>
              <a:ext cx="184" cy="221"/>
              <a:chOff x="3540" y="3038"/>
              <a:chExt cx="184" cy="221"/>
            </a:xfrm>
          </p:grpSpPr>
          <p:sp>
            <p:nvSpPr>
              <p:cNvPr id="215" name="Rectangle 208"/>
              <p:cNvSpPr>
                <a:spLocks noChangeArrowheads="1"/>
              </p:cNvSpPr>
              <p:nvPr/>
            </p:nvSpPr>
            <p:spPr bwMode="auto">
              <a:xfrm>
                <a:off x="3540" y="3065"/>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16" name="Line 209"/>
              <p:cNvSpPr>
                <a:spLocks noChangeShapeType="1"/>
              </p:cNvSpPr>
              <p:nvPr/>
            </p:nvSpPr>
            <p:spPr bwMode="auto">
              <a:xfrm flipV="1">
                <a:off x="3544" y="3070"/>
                <a:ext cx="171" cy="1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sp>
            <p:nvSpPr>
              <p:cNvPr id="217" name="Rectangle 210"/>
              <p:cNvSpPr>
                <a:spLocks noChangeArrowheads="1"/>
              </p:cNvSpPr>
              <p:nvPr/>
            </p:nvSpPr>
            <p:spPr bwMode="auto">
              <a:xfrm>
                <a:off x="3548" y="3038"/>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18" name="Rectangle 211"/>
              <p:cNvSpPr>
                <a:spLocks noChangeArrowheads="1"/>
              </p:cNvSpPr>
              <p:nvPr/>
            </p:nvSpPr>
            <p:spPr bwMode="auto">
              <a:xfrm>
                <a:off x="3637" y="3115"/>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U</a:t>
                </a:r>
              </a:p>
            </p:txBody>
          </p:sp>
        </p:grpSp>
        <p:grpSp>
          <p:nvGrpSpPr>
            <p:cNvPr id="69" name="Group 212"/>
            <p:cNvGrpSpPr>
              <a:grpSpLocks/>
            </p:cNvGrpSpPr>
            <p:nvPr/>
          </p:nvGrpSpPr>
          <p:grpSpPr bwMode="auto">
            <a:xfrm>
              <a:off x="3548" y="1696"/>
              <a:ext cx="184" cy="221"/>
              <a:chOff x="3540" y="3038"/>
              <a:chExt cx="184" cy="221"/>
            </a:xfrm>
          </p:grpSpPr>
          <p:sp>
            <p:nvSpPr>
              <p:cNvPr id="211" name="Rectangle 213"/>
              <p:cNvSpPr>
                <a:spLocks noChangeArrowheads="1"/>
              </p:cNvSpPr>
              <p:nvPr/>
            </p:nvSpPr>
            <p:spPr bwMode="auto">
              <a:xfrm>
                <a:off x="3540" y="3065"/>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12" name="Line 214"/>
              <p:cNvSpPr>
                <a:spLocks noChangeShapeType="1"/>
              </p:cNvSpPr>
              <p:nvPr/>
            </p:nvSpPr>
            <p:spPr bwMode="auto">
              <a:xfrm flipV="1">
                <a:off x="3544" y="3070"/>
                <a:ext cx="171" cy="1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sp>
            <p:nvSpPr>
              <p:cNvPr id="213" name="Rectangle 215"/>
              <p:cNvSpPr>
                <a:spLocks noChangeArrowheads="1"/>
              </p:cNvSpPr>
              <p:nvPr/>
            </p:nvSpPr>
            <p:spPr bwMode="auto">
              <a:xfrm>
                <a:off x="3548" y="3038"/>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14" name="Rectangle 216"/>
              <p:cNvSpPr>
                <a:spLocks noChangeArrowheads="1"/>
              </p:cNvSpPr>
              <p:nvPr/>
            </p:nvSpPr>
            <p:spPr bwMode="auto">
              <a:xfrm>
                <a:off x="3637" y="3115"/>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U</a:t>
                </a:r>
              </a:p>
            </p:txBody>
          </p:sp>
        </p:grpSp>
        <p:grpSp>
          <p:nvGrpSpPr>
            <p:cNvPr id="70" name="Group 217"/>
            <p:cNvGrpSpPr>
              <a:grpSpLocks/>
            </p:cNvGrpSpPr>
            <p:nvPr/>
          </p:nvGrpSpPr>
          <p:grpSpPr bwMode="auto">
            <a:xfrm>
              <a:off x="1696" y="2129"/>
              <a:ext cx="182" cy="191"/>
              <a:chOff x="1696" y="2129"/>
              <a:chExt cx="182" cy="191"/>
            </a:xfrm>
          </p:grpSpPr>
          <p:sp>
            <p:nvSpPr>
              <p:cNvPr id="208" name="Rectangle 218"/>
              <p:cNvSpPr>
                <a:spLocks noChangeArrowheads="1"/>
              </p:cNvSpPr>
              <p:nvPr/>
            </p:nvSpPr>
            <p:spPr bwMode="auto">
              <a:xfrm>
                <a:off x="1696" y="2129"/>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09" name="Rectangle 219"/>
              <p:cNvSpPr>
                <a:spLocks noChangeArrowheads="1"/>
              </p:cNvSpPr>
              <p:nvPr/>
            </p:nvSpPr>
            <p:spPr bwMode="auto">
              <a:xfrm>
                <a:off x="1752" y="2166"/>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10" name="Freeform 220"/>
              <p:cNvSpPr>
                <a:spLocks/>
              </p:cNvSpPr>
              <p:nvPr/>
            </p:nvSpPr>
            <p:spPr bwMode="auto">
              <a:xfrm>
                <a:off x="1697" y="2135"/>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nvGrpSpPr>
            <p:cNvPr id="71" name="Group 221"/>
            <p:cNvGrpSpPr>
              <a:grpSpLocks/>
            </p:cNvGrpSpPr>
            <p:nvPr/>
          </p:nvGrpSpPr>
          <p:grpSpPr bwMode="auto">
            <a:xfrm>
              <a:off x="2039" y="2126"/>
              <a:ext cx="182" cy="191"/>
              <a:chOff x="1696" y="2129"/>
              <a:chExt cx="182" cy="191"/>
            </a:xfrm>
          </p:grpSpPr>
          <p:sp>
            <p:nvSpPr>
              <p:cNvPr id="205" name="Rectangle 222"/>
              <p:cNvSpPr>
                <a:spLocks noChangeArrowheads="1"/>
              </p:cNvSpPr>
              <p:nvPr/>
            </p:nvSpPr>
            <p:spPr bwMode="auto">
              <a:xfrm>
                <a:off x="1696" y="2129"/>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06" name="Rectangle 223"/>
              <p:cNvSpPr>
                <a:spLocks noChangeArrowheads="1"/>
              </p:cNvSpPr>
              <p:nvPr/>
            </p:nvSpPr>
            <p:spPr bwMode="auto">
              <a:xfrm>
                <a:off x="1752" y="2166"/>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07" name="Freeform 224"/>
              <p:cNvSpPr>
                <a:spLocks/>
              </p:cNvSpPr>
              <p:nvPr/>
            </p:nvSpPr>
            <p:spPr bwMode="auto">
              <a:xfrm>
                <a:off x="1697" y="2135"/>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nvGrpSpPr>
            <p:cNvPr id="72" name="Group 225"/>
            <p:cNvGrpSpPr>
              <a:grpSpLocks/>
            </p:cNvGrpSpPr>
            <p:nvPr/>
          </p:nvGrpSpPr>
          <p:grpSpPr bwMode="auto">
            <a:xfrm>
              <a:off x="2362" y="2129"/>
              <a:ext cx="182" cy="191"/>
              <a:chOff x="1696" y="2129"/>
              <a:chExt cx="182" cy="191"/>
            </a:xfrm>
          </p:grpSpPr>
          <p:sp>
            <p:nvSpPr>
              <p:cNvPr id="202" name="Rectangle 226"/>
              <p:cNvSpPr>
                <a:spLocks noChangeArrowheads="1"/>
              </p:cNvSpPr>
              <p:nvPr/>
            </p:nvSpPr>
            <p:spPr bwMode="auto">
              <a:xfrm>
                <a:off x="1696" y="2129"/>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03" name="Rectangle 227"/>
              <p:cNvSpPr>
                <a:spLocks noChangeArrowheads="1"/>
              </p:cNvSpPr>
              <p:nvPr/>
            </p:nvSpPr>
            <p:spPr bwMode="auto">
              <a:xfrm>
                <a:off x="1752" y="2166"/>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04" name="Freeform 228"/>
              <p:cNvSpPr>
                <a:spLocks/>
              </p:cNvSpPr>
              <p:nvPr/>
            </p:nvSpPr>
            <p:spPr bwMode="auto">
              <a:xfrm>
                <a:off x="1697" y="2135"/>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nvGrpSpPr>
            <p:cNvPr id="73" name="Group 229"/>
            <p:cNvGrpSpPr>
              <a:grpSpLocks/>
            </p:cNvGrpSpPr>
            <p:nvPr/>
          </p:nvGrpSpPr>
          <p:grpSpPr bwMode="auto">
            <a:xfrm>
              <a:off x="2691" y="2130"/>
              <a:ext cx="182" cy="191"/>
              <a:chOff x="1696" y="2129"/>
              <a:chExt cx="182" cy="191"/>
            </a:xfrm>
          </p:grpSpPr>
          <p:sp>
            <p:nvSpPr>
              <p:cNvPr id="199" name="Rectangle 230"/>
              <p:cNvSpPr>
                <a:spLocks noChangeArrowheads="1"/>
              </p:cNvSpPr>
              <p:nvPr/>
            </p:nvSpPr>
            <p:spPr bwMode="auto">
              <a:xfrm>
                <a:off x="1696" y="2129"/>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00" name="Rectangle 231"/>
              <p:cNvSpPr>
                <a:spLocks noChangeArrowheads="1"/>
              </p:cNvSpPr>
              <p:nvPr/>
            </p:nvSpPr>
            <p:spPr bwMode="auto">
              <a:xfrm>
                <a:off x="1752" y="2166"/>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01" name="Freeform 232"/>
              <p:cNvSpPr>
                <a:spLocks/>
              </p:cNvSpPr>
              <p:nvPr/>
            </p:nvSpPr>
            <p:spPr bwMode="auto">
              <a:xfrm>
                <a:off x="1697" y="2135"/>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nvGrpSpPr>
            <p:cNvPr id="74" name="Group 233"/>
            <p:cNvGrpSpPr>
              <a:grpSpLocks/>
            </p:cNvGrpSpPr>
            <p:nvPr/>
          </p:nvGrpSpPr>
          <p:grpSpPr bwMode="auto">
            <a:xfrm>
              <a:off x="1500" y="618"/>
              <a:ext cx="207" cy="235"/>
              <a:chOff x="1500" y="618"/>
              <a:chExt cx="207" cy="235"/>
            </a:xfrm>
          </p:grpSpPr>
          <p:sp>
            <p:nvSpPr>
              <p:cNvPr id="194" name="Rectangle 234"/>
              <p:cNvSpPr>
                <a:spLocks noChangeArrowheads="1"/>
              </p:cNvSpPr>
              <p:nvPr/>
            </p:nvSpPr>
            <p:spPr bwMode="auto">
              <a:xfrm>
                <a:off x="1525" y="632"/>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195" name="Rectangle 235"/>
              <p:cNvSpPr>
                <a:spLocks noChangeArrowheads="1"/>
              </p:cNvSpPr>
              <p:nvPr/>
            </p:nvSpPr>
            <p:spPr bwMode="auto">
              <a:xfrm>
                <a:off x="1500" y="655"/>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196" name="Line 236"/>
              <p:cNvSpPr>
                <a:spLocks noChangeShapeType="1"/>
              </p:cNvSpPr>
              <p:nvPr/>
            </p:nvSpPr>
            <p:spPr bwMode="auto">
              <a:xfrm flipV="1">
                <a:off x="1504" y="660"/>
                <a:ext cx="171" cy="1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sp>
            <p:nvSpPr>
              <p:cNvPr id="197" name="Rectangle 237"/>
              <p:cNvSpPr>
                <a:spLocks noChangeArrowheads="1"/>
              </p:cNvSpPr>
              <p:nvPr/>
            </p:nvSpPr>
            <p:spPr bwMode="auto">
              <a:xfrm>
                <a:off x="1508" y="618"/>
                <a:ext cx="64"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s</a:t>
                </a:r>
              </a:p>
            </p:txBody>
          </p:sp>
          <p:sp>
            <p:nvSpPr>
              <p:cNvPr id="198" name="Rectangle 238"/>
              <p:cNvSpPr>
                <a:spLocks noChangeArrowheads="1"/>
              </p:cNvSpPr>
              <p:nvPr/>
            </p:nvSpPr>
            <p:spPr bwMode="auto">
              <a:xfrm>
                <a:off x="1595" y="709"/>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U</a:t>
                </a:r>
              </a:p>
            </p:txBody>
          </p:sp>
        </p:grpSp>
        <p:sp>
          <p:nvSpPr>
            <p:cNvPr id="75" name="Rectangle 239"/>
            <p:cNvSpPr>
              <a:spLocks noChangeArrowheads="1"/>
            </p:cNvSpPr>
            <p:nvPr/>
          </p:nvSpPr>
          <p:spPr bwMode="auto">
            <a:xfrm>
              <a:off x="303" y="580"/>
              <a:ext cx="326" cy="1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BOU</a:t>
              </a:r>
              <a:endParaRPr lang="en-US" sz="1800" dirty="0">
                <a:latin typeface="Arial" charset="0"/>
              </a:endParaRPr>
            </a:p>
          </p:txBody>
        </p:sp>
        <p:sp>
          <p:nvSpPr>
            <p:cNvPr id="76" name="Rectangle 240"/>
            <p:cNvSpPr>
              <a:spLocks noChangeArrowheads="1"/>
            </p:cNvSpPr>
            <p:nvPr/>
          </p:nvSpPr>
          <p:spPr bwMode="auto">
            <a:xfrm>
              <a:off x="431" y="932"/>
              <a:ext cx="229" cy="1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MC</a:t>
              </a:r>
            </a:p>
          </p:txBody>
        </p:sp>
        <p:sp>
          <p:nvSpPr>
            <p:cNvPr id="77" name="Rectangle 241"/>
            <p:cNvSpPr>
              <a:spLocks noChangeArrowheads="1"/>
            </p:cNvSpPr>
            <p:nvPr/>
          </p:nvSpPr>
          <p:spPr bwMode="auto">
            <a:xfrm>
              <a:off x="1209" y="1311"/>
              <a:ext cx="284" cy="1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PTS</a:t>
              </a:r>
            </a:p>
          </p:txBody>
        </p:sp>
        <p:grpSp>
          <p:nvGrpSpPr>
            <p:cNvPr id="78" name="Group 242"/>
            <p:cNvGrpSpPr>
              <a:grpSpLocks/>
            </p:cNvGrpSpPr>
            <p:nvPr/>
          </p:nvGrpSpPr>
          <p:grpSpPr bwMode="auto">
            <a:xfrm>
              <a:off x="839" y="620"/>
              <a:ext cx="477" cy="280"/>
              <a:chOff x="1001" y="580"/>
              <a:chExt cx="469" cy="315"/>
            </a:xfrm>
          </p:grpSpPr>
          <p:sp>
            <p:nvSpPr>
              <p:cNvPr id="191" name="Rectangle 243"/>
              <p:cNvSpPr>
                <a:spLocks noChangeArrowheads="1"/>
              </p:cNvSpPr>
              <p:nvPr/>
            </p:nvSpPr>
            <p:spPr bwMode="auto">
              <a:xfrm>
                <a:off x="1006" y="733"/>
                <a:ext cx="458" cy="156"/>
              </a:xfrm>
              <a:prstGeom prst="rect">
                <a:avLst/>
              </a:prstGeom>
              <a:solidFill>
                <a:srgbClr val="95AAE7"/>
              </a:solidFill>
              <a:ln w="9525">
                <a:noFill/>
                <a:miter lim="800000"/>
                <a:headEnd/>
                <a:tailEnd/>
              </a:ln>
            </p:spPr>
            <p:txBody>
              <a:bodyPr wrap="none" lIns="0" tIns="0" rIns="0" bIns="0">
                <a:spAutoFit/>
              </a:bodyPr>
              <a:lstStyle/>
              <a:p>
                <a:pPr eaLnBrk="0" hangingPunct="0"/>
                <a:endParaRPr lang="es-ES" dirty="0"/>
              </a:p>
            </p:txBody>
          </p:sp>
          <p:sp>
            <p:nvSpPr>
              <p:cNvPr id="192" name="Freeform 244"/>
              <p:cNvSpPr>
                <a:spLocks/>
              </p:cNvSpPr>
              <p:nvPr/>
            </p:nvSpPr>
            <p:spPr bwMode="auto">
              <a:xfrm>
                <a:off x="1001" y="605"/>
                <a:ext cx="469" cy="290"/>
              </a:xfrm>
              <a:custGeom>
                <a:avLst/>
                <a:gdLst>
                  <a:gd name="T0" fmla="*/ 314 w 469"/>
                  <a:gd name="T1" fmla="*/ 0 h 290"/>
                  <a:gd name="T2" fmla="*/ 314 w 469"/>
                  <a:gd name="T3" fmla="*/ 37 h 290"/>
                  <a:gd name="T4" fmla="*/ 0 w 469"/>
                  <a:gd name="T5" fmla="*/ 83 h 290"/>
                  <a:gd name="T6" fmla="*/ 0 w 469"/>
                  <a:gd name="T7" fmla="*/ 289 h 290"/>
                  <a:gd name="T8" fmla="*/ 468 w 469"/>
                  <a:gd name="T9" fmla="*/ 289 h 290"/>
                  <a:gd name="T10" fmla="*/ 468 w 469"/>
                  <a:gd name="T11" fmla="*/ 37 h 290"/>
                  <a:gd name="T12" fmla="*/ 401 w 469"/>
                  <a:gd name="T13" fmla="*/ 37 h 290"/>
                  <a:gd name="T14" fmla="*/ 401 w 469"/>
                  <a:gd name="T15" fmla="*/ 0 h 290"/>
                  <a:gd name="T16" fmla="*/ 0 60000 65536"/>
                  <a:gd name="T17" fmla="*/ 0 60000 65536"/>
                  <a:gd name="T18" fmla="*/ 0 60000 65536"/>
                  <a:gd name="T19" fmla="*/ 0 60000 65536"/>
                  <a:gd name="T20" fmla="*/ 0 60000 65536"/>
                  <a:gd name="T21" fmla="*/ 0 60000 65536"/>
                  <a:gd name="T22" fmla="*/ 0 60000 65536"/>
                  <a:gd name="T23" fmla="*/ 0 60000 65536"/>
                  <a:gd name="T24" fmla="*/ 0 w 469"/>
                  <a:gd name="T25" fmla="*/ 0 h 290"/>
                  <a:gd name="T26" fmla="*/ 469 w 469"/>
                  <a:gd name="T27" fmla="*/ 290 h 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9" h="290">
                    <a:moveTo>
                      <a:pt x="314" y="0"/>
                    </a:moveTo>
                    <a:lnTo>
                      <a:pt x="314" y="37"/>
                    </a:lnTo>
                    <a:lnTo>
                      <a:pt x="0" y="83"/>
                    </a:lnTo>
                    <a:lnTo>
                      <a:pt x="0" y="289"/>
                    </a:lnTo>
                    <a:lnTo>
                      <a:pt x="468" y="289"/>
                    </a:lnTo>
                    <a:lnTo>
                      <a:pt x="468" y="37"/>
                    </a:lnTo>
                    <a:lnTo>
                      <a:pt x="401" y="37"/>
                    </a:lnTo>
                    <a:lnTo>
                      <a:pt x="401" y="0"/>
                    </a:lnTo>
                  </a:path>
                </a:pathLst>
              </a:custGeom>
              <a:noFill/>
              <a:ln w="19050" cap="rnd" cmpd="sng">
                <a:solidFill>
                  <a:schemeClr val="tx1"/>
                </a:solidFill>
                <a:prstDash val="solid"/>
                <a:round/>
                <a:headEnd type="none" w="sm" len="sm"/>
                <a:tailEnd type="none" w="sm" len="sm"/>
              </a:ln>
            </p:spPr>
            <p:txBody>
              <a:bodyPr wrap="none" lIns="0" tIns="0" rIns="0" bIns="0">
                <a:spAutoFit/>
              </a:bodyPr>
              <a:lstStyle/>
              <a:p>
                <a:endParaRPr lang="es-ES" dirty="0"/>
              </a:p>
            </p:txBody>
          </p:sp>
          <p:sp>
            <p:nvSpPr>
              <p:cNvPr id="193" name="Freeform 245"/>
              <p:cNvSpPr>
                <a:spLocks/>
              </p:cNvSpPr>
              <p:nvPr/>
            </p:nvSpPr>
            <p:spPr bwMode="auto">
              <a:xfrm>
                <a:off x="1276" y="580"/>
                <a:ext cx="163" cy="43"/>
              </a:xfrm>
              <a:custGeom>
                <a:avLst/>
                <a:gdLst>
                  <a:gd name="T0" fmla="*/ 0 w 163"/>
                  <a:gd name="T1" fmla="*/ 42 h 43"/>
                  <a:gd name="T2" fmla="*/ 0 w 163"/>
                  <a:gd name="T3" fmla="*/ 0 h 43"/>
                  <a:gd name="T4" fmla="*/ 162 w 163"/>
                  <a:gd name="T5" fmla="*/ 0 h 43"/>
                  <a:gd name="T6" fmla="*/ 162 w 163"/>
                  <a:gd name="T7" fmla="*/ 42 h 43"/>
                  <a:gd name="T8" fmla="*/ 0 60000 65536"/>
                  <a:gd name="T9" fmla="*/ 0 60000 65536"/>
                  <a:gd name="T10" fmla="*/ 0 60000 65536"/>
                  <a:gd name="T11" fmla="*/ 0 60000 65536"/>
                  <a:gd name="T12" fmla="*/ 0 w 163"/>
                  <a:gd name="T13" fmla="*/ 0 h 43"/>
                  <a:gd name="T14" fmla="*/ 163 w 163"/>
                  <a:gd name="T15" fmla="*/ 43 h 43"/>
                </a:gdLst>
                <a:ahLst/>
                <a:cxnLst>
                  <a:cxn ang="T8">
                    <a:pos x="T0" y="T1"/>
                  </a:cxn>
                  <a:cxn ang="T9">
                    <a:pos x="T2" y="T3"/>
                  </a:cxn>
                  <a:cxn ang="T10">
                    <a:pos x="T4" y="T5"/>
                  </a:cxn>
                  <a:cxn ang="T11">
                    <a:pos x="T6" y="T7"/>
                  </a:cxn>
                </a:cxnLst>
                <a:rect l="T12" t="T13" r="T14" b="T15"/>
                <a:pathLst>
                  <a:path w="163" h="43">
                    <a:moveTo>
                      <a:pt x="0" y="42"/>
                    </a:moveTo>
                    <a:lnTo>
                      <a:pt x="0" y="0"/>
                    </a:lnTo>
                    <a:lnTo>
                      <a:pt x="162" y="0"/>
                    </a:lnTo>
                    <a:lnTo>
                      <a:pt x="162" y="42"/>
                    </a:lnTo>
                  </a:path>
                </a:pathLst>
              </a:custGeom>
              <a:noFill/>
              <a:ln w="19050" cap="rnd" cmpd="sng">
                <a:solidFill>
                  <a:schemeClr val="tx1"/>
                </a:solidFill>
                <a:prstDash val="solid"/>
                <a:round/>
                <a:headEnd type="none" w="sm" len="sm"/>
                <a:tailEnd type="none" w="sm" len="sm"/>
              </a:ln>
            </p:spPr>
            <p:txBody>
              <a:bodyPr wrap="none" lIns="0" tIns="0" rIns="0" bIns="0">
                <a:spAutoFit/>
              </a:bodyPr>
              <a:lstStyle/>
              <a:p>
                <a:endParaRPr lang="es-ES" dirty="0"/>
              </a:p>
            </p:txBody>
          </p:sp>
        </p:grpSp>
        <p:sp>
          <p:nvSpPr>
            <p:cNvPr id="79" name="Line 246"/>
            <p:cNvSpPr>
              <a:spLocks noChangeShapeType="1"/>
            </p:cNvSpPr>
            <p:nvPr/>
          </p:nvSpPr>
          <p:spPr bwMode="auto">
            <a:xfrm>
              <a:off x="1005" y="743"/>
              <a:ext cx="0" cy="158"/>
            </a:xfrm>
            <a:prstGeom prst="line">
              <a:avLst/>
            </a:prstGeom>
            <a:noFill/>
            <a:ln w="19050">
              <a:solidFill>
                <a:schemeClr val="tx1"/>
              </a:solidFill>
              <a:round/>
              <a:headEnd type="none" w="sm" len="sm"/>
              <a:tailEnd type="none" w="sm" len="sm"/>
            </a:ln>
          </p:spPr>
          <p:txBody>
            <a:bodyPr wrap="none" lIns="0" tIns="0" rIns="0" bIns="0">
              <a:spAutoFit/>
            </a:bodyPr>
            <a:lstStyle/>
            <a:p>
              <a:endParaRPr lang="es-ES" dirty="0"/>
            </a:p>
          </p:txBody>
        </p:sp>
        <p:sp>
          <p:nvSpPr>
            <p:cNvPr id="80" name="Line 247"/>
            <p:cNvSpPr>
              <a:spLocks noChangeShapeType="1"/>
            </p:cNvSpPr>
            <p:nvPr/>
          </p:nvSpPr>
          <p:spPr bwMode="auto">
            <a:xfrm>
              <a:off x="1165" y="738"/>
              <a:ext cx="0" cy="158"/>
            </a:xfrm>
            <a:prstGeom prst="line">
              <a:avLst/>
            </a:prstGeom>
            <a:noFill/>
            <a:ln w="19050">
              <a:solidFill>
                <a:schemeClr val="tx1"/>
              </a:solidFill>
              <a:round/>
              <a:headEnd type="none" w="sm" len="sm"/>
              <a:tailEnd type="none" w="sm" len="sm"/>
            </a:ln>
          </p:spPr>
          <p:txBody>
            <a:bodyPr wrap="none" lIns="0" tIns="0" rIns="0" bIns="0">
              <a:spAutoFit/>
            </a:bodyPr>
            <a:lstStyle/>
            <a:p>
              <a:endParaRPr lang="es-ES" dirty="0"/>
            </a:p>
          </p:txBody>
        </p:sp>
        <p:sp>
          <p:nvSpPr>
            <p:cNvPr id="81" name="Freeform 248"/>
            <p:cNvSpPr>
              <a:spLocks/>
            </p:cNvSpPr>
            <p:nvPr/>
          </p:nvSpPr>
          <p:spPr bwMode="auto">
            <a:xfrm>
              <a:off x="1437" y="747"/>
              <a:ext cx="70" cy="261"/>
            </a:xfrm>
            <a:custGeom>
              <a:avLst/>
              <a:gdLst>
                <a:gd name="T0" fmla="*/ 69 w 70"/>
                <a:gd name="T1" fmla="*/ 0 h 311"/>
                <a:gd name="T2" fmla="*/ 0 w 70"/>
                <a:gd name="T3" fmla="*/ 0 h 311"/>
                <a:gd name="T4" fmla="*/ 0 w 70"/>
                <a:gd name="T5" fmla="*/ 310 h 311"/>
                <a:gd name="T6" fmla="*/ 0 60000 65536"/>
                <a:gd name="T7" fmla="*/ 0 60000 65536"/>
                <a:gd name="T8" fmla="*/ 0 60000 65536"/>
                <a:gd name="T9" fmla="*/ 0 w 70"/>
                <a:gd name="T10" fmla="*/ 0 h 311"/>
                <a:gd name="T11" fmla="*/ 70 w 70"/>
                <a:gd name="T12" fmla="*/ 311 h 311"/>
              </a:gdLst>
              <a:ahLst/>
              <a:cxnLst>
                <a:cxn ang="T6">
                  <a:pos x="T0" y="T1"/>
                </a:cxn>
                <a:cxn ang="T7">
                  <a:pos x="T2" y="T3"/>
                </a:cxn>
                <a:cxn ang="T8">
                  <a:pos x="T4" y="T5"/>
                </a:cxn>
              </a:cxnLst>
              <a:rect l="T9" t="T10" r="T11" b="T12"/>
              <a:pathLst>
                <a:path w="70" h="311">
                  <a:moveTo>
                    <a:pt x="69" y="0"/>
                  </a:moveTo>
                  <a:lnTo>
                    <a:pt x="0" y="0"/>
                  </a:lnTo>
                  <a:lnTo>
                    <a:pt x="0" y="310"/>
                  </a:lnTo>
                </a:path>
              </a:pathLst>
            </a:custGeom>
            <a:noFill/>
            <a:ln w="12700" cap="rnd" cmpd="sng">
              <a:solidFill>
                <a:srgbClr val="009900"/>
              </a:solidFill>
              <a:prstDash val="solid"/>
              <a:round/>
              <a:headEnd type="none" w="sm" len="sm"/>
              <a:tailEnd type="none" w="sm" len="sm"/>
            </a:ln>
          </p:spPr>
          <p:txBody>
            <a:bodyPr wrap="none" lIns="0" tIns="0" rIns="0" bIns="0">
              <a:spAutoFit/>
            </a:bodyPr>
            <a:lstStyle/>
            <a:p>
              <a:endParaRPr lang="es-ES" dirty="0"/>
            </a:p>
          </p:txBody>
        </p:sp>
        <p:grpSp>
          <p:nvGrpSpPr>
            <p:cNvPr id="82" name="Group 249"/>
            <p:cNvGrpSpPr>
              <a:grpSpLocks/>
            </p:cNvGrpSpPr>
            <p:nvPr/>
          </p:nvGrpSpPr>
          <p:grpSpPr bwMode="auto">
            <a:xfrm>
              <a:off x="1500" y="618"/>
              <a:ext cx="207" cy="235"/>
              <a:chOff x="1500" y="618"/>
              <a:chExt cx="207" cy="235"/>
            </a:xfrm>
          </p:grpSpPr>
          <p:sp>
            <p:nvSpPr>
              <p:cNvPr id="186" name="Rectangle 250"/>
              <p:cNvSpPr>
                <a:spLocks noChangeArrowheads="1"/>
              </p:cNvSpPr>
              <p:nvPr/>
            </p:nvSpPr>
            <p:spPr bwMode="auto">
              <a:xfrm>
                <a:off x="1525" y="632"/>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187" name="Rectangle 251"/>
              <p:cNvSpPr>
                <a:spLocks noChangeArrowheads="1"/>
              </p:cNvSpPr>
              <p:nvPr/>
            </p:nvSpPr>
            <p:spPr bwMode="auto">
              <a:xfrm>
                <a:off x="1500" y="655"/>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188" name="Line 252"/>
              <p:cNvSpPr>
                <a:spLocks noChangeShapeType="1"/>
              </p:cNvSpPr>
              <p:nvPr/>
            </p:nvSpPr>
            <p:spPr bwMode="auto">
              <a:xfrm flipV="1">
                <a:off x="1504" y="660"/>
                <a:ext cx="171" cy="1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sp>
            <p:nvSpPr>
              <p:cNvPr id="189" name="Rectangle 253"/>
              <p:cNvSpPr>
                <a:spLocks noChangeArrowheads="1"/>
              </p:cNvSpPr>
              <p:nvPr/>
            </p:nvSpPr>
            <p:spPr bwMode="auto">
              <a:xfrm>
                <a:off x="1508" y="618"/>
                <a:ext cx="64"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s</a:t>
                </a:r>
              </a:p>
            </p:txBody>
          </p:sp>
          <p:sp>
            <p:nvSpPr>
              <p:cNvPr id="190" name="Rectangle 254"/>
              <p:cNvSpPr>
                <a:spLocks noChangeArrowheads="1"/>
              </p:cNvSpPr>
              <p:nvPr/>
            </p:nvSpPr>
            <p:spPr bwMode="auto">
              <a:xfrm>
                <a:off x="1595" y="709"/>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U</a:t>
                </a:r>
              </a:p>
            </p:txBody>
          </p:sp>
        </p:grpSp>
        <p:sp>
          <p:nvSpPr>
            <p:cNvPr id="83" name="Line 255"/>
            <p:cNvSpPr>
              <a:spLocks noChangeShapeType="1"/>
            </p:cNvSpPr>
            <p:nvPr/>
          </p:nvSpPr>
          <p:spPr bwMode="auto">
            <a:xfrm flipV="1">
              <a:off x="1025" y="895"/>
              <a:ext cx="0" cy="44"/>
            </a:xfrm>
            <a:prstGeom prst="line">
              <a:avLst/>
            </a:prstGeom>
            <a:noFill/>
            <a:ln w="25400">
              <a:solidFill>
                <a:srgbClr val="95AAE7"/>
              </a:solidFill>
              <a:round/>
              <a:headEnd type="none" w="sm" len="sm"/>
              <a:tailEnd type="none" w="sm" len="sm"/>
            </a:ln>
          </p:spPr>
          <p:txBody>
            <a:bodyPr wrap="none" lIns="0" tIns="0" rIns="0" bIns="0">
              <a:spAutoFit/>
            </a:bodyPr>
            <a:lstStyle/>
            <a:p>
              <a:endParaRPr lang="es-ES" dirty="0"/>
            </a:p>
          </p:txBody>
        </p:sp>
        <p:sp>
          <p:nvSpPr>
            <p:cNvPr id="84" name="Line 256"/>
            <p:cNvSpPr>
              <a:spLocks noChangeShapeType="1"/>
            </p:cNvSpPr>
            <p:nvPr/>
          </p:nvSpPr>
          <p:spPr bwMode="auto">
            <a:xfrm flipV="1">
              <a:off x="1234" y="895"/>
              <a:ext cx="0" cy="54"/>
            </a:xfrm>
            <a:prstGeom prst="line">
              <a:avLst/>
            </a:prstGeom>
            <a:noFill/>
            <a:ln w="25400">
              <a:solidFill>
                <a:srgbClr val="95AAE7"/>
              </a:solidFill>
              <a:round/>
              <a:headEnd type="none" w="sm" len="sm"/>
              <a:tailEnd type="none" w="sm" len="sm"/>
            </a:ln>
          </p:spPr>
          <p:txBody>
            <a:bodyPr wrap="none" lIns="0" tIns="0" rIns="0" bIns="0">
              <a:spAutoFit/>
            </a:bodyPr>
            <a:lstStyle/>
            <a:p>
              <a:endParaRPr lang="es-ES" dirty="0"/>
            </a:p>
          </p:txBody>
        </p:sp>
        <p:grpSp>
          <p:nvGrpSpPr>
            <p:cNvPr id="85" name="Group 257"/>
            <p:cNvGrpSpPr>
              <a:grpSpLocks/>
            </p:cNvGrpSpPr>
            <p:nvPr/>
          </p:nvGrpSpPr>
          <p:grpSpPr bwMode="auto">
            <a:xfrm>
              <a:off x="691" y="2316"/>
              <a:ext cx="373" cy="181"/>
              <a:chOff x="691" y="2316"/>
              <a:chExt cx="373" cy="181"/>
            </a:xfrm>
          </p:grpSpPr>
          <p:sp>
            <p:nvSpPr>
              <p:cNvPr id="174" name="Rectangle 258"/>
              <p:cNvSpPr>
                <a:spLocks noChangeArrowheads="1"/>
              </p:cNvSpPr>
              <p:nvPr/>
            </p:nvSpPr>
            <p:spPr bwMode="auto">
              <a:xfrm>
                <a:off x="691" y="2316"/>
                <a:ext cx="373" cy="181"/>
              </a:xfrm>
              <a:prstGeom prst="rect">
                <a:avLst/>
              </a:prstGeom>
              <a:solidFill>
                <a:srgbClr val="D292FE"/>
              </a:solidFill>
              <a:ln w="12700">
                <a:solidFill>
                  <a:schemeClr val="tx1"/>
                </a:solidFill>
                <a:miter lim="800000"/>
                <a:headEnd/>
                <a:tailEnd/>
              </a:ln>
            </p:spPr>
            <p:txBody>
              <a:bodyPr wrap="none" lIns="0" tIns="0" rIns="0" bIns="0">
                <a:spAutoFit/>
              </a:bodyPr>
              <a:lstStyle/>
              <a:p>
                <a:pPr eaLnBrk="0" hangingPunct="0"/>
                <a:endParaRPr lang="es-ES" dirty="0"/>
              </a:p>
            </p:txBody>
          </p:sp>
          <p:grpSp>
            <p:nvGrpSpPr>
              <p:cNvPr id="175" name="Group 259"/>
              <p:cNvGrpSpPr>
                <a:grpSpLocks/>
              </p:cNvGrpSpPr>
              <p:nvPr/>
            </p:nvGrpSpPr>
            <p:grpSpPr bwMode="auto">
              <a:xfrm>
                <a:off x="696" y="2367"/>
                <a:ext cx="244" cy="78"/>
                <a:chOff x="1098" y="2700"/>
                <a:chExt cx="140" cy="78"/>
              </a:xfrm>
            </p:grpSpPr>
            <p:sp>
              <p:nvSpPr>
                <p:cNvPr id="178" name="Line 260"/>
                <p:cNvSpPr>
                  <a:spLocks noChangeShapeType="1"/>
                </p:cNvSpPr>
                <p:nvPr/>
              </p:nvSpPr>
              <p:spPr bwMode="auto">
                <a:xfrm flipV="1">
                  <a:off x="1098"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79" name="Line 261"/>
                <p:cNvSpPr>
                  <a:spLocks noChangeShapeType="1"/>
                </p:cNvSpPr>
                <p:nvPr/>
              </p:nvSpPr>
              <p:spPr bwMode="auto">
                <a:xfrm flipH="1" flipV="1">
                  <a:off x="1121" y="2700"/>
                  <a:ext cx="24"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80" name="Line 262"/>
                <p:cNvSpPr>
                  <a:spLocks noChangeShapeType="1"/>
                </p:cNvSpPr>
                <p:nvPr/>
              </p:nvSpPr>
              <p:spPr bwMode="auto">
                <a:xfrm flipV="1">
                  <a:off x="1145"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81" name="Line 263"/>
                <p:cNvSpPr>
                  <a:spLocks noChangeShapeType="1"/>
                </p:cNvSpPr>
                <p:nvPr/>
              </p:nvSpPr>
              <p:spPr bwMode="auto">
                <a:xfrm flipH="1" flipV="1">
                  <a:off x="1168"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82" name="Line 264"/>
                <p:cNvSpPr>
                  <a:spLocks noChangeShapeType="1"/>
                </p:cNvSpPr>
                <p:nvPr/>
              </p:nvSpPr>
              <p:spPr bwMode="auto">
                <a:xfrm flipV="1">
                  <a:off x="1191" y="2700"/>
                  <a:ext cx="24"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83" name="Line 265"/>
                <p:cNvSpPr>
                  <a:spLocks noChangeShapeType="1"/>
                </p:cNvSpPr>
                <p:nvPr/>
              </p:nvSpPr>
              <p:spPr bwMode="auto">
                <a:xfrm flipH="1" flipV="1">
                  <a:off x="1215"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84" name="Line 266"/>
                <p:cNvSpPr>
                  <a:spLocks noChangeShapeType="1"/>
                </p:cNvSpPr>
                <p:nvPr/>
              </p:nvSpPr>
              <p:spPr bwMode="auto">
                <a:xfrm flipV="1">
                  <a:off x="1098" y="2700"/>
                  <a:ext cx="0" cy="77"/>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85" name="Line 267"/>
                <p:cNvSpPr>
                  <a:spLocks noChangeShapeType="1"/>
                </p:cNvSpPr>
                <p:nvPr/>
              </p:nvSpPr>
              <p:spPr bwMode="auto">
                <a:xfrm flipV="1">
                  <a:off x="1238" y="2700"/>
                  <a:ext cx="0" cy="77"/>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grpSp>
          <p:sp>
            <p:nvSpPr>
              <p:cNvPr id="176" name="Rectangle 268"/>
              <p:cNvSpPr>
                <a:spLocks noChangeArrowheads="1"/>
              </p:cNvSpPr>
              <p:nvPr/>
            </p:nvSpPr>
            <p:spPr bwMode="auto">
              <a:xfrm>
                <a:off x="1012" y="2324"/>
                <a:ext cx="47" cy="169"/>
              </a:xfrm>
              <a:prstGeom prst="rect">
                <a:avLst/>
              </a:prstGeom>
              <a:solidFill>
                <a:srgbClr val="6699FF"/>
              </a:solidFill>
              <a:ln w="12700">
                <a:noFill/>
                <a:miter lim="800000"/>
                <a:headEnd/>
                <a:tailEnd/>
              </a:ln>
            </p:spPr>
            <p:txBody>
              <a:bodyPr wrap="none" lIns="0" tIns="0" rIns="0" bIns="0">
                <a:spAutoFit/>
              </a:bodyPr>
              <a:lstStyle/>
              <a:p>
                <a:pPr eaLnBrk="0" hangingPunct="0"/>
                <a:endParaRPr lang="es-ES" dirty="0"/>
              </a:p>
            </p:txBody>
          </p:sp>
          <p:sp>
            <p:nvSpPr>
              <p:cNvPr id="177" name="Rectangle 269"/>
              <p:cNvSpPr>
                <a:spLocks noChangeArrowheads="1"/>
              </p:cNvSpPr>
              <p:nvPr/>
            </p:nvSpPr>
            <p:spPr bwMode="auto">
              <a:xfrm>
                <a:off x="941" y="2323"/>
                <a:ext cx="75" cy="170"/>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grpSp>
        <p:grpSp>
          <p:nvGrpSpPr>
            <p:cNvPr id="86" name="Group 270"/>
            <p:cNvGrpSpPr>
              <a:grpSpLocks/>
            </p:cNvGrpSpPr>
            <p:nvPr/>
          </p:nvGrpSpPr>
          <p:grpSpPr bwMode="auto">
            <a:xfrm>
              <a:off x="1189" y="2940"/>
              <a:ext cx="373" cy="181"/>
              <a:chOff x="1189" y="2940"/>
              <a:chExt cx="373" cy="181"/>
            </a:xfrm>
          </p:grpSpPr>
          <p:sp>
            <p:nvSpPr>
              <p:cNvPr id="162" name="Rectangle 271"/>
              <p:cNvSpPr>
                <a:spLocks noChangeArrowheads="1"/>
              </p:cNvSpPr>
              <p:nvPr/>
            </p:nvSpPr>
            <p:spPr bwMode="auto">
              <a:xfrm>
                <a:off x="1189" y="2940"/>
                <a:ext cx="373" cy="181"/>
              </a:xfrm>
              <a:prstGeom prst="rect">
                <a:avLst/>
              </a:prstGeom>
              <a:solidFill>
                <a:srgbClr val="D292FE"/>
              </a:solidFill>
              <a:ln w="12700">
                <a:solidFill>
                  <a:schemeClr val="tx1"/>
                </a:solidFill>
                <a:miter lim="800000"/>
                <a:headEnd/>
                <a:tailEnd/>
              </a:ln>
            </p:spPr>
            <p:txBody>
              <a:bodyPr wrap="none" lIns="0" tIns="0" rIns="0" bIns="0">
                <a:spAutoFit/>
              </a:bodyPr>
              <a:lstStyle/>
              <a:p>
                <a:pPr eaLnBrk="0" hangingPunct="0"/>
                <a:endParaRPr lang="es-ES" dirty="0"/>
              </a:p>
            </p:txBody>
          </p:sp>
          <p:grpSp>
            <p:nvGrpSpPr>
              <p:cNvPr id="163" name="Group 272"/>
              <p:cNvGrpSpPr>
                <a:grpSpLocks/>
              </p:cNvGrpSpPr>
              <p:nvPr/>
            </p:nvGrpSpPr>
            <p:grpSpPr bwMode="auto">
              <a:xfrm>
                <a:off x="1194" y="2991"/>
                <a:ext cx="244" cy="78"/>
                <a:chOff x="1098" y="2700"/>
                <a:chExt cx="140" cy="78"/>
              </a:xfrm>
            </p:grpSpPr>
            <p:sp>
              <p:nvSpPr>
                <p:cNvPr id="166" name="Line 273"/>
                <p:cNvSpPr>
                  <a:spLocks noChangeShapeType="1"/>
                </p:cNvSpPr>
                <p:nvPr/>
              </p:nvSpPr>
              <p:spPr bwMode="auto">
                <a:xfrm flipV="1">
                  <a:off x="1098"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67" name="Line 274"/>
                <p:cNvSpPr>
                  <a:spLocks noChangeShapeType="1"/>
                </p:cNvSpPr>
                <p:nvPr/>
              </p:nvSpPr>
              <p:spPr bwMode="auto">
                <a:xfrm flipH="1" flipV="1">
                  <a:off x="1121" y="2700"/>
                  <a:ext cx="24"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68" name="Line 275"/>
                <p:cNvSpPr>
                  <a:spLocks noChangeShapeType="1"/>
                </p:cNvSpPr>
                <p:nvPr/>
              </p:nvSpPr>
              <p:spPr bwMode="auto">
                <a:xfrm flipV="1">
                  <a:off x="1145"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69" name="Line 276"/>
                <p:cNvSpPr>
                  <a:spLocks noChangeShapeType="1"/>
                </p:cNvSpPr>
                <p:nvPr/>
              </p:nvSpPr>
              <p:spPr bwMode="auto">
                <a:xfrm flipH="1" flipV="1">
                  <a:off x="1168"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70" name="Line 277"/>
                <p:cNvSpPr>
                  <a:spLocks noChangeShapeType="1"/>
                </p:cNvSpPr>
                <p:nvPr/>
              </p:nvSpPr>
              <p:spPr bwMode="auto">
                <a:xfrm flipV="1">
                  <a:off x="1191" y="2700"/>
                  <a:ext cx="24"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71" name="Line 278"/>
                <p:cNvSpPr>
                  <a:spLocks noChangeShapeType="1"/>
                </p:cNvSpPr>
                <p:nvPr/>
              </p:nvSpPr>
              <p:spPr bwMode="auto">
                <a:xfrm flipH="1" flipV="1">
                  <a:off x="1215"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72" name="Line 279"/>
                <p:cNvSpPr>
                  <a:spLocks noChangeShapeType="1"/>
                </p:cNvSpPr>
                <p:nvPr/>
              </p:nvSpPr>
              <p:spPr bwMode="auto">
                <a:xfrm flipV="1">
                  <a:off x="1098" y="2700"/>
                  <a:ext cx="0" cy="77"/>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73" name="Line 280"/>
                <p:cNvSpPr>
                  <a:spLocks noChangeShapeType="1"/>
                </p:cNvSpPr>
                <p:nvPr/>
              </p:nvSpPr>
              <p:spPr bwMode="auto">
                <a:xfrm flipV="1">
                  <a:off x="1238" y="2700"/>
                  <a:ext cx="0" cy="77"/>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grpSp>
          <p:sp>
            <p:nvSpPr>
              <p:cNvPr id="164" name="Rectangle 281"/>
              <p:cNvSpPr>
                <a:spLocks noChangeArrowheads="1"/>
              </p:cNvSpPr>
              <p:nvPr/>
            </p:nvSpPr>
            <p:spPr bwMode="auto">
              <a:xfrm>
                <a:off x="1510" y="2948"/>
                <a:ext cx="47" cy="169"/>
              </a:xfrm>
              <a:prstGeom prst="rect">
                <a:avLst/>
              </a:prstGeom>
              <a:solidFill>
                <a:srgbClr val="6699FF"/>
              </a:solidFill>
              <a:ln w="12700">
                <a:noFill/>
                <a:miter lim="800000"/>
                <a:headEnd/>
                <a:tailEnd/>
              </a:ln>
            </p:spPr>
            <p:txBody>
              <a:bodyPr wrap="none" lIns="0" tIns="0" rIns="0" bIns="0">
                <a:spAutoFit/>
              </a:bodyPr>
              <a:lstStyle/>
              <a:p>
                <a:pPr eaLnBrk="0" hangingPunct="0"/>
                <a:endParaRPr lang="es-ES" dirty="0"/>
              </a:p>
            </p:txBody>
          </p:sp>
          <p:sp>
            <p:nvSpPr>
              <p:cNvPr id="165" name="Rectangle 282"/>
              <p:cNvSpPr>
                <a:spLocks noChangeArrowheads="1"/>
              </p:cNvSpPr>
              <p:nvPr/>
            </p:nvSpPr>
            <p:spPr bwMode="auto">
              <a:xfrm>
                <a:off x="1439" y="2947"/>
                <a:ext cx="75" cy="170"/>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grpSp>
        <p:grpSp>
          <p:nvGrpSpPr>
            <p:cNvPr id="87" name="Group 283"/>
            <p:cNvGrpSpPr>
              <a:grpSpLocks/>
            </p:cNvGrpSpPr>
            <p:nvPr/>
          </p:nvGrpSpPr>
          <p:grpSpPr bwMode="auto">
            <a:xfrm>
              <a:off x="514" y="1840"/>
              <a:ext cx="528" cy="183"/>
              <a:chOff x="516" y="1840"/>
              <a:chExt cx="528" cy="183"/>
            </a:xfrm>
          </p:grpSpPr>
          <p:grpSp>
            <p:nvGrpSpPr>
              <p:cNvPr id="149" name="Group 284"/>
              <p:cNvGrpSpPr>
                <a:grpSpLocks/>
              </p:cNvGrpSpPr>
              <p:nvPr/>
            </p:nvGrpSpPr>
            <p:grpSpPr bwMode="auto">
              <a:xfrm>
                <a:off x="516" y="1840"/>
                <a:ext cx="181" cy="183"/>
                <a:chOff x="516" y="1841"/>
                <a:chExt cx="181" cy="183"/>
              </a:xfrm>
            </p:grpSpPr>
            <p:sp>
              <p:nvSpPr>
                <p:cNvPr id="158" name="Rectangle 285"/>
                <p:cNvSpPr>
                  <a:spLocks noChangeArrowheads="1"/>
                </p:cNvSpPr>
                <p:nvPr/>
              </p:nvSpPr>
              <p:spPr bwMode="auto">
                <a:xfrm>
                  <a:off x="516" y="1841"/>
                  <a:ext cx="181"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159" name="Freeform 286"/>
                <p:cNvSpPr>
                  <a:spLocks/>
                </p:cNvSpPr>
                <p:nvPr/>
              </p:nvSpPr>
              <p:spPr bwMode="auto">
                <a:xfrm>
                  <a:off x="571" y="1842"/>
                  <a:ext cx="73" cy="49"/>
                </a:xfrm>
                <a:custGeom>
                  <a:avLst/>
                  <a:gdLst>
                    <a:gd name="T0" fmla="*/ 0 w 73"/>
                    <a:gd name="T1" fmla="*/ 48 h 49"/>
                    <a:gd name="T2" fmla="*/ 72 w 73"/>
                    <a:gd name="T3" fmla="*/ 48 h 49"/>
                    <a:gd name="T4" fmla="*/ 36 w 73"/>
                    <a:gd name="T5" fmla="*/ 0 h 49"/>
                    <a:gd name="T6" fmla="*/ 0 w 73"/>
                    <a:gd name="T7" fmla="*/ 48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48"/>
                      </a:moveTo>
                      <a:lnTo>
                        <a:pt x="72" y="48"/>
                      </a:lnTo>
                      <a:lnTo>
                        <a:pt x="36" y="0"/>
                      </a:lnTo>
                      <a:lnTo>
                        <a:pt x="0" y="48"/>
                      </a:lnTo>
                    </a:path>
                  </a:pathLst>
                </a:custGeom>
                <a:solidFill>
                  <a:srgbClr val="9801FF"/>
                </a:solidFill>
                <a:ln w="9525" cap="rnd">
                  <a:noFill/>
                  <a:round/>
                  <a:headEnd/>
                  <a:tailEnd/>
                </a:ln>
              </p:spPr>
              <p:txBody>
                <a:bodyPr wrap="none" lIns="0" tIns="0" rIns="0" bIns="0">
                  <a:spAutoFit/>
                </a:bodyPr>
                <a:lstStyle/>
                <a:p>
                  <a:endParaRPr lang="es-ES" dirty="0"/>
                </a:p>
              </p:txBody>
            </p:sp>
            <p:sp>
              <p:nvSpPr>
                <p:cNvPr id="160" name="Freeform 287"/>
                <p:cNvSpPr>
                  <a:spLocks/>
                </p:cNvSpPr>
                <p:nvPr/>
              </p:nvSpPr>
              <p:spPr bwMode="auto">
                <a:xfrm>
                  <a:off x="571" y="1975"/>
                  <a:ext cx="73" cy="49"/>
                </a:xfrm>
                <a:custGeom>
                  <a:avLst/>
                  <a:gdLst>
                    <a:gd name="T0" fmla="*/ 0 w 73"/>
                    <a:gd name="T1" fmla="*/ 0 h 49"/>
                    <a:gd name="T2" fmla="*/ 72 w 73"/>
                    <a:gd name="T3" fmla="*/ 0 h 49"/>
                    <a:gd name="T4" fmla="*/ 36 w 73"/>
                    <a:gd name="T5" fmla="*/ 48 h 49"/>
                    <a:gd name="T6" fmla="*/ 0 w 73"/>
                    <a:gd name="T7" fmla="*/ 0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0"/>
                      </a:moveTo>
                      <a:lnTo>
                        <a:pt x="72" y="0"/>
                      </a:lnTo>
                      <a:lnTo>
                        <a:pt x="36" y="48"/>
                      </a:lnTo>
                      <a:lnTo>
                        <a:pt x="0" y="0"/>
                      </a:lnTo>
                    </a:path>
                  </a:pathLst>
                </a:custGeom>
                <a:solidFill>
                  <a:srgbClr val="9801FF"/>
                </a:solidFill>
                <a:ln w="9525" cap="rnd">
                  <a:noFill/>
                  <a:round/>
                  <a:headEnd/>
                  <a:tailEnd/>
                </a:ln>
              </p:spPr>
              <p:txBody>
                <a:bodyPr wrap="none" lIns="0" tIns="0" rIns="0" bIns="0">
                  <a:spAutoFit/>
                </a:bodyPr>
                <a:lstStyle/>
                <a:p>
                  <a:endParaRPr lang="es-ES" dirty="0"/>
                </a:p>
              </p:txBody>
            </p:sp>
            <p:sp>
              <p:nvSpPr>
                <p:cNvPr id="161" name="Line 288"/>
                <p:cNvSpPr>
                  <a:spLocks noChangeShapeType="1"/>
                </p:cNvSpPr>
                <p:nvPr/>
              </p:nvSpPr>
              <p:spPr bwMode="auto">
                <a:xfrm>
                  <a:off x="607" y="1890"/>
                  <a:ext cx="0" cy="85"/>
                </a:xfrm>
                <a:prstGeom prst="line">
                  <a:avLst/>
                </a:prstGeom>
                <a:noFill/>
                <a:ln w="25400">
                  <a:solidFill>
                    <a:srgbClr val="9801FF"/>
                  </a:solidFill>
                  <a:round/>
                  <a:headEnd type="none" w="sm" len="sm"/>
                  <a:tailEnd type="none" w="sm" len="sm"/>
                </a:ln>
              </p:spPr>
              <p:txBody>
                <a:bodyPr wrap="none" lIns="0" tIns="0" rIns="0" bIns="0">
                  <a:spAutoFit/>
                </a:bodyPr>
                <a:lstStyle/>
                <a:p>
                  <a:endParaRPr lang="es-ES" dirty="0"/>
                </a:p>
              </p:txBody>
            </p:sp>
          </p:grpSp>
          <p:grpSp>
            <p:nvGrpSpPr>
              <p:cNvPr id="150" name="Group 289"/>
              <p:cNvGrpSpPr>
                <a:grpSpLocks/>
              </p:cNvGrpSpPr>
              <p:nvPr/>
            </p:nvGrpSpPr>
            <p:grpSpPr bwMode="auto">
              <a:xfrm>
                <a:off x="899" y="1895"/>
                <a:ext cx="145" cy="73"/>
                <a:chOff x="899" y="1894"/>
                <a:chExt cx="145" cy="73"/>
              </a:xfrm>
            </p:grpSpPr>
            <p:sp>
              <p:nvSpPr>
                <p:cNvPr id="156" name="Rectangle 290"/>
                <p:cNvSpPr>
                  <a:spLocks noChangeArrowheads="1"/>
                </p:cNvSpPr>
                <p:nvPr/>
              </p:nvSpPr>
              <p:spPr bwMode="auto">
                <a:xfrm>
                  <a:off x="899" y="1894"/>
                  <a:ext cx="145" cy="73"/>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157" name="Line 291"/>
                <p:cNvSpPr>
                  <a:spLocks noChangeShapeType="1"/>
                </p:cNvSpPr>
                <p:nvPr/>
              </p:nvSpPr>
              <p:spPr bwMode="auto">
                <a:xfrm flipV="1">
                  <a:off x="941" y="1895"/>
                  <a:ext cx="58" cy="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grpSp>
          <p:grpSp>
            <p:nvGrpSpPr>
              <p:cNvPr id="151" name="Group 292"/>
              <p:cNvGrpSpPr>
                <a:grpSpLocks/>
              </p:cNvGrpSpPr>
              <p:nvPr/>
            </p:nvGrpSpPr>
            <p:grpSpPr bwMode="auto">
              <a:xfrm>
                <a:off x="708" y="1841"/>
                <a:ext cx="182" cy="181"/>
                <a:chOff x="707" y="1841"/>
                <a:chExt cx="182" cy="181"/>
              </a:xfrm>
            </p:grpSpPr>
            <p:sp>
              <p:nvSpPr>
                <p:cNvPr id="152" name="Rectangle 293"/>
                <p:cNvSpPr>
                  <a:spLocks noChangeArrowheads="1"/>
                </p:cNvSpPr>
                <p:nvPr/>
              </p:nvSpPr>
              <p:spPr bwMode="auto">
                <a:xfrm>
                  <a:off x="707" y="1841"/>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grpSp>
              <p:nvGrpSpPr>
                <p:cNvPr id="153" name="Group 294"/>
                <p:cNvGrpSpPr>
                  <a:grpSpLocks/>
                </p:cNvGrpSpPr>
                <p:nvPr/>
              </p:nvGrpSpPr>
              <p:grpSpPr bwMode="auto">
                <a:xfrm>
                  <a:off x="750" y="1844"/>
                  <a:ext cx="97" cy="175"/>
                  <a:chOff x="750" y="1844"/>
                  <a:chExt cx="97" cy="175"/>
                </a:xfrm>
              </p:grpSpPr>
              <p:sp>
                <p:nvSpPr>
                  <p:cNvPr id="154" name="Freeform 295"/>
                  <p:cNvSpPr>
                    <a:spLocks/>
                  </p:cNvSpPr>
                  <p:nvPr/>
                </p:nvSpPr>
                <p:spPr bwMode="auto">
                  <a:xfrm>
                    <a:off x="750" y="1844"/>
                    <a:ext cx="97" cy="59"/>
                  </a:xfrm>
                  <a:custGeom>
                    <a:avLst/>
                    <a:gdLst>
                      <a:gd name="T0" fmla="*/ 48 w 97"/>
                      <a:gd name="T1" fmla="*/ 0 h 59"/>
                      <a:gd name="T2" fmla="*/ 48 w 97"/>
                      <a:gd name="T3" fmla="*/ 58 h 59"/>
                      <a:gd name="T4" fmla="*/ 0 w 97"/>
                      <a:gd name="T5" fmla="*/ 58 h 59"/>
                      <a:gd name="T6" fmla="*/ 96 w 97"/>
                      <a:gd name="T7" fmla="*/ 58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0"/>
                        </a:moveTo>
                        <a:lnTo>
                          <a:pt x="48" y="58"/>
                        </a:lnTo>
                        <a:lnTo>
                          <a:pt x="0" y="58"/>
                        </a:lnTo>
                        <a:lnTo>
                          <a:pt x="96" y="58"/>
                        </a:lnTo>
                      </a:path>
                    </a:pathLst>
                  </a:custGeom>
                  <a:noFill/>
                  <a:ln w="25400" cap="rnd" cmpd="sng">
                    <a:solidFill>
                      <a:srgbClr val="DDDDDD"/>
                    </a:solidFill>
                    <a:prstDash val="solid"/>
                    <a:round/>
                    <a:headEnd type="none" w="sm" len="sm"/>
                    <a:tailEnd type="none" w="sm" len="sm"/>
                  </a:ln>
                </p:spPr>
                <p:txBody>
                  <a:bodyPr wrap="none" lIns="0" tIns="0" rIns="0" bIns="0">
                    <a:spAutoFit/>
                  </a:bodyPr>
                  <a:lstStyle/>
                  <a:p>
                    <a:endParaRPr lang="es-ES" dirty="0"/>
                  </a:p>
                </p:txBody>
              </p:sp>
              <p:sp>
                <p:nvSpPr>
                  <p:cNvPr id="155" name="Freeform 296"/>
                  <p:cNvSpPr>
                    <a:spLocks/>
                  </p:cNvSpPr>
                  <p:nvPr/>
                </p:nvSpPr>
                <p:spPr bwMode="auto">
                  <a:xfrm>
                    <a:off x="750" y="1960"/>
                    <a:ext cx="97" cy="59"/>
                  </a:xfrm>
                  <a:custGeom>
                    <a:avLst/>
                    <a:gdLst>
                      <a:gd name="T0" fmla="*/ 48 w 97"/>
                      <a:gd name="T1" fmla="*/ 58 h 59"/>
                      <a:gd name="T2" fmla="*/ 48 w 97"/>
                      <a:gd name="T3" fmla="*/ 0 h 59"/>
                      <a:gd name="T4" fmla="*/ 0 w 97"/>
                      <a:gd name="T5" fmla="*/ 0 h 59"/>
                      <a:gd name="T6" fmla="*/ 96 w 97"/>
                      <a:gd name="T7" fmla="*/ 0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58"/>
                        </a:moveTo>
                        <a:lnTo>
                          <a:pt x="48" y="0"/>
                        </a:lnTo>
                        <a:lnTo>
                          <a:pt x="0" y="0"/>
                        </a:lnTo>
                        <a:lnTo>
                          <a:pt x="96" y="0"/>
                        </a:lnTo>
                      </a:path>
                    </a:pathLst>
                  </a:custGeom>
                  <a:noFill/>
                  <a:ln w="25400"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grpSp>
        <p:grpSp>
          <p:nvGrpSpPr>
            <p:cNvPr id="88" name="Group 297"/>
            <p:cNvGrpSpPr>
              <a:grpSpLocks/>
            </p:cNvGrpSpPr>
            <p:nvPr/>
          </p:nvGrpSpPr>
          <p:grpSpPr bwMode="auto">
            <a:xfrm>
              <a:off x="3173" y="2177"/>
              <a:ext cx="335" cy="264"/>
              <a:chOff x="3173" y="2177"/>
              <a:chExt cx="335" cy="264"/>
            </a:xfrm>
          </p:grpSpPr>
          <p:grpSp>
            <p:nvGrpSpPr>
              <p:cNvPr id="141" name="Group 298"/>
              <p:cNvGrpSpPr>
                <a:grpSpLocks/>
              </p:cNvGrpSpPr>
              <p:nvPr/>
            </p:nvGrpSpPr>
            <p:grpSpPr bwMode="auto">
              <a:xfrm>
                <a:off x="3173" y="2177"/>
                <a:ext cx="335" cy="264"/>
                <a:chOff x="3173" y="2177"/>
                <a:chExt cx="335" cy="264"/>
              </a:xfrm>
            </p:grpSpPr>
            <p:sp>
              <p:nvSpPr>
                <p:cNvPr id="145" name="Oval 299"/>
                <p:cNvSpPr>
                  <a:spLocks noChangeArrowheads="1"/>
                </p:cNvSpPr>
                <p:nvPr/>
              </p:nvSpPr>
              <p:spPr bwMode="auto">
                <a:xfrm>
                  <a:off x="3173" y="2177"/>
                  <a:ext cx="335" cy="264"/>
                </a:xfrm>
                <a:prstGeom prst="ellipse">
                  <a:avLst/>
                </a:prstGeom>
                <a:solidFill>
                  <a:schemeClr val="accent1"/>
                </a:solidFill>
                <a:ln w="28575">
                  <a:noFill/>
                  <a:round/>
                  <a:headEnd type="none" w="sm" len="sm"/>
                  <a:tailEnd type="none" w="sm" len="sm"/>
                </a:ln>
              </p:spPr>
              <p:txBody>
                <a:bodyPr wrap="none" lIns="0" tIns="0" rIns="0" bIns="0">
                  <a:spAutoFit/>
                </a:bodyPr>
                <a:lstStyle/>
                <a:p>
                  <a:pPr eaLnBrk="0" hangingPunct="0"/>
                  <a:endParaRPr lang="es-ES" dirty="0"/>
                </a:p>
              </p:txBody>
            </p:sp>
            <p:sp>
              <p:nvSpPr>
                <p:cNvPr id="146" name="Freeform 300"/>
                <p:cNvSpPr>
                  <a:spLocks/>
                </p:cNvSpPr>
                <p:nvPr/>
              </p:nvSpPr>
              <p:spPr bwMode="auto">
                <a:xfrm>
                  <a:off x="3174" y="2307"/>
                  <a:ext cx="332" cy="129"/>
                </a:xfrm>
                <a:custGeom>
                  <a:avLst/>
                  <a:gdLst>
                    <a:gd name="T0" fmla="*/ 120 w 332"/>
                    <a:gd name="T1" fmla="*/ 126 h 129"/>
                    <a:gd name="T2" fmla="*/ 84 w 332"/>
                    <a:gd name="T3" fmla="*/ 114 h 129"/>
                    <a:gd name="T4" fmla="*/ 41 w 332"/>
                    <a:gd name="T5" fmla="*/ 87 h 129"/>
                    <a:gd name="T6" fmla="*/ 11 w 332"/>
                    <a:gd name="T7" fmla="*/ 48 h 129"/>
                    <a:gd name="T8" fmla="*/ 0 w 332"/>
                    <a:gd name="T9" fmla="*/ 0 h 129"/>
                    <a:gd name="T10" fmla="*/ 52 w 332"/>
                    <a:gd name="T11" fmla="*/ 51 h 129"/>
                    <a:gd name="T12" fmla="*/ 120 w 332"/>
                    <a:gd name="T13" fmla="*/ 69 h 129"/>
                    <a:gd name="T14" fmla="*/ 206 w 332"/>
                    <a:gd name="T15" fmla="*/ 69 h 129"/>
                    <a:gd name="T16" fmla="*/ 278 w 332"/>
                    <a:gd name="T17" fmla="*/ 53 h 129"/>
                    <a:gd name="T18" fmla="*/ 332 w 332"/>
                    <a:gd name="T19" fmla="*/ 9 h 129"/>
                    <a:gd name="T20" fmla="*/ 317 w 332"/>
                    <a:gd name="T21" fmla="*/ 56 h 129"/>
                    <a:gd name="T22" fmla="*/ 293 w 332"/>
                    <a:gd name="T23" fmla="*/ 87 h 129"/>
                    <a:gd name="T24" fmla="*/ 260 w 332"/>
                    <a:gd name="T25" fmla="*/ 105 h 129"/>
                    <a:gd name="T26" fmla="*/ 228 w 332"/>
                    <a:gd name="T27" fmla="*/ 122 h 129"/>
                    <a:gd name="T28" fmla="*/ 173 w 332"/>
                    <a:gd name="T29" fmla="*/ 129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2"/>
                    <a:gd name="T46" fmla="*/ 0 h 129"/>
                    <a:gd name="T47" fmla="*/ 332 w 332"/>
                    <a:gd name="T48" fmla="*/ 129 h 1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2" h="129">
                      <a:moveTo>
                        <a:pt x="120" y="126"/>
                      </a:moveTo>
                      <a:lnTo>
                        <a:pt x="84" y="114"/>
                      </a:lnTo>
                      <a:lnTo>
                        <a:pt x="41" y="87"/>
                      </a:lnTo>
                      <a:lnTo>
                        <a:pt x="11" y="48"/>
                      </a:lnTo>
                      <a:lnTo>
                        <a:pt x="0" y="0"/>
                      </a:lnTo>
                      <a:lnTo>
                        <a:pt x="52" y="51"/>
                      </a:lnTo>
                      <a:lnTo>
                        <a:pt x="120" y="69"/>
                      </a:lnTo>
                      <a:lnTo>
                        <a:pt x="206" y="69"/>
                      </a:lnTo>
                      <a:lnTo>
                        <a:pt x="278" y="53"/>
                      </a:lnTo>
                      <a:lnTo>
                        <a:pt x="332" y="9"/>
                      </a:lnTo>
                      <a:lnTo>
                        <a:pt x="317" y="56"/>
                      </a:lnTo>
                      <a:lnTo>
                        <a:pt x="293" y="87"/>
                      </a:lnTo>
                      <a:lnTo>
                        <a:pt x="260" y="105"/>
                      </a:lnTo>
                      <a:lnTo>
                        <a:pt x="228" y="122"/>
                      </a:lnTo>
                      <a:lnTo>
                        <a:pt x="173" y="129"/>
                      </a:lnTo>
                    </a:path>
                  </a:pathLst>
                </a:custGeom>
                <a:solidFill>
                  <a:srgbClr val="0000FF"/>
                </a:solidFill>
                <a:ln w="9525" cap="rnd">
                  <a:noFill/>
                  <a:round/>
                  <a:headEnd/>
                  <a:tailEnd/>
                </a:ln>
              </p:spPr>
              <p:txBody>
                <a:bodyPr wrap="none" lIns="0" tIns="0" rIns="0" bIns="0">
                  <a:spAutoFit/>
                </a:bodyPr>
                <a:lstStyle/>
                <a:p>
                  <a:endParaRPr lang="es-ES" dirty="0"/>
                </a:p>
              </p:txBody>
            </p:sp>
            <p:sp>
              <p:nvSpPr>
                <p:cNvPr id="147" name="Freeform 301"/>
                <p:cNvSpPr>
                  <a:spLocks/>
                </p:cNvSpPr>
                <p:nvPr/>
              </p:nvSpPr>
              <p:spPr bwMode="auto">
                <a:xfrm flipV="1">
                  <a:off x="3177" y="2303"/>
                  <a:ext cx="330" cy="68"/>
                </a:xfrm>
                <a:custGeom>
                  <a:avLst/>
                  <a:gdLst>
                    <a:gd name="T0" fmla="*/ 0 w 330"/>
                    <a:gd name="T1" fmla="*/ 102 h 102"/>
                    <a:gd name="T2" fmla="*/ 29 w 330"/>
                    <a:gd name="T3" fmla="*/ 53 h 102"/>
                    <a:gd name="T4" fmla="*/ 57 w 330"/>
                    <a:gd name="T5" fmla="*/ 24 h 102"/>
                    <a:gd name="T6" fmla="*/ 111 w 330"/>
                    <a:gd name="T7" fmla="*/ 0 h 102"/>
                    <a:gd name="T8" fmla="*/ 212 w 330"/>
                    <a:gd name="T9" fmla="*/ 2 h 102"/>
                    <a:gd name="T10" fmla="*/ 257 w 330"/>
                    <a:gd name="T11" fmla="*/ 15 h 102"/>
                    <a:gd name="T12" fmla="*/ 290 w 330"/>
                    <a:gd name="T13" fmla="*/ 42 h 102"/>
                    <a:gd name="T14" fmla="*/ 330 w 330"/>
                    <a:gd name="T15" fmla="*/ 95 h 102"/>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102"/>
                    <a:gd name="T26" fmla="*/ 330 w 330"/>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102">
                      <a:moveTo>
                        <a:pt x="0" y="102"/>
                      </a:moveTo>
                      <a:lnTo>
                        <a:pt x="29" y="53"/>
                      </a:lnTo>
                      <a:lnTo>
                        <a:pt x="57" y="24"/>
                      </a:lnTo>
                      <a:lnTo>
                        <a:pt x="111" y="0"/>
                      </a:lnTo>
                      <a:lnTo>
                        <a:pt x="212" y="2"/>
                      </a:lnTo>
                      <a:lnTo>
                        <a:pt x="257" y="15"/>
                      </a:lnTo>
                      <a:lnTo>
                        <a:pt x="290" y="42"/>
                      </a:lnTo>
                      <a:lnTo>
                        <a:pt x="330" y="95"/>
                      </a:lnTo>
                    </a:path>
                  </a:pathLst>
                </a:custGeom>
                <a:noFill/>
                <a:ln w="19050" cap="flat" cmpd="sng">
                  <a:solidFill>
                    <a:srgbClr val="CC3300"/>
                  </a:solidFill>
                  <a:prstDash val="solid"/>
                  <a:round/>
                  <a:headEnd type="none" w="sm" len="sm"/>
                  <a:tailEnd type="none" w="sm" len="sm"/>
                </a:ln>
              </p:spPr>
              <p:txBody>
                <a:bodyPr wrap="none" lIns="0" tIns="0" rIns="0" bIns="0">
                  <a:spAutoFit/>
                </a:bodyPr>
                <a:lstStyle/>
                <a:p>
                  <a:endParaRPr lang="es-ES" dirty="0"/>
                </a:p>
              </p:txBody>
            </p:sp>
            <p:sp>
              <p:nvSpPr>
                <p:cNvPr id="148" name="Oval 302"/>
                <p:cNvSpPr>
                  <a:spLocks noChangeArrowheads="1"/>
                </p:cNvSpPr>
                <p:nvPr/>
              </p:nvSpPr>
              <p:spPr bwMode="auto">
                <a:xfrm>
                  <a:off x="3173" y="2177"/>
                  <a:ext cx="335" cy="264"/>
                </a:xfrm>
                <a:prstGeom prst="ellipse">
                  <a:avLst/>
                </a:prstGeom>
                <a:noFill/>
                <a:ln w="28575">
                  <a:solidFill>
                    <a:schemeClr val="tx1"/>
                  </a:solidFill>
                  <a:round/>
                  <a:headEnd type="none" w="sm" len="sm"/>
                  <a:tailEnd type="none" w="sm" len="sm"/>
                </a:ln>
              </p:spPr>
              <p:txBody>
                <a:bodyPr wrap="none" lIns="0" tIns="0" rIns="0" bIns="0">
                  <a:spAutoFit/>
                </a:bodyPr>
                <a:lstStyle/>
                <a:p>
                  <a:pPr eaLnBrk="0" hangingPunct="0"/>
                  <a:endParaRPr lang="es-ES" dirty="0"/>
                </a:p>
              </p:txBody>
            </p:sp>
          </p:grpSp>
          <p:grpSp>
            <p:nvGrpSpPr>
              <p:cNvPr id="142" name="Group 303"/>
              <p:cNvGrpSpPr>
                <a:grpSpLocks/>
              </p:cNvGrpSpPr>
              <p:nvPr/>
            </p:nvGrpSpPr>
            <p:grpSpPr bwMode="auto">
              <a:xfrm>
                <a:off x="3176" y="2279"/>
                <a:ext cx="331" cy="154"/>
                <a:chOff x="3176" y="2279"/>
                <a:chExt cx="331" cy="154"/>
              </a:xfrm>
            </p:grpSpPr>
            <p:sp>
              <p:nvSpPr>
                <p:cNvPr id="143" name="Freeform 304"/>
                <p:cNvSpPr>
                  <a:spLocks/>
                </p:cNvSpPr>
                <p:nvPr/>
              </p:nvSpPr>
              <p:spPr bwMode="auto">
                <a:xfrm>
                  <a:off x="3176" y="2282"/>
                  <a:ext cx="327" cy="151"/>
                </a:xfrm>
                <a:custGeom>
                  <a:avLst/>
                  <a:gdLst>
                    <a:gd name="T0" fmla="*/ 172 w 327"/>
                    <a:gd name="T1" fmla="*/ 151 h 151"/>
                    <a:gd name="T2" fmla="*/ 117 w 327"/>
                    <a:gd name="T3" fmla="*/ 144 h 151"/>
                    <a:gd name="T4" fmla="*/ 81 w 327"/>
                    <a:gd name="T5" fmla="*/ 132 h 151"/>
                    <a:gd name="T6" fmla="*/ 38 w 327"/>
                    <a:gd name="T7" fmla="*/ 104 h 151"/>
                    <a:gd name="T8" fmla="*/ 12 w 327"/>
                    <a:gd name="T9" fmla="*/ 68 h 151"/>
                    <a:gd name="T10" fmla="*/ 0 w 327"/>
                    <a:gd name="T11" fmla="*/ 30 h 151"/>
                    <a:gd name="T12" fmla="*/ 66 w 327"/>
                    <a:gd name="T13" fmla="*/ 8 h 151"/>
                    <a:gd name="T14" fmla="*/ 124 w 327"/>
                    <a:gd name="T15" fmla="*/ 0 h 151"/>
                    <a:gd name="T16" fmla="*/ 218 w 327"/>
                    <a:gd name="T17" fmla="*/ 0 h 151"/>
                    <a:gd name="T18" fmla="*/ 284 w 327"/>
                    <a:gd name="T19" fmla="*/ 12 h 151"/>
                    <a:gd name="T20" fmla="*/ 327 w 327"/>
                    <a:gd name="T21" fmla="*/ 28 h 151"/>
                    <a:gd name="T22" fmla="*/ 314 w 327"/>
                    <a:gd name="T23" fmla="*/ 74 h 151"/>
                    <a:gd name="T24" fmla="*/ 290 w 327"/>
                    <a:gd name="T25" fmla="*/ 105 h 151"/>
                    <a:gd name="T26" fmla="*/ 252 w 327"/>
                    <a:gd name="T27" fmla="*/ 129 h 151"/>
                    <a:gd name="T28" fmla="*/ 225 w 327"/>
                    <a:gd name="T29" fmla="*/ 140 h 151"/>
                    <a:gd name="T30" fmla="*/ 172 w 327"/>
                    <a:gd name="T31" fmla="*/ 151 h 1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7"/>
                    <a:gd name="T49" fmla="*/ 0 h 151"/>
                    <a:gd name="T50" fmla="*/ 327 w 327"/>
                    <a:gd name="T51" fmla="*/ 151 h 1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7" h="151">
                      <a:moveTo>
                        <a:pt x="172" y="151"/>
                      </a:moveTo>
                      <a:lnTo>
                        <a:pt x="117" y="144"/>
                      </a:lnTo>
                      <a:lnTo>
                        <a:pt x="81" y="132"/>
                      </a:lnTo>
                      <a:lnTo>
                        <a:pt x="38" y="104"/>
                      </a:lnTo>
                      <a:lnTo>
                        <a:pt x="12" y="68"/>
                      </a:lnTo>
                      <a:lnTo>
                        <a:pt x="0" y="30"/>
                      </a:lnTo>
                      <a:lnTo>
                        <a:pt x="66" y="8"/>
                      </a:lnTo>
                      <a:lnTo>
                        <a:pt x="124" y="0"/>
                      </a:lnTo>
                      <a:lnTo>
                        <a:pt x="218" y="0"/>
                      </a:lnTo>
                      <a:lnTo>
                        <a:pt x="284" y="12"/>
                      </a:lnTo>
                      <a:lnTo>
                        <a:pt x="327" y="28"/>
                      </a:lnTo>
                      <a:lnTo>
                        <a:pt x="314" y="74"/>
                      </a:lnTo>
                      <a:lnTo>
                        <a:pt x="290" y="105"/>
                      </a:lnTo>
                      <a:lnTo>
                        <a:pt x="252" y="129"/>
                      </a:lnTo>
                      <a:lnTo>
                        <a:pt x="225" y="140"/>
                      </a:lnTo>
                      <a:lnTo>
                        <a:pt x="172" y="151"/>
                      </a:lnTo>
                    </a:path>
                  </a:pathLst>
                </a:custGeom>
                <a:solidFill>
                  <a:srgbClr val="0000FF"/>
                </a:solidFill>
                <a:ln w="9525" cap="rnd">
                  <a:noFill/>
                  <a:round/>
                  <a:headEnd/>
                  <a:tailEnd/>
                </a:ln>
              </p:spPr>
              <p:txBody>
                <a:bodyPr wrap="none" lIns="0" tIns="0" rIns="0" bIns="0">
                  <a:spAutoFit/>
                </a:bodyPr>
                <a:lstStyle/>
                <a:p>
                  <a:endParaRPr lang="es-ES" dirty="0"/>
                </a:p>
              </p:txBody>
            </p:sp>
            <p:sp>
              <p:nvSpPr>
                <p:cNvPr id="144" name="Freeform 305"/>
                <p:cNvSpPr>
                  <a:spLocks/>
                </p:cNvSpPr>
                <p:nvPr/>
              </p:nvSpPr>
              <p:spPr bwMode="auto">
                <a:xfrm>
                  <a:off x="3177" y="2279"/>
                  <a:ext cx="330" cy="39"/>
                </a:xfrm>
                <a:custGeom>
                  <a:avLst/>
                  <a:gdLst>
                    <a:gd name="T0" fmla="*/ 0 w 330"/>
                    <a:gd name="T1" fmla="*/ 102 h 102"/>
                    <a:gd name="T2" fmla="*/ 29 w 330"/>
                    <a:gd name="T3" fmla="*/ 53 h 102"/>
                    <a:gd name="T4" fmla="*/ 57 w 330"/>
                    <a:gd name="T5" fmla="*/ 24 h 102"/>
                    <a:gd name="T6" fmla="*/ 111 w 330"/>
                    <a:gd name="T7" fmla="*/ 0 h 102"/>
                    <a:gd name="T8" fmla="*/ 212 w 330"/>
                    <a:gd name="T9" fmla="*/ 2 h 102"/>
                    <a:gd name="T10" fmla="*/ 257 w 330"/>
                    <a:gd name="T11" fmla="*/ 15 h 102"/>
                    <a:gd name="T12" fmla="*/ 290 w 330"/>
                    <a:gd name="T13" fmla="*/ 42 h 102"/>
                    <a:gd name="T14" fmla="*/ 330 w 330"/>
                    <a:gd name="T15" fmla="*/ 95 h 102"/>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102"/>
                    <a:gd name="T26" fmla="*/ 330 w 330"/>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102">
                      <a:moveTo>
                        <a:pt x="0" y="102"/>
                      </a:moveTo>
                      <a:lnTo>
                        <a:pt x="29" y="53"/>
                      </a:lnTo>
                      <a:lnTo>
                        <a:pt x="57" y="24"/>
                      </a:lnTo>
                      <a:lnTo>
                        <a:pt x="111" y="0"/>
                      </a:lnTo>
                      <a:lnTo>
                        <a:pt x="212" y="2"/>
                      </a:lnTo>
                      <a:lnTo>
                        <a:pt x="257" y="15"/>
                      </a:lnTo>
                      <a:lnTo>
                        <a:pt x="290" y="42"/>
                      </a:lnTo>
                      <a:lnTo>
                        <a:pt x="330" y="95"/>
                      </a:lnTo>
                    </a:path>
                  </a:pathLst>
                </a:custGeom>
                <a:noFill/>
                <a:ln w="19050" cap="flat" cmpd="sng">
                  <a:solidFill>
                    <a:srgbClr val="CC3300"/>
                  </a:solidFill>
                  <a:prstDash val="solid"/>
                  <a:round/>
                  <a:headEnd type="none" w="sm" len="sm"/>
                  <a:tailEnd type="none" w="sm" len="sm"/>
                </a:ln>
              </p:spPr>
              <p:txBody>
                <a:bodyPr wrap="none" lIns="0" tIns="0" rIns="0" bIns="0">
                  <a:spAutoFit/>
                </a:bodyPr>
                <a:lstStyle/>
                <a:p>
                  <a:endParaRPr lang="es-ES" dirty="0"/>
                </a:p>
              </p:txBody>
            </p:sp>
          </p:grpSp>
        </p:grpSp>
        <p:grpSp>
          <p:nvGrpSpPr>
            <p:cNvPr id="89" name="Group 306"/>
            <p:cNvGrpSpPr>
              <a:grpSpLocks/>
            </p:cNvGrpSpPr>
            <p:nvPr/>
          </p:nvGrpSpPr>
          <p:grpSpPr bwMode="auto">
            <a:xfrm>
              <a:off x="822" y="2054"/>
              <a:ext cx="181" cy="183"/>
              <a:chOff x="354" y="2064"/>
              <a:chExt cx="181" cy="183"/>
            </a:xfrm>
          </p:grpSpPr>
          <p:sp>
            <p:nvSpPr>
              <p:cNvPr id="137" name="Rectangle 307"/>
              <p:cNvSpPr>
                <a:spLocks noChangeArrowheads="1"/>
              </p:cNvSpPr>
              <p:nvPr/>
            </p:nvSpPr>
            <p:spPr bwMode="auto">
              <a:xfrm>
                <a:off x="354" y="2064"/>
                <a:ext cx="181"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138" name="Freeform 308"/>
              <p:cNvSpPr>
                <a:spLocks/>
              </p:cNvSpPr>
              <p:nvPr/>
            </p:nvSpPr>
            <p:spPr bwMode="auto">
              <a:xfrm>
                <a:off x="409" y="2065"/>
                <a:ext cx="73" cy="49"/>
              </a:xfrm>
              <a:custGeom>
                <a:avLst/>
                <a:gdLst>
                  <a:gd name="T0" fmla="*/ 0 w 73"/>
                  <a:gd name="T1" fmla="*/ 48 h 49"/>
                  <a:gd name="T2" fmla="*/ 72 w 73"/>
                  <a:gd name="T3" fmla="*/ 48 h 49"/>
                  <a:gd name="T4" fmla="*/ 36 w 73"/>
                  <a:gd name="T5" fmla="*/ 0 h 49"/>
                  <a:gd name="T6" fmla="*/ 0 w 73"/>
                  <a:gd name="T7" fmla="*/ 48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48"/>
                    </a:moveTo>
                    <a:lnTo>
                      <a:pt x="72" y="48"/>
                    </a:lnTo>
                    <a:lnTo>
                      <a:pt x="36" y="0"/>
                    </a:lnTo>
                    <a:lnTo>
                      <a:pt x="0" y="48"/>
                    </a:lnTo>
                  </a:path>
                </a:pathLst>
              </a:custGeom>
              <a:solidFill>
                <a:srgbClr val="DDDDDD"/>
              </a:solidFill>
              <a:ln w="9525" cap="rnd">
                <a:noFill/>
                <a:round/>
                <a:headEnd/>
                <a:tailEnd/>
              </a:ln>
            </p:spPr>
            <p:txBody>
              <a:bodyPr wrap="none" lIns="0" tIns="0" rIns="0" bIns="0">
                <a:spAutoFit/>
              </a:bodyPr>
              <a:lstStyle/>
              <a:p>
                <a:endParaRPr lang="es-ES" dirty="0"/>
              </a:p>
            </p:txBody>
          </p:sp>
          <p:sp>
            <p:nvSpPr>
              <p:cNvPr id="139" name="Freeform 309"/>
              <p:cNvSpPr>
                <a:spLocks/>
              </p:cNvSpPr>
              <p:nvPr/>
            </p:nvSpPr>
            <p:spPr bwMode="auto">
              <a:xfrm>
                <a:off x="409" y="2198"/>
                <a:ext cx="73" cy="49"/>
              </a:xfrm>
              <a:custGeom>
                <a:avLst/>
                <a:gdLst>
                  <a:gd name="T0" fmla="*/ 0 w 73"/>
                  <a:gd name="T1" fmla="*/ 0 h 49"/>
                  <a:gd name="T2" fmla="*/ 72 w 73"/>
                  <a:gd name="T3" fmla="*/ 0 h 49"/>
                  <a:gd name="T4" fmla="*/ 36 w 73"/>
                  <a:gd name="T5" fmla="*/ 48 h 49"/>
                  <a:gd name="T6" fmla="*/ 0 w 73"/>
                  <a:gd name="T7" fmla="*/ 0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0"/>
                    </a:moveTo>
                    <a:lnTo>
                      <a:pt x="72" y="0"/>
                    </a:lnTo>
                    <a:lnTo>
                      <a:pt x="36" y="48"/>
                    </a:lnTo>
                    <a:lnTo>
                      <a:pt x="0" y="0"/>
                    </a:lnTo>
                  </a:path>
                </a:pathLst>
              </a:custGeom>
              <a:solidFill>
                <a:srgbClr val="DDDDDD"/>
              </a:solidFill>
              <a:ln w="9525" cap="rnd">
                <a:noFill/>
                <a:round/>
                <a:headEnd/>
                <a:tailEnd/>
              </a:ln>
            </p:spPr>
            <p:txBody>
              <a:bodyPr wrap="none" lIns="0" tIns="0" rIns="0" bIns="0">
                <a:spAutoFit/>
              </a:bodyPr>
              <a:lstStyle/>
              <a:p>
                <a:endParaRPr lang="es-ES" dirty="0"/>
              </a:p>
            </p:txBody>
          </p:sp>
          <p:sp>
            <p:nvSpPr>
              <p:cNvPr id="140" name="Line 310"/>
              <p:cNvSpPr>
                <a:spLocks noChangeShapeType="1"/>
              </p:cNvSpPr>
              <p:nvPr/>
            </p:nvSpPr>
            <p:spPr bwMode="auto">
              <a:xfrm>
                <a:off x="445" y="2113"/>
                <a:ext cx="0" cy="85"/>
              </a:xfrm>
              <a:prstGeom prst="line">
                <a:avLst/>
              </a:prstGeom>
              <a:noFill/>
              <a:ln w="25400">
                <a:solidFill>
                  <a:srgbClr val="DDDDDD"/>
                </a:solidFill>
                <a:round/>
                <a:headEnd type="none" w="sm" len="sm"/>
                <a:tailEnd type="none" w="sm" len="sm"/>
              </a:ln>
            </p:spPr>
            <p:txBody>
              <a:bodyPr wrap="none" lIns="0" tIns="0" rIns="0" bIns="0">
                <a:spAutoFit/>
              </a:bodyPr>
              <a:lstStyle/>
              <a:p>
                <a:endParaRPr lang="es-ES" dirty="0"/>
              </a:p>
            </p:txBody>
          </p:sp>
        </p:grpSp>
        <p:grpSp>
          <p:nvGrpSpPr>
            <p:cNvPr id="90" name="Group 311"/>
            <p:cNvGrpSpPr>
              <a:grpSpLocks/>
            </p:cNvGrpSpPr>
            <p:nvPr/>
          </p:nvGrpSpPr>
          <p:grpSpPr bwMode="auto">
            <a:xfrm>
              <a:off x="1206" y="2109"/>
              <a:ext cx="145" cy="73"/>
              <a:chOff x="899" y="1894"/>
              <a:chExt cx="145" cy="73"/>
            </a:xfrm>
          </p:grpSpPr>
          <p:sp>
            <p:nvSpPr>
              <p:cNvPr id="135" name="Rectangle 312"/>
              <p:cNvSpPr>
                <a:spLocks noChangeArrowheads="1"/>
              </p:cNvSpPr>
              <p:nvPr/>
            </p:nvSpPr>
            <p:spPr bwMode="auto">
              <a:xfrm>
                <a:off x="899" y="1894"/>
                <a:ext cx="145" cy="73"/>
              </a:xfrm>
              <a:prstGeom prst="rect">
                <a:avLst/>
              </a:prstGeom>
              <a:solidFill>
                <a:srgbClr val="FFFF00"/>
              </a:solidFill>
              <a:ln w="9525">
                <a:solidFill>
                  <a:schemeClr val="hlink"/>
                </a:solidFill>
                <a:miter lim="800000"/>
                <a:headEnd/>
                <a:tailEnd/>
              </a:ln>
            </p:spPr>
            <p:txBody>
              <a:bodyPr wrap="none" lIns="0" tIns="0" rIns="0" bIns="0">
                <a:spAutoFit/>
              </a:bodyPr>
              <a:lstStyle/>
              <a:p>
                <a:pPr eaLnBrk="0" hangingPunct="0"/>
                <a:endParaRPr lang="es-ES" dirty="0"/>
              </a:p>
            </p:txBody>
          </p:sp>
          <p:sp>
            <p:nvSpPr>
              <p:cNvPr id="136" name="Line 313"/>
              <p:cNvSpPr>
                <a:spLocks noChangeShapeType="1"/>
              </p:cNvSpPr>
              <p:nvPr/>
            </p:nvSpPr>
            <p:spPr bwMode="auto">
              <a:xfrm flipV="1">
                <a:off x="941" y="1895"/>
                <a:ext cx="58" cy="70"/>
              </a:xfrm>
              <a:prstGeom prst="line">
                <a:avLst/>
              </a:prstGeom>
              <a:noFill/>
              <a:ln w="9525">
                <a:solidFill>
                  <a:schemeClr val="hlink"/>
                </a:solidFill>
                <a:round/>
                <a:headEnd type="none" w="sm" len="sm"/>
                <a:tailEnd type="none" w="sm" len="sm"/>
              </a:ln>
            </p:spPr>
            <p:txBody>
              <a:bodyPr wrap="none" lIns="0" tIns="0" rIns="0" bIns="0">
                <a:spAutoFit/>
              </a:bodyPr>
              <a:lstStyle/>
              <a:p>
                <a:endParaRPr lang="es-ES" dirty="0"/>
              </a:p>
            </p:txBody>
          </p:sp>
        </p:grpSp>
        <p:grpSp>
          <p:nvGrpSpPr>
            <p:cNvPr id="91" name="Group 314"/>
            <p:cNvGrpSpPr>
              <a:grpSpLocks/>
            </p:cNvGrpSpPr>
            <p:nvPr/>
          </p:nvGrpSpPr>
          <p:grpSpPr bwMode="auto">
            <a:xfrm>
              <a:off x="1013" y="2055"/>
              <a:ext cx="182" cy="181"/>
              <a:chOff x="707" y="1841"/>
              <a:chExt cx="182" cy="181"/>
            </a:xfrm>
          </p:grpSpPr>
          <p:sp>
            <p:nvSpPr>
              <p:cNvPr id="131" name="Rectangle 315"/>
              <p:cNvSpPr>
                <a:spLocks noChangeArrowheads="1"/>
              </p:cNvSpPr>
              <p:nvPr/>
            </p:nvSpPr>
            <p:spPr bwMode="auto">
              <a:xfrm>
                <a:off x="707" y="1841"/>
                <a:ext cx="182" cy="181"/>
              </a:xfrm>
              <a:prstGeom prst="rect">
                <a:avLst/>
              </a:prstGeom>
              <a:solidFill>
                <a:schemeClr val="accent1"/>
              </a:solidFill>
              <a:ln w="9525">
                <a:solidFill>
                  <a:srgbClr val="9D00AE"/>
                </a:solidFill>
                <a:miter lim="800000"/>
                <a:headEnd/>
                <a:tailEnd/>
              </a:ln>
            </p:spPr>
            <p:txBody>
              <a:bodyPr wrap="none" lIns="0" tIns="0" rIns="0" bIns="0">
                <a:spAutoFit/>
              </a:bodyPr>
              <a:lstStyle/>
              <a:p>
                <a:pPr eaLnBrk="0" hangingPunct="0"/>
                <a:endParaRPr lang="es-ES" dirty="0"/>
              </a:p>
            </p:txBody>
          </p:sp>
          <p:grpSp>
            <p:nvGrpSpPr>
              <p:cNvPr id="132" name="Group 316"/>
              <p:cNvGrpSpPr>
                <a:grpSpLocks/>
              </p:cNvGrpSpPr>
              <p:nvPr/>
            </p:nvGrpSpPr>
            <p:grpSpPr bwMode="auto">
              <a:xfrm>
                <a:off x="750" y="1844"/>
                <a:ext cx="97" cy="175"/>
                <a:chOff x="750" y="1844"/>
                <a:chExt cx="97" cy="175"/>
              </a:xfrm>
            </p:grpSpPr>
            <p:sp>
              <p:nvSpPr>
                <p:cNvPr id="133" name="Freeform 317"/>
                <p:cNvSpPr>
                  <a:spLocks/>
                </p:cNvSpPr>
                <p:nvPr/>
              </p:nvSpPr>
              <p:spPr bwMode="auto">
                <a:xfrm>
                  <a:off x="750" y="1844"/>
                  <a:ext cx="97" cy="59"/>
                </a:xfrm>
                <a:custGeom>
                  <a:avLst/>
                  <a:gdLst>
                    <a:gd name="T0" fmla="*/ 48 w 97"/>
                    <a:gd name="T1" fmla="*/ 0 h 59"/>
                    <a:gd name="T2" fmla="*/ 48 w 97"/>
                    <a:gd name="T3" fmla="*/ 58 h 59"/>
                    <a:gd name="T4" fmla="*/ 0 w 97"/>
                    <a:gd name="T5" fmla="*/ 58 h 59"/>
                    <a:gd name="T6" fmla="*/ 96 w 97"/>
                    <a:gd name="T7" fmla="*/ 58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0"/>
                      </a:moveTo>
                      <a:lnTo>
                        <a:pt x="48" y="58"/>
                      </a:lnTo>
                      <a:lnTo>
                        <a:pt x="0" y="58"/>
                      </a:lnTo>
                      <a:lnTo>
                        <a:pt x="96" y="58"/>
                      </a:lnTo>
                    </a:path>
                  </a:pathLst>
                </a:custGeom>
                <a:noFill/>
                <a:ln w="25400" cap="rnd" cmpd="sng">
                  <a:solidFill>
                    <a:srgbClr val="9D00AE"/>
                  </a:solidFill>
                  <a:prstDash val="solid"/>
                  <a:round/>
                  <a:headEnd type="none" w="sm" len="sm"/>
                  <a:tailEnd type="none" w="sm" len="sm"/>
                </a:ln>
              </p:spPr>
              <p:txBody>
                <a:bodyPr wrap="none" lIns="0" tIns="0" rIns="0" bIns="0">
                  <a:spAutoFit/>
                </a:bodyPr>
                <a:lstStyle/>
                <a:p>
                  <a:endParaRPr lang="es-ES" dirty="0"/>
                </a:p>
              </p:txBody>
            </p:sp>
            <p:sp>
              <p:nvSpPr>
                <p:cNvPr id="134" name="Freeform 318"/>
                <p:cNvSpPr>
                  <a:spLocks/>
                </p:cNvSpPr>
                <p:nvPr/>
              </p:nvSpPr>
              <p:spPr bwMode="auto">
                <a:xfrm>
                  <a:off x="750" y="1960"/>
                  <a:ext cx="97" cy="59"/>
                </a:xfrm>
                <a:custGeom>
                  <a:avLst/>
                  <a:gdLst>
                    <a:gd name="T0" fmla="*/ 48 w 97"/>
                    <a:gd name="T1" fmla="*/ 58 h 59"/>
                    <a:gd name="T2" fmla="*/ 48 w 97"/>
                    <a:gd name="T3" fmla="*/ 0 h 59"/>
                    <a:gd name="T4" fmla="*/ 0 w 97"/>
                    <a:gd name="T5" fmla="*/ 0 h 59"/>
                    <a:gd name="T6" fmla="*/ 96 w 97"/>
                    <a:gd name="T7" fmla="*/ 0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58"/>
                      </a:moveTo>
                      <a:lnTo>
                        <a:pt x="48" y="0"/>
                      </a:lnTo>
                      <a:lnTo>
                        <a:pt x="0" y="0"/>
                      </a:lnTo>
                      <a:lnTo>
                        <a:pt x="96" y="0"/>
                      </a:lnTo>
                    </a:path>
                  </a:pathLst>
                </a:custGeom>
                <a:noFill/>
                <a:ln w="25400" cap="rnd" cmpd="sng">
                  <a:solidFill>
                    <a:srgbClr val="9D00AE"/>
                  </a:solidFill>
                  <a:prstDash val="solid"/>
                  <a:round/>
                  <a:headEnd type="none" w="sm" len="sm"/>
                  <a:tailEnd type="none" w="sm" len="sm"/>
                </a:ln>
              </p:spPr>
              <p:txBody>
                <a:bodyPr wrap="none" lIns="0" tIns="0" rIns="0" bIns="0">
                  <a:spAutoFit/>
                </a:bodyPr>
                <a:lstStyle/>
                <a:p>
                  <a:endParaRPr lang="es-ES" dirty="0"/>
                </a:p>
              </p:txBody>
            </p:sp>
          </p:grpSp>
        </p:grpSp>
        <p:grpSp>
          <p:nvGrpSpPr>
            <p:cNvPr id="92" name="Group 319"/>
            <p:cNvGrpSpPr>
              <a:grpSpLocks/>
            </p:cNvGrpSpPr>
            <p:nvPr/>
          </p:nvGrpSpPr>
          <p:grpSpPr bwMode="auto">
            <a:xfrm>
              <a:off x="320" y="1839"/>
              <a:ext cx="181" cy="183"/>
              <a:chOff x="354" y="2064"/>
              <a:chExt cx="181" cy="183"/>
            </a:xfrm>
          </p:grpSpPr>
          <p:sp>
            <p:nvSpPr>
              <p:cNvPr id="127" name="Rectangle 320"/>
              <p:cNvSpPr>
                <a:spLocks noChangeArrowheads="1"/>
              </p:cNvSpPr>
              <p:nvPr/>
            </p:nvSpPr>
            <p:spPr bwMode="auto">
              <a:xfrm>
                <a:off x="354" y="2064"/>
                <a:ext cx="181"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128" name="Freeform 321"/>
              <p:cNvSpPr>
                <a:spLocks/>
              </p:cNvSpPr>
              <p:nvPr/>
            </p:nvSpPr>
            <p:spPr bwMode="auto">
              <a:xfrm>
                <a:off x="409" y="2065"/>
                <a:ext cx="73" cy="49"/>
              </a:xfrm>
              <a:custGeom>
                <a:avLst/>
                <a:gdLst>
                  <a:gd name="T0" fmla="*/ 0 w 73"/>
                  <a:gd name="T1" fmla="*/ 48 h 49"/>
                  <a:gd name="T2" fmla="*/ 72 w 73"/>
                  <a:gd name="T3" fmla="*/ 48 h 49"/>
                  <a:gd name="T4" fmla="*/ 36 w 73"/>
                  <a:gd name="T5" fmla="*/ 0 h 49"/>
                  <a:gd name="T6" fmla="*/ 0 w 73"/>
                  <a:gd name="T7" fmla="*/ 48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48"/>
                    </a:moveTo>
                    <a:lnTo>
                      <a:pt x="72" y="48"/>
                    </a:lnTo>
                    <a:lnTo>
                      <a:pt x="36" y="0"/>
                    </a:lnTo>
                    <a:lnTo>
                      <a:pt x="0" y="48"/>
                    </a:lnTo>
                  </a:path>
                </a:pathLst>
              </a:custGeom>
              <a:solidFill>
                <a:srgbClr val="DDDDDD"/>
              </a:solidFill>
              <a:ln w="9525" cap="rnd">
                <a:noFill/>
                <a:round/>
                <a:headEnd/>
                <a:tailEnd/>
              </a:ln>
            </p:spPr>
            <p:txBody>
              <a:bodyPr wrap="none" lIns="0" tIns="0" rIns="0" bIns="0">
                <a:spAutoFit/>
              </a:bodyPr>
              <a:lstStyle/>
              <a:p>
                <a:endParaRPr lang="es-ES" dirty="0"/>
              </a:p>
            </p:txBody>
          </p:sp>
          <p:sp>
            <p:nvSpPr>
              <p:cNvPr id="129" name="Freeform 322"/>
              <p:cNvSpPr>
                <a:spLocks/>
              </p:cNvSpPr>
              <p:nvPr/>
            </p:nvSpPr>
            <p:spPr bwMode="auto">
              <a:xfrm>
                <a:off x="409" y="2198"/>
                <a:ext cx="73" cy="49"/>
              </a:xfrm>
              <a:custGeom>
                <a:avLst/>
                <a:gdLst>
                  <a:gd name="T0" fmla="*/ 0 w 73"/>
                  <a:gd name="T1" fmla="*/ 0 h 49"/>
                  <a:gd name="T2" fmla="*/ 72 w 73"/>
                  <a:gd name="T3" fmla="*/ 0 h 49"/>
                  <a:gd name="T4" fmla="*/ 36 w 73"/>
                  <a:gd name="T5" fmla="*/ 48 h 49"/>
                  <a:gd name="T6" fmla="*/ 0 w 73"/>
                  <a:gd name="T7" fmla="*/ 0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0"/>
                    </a:moveTo>
                    <a:lnTo>
                      <a:pt x="72" y="0"/>
                    </a:lnTo>
                    <a:lnTo>
                      <a:pt x="36" y="48"/>
                    </a:lnTo>
                    <a:lnTo>
                      <a:pt x="0" y="0"/>
                    </a:lnTo>
                  </a:path>
                </a:pathLst>
              </a:custGeom>
              <a:solidFill>
                <a:srgbClr val="DDDDDD"/>
              </a:solidFill>
              <a:ln w="9525" cap="rnd">
                <a:noFill/>
                <a:round/>
                <a:headEnd/>
                <a:tailEnd/>
              </a:ln>
            </p:spPr>
            <p:txBody>
              <a:bodyPr wrap="none" lIns="0" tIns="0" rIns="0" bIns="0">
                <a:spAutoFit/>
              </a:bodyPr>
              <a:lstStyle/>
              <a:p>
                <a:endParaRPr lang="es-ES" dirty="0"/>
              </a:p>
            </p:txBody>
          </p:sp>
          <p:sp>
            <p:nvSpPr>
              <p:cNvPr id="130" name="Line 323"/>
              <p:cNvSpPr>
                <a:spLocks noChangeShapeType="1"/>
              </p:cNvSpPr>
              <p:nvPr/>
            </p:nvSpPr>
            <p:spPr bwMode="auto">
              <a:xfrm>
                <a:off x="445" y="2113"/>
                <a:ext cx="0" cy="85"/>
              </a:xfrm>
              <a:prstGeom prst="line">
                <a:avLst/>
              </a:prstGeom>
              <a:noFill/>
              <a:ln w="25400">
                <a:solidFill>
                  <a:srgbClr val="DDDDDD"/>
                </a:solidFill>
                <a:round/>
                <a:headEnd type="none" w="sm" len="sm"/>
                <a:tailEnd type="none" w="sm" len="sm"/>
              </a:ln>
            </p:spPr>
            <p:txBody>
              <a:bodyPr wrap="none" lIns="0" tIns="0" rIns="0" bIns="0">
                <a:spAutoFit/>
              </a:bodyPr>
              <a:lstStyle/>
              <a:p>
                <a:endParaRPr lang="es-ES" dirty="0"/>
              </a:p>
            </p:txBody>
          </p:sp>
        </p:grpSp>
        <p:grpSp>
          <p:nvGrpSpPr>
            <p:cNvPr id="93" name="Group 324"/>
            <p:cNvGrpSpPr>
              <a:grpSpLocks/>
            </p:cNvGrpSpPr>
            <p:nvPr/>
          </p:nvGrpSpPr>
          <p:grpSpPr bwMode="auto">
            <a:xfrm>
              <a:off x="704" y="1894"/>
              <a:ext cx="145" cy="73"/>
              <a:chOff x="899" y="1894"/>
              <a:chExt cx="145" cy="73"/>
            </a:xfrm>
          </p:grpSpPr>
          <p:sp>
            <p:nvSpPr>
              <p:cNvPr id="125" name="Rectangle 325"/>
              <p:cNvSpPr>
                <a:spLocks noChangeArrowheads="1"/>
              </p:cNvSpPr>
              <p:nvPr/>
            </p:nvSpPr>
            <p:spPr bwMode="auto">
              <a:xfrm>
                <a:off x="899" y="1894"/>
                <a:ext cx="145" cy="73"/>
              </a:xfrm>
              <a:prstGeom prst="rect">
                <a:avLst/>
              </a:prstGeom>
              <a:solidFill>
                <a:srgbClr val="FFFF00"/>
              </a:solidFill>
              <a:ln w="9525">
                <a:solidFill>
                  <a:schemeClr val="hlink"/>
                </a:solidFill>
                <a:miter lim="800000"/>
                <a:headEnd/>
                <a:tailEnd/>
              </a:ln>
            </p:spPr>
            <p:txBody>
              <a:bodyPr wrap="none" lIns="0" tIns="0" rIns="0" bIns="0">
                <a:spAutoFit/>
              </a:bodyPr>
              <a:lstStyle/>
              <a:p>
                <a:pPr eaLnBrk="0" hangingPunct="0"/>
                <a:endParaRPr lang="es-ES" dirty="0"/>
              </a:p>
            </p:txBody>
          </p:sp>
          <p:sp>
            <p:nvSpPr>
              <p:cNvPr id="126" name="Line 326"/>
              <p:cNvSpPr>
                <a:spLocks noChangeShapeType="1"/>
              </p:cNvSpPr>
              <p:nvPr/>
            </p:nvSpPr>
            <p:spPr bwMode="auto">
              <a:xfrm flipV="1">
                <a:off x="941" y="1895"/>
                <a:ext cx="58" cy="70"/>
              </a:xfrm>
              <a:prstGeom prst="line">
                <a:avLst/>
              </a:prstGeom>
              <a:noFill/>
              <a:ln w="9525">
                <a:solidFill>
                  <a:schemeClr val="hlink"/>
                </a:solidFill>
                <a:round/>
                <a:headEnd type="none" w="sm" len="sm"/>
                <a:tailEnd type="none" w="sm" len="sm"/>
              </a:ln>
            </p:spPr>
            <p:txBody>
              <a:bodyPr wrap="none" lIns="0" tIns="0" rIns="0" bIns="0">
                <a:spAutoFit/>
              </a:bodyPr>
              <a:lstStyle/>
              <a:p>
                <a:endParaRPr lang="es-ES" dirty="0"/>
              </a:p>
            </p:txBody>
          </p:sp>
        </p:grpSp>
        <p:grpSp>
          <p:nvGrpSpPr>
            <p:cNvPr id="94" name="Group 327"/>
            <p:cNvGrpSpPr>
              <a:grpSpLocks/>
            </p:cNvGrpSpPr>
            <p:nvPr/>
          </p:nvGrpSpPr>
          <p:grpSpPr bwMode="auto">
            <a:xfrm>
              <a:off x="511" y="1840"/>
              <a:ext cx="182" cy="181"/>
              <a:chOff x="707" y="1841"/>
              <a:chExt cx="182" cy="181"/>
            </a:xfrm>
          </p:grpSpPr>
          <p:sp>
            <p:nvSpPr>
              <p:cNvPr id="121" name="Rectangle 328"/>
              <p:cNvSpPr>
                <a:spLocks noChangeArrowheads="1"/>
              </p:cNvSpPr>
              <p:nvPr/>
            </p:nvSpPr>
            <p:spPr bwMode="auto">
              <a:xfrm>
                <a:off x="707" y="1841"/>
                <a:ext cx="182" cy="181"/>
              </a:xfrm>
              <a:prstGeom prst="rect">
                <a:avLst/>
              </a:prstGeom>
              <a:solidFill>
                <a:schemeClr val="accent1"/>
              </a:solidFill>
              <a:ln w="9525">
                <a:solidFill>
                  <a:srgbClr val="9D00AE"/>
                </a:solidFill>
                <a:miter lim="800000"/>
                <a:headEnd/>
                <a:tailEnd/>
              </a:ln>
            </p:spPr>
            <p:txBody>
              <a:bodyPr wrap="none" lIns="0" tIns="0" rIns="0" bIns="0">
                <a:spAutoFit/>
              </a:bodyPr>
              <a:lstStyle/>
              <a:p>
                <a:pPr eaLnBrk="0" hangingPunct="0"/>
                <a:endParaRPr lang="es-ES" dirty="0"/>
              </a:p>
            </p:txBody>
          </p:sp>
          <p:grpSp>
            <p:nvGrpSpPr>
              <p:cNvPr id="122" name="Group 329"/>
              <p:cNvGrpSpPr>
                <a:grpSpLocks/>
              </p:cNvGrpSpPr>
              <p:nvPr/>
            </p:nvGrpSpPr>
            <p:grpSpPr bwMode="auto">
              <a:xfrm>
                <a:off x="750" y="1844"/>
                <a:ext cx="97" cy="175"/>
                <a:chOff x="750" y="1844"/>
                <a:chExt cx="97" cy="175"/>
              </a:xfrm>
            </p:grpSpPr>
            <p:sp>
              <p:nvSpPr>
                <p:cNvPr id="123" name="Freeform 330"/>
                <p:cNvSpPr>
                  <a:spLocks/>
                </p:cNvSpPr>
                <p:nvPr/>
              </p:nvSpPr>
              <p:spPr bwMode="auto">
                <a:xfrm>
                  <a:off x="750" y="1844"/>
                  <a:ext cx="97" cy="59"/>
                </a:xfrm>
                <a:custGeom>
                  <a:avLst/>
                  <a:gdLst>
                    <a:gd name="T0" fmla="*/ 48 w 97"/>
                    <a:gd name="T1" fmla="*/ 0 h 59"/>
                    <a:gd name="T2" fmla="*/ 48 w 97"/>
                    <a:gd name="T3" fmla="*/ 58 h 59"/>
                    <a:gd name="T4" fmla="*/ 0 w 97"/>
                    <a:gd name="T5" fmla="*/ 58 h 59"/>
                    <a:gd name="T6" fmla="*/ 96 w 97"/>
                    <a:gd name="T7" fmla="*/ 58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0"/>
                      </a:moveTo>
                      <a:lnTo>
                        <a:pt x="48" y="58"/>
                      </a:lnTo>
                      <a:lnTo>
                        <a:pt x="0" y="58"/>
                      </a:lnTo>
                      <a:lnTo>
                        <a:pt x="96" y="58"/>
                      </a:lnTo>
                    </a:path>
                  </a:pathLst>
                </a:custGeom>
                <a:noFill/>
                <a:ln w="25400" cap="rnd" cmpd="sng">
                  <a:solidFill>
                    <a:srgbClr val="9D00AE"/>
                  </a:solidFill>
                  <a:prstDash val="solid"/>
                  <a:round/>
                  <a:headEnd type="none" w="sm" len="sm"/>
                  <a:tailEnd type="none" w="sm" len="sm"/>
                </a:ln>
              </p:spPr>
              <p:txBody>
                <a:bodyPr wrap="none" lIns="0" tIns="0" rIns="0" bIns="0">
                  <a:spAutoFit/>
                </a:bodyPr>
                <a:lstStyle/>
                <a:p>
                  <a:endParaRPr lang="es-ES" dirty="0"/>
                </a:p>
              </p:txBody>
            </p:sp>
            <p:sp>
              <p:nvSpPr>
                <p:cNvPr id="124" name="Freeform 331"/>
                <p:cNvSpPr>
                  <a:spLocks/>
                </p:cNvSpPr>
                <p:nvPr/>
              </p:nvSpPr>
              <p:spPr bwMode="auto">
                <a:xfrm>
                  <a:off x="750" y="1960"/>
                  <a:ext cx="97" cy="59"/>
                </a:xfrm>
                <a:custGeom>
                  <a:avLst/>
                  <a:gdLst>
                    <a:gd name="T0" fmla="*/ 48 w 97"/>
                    <a:gd name="T1" fmla="*/ 58 h 59"/>
                    <a:gd name="T2" fmla="*/ 48 w 97"/>
                    <a:gd name="T3" fmla="*/ 0 h 59"/>
                    <a:gd name="T4" fmla="*/ 0 w 97"/>
                    <a:gd name="T5" fmla="*/ 0 h 59"/>
                    <a:gd name="T6" fmla="*/ 96 w 97"/>
                    <a:gd name="T7" fmla="*/ 0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58"/>
                      </a:moveTo>
                      <a:lnTo>
                        <a:pt x="48" y="0"/>
                      </a:lnTo>
                      <a:lnTo>
                        <a:pt x="0" y="0"/>
                      </a:lnTo>
                      <a:lnTo>
                        <a:pt x="96" y="0"/>
                      </a:lnTo>
                    </a:path>
                  </a:pathLst>
                </a:custGeom>
                <a:noFill/>
                <a:ln w="25400" cap="rnd" cmpd="sng">
                  <a:solidFill>
                    <a:srgbClr val="9D00AE"/>
                  </a:solidFill>
                  <a:prstDash val="solid"/>
                  <a:round/>
                  <a:headEnd type="none" w="sm" len="sm"/>
                  <a:tailEnd type="none" w="sm" len="sm"/>
                </a:ln>
              </p:spPr>
              <p:txBody>
                <a:bodyPr wrap="none" lIns="0" tIns="0" rIns="0" bIns="0">
                  <a:spAutoFit/>
                </a:bodyPr>
                <a:lstStyle/>
                <a:p>
                  <a:endParaRPr lang="es-ES" dirty="0"/>
                </a:p>
              </p:txBody>
            </p:sp>
          </p:grpSp>
        </p:grpSp>
        <p:grpSp>
          <p:nvGrpSpPr>
            <p:cNvPr id="95" name="Group 332"/>
            <p:cNvGrpSpPr>
              <a:grpSpLocks/>
            </p:cNvGrpSpPr>
            <p:nvPr/>
          </p:nvGrpSpPr>
          <p:grpSpPr bwMode="auto">
            <a:xfrm>
              <a:off x="1187" y="2942"/>
              <a:ext cx="373" cy="181"/>
              <a:chOff x="1187" y="2942"/>
              <a:chExt cx="373" cy="181"/>
            </a:xfrm>
          </p:grpSpPr>
          <p:sp>
            <p:nvSpPr>
              <p:cNvPr id="109" name="Rectangle 333"/>
              <p:cNvSpPr>
                <a:spLocks noChangeArrowheads="1"/>
              </p:cNvSpPr>
              <p:nvPr/>
            </p:nvSpPr>
            <p:spPr bwMode="auto">
              <a:xfrm>
                <a:off x="1187" y="2942"/>
                <a:ext cx="373" cy="181"/>
              </a:xfrm>
              <a:prstGeom prst="rect">
                <a:avLst/>
              </a:prstGeom>
              <a:solidFill>
                <a:srgbClr val="9900CC"/>
              </a:solidFill>
              <a:ln w="12700">
                <a:solidFill>
                  <a:schemeClr val="tx1"/>
                </a:solidFill>
                <a:miter lim="800000"/>
                <a:headEnd/>
                <a:tailEnd/>
              </a:ln>
            </p:spPr>
            <p:txBody>
              <a:bodyPr wrap="none" lIns="0" tIns="0" rIns="0" bIns="0">
                <a:spAutoFit/>
              </a:bodyPr>
              <a:lstStyle/>
              <a:p>
                <a:pPr eaLnBrk="0" hangingPunct="0"/>
                <a:endParaRPr lang="es-ES" dirty="0"/>
              </a:p>
            </p:txBody>
          </p:sp>
          <p:grpSp>
            <p:nvGrpSpPr>
              <p:cNvPr id="110" name="Group 334"/>
              <p:cNvGrpSpPr>
                <a:grpSpLocks/>
              </p:cNvGrpSpPr>
              <p:nvPr/>
            </p:nvGrpSpPr>
            <p:grpSpPr bwMode="auto">
              <a:xfrm>
                <a:off x="1192" y="2993"/>
                <a:ext cx="130" cy="78"/>
                <a:chOff x="1098" y="2700"/>
                <a:chExt cx="140" cy="78"/>
              </a:xfrm>
            </p:grpSpPr>
            <p:sp>
              <p:nvSpPr>
                <p:cNvPr id="113" name="Line 335"/>
                <p:cNvSpPr>
                  <a:spLocks noChangeShapeType="1"/>
                </p:cNvSpPr>
                <p:nvPr/>
              </p:nvSpPr>
              <p:spPr bwMode="auto">
                <a:xfrm flipV="1">
                  <a:off x="1098"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14" name="Line 336"/>
                <p:cNvSpPr>
                  <a:spLocks noChangeShapeType="1"/>
                </p:cNvSpPr>
                <p:nvPr/>
              </p:nvSpPr>
              <p:spPr bwMode="auto">
                <a:xfrm flipH="1" flipV="1">
                  <a:off x="1121" y="2700"/>
                  <a:ext cx="24"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15" name="Line 337"/>
                <p:cNvSpPr>
                  <a:spLocks noChangeShapeType="1"/>
                </p:cNvSpPr>
                <p:nvPr/>
              </p:nvSpPr>
              <p:spPr bwMode="auto">
                <a:xfrm flipV="1">
                  <a:off x="1145"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16" name="Line 338"/>
                <p:cNvSpPr>
                  <a:spLocks noChangeShapeType="1"/>
                </p:cNvSpPr>
                <p:nvPr/>
              </p:nvSpPr>
              <p:spPr bwMode="auto">
                <a:xfrm flipH="1" flipV="1">
                  <a:off x="1168"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17" name="Line 339"/>
                <p:cNvSpPr>
                  <a:spLocks noChangeShapeType="1"/>
                </p:cNvSpPr>
                <p:nvPr/>
              </p:nvSpPr>
              <p:spPr bwMode="auto">
                <a:xfrm flipV="1">
                  <a:off x="1191" y="2700"/>
                  <a:ext cx="24"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18" name="Line 340"/>
                <p:cNvSpPr>
                  <a:spLocks noChangeShapeType="1"/>
                </p:cNvSpPr>
                <p:nvPr/>
              </p:nvSpPr>
              <p:spPr bwMode="auto">
                <a:xfrm flipH="1" flipV="1">
                  <a:off x="1215"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19" name="Line 341"/>
                <p:cNvSpPr>
                  <a:spLocks noChangeShapeType="1"/>
                </p:cNvSpPr>
                <p:nvPr/>
              </p:nvSpPr>
              <p:spPr bwMode="auto">
                <a:xfrm flipV="1">
                  <a:off x="1098" y="2700"/>
                  <a:ext cx="0" cy="77"/>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20" name="Line 342"/>
                <p:cNvSpPr>
                  <a:spLocks noChangeShapeType="1"/>
                </p:cNvSpPr>
                <p:nvPr/>
              </p:nvSpPr>
              <p:spPr bwMode="auto">
                <a:xfrm flipV="1">
                  <a:off x="1238" y="2700"/>
                  <a:ext cx="0" cy="77"/>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grpSp>
          <p:sp>
            <p:nvSpPr>
              <p:cNvPr id="111" name="Rectangle 343"/>
              <p:cNvSpPr>
                <a:spLocks noChangeArrowheads="1"/>
              </p:cNvSpPr>
              <p:nvPr/>
            </p:nvSpPr>
            <p:spPr bwMode="auto">
              <a:xfrm>
                <a:off x="1400" y="2948"/>
                <a:ext cx="155" cy="169"/>
              </a:xfrm>
              <a:prstGeom prst="rect">
                <a:avLst/>
              </a:prstGeom>
              <a:solidFill>
                <a:srgbClr val="0000FF"/>
              </a:solidFill>
              <a:ln w="12700">
                <a:noFill/>
                <a:miter lim="800000"/>
                <a:headEnd/>
                <a:tailEnd/>
              </a:ln>
            </p:spPr>
            <p:txBody>
              <a:bodyPr wrap="none" lIns="0" tIns="0" rIns="0" bIns="0">
                <a:spAutoFit/>
              </a:bodyPr>
              <a:lstStyle/>
              <a:p>
                <a:pPr eaLnBrk="0" hangingPunct="0"/>
                <a:endParaRPr lang="es-ES" dirty="0"/>
              </a:p>
            </p:txBody>
          </p:sp>
          <p:sp>
            <p:nvSpPr>
              <p:cNvPr id="112" name="Rectangle 344"/>
              <p:cNvSpPr>
                <a:spLocks noChangeArrowheads="1"/>
              </p:cNvSpPr>
              <p:nvPr/>
            </p:nvSpPr>
            <p:spPr bwMode="auto">
              <a:xfrm>
                <a:off x="1325" y="2947"/>
                <a:ext cx="75" cy="170"/>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grpSp>
        <p:grpSp>
          <p:nvGrpSpPr>
            <p:cNvPr id="96" name="Group 345"/>
            <p:cNvGrpSpPr>
              <a:grpSpLocks/>
            </p:cNvGrpSpPr>
            <p:nvPr/>
          </p:nvGrpSpPr>
          <p:grpSpPr bwMode="auto">
            <a:xfrm>
              <a:off x="691" y="2316"/>
              <a:ext cx="373" cy="181"/>
              <a:chOff x="691" y="2316"/>
              <a:chExt cx="373" cy="181"/>
            </a:xfrm>
          </p:grpSpPr>
          <p:sp>
            <p:nvSpPr>
              <p:cNvPr id="97" name="Rectangle 346"/>
              <p:cNvSpPr>
                <a:spLocks noChangeArrowheads="1"/>
              </p:cNvSpPr>
              <p:nvPr/>
            </p:nvSpPr>
            <p:spPr bwMode="auto">
              <a:xfrm>
                <a:off x="691" y="2316"/>
                <a:ext cx="373" cy="181"/>
              </a:xfrm>
              <a:prstGeom prst="rect">
                <a:avLst/>
              </a:prstGeom>
              <a:solidFill>
                <a:srgbClr val="9900CC"/>
              </a:solidFill>
              <a:ln w="12700">
                <a:solidFill>
                  <a:schemeClr val="tx1"/>
                </a:solidFill>
                <a:miter lim="800000"/>
                <a:headEnd/>
                <a:tailEnd/>
              </a:ln>
            </p:spPr>
            <p:txBody>
              <a:bodyPr wrap="none" lIns="0" tIns="0" rIns="0" bIns="0">
                <a:spAutoFit/>
              </a:bodyPr>
              <a:lstStyle/>
              <a:p>
                <a:pPr eaLnBrk="0" hangingPunct="0"/>
                <a:endParaRPr lang="es-ES" dirty="0"/>
              </a:p>
            </p:txBody>
          </p:sp>
          <p:grpSp>
            <p:nvGrpSpPr>
              <p:cNvPr id="98" name="Group 347"/>
              <p:cNvGrpSpPr>
                <a:grpSpLocks/>
              </p:cNvGrpSpPr>
              <p:nvPr/>
            </p:nvGrpSpPr>
            <p:grpSpPr bwMode="auto">
              <a:xfrm>
                <a:off x="696" y="2367"/>
                <a:ext cx="130" cy="78"/>
                <a:chOff x="1098" y="2700"/>
                <a:chExt cx="140" cy="78"/>
              </a:xfrm>
            </p:grpSpPr>
            <p:sp>
              <p:nvSpPr>
                <p:cNvPr id="101" name="Line 348"/>
                <p:cNvSpPr>
                  <a:spLocks noChangeShapeType="1"/>
                </p:cNvSpPr>
                <p:nvPr/>
              </p:nvSpPr>
              <p:spPr bwMode="auto">
                <a:xfrm flipV="1">
                  <a:off x="1098"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02" name="Line 349"/>
                <p:cNvSpPr>
                  <a:spLocks noChangeShapeType="1"/>
                </p:cNvSpPr>
                <p:nvPr/>
              </p:nvSpPr>
              <p:spPr bwMode="auto">
                <a:xfrm flipH="1" flipV="1">
                  <a:off x="1121" y="2700"/>
                  <a:ext cx="24"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03" name="Line 350"/>
                <p:cNvSpPr>
                  <a:spLocks noChangeShapeType="1"/>
                </p:cNvSpPr>
                <p:nvPr/>
              </p:nvSpPr>
              <p:spPr bwMode="auto">
                <a:xfrm flipV="1">
                  <a:off x="1145"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04" name="Line 351"/>
                <p:cNvSpPr>
                  <a:spLocks noChangeShapeType="1"/>
                </p:cNvSpPr>
                <p:nvPr/>
              </p:nvSpPr>
              <p:spPr bwMode="auto">
                <a:xfrm flipH="1" flipV="1">
                  <a:off x="1168"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05" name="Line 352"/>
                <p:cNvSpPr>
                  <a:spLocks noChangeShapeType="1"/>
                </p:cNvSpPr>
                <p:nvPr/>
              </p:nvSpPr>
              <p:spPr bwMode="auto">
                <a:xfrm flipV="1">
                  <a:off x="1191" y="2700"/>
                  <a:ext cx="24"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06" name="Line 353"/>
                <p:cNvSpPr>
                  <a:spLocks noChangeShapeType="1"/>
                </p:cNvSpPr>
                <p:nvPr/>
              </p:nvSpPr>
              <p:spPr bwMode="auto">
                <a:xfrm flipH="1" flipV="1">
                  <a:off x="1215"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07" name="Line 354"/>
                <p:cNvSpPr>
                  <a:spLocks noChangeShapeType="1"/>
                </p:cNvSpPr>
                <p:nvPr/>
              </p:nvSpPr>
              <p:spPr bwMode="auto">
                <a:xfrm flipV="1">
                  <a:off x="1098" y="2700"/>
                  <a:ext cx="0" cy="77"/>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08" name="Line 355"/>
                <p:cNvSpPr>
                  <a:spLocks noChangeShapeType="1"/>
                </p:cNvSpPr>
                <p:nvPr/>
              </p:nvSpPr>
              <p:spPr bwMode="auto">
                <a:xfrm flipV="1">
                  <a:off x="1238" y="2700"/>
                  <a:ext cx="0" cy="77"/>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grpSp>
          <p:sp>
            <p:nvSpPr>
              <p:cNvPr id="99" name="Rectangle 356"/>
              <p:cNvSpPr>
                <a:spLocks noChangeArrowheads="1"/>
              </p:cNvSpPr>
              <p:nvPr/>
            </p:nvSpPr>
            <p:spPr bwMode="auto">
              <a:xfrm>
                <a:off x="904" y="2322"/>
                <a:ext cx="155" cy="169"/>
              </a:xfrm>
              <a:prstGeom prst="rect">
                <a:avLst/>
              </a:prstGeom>
              <a:solidFill>
                <a:srgbClr val="0000FF"/>
              </a:solidFill>
              <a:ln w="12700">
                <a:noFill/>
                <a:miter lim="800000"/>
                <a:headEnd/>
                <a:tailEnd/>
              </a:ln>
            </p:spPr>
            <p:txBody>
              <a:bodyPr wrap="none" lIns="0" tIns="0" rIns="0" bIns="0">
                <a:spAutoFit/>
              </a:bodyPr>
              <a:lstStyle/>
              <a:p>
                <a:pPr eaLnBrk="0" hangingPunct="0"/>
                <a:endParaRPr lang="es-ES" dirty="0"/>
              </a:p>
            </p:txBody>
          </p:sp>
          <p:sp>
            <p:nvSpPr>
              <p:cNvPr id="100" name="Rectangle 357"/>
              <p:cNvSpPr>
                <a:spLocks noChangeArrowheads="1"/>
              </p:cNvSpPr>
              <p:nvPr/>
            </p:nvSpPr>
            <p:spPr bwMode="auto">
              <a:xfrm>
                <a:off x="829" y="2321"/>
                <a:ext cx="75" cy="170"/>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grpSp>
      </p:grpSp>
      <p:grpSp>
        <p:nvGrpSpPr>
          <p:cNvPr id="372" name="Group 358"/>
          <p:cNvGrpSpPr>
            <a:grpSpLocks/>
          </p:cNvGrpSpPr>
          <p:nvPr/>
        </p:nvGrpSpPr>
        <p:grpSpPr bwMode="auto">
          <a:xfrm>
            <a:off x="823913" y="879475"/>
            <a:ext cx="6521253" cy="2165350"/>
            <a:chOff x="602" y="615"/>
            <a:chExt cx="4760" cy="1516"/>
          </a:xfrm>
        </p:grpSpPr>
        <p:grpSp>
          <p:nvGrpSpPr>
            <p:cNvPr id="373" name="Group 359"/>
            <p:cNvGrpSpPr>
              <a:grpSpLocks/>
            </p:cNvGrpSpPr>
            <p:nvPr/>
          </p:nvGrpSpPr>
          <p:grpSpPr bwMode="auto">
            <a:xfrm>
              <a:off x="882" y="744"/>
              <a:ext cx="1641" cy="785"/>
              <a:chOff x="882" y="744"/>
              <a:chExt cx="1641" cy="785"/>
            </a:xfrm>
          </p:grpSpPr>
          <p:grpSp>
            <p:nvGrpSpPr>
              <p:cNvPr id="398" name="Group 360"/>
              <p:cNvGrpSpPr>
                <a:grpSpLocks/>
              </p:cNvGrpSpPr>
              <p:nvPr/>
            </p:nvGrpSpPr>
            <p:grpSpPr bwMode="auto">
              <a:xfrm>
                <a:off x="882" y="744"/>
                <a:ext cx="1050" cy="589"/>
                <a:chOff x="882" y="744"/>
                <a:chExt cx="1050" cy="589"/>
              </a:xfrm>
            </p:grpSpPr>
            <p:sp>
              <p:nvSpPr>
                <p:cNvPr id="409" name="Rectangle 361"/>
                <p:cNvSpPr>
                  <a:spLocks noChangeArrowheads="1"/>
                </p:cNvSpPr>
                <p:nvPr/>
              </p:nvSpPr>
              <p:spPr bwMode="auto">
                <a:xfrm rot="10800000">
                  <a:off x="1237" y="1152"/>
                  <a:ext cx="435" cy="181"/>
                </a:xfrm>
                <a:prstGeom prst="rect">
                  <a:avLst/>
                </a:prstGeom>
                <a:solidFill>
                  <a:schemeClr val="bg1"/>
                </a:solidFill>
                <a:ln w="12700">
                  <a:solidFill>
                    <a:schemeClr val="tx1"/>
                  </a:solidFill>
                  <a:miter lim="800000"/>
                  <a:headEnd/>
                  <a:tailEnd/>
                </a:ln>
              </p:spPr>
              <p:txBody>
                <a:bodyPr wrap="none" lIns="0" tIns="0" rIns="0" bIns="0">
                  <a:spAutoFit/>
                </a:bodyPr>
                <a:lstStyle/>
                <a:p>
                  <a:pPr eaLnBrk="0" hangingPunct="0"/>
                  <a:endParaRPr lang="es-ES" dirty="0"/>
                </a:p>
              </p:txBody>
            </p:sp>
            <p:grpSp>
              <p:nvGrpSpPr>
                <p:cNvPr id="410" name="Group 362"/>
                <p:cNvGrpSpPr>
                  <a:grpSpLocks/>
                </p:cNvGrpSpPr>
                <p:nvPr/>
              </p:nvGrpSpPr>
              <p:grpSpPr bwMode="auto">
                <a:xfrm rot="10800000">
                  <a:off x="1535" y="1168"/>
                  <a:ext cx="125" cy="150"/>
                  <a:chOff x="1032" y="944"/>
                  <a:chExt cx="172" cy="150"/>
                </a:xfrm>
              </p:grpSpPr>
              <p:sp>
                <p:nvSpPr>
                  <p:cNvPr id="440" name="Line 363"/>
                  <p:cNvSpPr>
                    <a:spLocks noChangeShapeType="1"/>
                  </p:cNvSpPr>
                  <p:nvPr/>
                </p:nvSpPr>
                <p:spPr bwMode="auto">
                  <a:xfrm flipV="1">
                    <a:off x="1032" y="944"/>
                    <a:ext cx="28"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441" name="Line 364"/>
                  <p:cNvSpPr>
                    <a:spLocks noChangeShapeType="1"/>
                  </p:cNvSpPr>
                  <p:nvPr/>
                </p:nvSpPr>
                <p:spPr bwMode="auto">
                  <a:xfrm flipH="1" flipV="1">
                    <a:off x="1060" y="944"/>
                    <a:ext cx="30"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442" name="Line 365"/>
                  <p:cNvSpPr>
                    <a:spLocks noChangeShapeType="1"/>
                  </p:cNvSpPr>
                  <p:nvPr/>
                </p:nvSpPr>
                <p:spPr bwMode="auto">
                  <a:xfrm flipV="1">
                    <a:off x="1090" y="944"/>
                    <a:ext cx="28"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443" name="Line 366"/>
                  <p:cNvSpPr>
                    <a:spLocks noChangeShapeType="1"/>
                  </p:cNvSpPr>
                  <p:nvPr/>
                </p:nvSpPr>
                <p:spPr bwMode="auto">
                  <a:xfrm flipH="1" flipV="1">
                    <a:off x="1118" y="944"/>
                    <a:ext cx="28"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444" name="Line 367"/>
                  <p:cNvSpPr>
                    <a:spLocks noChangeShapeType="1"/>
                  </p:cNvSpPr>
                  <p:nvPr/>
                </p:nvSpPr>
                <p:spPr bwMode="auto">
                  <a:xfrm flipV="1">
                    <a:off x="1146" y="944"/>
                    <a:ext cx="30"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445" name="Line 368"/>
                  <p:cNvSpPr>
                    <a:spLocks noChangeShapeType="1"/>
                  </p:cNvSpPr>
                  <p:nvPr/>
                </p:nvSpPr>
                <p:spPr bwMode="auto">
                  <a:xfrm flipH="1" flipV="1">
                    <a:off x="1176" y="944"/>
                    <a:ext cx="28"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446" name="Line 369"/>
                  <p:cNvSpPr>
                    <a:spLocks noChangeShapeType="1"/>
                  </p:cNvSpPr>
                  <p:nvPr/>
                </p:nvSpPr>
                <p:spPr bwMode="auto">
                  <a:xfrm flipV="1">
                    <a:off x="1032" y="944"/>
                    <a:ext cx="0" cy="148"/>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447" name="Line 370"/>
                  <p:cNvSpPr>
                    <a:spLocks noChangeShapeType="1"/>
                  </p:cNvSpPr>
                  <p:nvPr/>
                </p:nvSpPr>
                <p:spPr bwMode="auto">
                  <a:xfrm flipV="1">
                    <a:off x="1204" y="944"/>
                    <a:ext cx="0" cy="148"/>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grpSp>
            <p:sp>
              <p:nvSpPr>
                <p:cNvPr id="411" name="Rectangle 371"/>
                <p:cNvSpPr>
                  <a:spLocks noChangeArrowheads="1"/>
                </p:cNvSpPr>
                <p:nvPr/>
              </p:nvSpPr>
              <p:spPr bwMode="auto">
                <a:xfrm rot="10800000">
                  <a:off x="1455" y="1158"/>
                  <a:ext cx="75" cy="170"/>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sp>
              <p:nvSpPr>
                <p:cNvPr id="412" name="Rectangle 372"/>
                <p:cNvSpPr>
                  <a:spLocks noChangeArrowheads="1"/>
                </p:cNvSpPr>
                <p:nvPr/>
              </p:nvSpPr>
              <p:spPr bwMode="auto">
                <a:xfrm rot="-5400000">
                  <a:off x="1265" y="1136"/>
                  <a:ext cx="171" cy="214"/>
                </a:xfrm>
                <a:prstGeom prst="rect">
                  <a:avLst/>
                </a:prstGeom>
                <a:solidFill>
                  <a:srgbClr val="9D00AE"/>
                </a:solidFill>
                <a:ln w="12700">
                  <a:noFill/>
                  <a:miter lim="800000"/>
                  <a:headEnd type="none" w="sm" len="sm"/>
                  <a:tailEnd type="none" w="sm" len="sm"/>
                </a:ln>
              </p:spPr>
              <p:txBody>
                <a:bodyPr wrap="none" lIns="0" tIns="0" rIns="0" bIns="0">
                  <a:spAutoFit/>
                </a:bodyPr>
                <a:lstStyle/>
                <a:p>
                  <a:pPr eaLnBrk="0" hangingPunct="0"/>
                  <a:endParaRPr lang="es-ES" dirty="0"/>
                </a:p>
              </p:txBody>
            </p:sp>
            <p:sp>
              <p:nvSpPr>
                <p:cNvPr id="413" name="Rectangle 373"/>
                <p:cNvSpPr>
                  <a:spLocks noChangeArrowheads="1"/>
                </p:cNvSpPr>
                <p:nvPr/>
              </p:nvSpPr>
              <p:spPr bwMode="auto">
                <a:xfrm>
                  <a:off x="882" y="942"/>
                  <a:ext cx="437" cy="181"/>
                </a:xfrm>
                <a:prstGeom prst="rect">
                  <a:avLst/>
                </a:prstGeom>
                <a:solidFill>
                  <a:srgbClr val="9D00AE"/>
                </a:solidFill>
                <a:ln w="12700">
                  <a:solidFill>
                    <a:schemeClr val="tx1"/>
                  </a:solidFill>
                  <a:miter lim="800000"/>
                  <a:headEnd/>
                  <a:tailEnd/>
                </a:ln>
              </p:spPr>
              <p:txBody>
                <a:bodyPr wrap="none" lIns="0" tIns="0" rIns="0" bIns="0">
                  <a:spAutoFit/>
                </a:bodyPr>
                <a:lstStyle/>
                <a:p>
                  <a:pPr eaLnBrk="0" hangingPunct="0"/>
                  <a:endParaRPr lang="es-ES" dirty="0"/>
                </a:p>
              </p:txBody>
            </p:sp>
            <p:grpSp>
              <p:nvGrpSpPr>
                <p:cNvPr id="414" name="Group 374"/>
                <p:cNvGrpSpPr>
                  <a:grpSpLocks/>
                </p:cNvGrpSpPr>
                <p:nvPr/>
              </p:nvGrpSpPr>
              <p:grpSpPr bwMode="auto">
                <a:xfrm>
                  <a:off x="891" y="974"/>
                  <a:ext cx="136" cy="112"/>
                  <a:chOff x="1027" y="1192"/>
                  <a:chExt cx="140" cy="78"/>
                </a:xfrm>
              </p:grpSpPr>
              <p:sp>
                <p:nvSpPr>
                  <p:cNvPr id="432" name="Line 375"/>
                  <p:cNvSpPr>
                    <a:spLocks noChangeShapeType="1"/>
                  </p:cNvSpPr>
                  <p:nvPr/>
                </p:nvSpPr>
                <p:spPr bwMode="auto">
                  <a:xfrm flipV="1">
                    <a:off x="1027"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433" name="Line 376"/>
                  <p:cNvSpPr>
                    <a:spLocks noChangeShapeType="1"/>
                  </p:cNvSpPr>
                  <p:nvPr/>
                </p:nvSpPr>
                <p:spPr bwMode="auto">
                  <a:xfrm flipH="1" flipV="1">
                    <a:off x="1050" y="1192"/>
                    <a:ext cx="24"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434" name="Line 377"/>
                  <p:cNvSpPr>
                    <a:spLocks noChangeShapeType="1"/>
                  </p:cNvSpPr>
                  <p:nvPr/>
                </p:nvSpPr>
                <p:spPr bwMode="auto">
                  <a:xfrm flipV="1">
                    <a:off x="1074"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435" name="Line 378"/>
                  <p:cNvSpPr>
                    <a:spLocks noChangeShapeType="1"/>
                  </p:cNvSpPr>
                  <p:nvPr/>
                </p:nvSpPr>
                <p:spPr bwMode="auto">
                  <a:xfrm flipH="1" flipV="1">
                    <a:off x="1097"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436" name="Line 379"/>
                  <p:cNvSpPr>
                    <a:spLocks noChangeShapeType="1"/>
                  </p:cNvSpPr>
                  <p:nvPr/>
                </p:nvSpPr>
                <p:spPr bwMode="auto">
                  <a:xfrm flipV="1">
                    <a:off x="1120" y="1192"/>
                    <a:ext cx="24"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437" name="Line 380"/>
                  <p:cNvSpPr>
                    <a:spLocks noChangeShapeType="1"/>
                  </p:cNvSpPr>
                  <p:nvPr/>
                </p:nvSpPr>
                <p:spPr bwMode="auto">
                  <a:xfrm flipH="1" flipV="1">
                    <a:off x="1144"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438" name="Line 381"/>
                  <p:cNvSpPr>
                    <a:spLocks noChangeShapeType="1"/>
                  </p:cNvSpPr>
                  <p:nvPr/>
                </p:nvSpPr>
                <p:spPr bwMode="auto">
                  <a:xfrm flipV="1">
                    <a:off x="1027" y="1192"/>
                    <a:ext cx="0" cy="77"/>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439" name="Line 382"/>
                  <p:cNvSpPr>
                    <a:spLocks noChangeShapeType="1"/>
                  </p:cNvSpPr>
                  <p:nvPr/>
                </p:nvSpPr>
                <p:spPr bwMode="auto">
                  <a:xfrm flipV="1">
                    <a:off x="1167" y="1192"/>
                    <a:ext cx="0" cy="77"/>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grpSp>
            <p:sp>
              <p:nvSpPr>
                <p:cNvPr id="415" name="Rectangle 383"/>
                <p:cNvSpPr>
                  <a:spLocks noChangeArrowheads="1"/>
                </p:cNvSpPr>
                <p:nvPr/>
              </p:nvSpPr>
              <p:spPr bwMode="auto">
                <a:xfrm>
                  <a:off x="1030" y="946"/>
                  <a:ext cx="75" cy="173"/>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grpSp>
              <p:nvGrpSpPr>
                <p:cNvPr id="416" name="Group 384"/>
                <p:cNvGrpSpPr>
                  <a:grpSpLocks/>
                </p:cNvGrpSpPr>
                <p:nvPr/>
              </p:nvGrpSpPr>
              <p:grpSpPr bwMode="auto">
                <a:xfrm>
                  <a:off x="1109" y="974"/>
                  <a:ext cx="72" cy="112"/>
                  <a:chOff x="1247" y="1192"/>
                  <a:chExt cx="140" cy="78"/>
                </a:xfrm>
              </p:grpSpPr>
              <p:sp>
                <p:nvSpPr>
                  <p:cNvPr id="424" name="Line 385"/>
                  <p:cNvSpPr>
                    <a:spLocks noChangeShapeType="1"/>
                  </p:cNvSpPr>
                  <p:nvPr/>
                </p:nvSpPr>
                <p:spPr bwMode="auto">
                  <a:xfrm flipV="1">
                    <a:off x="1247"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425" name="Line 386"/>
                  <p:cNvSpPr>
                    <a:spLocks noChangeShapeType="1"/>
                  </p:cNvSpPr>
                  <p:nvPr/>
                </p:nvSpPr>
                <p:spPr bwMode="auto">
                  <a:xfrm flipH="1" flipV="1">
                    <a:off x="1270" y="1192"/>
                    <a:ext cx="24"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426" name="Line 387"/>
                  <p:cNvSpPr>
                    <a:spLocks noChangeShapeType="1"/>
                  </p:cNvSpPr>
                  <p:nvPr/>
                </p:nvSpPr>
                <p:spPr bwMode="auto">
                  <a:xfrm flipV="1">
                    <a:off x="1294"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427" name="Line 388"/>
                  <p:cNvSpPr>
                    <a:spLocks noChangeShapeType="1"/>
                  </p:cNvSpPr>
                  <p:nvPr/>
                </p:nvSpPr>
                <p:spPr bwMode="auto">
                  <a:xfrm flipH="1" flipV="1">
                    <a:off x="1317"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428" name="Line 389"/>
                  <p:cNvSpPr>
                    <a:spLocks noChangeShapeType="1"/>
                  </p:cNvSpPr>
                  <p:nvPr/>
                </p:nvSpPr>
                <p:spPr bwMode="auto">
                  <a:xfrm flipV="1">
                    <a:off x="1340" y="1192"/>
                    <a:ext cx="24"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429" name="Line 390"/>
                  <p:cNvSpPr>
                    <a:spLocks noChangeShapeType="1"/>
                  </p:cNvSpPr>
                  <p:nvPr/>
                </p:nvSpPr>
                <p:spPr bwMode="auto">
                  <a:xfrm flipH="1" flipV="1">
                    <a:off x="1364"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430" name="Line 391"/>
                  <p:cNvSpPr>
                    <a:spLocks noChangeShapeType="1"/>
                  </p:cNvSpPr>
                  <p:nvPr/>
                </p:nvSpPr>
                <p:spPr bwMode="auto">
                  <a:xfrm flipV="1">
                    <a:off x="1247" y="1192"/>
                    <a:ext cx="0" cy="77"/>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431" name="Line 392"/>
                  <p:cNvSpPr>
                    <a:spLocks noChangeShapeType="1"/>
                  </p:cNvSpPr>
                  <p:nvPr/>
                </p:nvSpPr>
                <p:spPr bwMode="auto">
                  <a:xfrm flipV="1">
                    <a:off x="1387" y="1192"/>
                    <a:ext cx="0" cy="77"/>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grpSp>
            <p:sp>
              <p:nvSpPr>
                <p:cNvPr id="417" name="Freeform 393"/>
                <p:cNvSpPr>
                  <a:spLocks/>
                </p:cNvSpPr>
                <p:nvPr/>
              </p:nvSpPr>
              <p:spPr bwMode="auto">
                <a:xfrm>
                  <a:off x="1742" y="744"/>
                  <a:ext cx="190" cy="127"/>
                </a:xfrm>
                <a:custGeom>
                  <a:avLst/>
                  <a:gdLst>
                    <a:gd name="T0" fmla="*/ 189 w 190"/>
                    <a:gd name="T1" fmla="*/ 0 h 127"/>
                    <a:gd name="T2" fmla="*/ 0 w 190"/>
                    <a:gd name="T3" fmla="*/ 0 h 127"/>
                    <a:gd name="T4" fmla="*/ 94 w 190"/>
                    <a:gd name="T5" fmla="*/ 126 h 127"/>
                    <a:gd name="T6" fmla="*/ 189 w 190"/>
                    <a:gd name="T7" fmla="*/ 0 h 127"/>
                    <a:gd name="T8" fmla="*/ 0 60000 65536"/>
                    <a:gd name="T9" fmla="*/ 0 60000 65536"/>
                    <a:gd name="T10" fmla="*/ 0 60000 65536"/>
                    <a:gd name="T11" fmla="*/ 0 60000 65536"/>
                    <a:gd name="T12" fmla="*/ 0 w 190"/>
                    <a:gd name="T13" fmla="*/ 0 h 127"/>
                    <a:gd name="T14" fmla="*/ 190 w 190"/>
                    <a:gd name="T15" fmla="*/ 127 h 127"/>
                  </a:gdLst>
                  <a:ahLst/>
                  <a:cxnLst>
                    <a:cxn ang="T8">
                      <a:pos x="T0" y="T1"/>
                    </a:cxn>
                    <a:cxn ang="T9">
                      <a:pos x="T2" y="T3"/>
                    </a:cxn>
                    <a:cxn ang="T10">
                      <a:pos x="T4" y="T5"/>
                    </a:cxn>
                    <a:cxn ang="T11">
                      <a:pos x="T6" y="T7"/>
                    </a:cxn>
                  </a:cxnLst>
                  <a:rect l="T12" t="T13" r="T14" b="T15"/>
                  <a:pathLst>
                    <a:path w="190" h="127">
                      <a:moveTo>
                        <a:pt x="189" y="0"/>
                      </a:moveTo>
                      <a:lnTo>
                        <a:pt x="0" y="0"/>
                      </a:lnTo>
                      <a:lnTo>
                        <a:pt x="94" y="126"/>
                      </a:lnTo>
                      <a:lnTo>
                        <a:pt x="189" y="0"/>
                      </a:lnTo>
                    </a:path>
                  </a:pathLst>
                </a:custGeom>
                <a:solidFill>
                  <a:schemeClr val="tx1"/>
                </a:solidFill>
                <a:ln w="9525" cap="rnd">
                  <a:noFill/>
                  <a:round/>
                  <a:headEnd/>
                  <a:tailEnd/>
                </a:ln>
              </p:spPr>
              <p:txBody>
                <a:bodyPr wrap="none" lIns="0" tIns="0" rIns="0" bIns="0">
                  <a:spAutoFit/>
                </a:bodyPr>
                <a:lstStyle/>
                <a:p>
                  <a:endParaRPr lang="es-ES" dirty="0"/>
                </a:p>
              </p:txBody>
            </p:sp>
            <p:grpSp>
              <p:nvGrpSpPr>
                <p:cNvPr id="418" name="Group 394"/>
                <p:cNvGrpSpPr>
                  <a:grpSpLocks/>
                </p:cNvGrpSpPr>
                <p:nvPr/>
              </p:nvGrpSpPr>
              <p:grpSpPr bwMode="auto">
                <a:xfrm>
                  <a:off x="1190" y="948"/>
                  <a:ext cx="564" cy="168"/>
                  <a:chOff x="1190" y="948"/>
                  <a:chExt cx="564" cy="168"/>
                </a:xfrm>
              </p:grpSpPr>
              <p:sp>
                <p:nvSpPr>
                  <p:cNvPr id="420" name="Rectangle 395"/>
                  <p:cNvSpPr>
                    <a:spLocks noChangeArrowheads="1"/>
                  </p:cNvSpPr>
                  <p:nvPr/>
                </p:nvSpPr>
                <p:spPr bwMode="auto">
                  <a:xfrm>
                    <a:off x="1190" y="948"/>
                    <a:ext cx="164" cy="168"/>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sp>
                <p:nvSpPr>
                  <p:cNvPr id="421" name="Rectangle 396"/>
                  <p:cNvSpPr>
                    <a:spLocks noChangeArrowheads="1"/>
                  </p:cNvSpPr>
                  <p:nvPr/>
                </p:nvSpPr>
                <p:spPr bwMode="auto">
                  <a:xfrm>
                    <a:off x="1259" y="1003"/>
                    <a:ext cx="308" cy="62"/>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sp>
                <p:nvSpPr>
                  <p:cNvPr id="422" name="Rectangle 397"/>
                  <p:cNvSpPr>
                    <a:spLocks noChangeArrowheads="1"/>
                  </p:cNvSpPr>
                  <p:nvPr/>
                </p:nvSpPr>
                <p:spPr bwMode="auto">
                  <a:xfrm rot="-539300">
                    <a:off x="1581" y="985"/>
                    <a:ext cx="173" cy="62"/>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sp>
                <p:nvSpPr>
                  <p:cNvPr id="423" name="Oval 398"/>
                  <p:cNvSpPr>
                    <a:spLocks noChangeArrowheads="1"/>
                  </p:cNvSpPr>
                  <p:nvPr/>
                </p:nvSpPr>
                <p:spPr bwMode="auto">
                  <a:xfrm>
                    <a:off x="1545" y="1002"/>
                    <a:ext cx="59" cy="59"/>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grpSp>
            <p:sp>
              <p:nvSpPr>
                <p:cNvPr id="419" name="Freeform 399"/>
                <p:cNvSpPr>
                  <a:spLocks/>
                </p:cNvSpPr>
                <p:nvPr/>
              </p:nvSpPr>
              <p:spPr bwMode="auto">
                <a:xfrm>
                  <a:off x="1130" y="1122"/>
                  <a:ext cx="123" cy="123"/>
                </a:xfrm>
                <a:custGeom>
                  <a:avLst/>
                  <a:gdLst>
                    <a:gd name="T0" fmla="*/ 0 w 159"/>
                    <a:gd name="T1" fmla="*/ 0 h 36"/>
                    <a:gd name="T2" fmla="*/ 0 w 159"/>
                    <a:gd name="T3" fmla="*/ 36 h 36"/>
                    <a:gd name="T4" fmla="*/ 159 w 159"/>
                    <a:gd name="T5" fmla="*/ 36 h 36"/>
                    <a:gd name="T6" fmla="*/ 0 60000 65536"/>
                    <a:gd name="T7" fmla="*/ 0 60000 65536"/>
                    <a:gd name="T8" fmla="*/ 0 60000 65536"/>
                    <a:gd name="T9" fmla="*/ 0 w 159"/>
                    <a:gd name="T10" fmla="*/ 0 h 36"/>
                    <a:gd name="T11" fmla="*/ 159 w 159"/>
                    <a:gd name="T12" fmla="*/ 36 h 36"/>
                  </a:gdLst>
                  <a:ahLst/>
                  <a:cxnLst>
                    <a:cxn ang="T6">
                      <a:pos x="T0" y="T1"/>
                    </a:cxn>
                    <a:cxn ang="T7">
                      <a:pos x="T2" y="T3"/>
                    </a:cxn>
                    <a:cxn ang="T8">
                      <a:pos x="T4" y="T5"/>
                    </a:cxn>
                  </a:cxnLst>
                  <a:rect l="T9" t="T10" r="T11" b="T12"/>
                  <a:pathLst>
                    <a:path w="159" h="36">
                      <a:moveTo>
                        <a:pt x="0" y="0"/>
                      </a:moveTo>
                      <a:lnTo>
                        <a:pt x="0" y="36"/>
                      </a:lnTo>
                      <a:lnTo>
                        <a:pt x="159" y="36"/>
                      </a:lnTo>
                    </a:path>
                  </a:pathLst>
                </a:custGeom>
                <a:noFill/>
                <a:ln w="28575" cap="flat" cmpd="sng">
                  <a:solidFill>
                    <a:srgbClr val="9D00AE"/>
                  </a:solidFill>
                  <a:prstDash val="solid"/>
                  <a:round/>
                  <a:headEnd type="none" w="sm" len="sm"/>
                  <a:tailEnd type="none" w="sm" len="sm"/>
                </a:ln>
              </p:spPr>
              <p:txBody>
                <a:bodyPr wrap="none" lIns="0" tIns="0" rIns="0" bIns="0">
                  <a:spAutoFit/>
                </a:bodyPr>
                <a:lstStyle/>
                <a:p>
                  <a:endParaRPr lang="es-ES" dirty="0"/>
                </a:p>
              </p:txBody>
            </p:sp>
          </p:grpSp>
          <p:grpSp>
            <p:nvGrpSpPr>
              <p:cNvPr id="399" name="Group 400"/>
              <p:cNvGrpSpPr>
                <a:grpSpLocks/>
              </p:cNvGrpSpPr>
              <p:nvPr/>
            </p:nvGrpSpPr>
            <p:grpSpPr bwMode="auto">
              <a:xfrm>
                <a:off x="1689" y="826"/>
                <a:ext cx="834" cy="703"/>
                <a:chOff x="1689" y="826"/>
                <a:chExt cx="834" cy="703"/>
              </a:xfrm>
            </p:grpSpPr>
            <p:sp>
              <p:nvSpPr>
                <p:cNvPr id="400" name="AutoShape 401"/>
                <p:cNvSpPr>
                  <a:spLocks noChangeArrowheads="1"/>
                </p:cNvSpPr>
                <p:nvPr/>
              </p:nvSpPr>
              <p:spPr bwMode="auto">
                <a:xfrm rot="10293656">
                  <a:off x="2024" y="1313"/>
                  <a:ext cx="499" cy="176"/>
                </a:xfrm>
                <a:prstGeom prst="leftArrow">
                  <a:avLst>
                    <a:gd name="adj1" fmla="val 39741"/>
                    <a:gd name="adj2" fmla="val 69411"/>
                  </a:avLst>
                </a:prstGeom>
                <a:solidFill>
                  <a:schemeClr val="accent1"/>
                </a:solidFill>
                <a:ln w="12700">
                  <a:solidFill>
                    <a:srgbClr val="00FF00"/>
                  </a:solidFill>
                  <a:miter lim="800000"/>
                  <a:headEnd type="none" w="sm" len="sm"/>
                  <a:tailEnd type="none" w="sm" len="sm"/>
                </a:ln>
              </p:spPr>
              <p:txBody>
                <a:bodyPr wrap="none" lIns="0" tIns="0" rIns="0" bIns="0">
                  <a:spAutoFit/>
                </a:bodyPr>
                <a:lstStyle/>
                <a:p>
                  <a:pPr eaLnBrk="0" hangingPunct="0"/>
                  <a:endParaRPr lang="es-ES" dirty="0"/>
                </a:p>
              </p:txBody>
            </p:sp>
            <p:sp>
              <p:nvSpPr>
                <p:cNvPr id="401" name="Freeform 402"/>
                <p:cNvSpPr>
                  <a:spLocks/>
                </p:cNvSpPr>
                <p:nvPr/>
              </p:nvSpPr>
              <p:spPr bwMode="auto">
                <a:xfrm rot="973629">
                  <a:off x="1689" y="886"/>
                  <a:ext cx="371" cy="557"/>
                </a:xfrm>
                <a:custGeom>
                  <a:avLst/>
                  <a:gdLst>
                    <a:gd name="T0" fmla="*/ 14 w 371"/>
                    <a:gd name="T1" fmla="*/ 17 h 557"/>
                    <a:gd name="T2" fmla="*/ 18 w 371"/>
                    <a:gd name="T3" fmla="*/ 77 h 557"/>
                    <a:gd name="T4" fmla="*/ 14 w 371"/>
                    <a:gd name="T5" fmla="*/ 99 h 557"/>
                    <a:gd name="T6" fmla="*/ 0 w 371"/>
                    <a:gd name="T7" fmla="*/ 122 h 557"/>
                    <a:gd name="T8" fmla="*/ 39 w 371"/>
                    <a:gd name="T9" fmla="*/ 213 h 557"/>
                    <a:gd name="T10" fmla="*/ 79 w 371"/>
                    <a:gd name="T11" fmla="*/ 218 h 557"/>
                    <a:gd name="T12" fmla="*/ 107 w 371"/>
                    <a:gd name="T13" fmla="*/ 244 h 557"/>
                    <a:gd name="T14" fmla="*/ 221 w 371"/>
                    <a:gd name="T15" fmla="*/ 489 h 557"/>
                    <a:gd name="T16" fmla="*/ 265 w 371"/>
                    <a:gd name="T17" fmla="*/ 532 h 557"/>
                    <a:gd name="T18" fmla="*/ 299 w 371"/>
                    <a:gd name="T19" fmla="*/ 551 h 557"/>
                    <a:gd name="T20" fmla="*/ 370 w 371"/>
                    <a:gd name="T21" fmla="*/ 556 h 557"/>
                    <a:gd name="T22" fmla="*/ 331 w 371"/>
                    <a:gd name="T23" fmla="*/ 477 h 557"/>
                    <a:gd name="T24" fmla="*/ 296 w 371"/>
                    <a:gd name="T25" fmla="*/ 469 h 557"/>
                    <a:gd name="T26" fmla="*/ 273 w 371"/>
                    <a:gd name="T27" fmla="*/ 450 h 557"/>
                    <a:gd name="T28" fmla="*/ 111 w 371"/>
                    <a:gd name="T29" fmla="*/ 0 h 557"/>
                    <a:gd name="T30" fmla="*/ 14 w 371"/>
                    <a:gd name="T31" fmla="*/ 17 h 5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1"/>
                    <a:gd name="T49" fmla="*/ 0 h 557"/>
                    <a:gd name="T50" fmla="*/ 371 w 371"/>
                    <a:gd name="T51" fmla="*/ 557 h 5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1" h="557">
                      <a:moveTo>
                        <a:pt x="14" y="17"/>
                      </a:moveTo>
                      <a:lnTo>
                        <a:pt x="18" y="77"/>
                      </a:lnTo>
                      <a:lnTo>
                        <a:pt x="14" y="99"/>
                      </a:lnTo>
                      <a:lnTo>
                        <a:pt x="0" y="122"/>
                      </a:lnTo>
                      <a:lnTo>
                        <a:pt x="39" y="213"/>
                      </a:lnTo>
                      <a:lnTo>
                        <a:pt x="79" y="218"/>
                      </a:lnTo>
                      <a:lnTo>
                        <a:pt x="107" y="244"/>
                      </a:lnTo>
                      <a:lnTo>
                        <a:pt x="221" y="489"/>
                      </a:lnTo>
                      <a:lnTo>
                        <a:pt x="265" y="532"/>
                      </a:lnTo>
                      <a:lnTo>
                        <a:pt x="299" y="551"/>
                      </a:lnTo>
                      <a:lnTo>
                        <a:pt x="370" y="556"/>
                      </a:lnTo>
                      <a:lnTo>
                        <a:pt x="331" y="477"/>
                      </a:lnTo>
                      <a:lnTo>
                        <a:pt x="296" y="469"/>
                      </a:lnTo>
                      <a:lnTo>
                        <a:pt x="273" y="450"/>
                      </a:lnTo>
                      <a:lnTo>
                        <a:pt x="111" y="0"/>
                      </a:lnTo>
                      <a:lnTo>
                        <a:pt x="14" y="17"/>
                      </a:lnTo>
                    </a:path>
                  </a:pathLst>
                </a:custGeom>
                <a:solidFill>
                  <a:srgbClr val="C0C0C0"/>
                </a:solidFill>
                <a:ln w="9525" cap="rnd">
                  <a:noFill/>
                  <a:round/>
                  <a:headEnd/>
                  <a:tailEnd/>
                </a:ln>
              </p:spPr>
              <p:txBody>
                <a:bodyPr wrap="none" lIns="0" tIns="0" rIns="0" bIns="0">
                  <a:spAutoFit/>
                </a:bodyPr>
                <a:lstStyle/>
                <a:p>
                  <a:endParaRPr lang="es-ES" dirty="0"/>
                </a:p>
              </p:txBody>
            </p:sp>
            <p:grpSp>
              <p:nvGrpSpPr>
                <p:cNvPr id="402" name="Group 403"/>
                <p:cNvGrpSpPr>
                  <a:grpSpLocks/>
                </p:cNvGrpSpPr>
                <p:nvPr/>
              </p:nvGrpSpPr>
              <p:grpSpPr bwMode="auto">
                <a:xfrm>
                  <a:off x="1697" y="961"/>
                  <a:ext cx="101" cy="100"/>
                  <a:chOff x="1697" y="961"/>
                  <a:chExt cx="101" cy="100"/>
                </a:xfrm>
              </p:grpSpPr>
              <p:sp>
                <p:nvSpPr>
                  <p:cNvPr id="407" name="Oval 404"/>
                  <p:cNvSpPr>
                    <a:spLocks noChangeArrowheads="1"/>
                  </p:cNvSpPr>
                  <p:nvPr/>
                </p:nvSpPr>
                <p:spPr bwMode="auto">
                  <a:xfrm rot="973629">
                    <a:off x="1697" y="961"/>
                    <a:ext cx="101" cy="100"/>
                  </a:xfrm>
                  <a:prstGeom prst="ellipse">
                    <a:avLst/>
                  </a:prstGeom>
                  <a:solidFill>
                    <a:srgbClr val="C0C0C0"/>
                  </a:solidFill>
                  <a:ln w="9525">
                    <a:noFill/>
                    <a:round/>
                    <a:headEnd/>
                    <a:tailEnd/>
                  </a:ln>
                </p:spPr>
                <p:txBody>
                  <a:bodyPr wrap="none" lIns="0" tIns="0" rIns="0" bIns="0">
                    <a:spAutoFit/>
                  </a:bodyPr>
                  <a:lstStyle/>
                  <a:p>
                    <a:pPr eaLnBrk="0" hangingPunct="0"/>
                    <a:endParaRPr lang="es-ES" dirty="0"/>
                  </a:p>
                </p:txBody>
              </p:sp>
              <p:sp>
                <p:nvSpPr>
                  <p:cNvPr id="408" name="Oval 405"/>
                  <p:cNvSpPr>
                    <a:spLocks noChangeArrowheads="1"/>
                  </p:cNvSpPr>
                  <p:nvPr/>
                </p:nvSpPr>
                <p:spPr bwMode="auto">
                  <a:xfrm rot="973629">
                    <a:off x="1715" y="979"/>
                    <a:ext cx="65" cy="64"/>
                  </a:xfrm>
                  <a:prstGeom prst="ellipse">
                    <a:avLst/>
                  </a:prstGeom>
                  <a:solidFill>
                    <a:schemeClr val="bg1"/>
                  </a:solidFill>
                  <a:ln w="12700">
                    <a:solidFill>
                      <a:schemeClr val="tx1"/>
                    </a:solidFill>
                    <a:round/>
                    <a:headEnd/>
                    <a:tailEnd/>
                  </a:ln>
                </p:spPr>
                <p:txBody>
                  <a:bodyPr wrap="none" lIns="0" tIns="0" rIns="0" bIns="0">
                    <a:spAutoFit/>
                  </a:bodyPr>
                  <a:lstStyle/>
                  <a:p>
                    <a:pPr eaLnBrk="0" hangingPunct="0"/>
                    <a:endParaRPr lang="es-ES" dirty="0"/>
                  </a:p>
                </p:txBody>
              </p:sp>
            </p:grpSp>
            <p:sp>
              <p:nvSpPr>
                <p:cNvPr id="403" name="Freeform 406"/>
                <p:cNvSpPr>
                  <a:spLocks/>
                </p:cNvSpPr>
                <p:nvPr/>
              </p:nvSpPr>
              <p:spPr bwMode="auto">
                <a:xfrm rot="973629">
                  <a:off x="1925" y="1348"/>
                  <a:ext cx="108" cy="181"/>
                </a:xfrm>
                <a:custGeom>
                  <a:avLst/>
                  <a:gdLst>
                    <a:gd name="T0" fmla="*/ 0 w 108"/>
                    <a:gd name="T1" fmla="*/ 10 h 181"/>
                    <a:gd name="T2" fmla="*/ 78 w 108"/>
                    <a:gd name="T3" fmla="*/ 180 h 181"/>
                    <a:gd name="T4" fmla="*/ 107 w 108"/>
                    <a:gd name="T5" fmla="*/ 169 h 181"/>
                    <a:gd name="T6" fmla="*/ 97 w 108"/>
                    <a:gd name="T7" fmla="*/ 103 h 181"/>
                    <a:gd name="T8" fmla="*/ 67 w 108"/>
                    <a:gd name="T9" fmla="*/ 39 h 181"/>
                    <a:gd name="T10" fmla="*/ 30 w 108"/>
                    <a:gd name="T11" fmla="*/ 0 h 181"/>
                    <a:gd name="T12" fmla="*/ 0 w 108"/>
                    <a:gd name="T13" fmla="*/ 10 h 181"/>
                    <a:gd name="T14" fmla="*/ 0 60000 65536"/>
                    <a:gd name="T15" fmla="*/ 0 60000 65536"/>
                    <a:gd name="T16" fmla="*/ 0 60000 65536"/>
                    <a:gd name="T17" fmla="*/ 0 60000 65536"/>
                    <a:gd name="T18" fmla="*/ 0 60000 65536"/>
                    <a:gd name="T19" fmla="*/ 0 60000 65536"/>
                    <a:gd name="T20" fmla="*/ 0 60000 65536"/>
                    <a:gd name="T21" fmla="*/ 0 w 108"/>
                    <a:gd name="T22" fmla="*/ 0 h 181"/>
                    <a:gd name="T23" fmla="*/ 108 w 108"/>
                    <a:gd name="T24" fmla="*/ 181 h 1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81">
                      <a:moveTo>
                        <a:pt x="0" y="10"/>
                      </a:moveTo>
                      <a:lnTo>
                        <a:pt x="78" y="180"/>
                      </a:lnTo>
                      <a:lnTo>
                        <a:pt x="107" y="169"/>
                      </a:lnTo>
                      <a:lnTo>
                        <a:pt x="97" y="103"/>
                      </a:lnTo>
                      <a:lnTo>
                        <a:pt x="67" y="39"/>
                      </a:lnTo>
                      <a:lnTo>
                        <a:pt x="30" y="0"/>
                      </a:lnTo>
                      <a:lnTo>
                        <a:pt x="0" y="10"/>
                      </a:lnTo>
                    </a:path>
                  </a:pathLst>
                </a:custGeom>
                <a:solidFill>
                  <a:srgbClr val="C0C0C0"/>
                </a:solidFill>
                <a:ln w="9525" cap="rnd">
                  <a:noFill/>
                  <a:round/>
                  <a:headEnd/>
                  <a:tailEnd/>
                </a:ln>
              </p:spPr>
              <p:txBody>
                <a:bodyPr wrap="none" lIns="0" tIns="0" rIns="0" bIns="0">
                  <a:spAutoFit/>
                </a:bodyPr>
                <a:lstStyle/>
                <a:p>
                  <a:endParaRPr lang="es-ES" dirty="0"/>
                </a:p>
              </p:txBody>
            </p:sp>
            <p:grpSp>
              <p:nvGrpSpPr>
                <p:cNvPr id="404" name="Group 407"/>
                <p:cNvGrpSpPr>
                  <a:grpSpLocks/>
                </p:cNvGrpSpPr>
                <p:nvPr/>
              </p:nvGrpSpPr>
              <p:grpSpPr bwMode="auto">
                <a:xfrm>
                  <a:off x="1782" y="826"/>
                  <a:ext cx="101" cy="100"/>
                  <a:chOff x="1782" y="826"/>
                  <a:chExt cx="101" cy="100"/>
                </a:xfrm>
              </p:grpSpPr>
              <p:sp>
                <p:nvSpPr>
                  <p:cNvPr id="405" name="Oval 408"/>
                  <p:cNvSpPr>
                    <a:spLocks noChangeArrowheads="1"/>
                  </p:cNvSpPr>
                  <p:nvPr/>
                </p:nvSpPr>
                <p:spPr bwMode="auto">
                  <a:xfrm rot="973629">
                    <a:off x="1782" y="826"/>
                    <a:ext cx="101" cy="100"/>
                  </a:xfrm>
                  <a:prstGeom prst="ellipse">
                    <a:avLst/>
                  </a:prstGeom>
                  <a:solidFill>
                    <a:srgbClr val="C0C0C0"/>
                  </a:solidFill>
                  <a:ln w="9525">
                    <a:noFill/>
                    <a:round/>
                    <a:headEnd/>
                    <a:tailEnd/>
                  </a:ln>
                </p:spPr>
                <p:txBody>
                  <a:bodyPr wrap="none" lIns="0" tIns="0" rIns="0" bIns="0">
                    <a:spAutoFit/>
                  </a:bodyPr>
                  <a:lstStyle/>
                  <a:p>
                    <a:pPr eaLnBrk="0" hangingPunct="0"/>
                    <a:endParaRPr lang="es-ES" dirty="0"/>
                  </a:p>
                </p:txBody>
              </p:sp>
              <p:sp>
                <p:nvSpPr>
                  <p:cNvPr id="406" name="Oval 409"/>
                  <p:cNvSpPr>
                    <a:spLocks noChangeArrowheads="1"/>
                  </p:cNvSpPr>
                  <p:nvPr/>
                </p:nvSpPr>
                <p:spPr bwMode="auto">
                  <a:xfrm rot="973629">
                    <a:off x="1799" y="843"/>
                    <a:ext cx="65" cy="65"/>
                  </a:xfrm>
                  <a:prstGeom prst="ellipse">
                    <a:avLst/>
                  </a:prstGeom>
                  <a:solidFill>
                    <a:schemeClr val="bg1"/>
                  </a:solidFill>
                  <a:ln w="12700">
                    <a:solidFill>
                      <a:schemeClr val="tx1"/>
                    </a:solidFill>
                    <a:round/>
                    <a:headEnd/>
                    <a:tailEnd/>
                  </a:ln>
                </p:spPr>
                <p:txBody>
                  <a:bodyPr wrap="none" lIns="0" tIns="0" rIns="0" bIns="0">
                    <a:spAutoFit/>
                  </a:bodyPr>
                  <a:lstStyle/>
                  <a:p>
                    <a:pPr eaLnBrk="0" hangingPunct="0"/>
                    <a:endParaRPr lang="es-ES" dirty="0"/>
                  </a:p>
                </p:txBody>
              </p:sp>
            </p:grpSp>
          </p:grpSp>
        </p:grpSp>
        <p:grpSp>
          <p:nvGrpSpPr>
            <p:cNvPr id="374" name="Group 410"/>
            <p:cNvGrpSpPr>
              <a:grpSpLocks/>
            </p:cNvGrpSpPr>
            <p:nvPr/>
          </p:nvGrpSpPr>
          <p:grpSpPr bwMode="auto">
            <a:xfrm>
              <a:off x="602" y="615"/>
              <a:ext cx="4760" cy="1516"/>
              <a:chOff x="602" y="615"/>
              <a:chExt cx="4760" cy="1516"/>
            </a:xfrm>
          </p:grpSpPr>
          <p:grpSp>
            <p:nvGrpSpPr>
              <p:cNvPr id="375" name="Group 411"/>
              <p:cNvGrpSpPr>
                <a:grpSpLocks/>
              </p:cNvGrpSpPr>
              <p:nvPr/>
            </p:nvGrpSpPr>
            <p:grpSpPr bwMode="auto">
              <a:xfrm>
                <a:off x="1760" y="672"/>
                <a:ext cx="1992" cy="1024"/>
                <a:chOff x="1760" y="672"/>
                <a:chExt cx="1992" cy="1024"/>
              </a:xfrm>
            </p:grpSpPr>
            <p:sp>
              <p:nvSpPr>
                <p:cNvPr id="396" name="Line 412"/>
                <p:cNvSpPr>
                  <a:spLocks noChangeShapeType="1"/>
                </p:cNvSpPr>
                <p:nvPr/>
              </p:nvSpPr>
              <p:spPr bwMode="auto">
                <a:xfrm>
                  <a:off x="1760" y="672"/>
                  <a:ext cx="936" cy="1"/>
                </a:xfrm>
                <a:prstGeom prst="line">
                  <a:avLst/>
                </a:prstGeom>
                <a:noFill/>
                <a:ln w="12700">
                  <a:solidFill>
                    <a:srgbClr val="CC00CC"/>
                  </a:solidFill>
                  <a:round/>
                  <a:headEnd type="none" w="sm" len="sm"/>
                  <a:tailEnd type="stealth" w="med" len="lg"/>
                </a:ln>
              </p:spPr>
              <p:txBody>
                <a:bodyPr wrap="none" lIns="0" tIns="0" rIns="0" bIns="0">
                  <a:spAutoFit/>
                </a:bodyPr>
                <a:lstStyle/>
                <a:p>
                  <a:endParaRPr lang="es-ES" dirty="0"/>
                </a:p>
              </p:txBody>
            </p:sp>
            <p:sp>
              <p:nvSpPr>
                <p:cNvPr id="397" name="Freeform 413"/>
                <p:cNvSpPr>
                  <a:spLocks/>
                </p:cNvSpPr>
                <p:nvPr/>
              </p:nvSpPr>
              <p:spPr bwMode="auto">
                <a:xfrm>
                  <a:off x="2704" y="672"/>
                  <a:ext cx="1048" cy="1024"/>
                </a:xfrm>
                <a:custGeom>
                  <a:avLst/>
                  <a:gdLst>
                    <a:gd name="T0" fmla="*/ 0 w 1048"/>
                    <a:gd name="T1" fmla="*/ 0 h 1024"/>
                    <a:gd name="T2" fmla="*/ 1048 w 1048"/>
                    <a:gd name="T3" fmla="*/ 0 h 1024"/>
                    <a:gd name="T4" fmla="*/ 1048 w 1048"/>
                    <a:gd name="T5" fmla="*/ 1024 h 1024"/>
                    <a:gd name="T6" fmla="*/ 0 60000 65536"/>
                    <a:gd name="T7" fmla="*/ 0 60000 65536"/>
                    <a:gd name="T8" fmla="*/ 0 60000 65536"/>
                    <a:gd name="T9" fmla="*/ 0 w 1048"/>
                    <a:gd name="T10" fmla="*/ 0 h 1024"/>
                    <a:gd name="T11" fmla="*/ 1048 w 1048"/>
                    <a:gd name="T12" fmla="*/ 1024 h 1024"/>
                  </a:gdLst>
                  <a:ahLst/>
                  <a:cxnLst>
                    <a:cxn ang="T6">
                      <a:pos x="T0" y="T1"/>
                    </a:cxn>
                    <a:cxn ang="T7">
                      <a:pos x="T2" y="T3"/>
                    </a:cxn>
                    <a:cxn ang="T8">
                      <a:pos x="T4" y="T5"/>
                    </a:cxn>
                  </a:cxnLst>
                  <a:rect l="T9" t="T10" r="T11" b="T12"/>
                  <a:pathLst>
                    <a:path w="1048" h="1024">
                      <a:moveTo>
                        <a:pt x="0" y="0"/>
                      </a:moveTo>
                      <a:lnTo>
                        <a:pt x="1048" y="0"/>
                      </a:lnTo>
                      <a:lnTo>
                        <a:pt x="1048" y="1024"/>
                      </a:lnTo>
                    </a:path>
                  </a:pathLst>
                </a:custGeom>
                <a:noFill/>
                <a:ln w="12700" cap="flat" cmpd="sng">
                  <a:solidFill>
                    <a:srgbClr val="CC00CC"/>
                  </a:solidFill>
                  <a:prstDash val="solid"/>
                  <a:round/>
                  <a:headEnd type="none" w="sm" len="sm"/>
                  <a:tailEnd type="stealth" w="med" len="lg"/>
                </a:ln>
              </p:spPr>
              <p:txBody>
                <a:bodyPr wrap="none" lIns="0" tIns="0" rIns="0" bIns="0">
                  <a:spAutoFit/>
                </a:bodyPr>
                <a:lstStyle/>
                <a:p>
                  <a:endParaRPr lang="es-ES" dirty="0"/>
                </a:p>
              </p:txBody>
            </p:sp>
          </p:grpSp>
          <p:grpSp>
            <p:nvGrpSpPr>
              <p:cNvPr id="376" name="Group 414"/>
              <p:cNvGrpSpPr>
                <a:grpSpLocks/>
              </p:cNvGrpSpPr>
              <p:nvPr/>
            </p:nvGrpSpPr>
            <p:grpSpPr bwMode="auto">
              <a:xfrm>
                <a:off x="3547" y="1695"/>
                <a:ext cx="184" cy="221"/>
                <a:chOff x="3543" y="1693"/>
                <a:chExt cx="184" cy="221"/>
              </a:xfrm>
            </p:grpSpPr>
            <p:sp>
              <p:nvSpPr>
                <p:cNvPr id="392" name="Rectangle 415"/>
                <p:cNvSpPr>
                  <a:spLocks noChangeArrowheads="1"/>
                </p:cNvSpPr>
                <p:nvPr/>
              </p:nvSpPr>
              <p:spPr bwMode="auto">
                <a:xfrm>
                  <a:off x="3543" y="1720"/>
                  <a:ext cx="182" cy="181"/>
                </a:xfrm>
                <a:prstGeom prst="rect">
                  <a:avLst/>
                </a:prstGeom>
                <a:solidFill>
                  <a:srgbClr val="FFE173"/>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393" name="Line 416"/>
                <p:cNvSpPr>
                  <a:spLocks noChangeShapeType="1"/>
                </p:cNvSpPr>
                <p:nvPr/>
              </p:nvSpPr>
              <p:spPr bwMode="auto">
                <a:xfrm flipV="1">
                  <a:off x="3547" y="1725"/>
                  <a:ext cx="171" cy="17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394" name="Rectangle 417"/>
                <p:cNvSpPr>
                  <a:spLocks noChangeArrowheads="1"/>
                </p:cNvSpPr>
                <p:nvPr/>
              </p:nvSpPr>
              <p:spPr bwMode="auto">
                <a:xfrm>
                  <a:off x="3551" y="1693"/>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395" name="Rectangle 418"/>
                <p:cNvSpPr>
                  <a:spLocks noChangeArrowheads="1"/>
                </p:cNvSpPr>
                <p:nvPr/>
              </p:nvSpPr>
              <p:spPr bwMode="auto">
                <a:xfrm>
                  <a:off x="3640" y="1770"/>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chemeClr val="hlink"/>
                      </a:solidFill>
                      <a:latin typeface="Arial" charset="0"/>
                    </a:rPr>
                    <a:t>U</a:t>
                  </a:r>
                </a:p>
              </p:txBody>
            </p:sp>
          </p:grpSp>
          <p:grpSp>
            <p:nvGrpSpPr>
              <p:cNvPr id="377" name="Group 419"/>
              <p:cNvGrpSpPr>
                <a:grpSpLocks/>
              </p:cNvGrpSpPr>
              <p:nvPr/>
            </p:nvGrpSpPr>
            <p:grpSpPr bwMode="auto">
              <a:xfrm>
                <a:off x="1497" y="618"/>
                <a:ext cx="207" cy="235"/>
                <a:chOff x="1500" y="618"/>
                <a:chExt cx="207" cy="235"/>
              </a:xfrm>
            </p:grpSpPr>
            <p:sp>
              <p:nvSpPr>
                <p:cNvPr id="387" name="Rectangle 420"/>
                <p:cNvSpPr>
                  <a:spLocks noChangeArrowheads="1"/>
                </p:cNvSpPr>
                <p:nvPr/>
              </p:nvSpPr>
              <p:spPr bwMode="auto">
                <a:xfrm>
                  <a:off x="1525" y="632"/>
                  <a:ext cx="182" cy="181"/>
                </a:xfrm>
                <a:prstGeom prst="rect">
                  <a:avLst/>
                </a:prstGeom>
                <a:solidFill>
                  <a:srgbClr val="FFE173"/>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388" name="Rectangle 421"/>
                <p:cNvSpPr>
                  <a:spLocks noChangeArrowheads="1"/>
                </p:cNvSpPr>
                <p:nvPr/>
              </p:nvSpPr>
              <p:spPr bwMode="auto">
                <a:xfrm>
                  <a:off x="1500" y="655"/>
                  <a:ext cx="182" cy="181"/>
                </a:xfrm>
                <a:prstGeom prst="rect">
                  <a:avLst/>
                </a:prstGeom>
                <a:solidFill>
                  <a:srgbClr val="FFE173"/>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389" name="Line 422"/>
                <p:cNvSpPr>
                  <a:spLocks noChangeShapeType="1"/>
                </p:cNvSpPr>
                <p:nvPr/>
              </p:nvSpPr>
              <p:spPr bwMode="auto">
                <a:xfrm flipV="1">
                  <a:off x="1504" y="660"/>
                  <a:ext cx="171" cy="17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390" name="Rectangle 423"/>
                <p:cNvSpPr>
                  <a:spLocks noChangeArrowheads="1"/>
                </p:cNvSpPr>
                <p:nvPr/>
              </p:nvSpPr>
              <p:spPr bwMode="auto">
                <a:xfrm>
                  <a:off x="1508" y="618"/>
                  <a:ext cx="64"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33CC33"/>
                      </a:solidFill>
                      <a:latin typeface="Arial" charset="0"/>
                    </a:rPr>
                    <a:t>s</a:t>
                  </a:r>
                </a:p>
              </p:txBody>
            </p:sp>
            <p:sp>
              <p:nvSpPr>
                <p:cNvPr id="391" name="Rectangle 424"/>
                <p:cNvSpPr>
                  <a:spLocks noChangeArrowheads="1"/>
                </p:cNvSpPr>
                <p:nvPr/>
              </p:nvSpPr>
              <p:spPr bwMode="auto">
                <a:xfrm>
                  <a:off x="1595" y="709"/>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chemeClr val="hlink"/>
                      </a:solidFill>
                      <a:latin typeface="Arial" charset="0"/>
                    </a:rPr>
                    <a:t>U</a:t>
                  </a:r>
                </a:p>
              </p:txBody>
            </p:sp>
          </p:grpSp>
          <p:sp>
            <p:nvSpPr>
              <p:cNvPr id="378" name="Rectangle 425"/>
              <p:cNvSpPr>
                <a:spLocks noChangeArrowheads="1"/>
              </p:cNvSpPr>
              <p:nvPr/>
            </p:nvSpPr>
            <p:spPr bwMode="auto">
              <a:xfrm>
                <a:off x="2932" y="615"/>
                <a:ext cx="2430" cy="172"/>
              </a:xfrm>
              <a:prstGeom prst="rect">
                <a:avLst/>
              </a:prstGeom>
              <a:solidFill>
                <a:srgbClr val="FFFF99"/>
              </a:solidFill>
              <a:ln w="9525">
                <a:noFill/>
                <a:miter lim="800000"/>
                <a:headEnd/>
                <a:tailEnd/>
              </a:ln>
            </p:spPr>
            <p:txBody>
              <a:bodyPr wrap="none" lIns="0" tIns="0" rIns="0" bIns="0">
                <a:spAutoFit/>
              </a:bodyPr>
              <a:lstStyle/>
              <a:p>
                <a:pPr marL="587375" indent="-587375" defTabSz="801688" eaLnBrk="0" hangingPunct="0"/>
                <a:r>
                  <a:rPr lang="en-US" sz="1600" b="0" dirty="0">
                    <a:latin typeface="Arial" charset="0"/>
                  </a:rPr>
                  <a:t>El conductor suelta el pedal de freno</a:t>
                </a:r>
                <a:endParaRPr lang="en-US" sz="1800" b="0" dirty="0">
                  <a:latin typeface="Arial" charset="0"/>
                </a:endParaRPr>
              </a:p>
            </p:txBody>
          </p:sp>
          <p:sp>
            <p:nvSpPr>
              <p:cNvPr id="379" name="Freeform 426"/>
              <p:cNvSpPr>
                <a:spLocks/>
              </p:cNvSpPr>
              <p:nvPr/>
            </p:nvSpPr>
            <p:spPr bwMode="auto">
              <a:xfrm>
                <a:off x="602" y="1118"/>
                <a:ext cx="304" cy="725"/>
              </a:xfrm>
              <a:custGeom>
                <a:avLst/>
                <a:gdLst>
                  <a:gd name="T0" fmla="*/ 0 w 304"/>
                  <a:gd name="T1" fmla="*/ 725 h 725"/>
                  <a:gd name="T2" fmla="*/ 0 w 304"/>
                  <a:gd name="T3" fmla="*/ 295 h 725"/>
                  <a:gd name="T4" fmla="*/ 303 w 304"/>
                  <a:gd name="T5" fmla="*/ 295 h 725"/>
                  <a:gd name="T6" fmla="*/ 304 w 304"/>
                  <a:gd name="T7" fmla="*/ 0 h 725"/>
                  <a:gd name="T8" fmla="*/ 0 60000 65536"/>
                  <a:gd name="T9" fmla="*/ 0 60000 65536"/>
                  <a:gd name="T10" fmla="*/ 0 60000 65536"/>
                  <a:gd name="T11" fmla="*/ 0 60000 65536"/>
                  <a:gd name="T12" fmla="*/ 0 w 304"/>
                  <a:gd name="T13" fmla="*/ 0 h 725"/>
                  <a:gd name="T14" fmla="*/ 304 w 304"/>
                  <a:gd name="T15" fmla="*/ 725 h 725"/>
                </a:gdLst>
                <a:ahLst/>
                <a:cxnLst>
                  <a:cxn ang="T8">
                    <a:pos x="T0" y="T1"/>
                  </a:cxn>
                  <a:cxn ang="T9">
                    <a:pos x="T2" y="T3"/>
                  </a:cxn>
                  <a:cxn ang="T10">
                    <a:pos x="T4" y="T5"/>
                  </a:cxn>
                  <a:cxn ang="T11">
                    <a:pos x="T6" y="T7"/>
                  </a:cxn>
                </a:cxnLst>
                <a:rect l="T12" t="T13" r="T14" b="T15"/>
                <a:pathLst>
                  <a:path w="304" h="725">
                    <a:moveTo>
                      <a:pt x="0" y="725"/>
                    </a:moveTo>
                    <a:lnTo>
                      <a:pt x="0" y="295"/>
                    </a:lnTo>
                    <a:lnTo>
                      <a:pt x="303" y="295"/>
                    </a:lnTo>
                    <a:lnTo>
                      <a:pt x="304" y="0"/>
                    </a:lnTo>
                  </a:path>
                </a:pathLst>
              </a:custGeom>
              <a:noFill/>
              <a:ln w="25400" cap="flat" cmpd="sng">
                <a:solidFill>
                  <a:srgbClr val="9D00AE"/>
                </a:solidFill>
                <a:prstDash val="solid"/>
                <a:round/>
                <a:headEnd type="none" w="sm" len="sm"/>
                <a:tailEnd type="none" w="sm" len="sm"/>
              </a:ln>
            </p:spPr>
            <p:txBody>
              <a:bodyPr wrap="none" lIns="0" tIns="0" rIns="0" bIns="0">
                <a:spAutoFit/>
              </a:bodyPr>
              <a:lstStyle/>
              <a:p>
                <a:endParaRPr lang="es-ES" dirty="0"/>
              </a:p>
            </p:txBody>
          </p:sp>
          <p:sp>
            <p:nvSpPr>
              <p:cNvPr id="380" name="Freeform 427"/>
              <p:cNvSpPr>
                <a:spLocks noChangeArrowheads="1"/>
              </p:cNvSpPr>
              <p:nvPr/>
            </p:nvSpPr>
            <p:spPr bwMode="auto">
              <a:xfrm>
                <a:off x="1104" y="1122"/>
                <a:ext cx="2" cy="932"/>
              </a:xfrm>
              <a:custGeom>
                <a:avLst/>
                <a:gdLst>
                  <a:gd name="T0" fmla="*/ 0 w 2"/>
                  <a:gd name="T1" fmla="*/ 932 h 932"/>
                  <a:gd name="T2" fmla="*/ 2 w 2"/>
                  <a:gd name="T3" fmla="*/ 0 h 932"/>
                  <a:gd name="T4" fmla="*/ 0 60000 65536"/>
                  <a:gd name="T5" fmla="*/ 0 60000 65536"/>
                  <a:gd name="T6" fmla="*/ 0 w 2"/>
                  <a:gd name="T7" fmla="*/ 0 h 932"/>
                  <a:gd name="T8" fmla="*/ 2 w 2"/>
                  <a:gd name="T9" fmla="*/ 932 h 932"/>
                </a:gdLst>
                <a:ahLst/>
                <a:cxnLst>
                  <a:cxn ang="T4">
                    <a:pos x="T0" y="T1"/>
                  </a:cxn>
                  <a:cxn ang="T5">
                    <a:pos x="T2" y="T3"/>
                  </a:cxn>
                </a:cxnLst>
                <a:rect l="T6" t="T7" r="T8" b="T9"/>
                <a:pathLst>
                  <a:path w="2" h="932">
                    <a:moveTo>
                      <a:pt x="0" y="932"/>
                    </a:moveTo>
                    <a:lnTo>
                      <a:pt x="2" y="0"/>
                    </a:lnTo>
                  </a:path>
                </a:pathLst>
              </a:custGeom>
              <a:noFill/>
              <a:ln w="25400" cap="flat">
                <a:solidFill>
                  <a:srgbClr val="9D00AE"/>
                </a:solidFill>
                <a:prstDash val="solid"/>
                <a:round/>
                <a:headEnd type="none" w="sm" len="sm"/>
                <a:tailEnd type="none" w="sm" len="sm"/>
              </a:ln>
            </p:spPr>
            <p:txBody>
              <a:bodyPr wrap="none" lIns="0" tIns="0" rIns="0" bIns="0">
                <a:spAutoFit/>
              </a:bodyPr>
              <a:lstStyle/>
              <a:p>
                <a:endParaRPr lang="es-ES" dirty="0"/>
              </a:p>
            </p:txBody>
          </p:sp>
          <p:sp>
            <p:nvSpPr>
              <p:cNvPr id="381" name="Freeform 428"/>
              <p:cNvSpPr>
                <a:spLocks/>
              </p:cNvSpPr>
              <p:nvPr/>
            </p:nvSpPr>
            <p:spPr bwMode="auto">
              <a:xfrm>
                <a:off x="1131" y="1113"/>
                <a:ext cx="126" cy="132"/>
              </a:xfrm>
              <a:custGeom>
                <a:avLst/>
                <a:gdLst>
                  <a:gd name="T0" fmla="*/ 0 w 126"/>
                  <a:gd name="T1" fmla="*/ 0 h 132"/>
                  <a:gd name="T2" fmla="*/ 0 w 126"/>
                  <a:gd name="T3" fmla="*/ 132 h 132"/>
                  <a:gd name="T4" fmla="*/ 126 w 126"/>
                  <a:gd name="T5" fmla="*/ 132 h 132"/>
                  <a:gd name="T6" fmla="*/ 0 60000 65536"/>
                  <a:gd name="T7" fmla="*/ 0 60000 65536"/>
                  <a:gd name="T8" fmla="*/ 0 60000 65536"/>
                  <a:gd name="T9" fmla="*/ 0 w 126"/>
                  <a:gd name="T10" fmla="*/ 0 h 132"/>
                  <a:gd name="T11" fmla="*/ 126 w 126"/>
                  <a:gd name="T12" fmla="*/ 132 h 132"/>
                </a:gdLst>
                <a:ahLst/>
                <a:cxnLst>
                  <a:cxn ang="T6">
                    <a:pos x="T0" y="T1"/>
                  </a:cxn>
                  <a:cxn ang="T7">
                    <a:pos x="T2" y="T3"/>
                  </a:cxn>
                  <a:cxn ang="T8">
                    <a:pos x="T4" y="T5"/>
                  </a:cxn>
                </a:cxnLst>
                <a:rect l="T9" t="T10" r="T11" b="T12"/>
                <a:pathLst>
                  <a:path w="126" h="132">
                    <a:moveTo>
                      <a:pt x="0" y="0"/>
                    </a:moveTo>
                    <a:lnTo>
                      <a:pt x="0" y="132"/>
                    </a:lnTo>
                    <a:lnTo>
                      <a:pt x="126" y="132"/>
                    </a:lnTo>
                  </a:path>
                </a:pathLst>
              </a:custGeom>
              <a:noFill/>
              <a:ln w="28575" cap="flat" cmpd="sng">
                <a:solidFill>
                  <a:srgbClr val="9D00AE"/>
                </a:solidFill>
                <a:prstDash val="solid"/>
                <a:round/>
                <a:headEnd type="none" w="sm" len="sm"/>
                <a:tailEnd type="none" w="sm" len="sm"/>
              </a:ln>
            </p:spPr>
            <p:txBody>
              <a:bodyPr wrap="none" lIns="0" tIns="0" rIns="0" bIns="0">
                <a:spAutoFit/>
              </a:bodyPr>
              <a:lstStyle/>
              <a:p>
                <a:endParaRPr lang="es-ES" dirty="0"/>
              </a:p>
            </p:txBody>
          </p:sp>
          <p:grpSp>
            <p:nvGrpSpPr>
              <p:cNvPr id="382" name="Group 429"/>
              <p:cNvGrpSpPr>
                <a:grpSpLocks/>
              </p:cNvGrpSpPr>
              <p:nvPr/>
            </p:nvGrpSpPr>
            <p:grpSpPr bwMode="auto">
              <a:xfrm>
                <a:off x="792" y="657"/>
                <a:ext cx="1933" cy="1474"/>
                <a:chOff x="792" y="657"/>
                <a:chExt cx="1933" cy="1474"/>
              </a:xfrm>
            </p:grpSpPr>
            <p:sp>
              <p:nvSpPr>
                <p:cNvPr id="383" name="Line 430"/>
                <p:cNvSpPr>
                  <a:spLocks noChangeShapeType="1"/>
                </p:cNvSpPr>
                <p:nvPr/>
              </p:nvSpPr>
              <p:spPr bwMode="auto">
                <a:xfrm flipV="1">
                  <a:off x="2407" y="1636"/>
                  <a:ext cx="0" cy="495"/>
                </a:xfrm>
                <a:prstGeom prst="line">
                  <a:avLst/>
                </a:prstGeom>
                <a:noFill/>
                <a:ln w="28575">
                  <a:solidFill>
                    <a:srgbClr val="95AAE7"/>
                  </a:solidFill>
                  <a:round/>
                  <a:headEnd type="none" w="sm" len="sm"/>
                  <a:tailEnd type="none" w="sm" len="sm"/>
                </a:ln>
              </p:spPr>
              <p:txBody>
                <a:bodyPr wrap="none" lIns="0" tIns="0" rIns="0" bIns="0">
                  <a:spAutoFit/>
                </a:bodyPr>
                <a:lstStyle/>
                <a:p>
                  <a:endParaRPr lang="es-ES" dirty="0"/>
                </a:p>
              </p:txBody>
            </p:sp>
            <p:sp>
              <p:nvSpPr>
                <p:cNvPr id="384" name="Line 431"/>
                <p:cNvSpPr>
                  <a:spLocks noChangeShapeType="1"/>
                </p:cNvSpPr>
                <p:nvPr/>
              </p:nvSpPr>
              <p:spPr bwMode="auto">
                <a:xfrm flipV="1">
                  <a:off x="1733" y="1636"/>
                  <a:ext cx="0" cy="495"/>
                </a:xfrm>
                <a:prstGeom prst="line">
                  <a:avLst/>
                </a:prstGeom>
                <a:noFill/>
                <a:ln w="28575">
                  <a:solidFill>
                    <a:srgbClr val="95AAE7"/>
                  </a:solidFill>
                  <a:round/>
                  <a:headEnd type="none" w="sm" len="sm"/>
                  <a:tailEnd type="none" w="sm" len="sm"/>
                </a:ln>
              </p:spPr>
              <p:txBody>
                <a:bodyPr wrap="none" lIns="0" tIns="0" rIns="0" bIns="0">
                  <a:spAutoFit/>
                </a:bodyPr>
                <a:lstStyle/>
                <a:p>
                  <a:endParaRPr lang="es-ES" dirty="0"/>
                </a:p>
              </p:txBody>
            </p:sp>
            <p:sp>
              <p:nvSpPr>
                <p:cNvPr id="385" name="Line 432"/>
                <p:cNvSpPr>
                  <a:spLocks noChangeShapeType="1"/>
                </p:cNvSpPr>
                <p:nvPr/>
              </p:nvSpPr>
              <p:spPr bwMode="auto">
                <a:xfrm flipV="1">
                  <a:off x="2075" y="1636"/>
                  <a:ext cx="0" cy="495"/>
                </a:xfrm>
                <a:prstGeom prst="line">
                  <a:avLst/>
                </a:prstGeom>
                <a:noFill/>
                <a:ln w="28575">
                  <a:solidFill>
                    <a:srgbClr val="95AAE7"/>
                  </a:solidFill>
                  <a:round/>
                  <a:headEnd type="none" w="sm" len="sm"/>
                  <a:tailEnd type="none" w="sm" len="sm"/>
                </a:ln>
              </p:spPr>
              <p:txBody>
                <a:bodyPr wrap="none" lIns="0" tIns="0" rIns="0" bIns="0">
                  <a:spAutoFit/>
                </a:bodyPr>
                <a:lstStyle/>
                <a:p>
                  <a:endParaRPr lang="es-ES" dirty="0"/>
                </a:p>
              </p:txBody>
            </p:sp>
            <p:sp>
              <p:nvSpPr>
                <p:cNvPr id="386" name="Freeform 433"/>
                <p:cNvSpPr>
                  <a:spLocks/>
                </p:cNvSpPr>
                <p:nvPr/>
              </p:nvSpPr>
              <p:spPr bwMode="auto">
                <a:xfrm>
                  <a:off x="792" y="657"/>
                  <a:ext cx="1933" cy="1467"/>
                </a:xfrm>
                <a:custGeom>
                  <a:avLst/>
                  <a:gdLst>
                    <a:gd name="T0" fmla="*/ 120 w 1933"/>
                    <a:gd name="T1" fmla="*/ 69 h 1467"/>
                    <a:gd name="T2" fmla="*/ 120 w 1933"/>
                    <a:gd name="T3" fmla="*/ 0 h 1467"/>
                    <a:gd name="T4" fmla="*/ 0 w 1933"/>
                    <a:gd name="T5" fmla="*/ 0 h 1467"/>
                    <a:gd name="T6" fmla="*/ 0 w 1933"/>
                    <a:gd name="T7" fmla="*/ 974 h 1467"/>
                    <a:gd name="T8" fmla="*/ 1933 w 1933"/>
                    <a:gd name="T9" fmla="*/ 974 h 1467"/>
                    <a:gd name="T10" fmla="*/ 1933 w 1933"/>
                    <a:gd name="T11" fmla="*/ 1467 h 1467"/>
                    <a:gd name="T12" fmla="*/ 0 60000 65536"/>
                    <a:gd name="T13" fmla="*/ 0 60000 65536"/>
                    <a:gd name="T14" fmla="*/ 0 60000 65536"/>
                    <a:gd name="T15" fmla="*/ 0 60000 65536"/>
                    <a:gd name="T16" fmla="*/ 0 60000 65536"/>
                    <a:gd name="T17" fmla="*/ 0 60000 65536"/>
                    <a:gd name="T18" fmla="*/ 0 w 1933"/>
                    <a:gd name="T19" fmla="*/ 0 h 1467"/>
                    <a:gd name="T20" fmla="*/ 1933 w 1933"/>
                    <a:gd name="T21" fmla="*/ 1467 h 1467"/>
                  </a:gdLst>
                  <a:ahLst/>
                  <a:cxnLst>
                    <a:cxn ang="T12">
                      <a:pos x="T0" y="T1"/>
                    </a:cxn>
                    <a:cxn ang="T13">
                      <a:pos x="T2" y="T3"/>
                    </a:cxn>
                    <a:cxn ang="T14">
                      <a:pos x="T4" y="T5"/>
                    </a:cxn>
                    <a:cxn ang="T15">
                      <a:pos x="T6" y="T7"/>
                    </a:cxn>
                    <a:cxn ang="T16">
                      <a:pos x="T8" y="T9"/>
                    </a:cxn>
                    <a:cxn ang="T17">
                      <a:pos x="T10" y="T11"/>
                    </a:cxn>
                  </a:cxnLst>
                  <a:rect l="T18" t="T19" r="T20" b="T21"/>
                  <a:pathLst>
                    <a:path w="1933" h="1467">
                      <a:moveTo>
                        <a:pt x="120" y="69"/>
                      </a:moveTo>
                      <a:lnTo>
                        <a:pt x="120" y="0"/>
                      </a:lnTo>
                      <a:lnTo>
                        <a:pt x="0" y="0"/>
                      </a:lnTo>
                      <a:lnTo>
                        <a:pt x="0" y="974"/>
                      </a:lnTo>
                      <a:lnTo>
                        <a:pt x="1933" y="974"/>
                      </a:lnTo>
                      <a:lnTo>
                        <a:pt x="1933" y="1467"/>
                      </a:lnTo>
                    </a:path>
                  </a:pathLst>
                </a:custGeom>
                <a:noFill/>
                <a:ln w="28575" cap="rnd" cmpd="sng">
                  <a:solidFill>
                    <a:srgbClr val="95AAE7"/>
                  </a:solidFill>
                  <a:prstDash val="solid"/>
                  <a:round/>
                  <a:headEnd type="none" w="sm" len="sm"/>
                  <a:tailEnd type="none" w="sm" len="sm"/>
                </a:ln>
              </p:spPr>
              <p:txBody>
                <a:bodyPr wrap="none" lIns="0" tIns="0" rIns="0" bIns="0">
                  <a:spAutoFit/>
                </a:bodyPr>
                <a:lstStyle/>
                <a:p>
                  <a:endParaRPr lang="es-ES" dirty="0"/>
                </a:p>
              </p:txBody>
            </p:sp>
          </p:grpSp>
        </p:grpSp>
      </p:grpSp>
      <p:grpSp>
        <p:nvGrpSpPr>
          <p:cNvPr id="448" name="Group 434"/>
          <p:cNvGrpSpPr>
            <a:grpSpLocks/>
          </p:cNvGrpSpPr>
          <p:nvPr/>
        </p:nvGrpSpPr>
        <p:grpSpPr bwMode="auto">
          <a:xfrm>
            <a:off x="723900" y="957263"/>
            <a:ext cx="7324477" cy="4098925"/>
            <a:chOff x="530" y="670"/>
            <a:chExt cx="5354" cy="2869"/>
          </a:xfrm>
        </p:grpSpPr>
        <p:sp>
          <p:nvSpPr>
            <p:cNvPr id="449" name="Freeform 435"/>
            <p:cNvSpPr>
              <a:spLocks/>
            </p:cNvSpPr>
            <p:nvPr/>
          </p:nvSpPr>
          <p:spPr bwMode="auto">
            <a:xfrm>
              <a:off x="604" y="2405"/>
              <a:ext cx="92" cy="969"/>
            </a:xfrm>
            <a:custGeom>
              <a:avLst/>
              <a:gdLst>
                <a:gd name="T0" fmla="*/ 92 w 92"/>
                <a:gd name="T1" fmla="*/ 0 h 860"/>
                <a:gd name="T2" fmla="*/ 0 w 92"/>
                <a:gd name="T3" fmla="*/ 0 h 860"/>
                <a:gd name="T4" fmla="*/ 0 w 92"/>
                <a:gd name="T5" fmla="*/ 860 h 860"/>
                <a:gd name="T6" fmla="*/ 0 60000 65536"/>
                <a:gd name="T7" fmla="*/ 0 60000 65536"/>
                <a:gd name="T8" fmla="*/ 0 60000 65536"/>
                <a:gd name="T9" fmla="*/ 0 w 92"/>
                <a:gd name="T10" fmla="*/ 0 h 860"/>
                <a:gd name="T11" fmla="*/ 92 w 92"/>
                <a:gd name="T12" fmla="*/ 860 h 860"/>
              </a:gdLst>
              <a:ahLst/>
              <a:cxnLst>
                <a:cxn ang="T6">
                  <a:pos x="T0" y="T1"/>
                </a:cxn>
                <a:cxn ang="T7">
                  <a:pos x="T2" y="T3"/>
                </a:cxn>
                <a:cxn ang="T8">
                  <a:pos x="T4" y="T5"/>
                </a:cxn>
              </a:cxnLst>
              <a:rect l="T9" t="T10" r="T11" b="T12"/>
              <a:pathLst>
                <a:path w="92" h="860">
                  <a:moveTo>
                    <a:pt x="92" y="0"/>
                  </a:moveTo>
                  <a:lnTo>
                    <a:pt x="0" y="0"/>
                  </a:lnTo>
                  <a:lnTo>
                    <a:pt x="0" y="860"/>
                  </a:lnTo>
                </a:path>
              </a:pathLst>
            </a:custGeom>
            <a:noFill/>
            <a:ln w="25400" cap="flat" cmpd="sng">
              <a:solidFill>
                <a:srgbClr val="9903FF"/>
              </a:solidFill>
              <a:prstDash val="solid"/>
              <a:round/>
              <a:headEnd type="none" w="sm" len="sm"/>
              <a:tailEnd type="none" w="sm" len="sm"/>
            </a:ln>
          </p:spPr>
          <p:txBody>
            <a:bodyPr wrap="none" lIns="0" tIns="0" rIns="0" bIns="0">
              <a:spAutoFit/>
            </a:bodyPr>
            <a:lstStyle/>
            <a:p>
              <a:endParaRPr lang="es-ES" dirty="0"/>
            </a:p>
          </p:txBody>
        </p:sp>
        <p:sp>
          <p:nvSpPr>
            <p:cNvPr id="450" name="Oval 436"/>
            <p:cNvSpPr>
              <a:spLocks noChangeArrowheads="1"/>
            </p:cNvSpPr>
            <p:nvPr/>
          </p:nvSpPr>
          <p:spPr bwMode="auto">
            <a:xfrm>
              <a:off x="530" y="3371"/>
              <a:ext cx="144" cy="144"/>
            </a:xfrm>
            <a:prstGeom prst="ellipse">
              <a:avLst/>
            </a:prstGeom>
            <a:solidFill>
              <a:srgbClr val="6600CC"/>
            </a:solidFill>
            <a:ln w="12700">
              <a:solidFill>
                <a:schemeClr val="tx1"/>
              </a:solidFill>
              <a:round/>
              <a:headEnd type="none" w="sm" len="sm"/>
              <a:tailEnd type="none" w="sm" len="sm"/>
            </a:ln>
          </p:spPr>
          <p:txBody>
            <a:bodyPr wrap="none" lIns="0" tIns="0" rIns="0" bIns="0">
              <a:spAutoFit/>
            </a:bodyPr>
            <a:lstStyle/>
            <a:p>
              <a:pPr eaLnBrk="0" hangingPunct="0"/>
              <a:endParaRPr lang="es-ES" dirty="0"/>
            </a:p>
          </p:txBody>
        </p:sp>
        <p:sp>
          <p:nvSpPr>
            <p:cNvPr id="451" name="Oval 437"/>
            <p:cNvSpPr>
              <a:spLocks noChangeArrowheads="1"/>
            </p:cNvSpPr>
            <p:nvPr/>
          </p:nvSpPr>
          <p:spPr bwMode="auto">
            <a:xfrm>
              <a:off x="1192" y="3387"/>
              <a:ext cx="144" cy="144"/>
            </a:xfrm>
            <a:prstGeom prst="ellipse">
              <a:avLst/>
            </a:prstGeom>
            <a:solidFill>
              <a:srgbClr val="6600CC"/>
            </a:solidFill>
            <a:ln w="12700">
              <a:solidFill>
                <a:schemeClr val="tx1"/>
              </a:solidFill>
              <a:round/>
              <a:headEnd type="none" w="sm" len="sm"/>
              <a:tailEnd type="none" w="sm" len="sm"/>
            </a:ln>
          </p:spPr>
          <p:txBody>
            <a:bodyPr wrap="none" lIns="0" tIns="0" rIns="0" bIns="0">
              <a:spAutoFit/>
            </a:bodyPr>
            <a:lstStyle/>
            <a:p>
              <a:pPr eaLnBrk="0" hangingPunct="0"/>
              <a:endParaRPr lang="es-ES" dirty="0"/>
            </a:p>
          </p:txBody>
        </p:sp>
        <p:sp>
          <p:nvSpPr>
            <p:cNvPr id="452" name="Oval 438"/>
            <p:cNvSpPr>
              <a:spLocks noChangeArrowheads="1"/>
            </p:cNvSpPr>
            <p:nvPr/>
          </p:nvSpPr>
          <p:spPr bwMode="auto">
            <a:xfrm>
              <a:off x="2212" y="3387"/>
              <a:ext cx="144" cy="144"/>
            </a:xfrm>
            <a:prstGeom prst="ellipse">
              <a:avLst/>
            </a:prstGeom>
            <a:solidFill>
              <a:srgbClr val="0000FF"/>
            </a:solidFill>
            <a:ln w="12700">
              <a:solidFill>
                <a:schemeClr val="tx1"/>
              </a:solidFill>
              <a:round/>
              <a:headEnd type="none" w="sm" len="sm"/>
              <a:tailEnd type="none" w="sm" len="sm"/>
            </a:ln>
          </p:spPr>
          <p:txBody>
            <a:bodyPr wrap="none" lIns="0" tIns="0" rIns="0" bIns="0">
              <a:spAutoFit/>
            </a:bodyPr>
            <a:lstStyle/>
            <a:p>
              <a:pPr eaLnBrk="0" hangingPunct="0"/>
              <a:endParaRPr lang="es-ES" dirty="0"/>
            </a:p>
          </p:txBody>
        </p:sp>
        <p:sp>
          <p:nvSpPr>
            <p:cNvPr id="453" name="Oval 439"/>
            <p:cNvSpPr>
              <a:spLocks noChangeArrowheads="1"/>
            </p:cNvSpPr>
            <p:nvPr/>
          </p:nvSpPr>
          <p:spPr bwMode="auto">
            <a:xfrm>
              <a:off x="2880" y="3395"/>
              <a:ext cx="144" cy="144"/>
            </a:xfrm>
            <a:prstGeom prst="ellipse">
              <a:avLst/>
            </a:prstGeom>
            <a:solidFill>
              <a:srgbClr val="0000FF"/>
            </a:solidFill>
            <a:ln w="12700">
              <a:solidFill>
                <a:schemeClr val="tx1"/>
              </a:solidFill>
              <a:round/>
              <a:headEnd type="none" w="sm" len="sm"/>
              <a:tailEnd type="none" w="sm" len="sm"/>
            </a:ln>
          </p:spPr>
          <p:txBody>
            <a:bodyPr wrap="none" lIns="0" tIns="0" rIns="0" bIns="0">
              <a:spAutoFit/>
            </a:bodyPr>
            <a:lstStyle/>
            <a:p>
              <a:pPr eaLnBrk="0" hangingPunct="0"/>
              <a:endParaRPr lang="es-ES" dirty="0"/>
            </a:p>
          </p:txBody>
        </p:sp>
        <p:sp>
          <p:nvSpPr>
            <p:cNvPr id="454" name="Freeform 440"/>
            <p:cNvSpPr>
              <a:spLocks/>
            </p:cNvSpPr>
            <p:nvPr/>
          </p:nvSpPr>
          <p:spPr bwMode="auto">
            <a:xfrm>
              <a:off x="1104" y="3032"/>
              <a:ext cx="168" cy="373"/>
            </a:xfrm>
            <a:custGeom>
              <a:avLst/>
              <a:gdLst>
                <a:gd name="T0" fmla="*/ 88 w 168"/>
                <a:gd name="T1" fmla="*/ 0 h 385"/>
                <a:gd name="T2" fmla="*/ 0 w 168"/>
                <a:gd name="T3" fmla="*/ 0 h 385"/>
                <a:gd name="T4" fmla="*/ 0 w 168"/>
                <a:gd name="T5" fmla="*/ 172 h 385"/>
                <a:gd name="T6" fmla="*/ 168 w 168"/>
                <a:gd name="T7" fmla="*/ 172 h 385"/>
                <a:gd name="T8" fmla="*/ 168 w 168"/>
                <a:gd name="T9" fmla="*/ 385 h 385"/>
                <a:gd name="T10" fmla="*/ 0 60000 65536"/>
                <a:gd name="T11" fmla="*/ 0 60000 65536"/>
                <a:gd name="T12" fmla="*/ 0 60000 65536"/>
                <a:gd name="T13" fmla="*/ 0 60000 65536"/>
                <a:gd name="T14" fmla="*/ 0 60000 65536"/>
                <a:gd name="T15" fmla="*/ 0 w 168"/>
                <a:gd name="T16" fmla="*/ 0 h 385"/>
                <a:gd name="T17" fmla="*/ 168 w 168"/>
                <a:gd name="T18" fmla="*/ 385 h 385"/>
              </a:gdLst>
              <a:ahLst/>
              <a:cxnLst>
                <a:cxn ang="T10">
                  <a:pos x="T0" y="T1"/>
                </a:cxn>
                <a:cxn ang="T11">
                  <a:pos x="T2" y="T3"/>
                </a:cxn>
                <a:cxn ang="T12">
                  <a:pos x="T4" y="T5"/>
                </a:cxn>
                <a:cxn ang="T13">
                  <a:pos x="T6" y="T7"/>
                </a:cxn>
                <a:cxn ang="T14">
                  <a:pos x="T8" y="T9"/>
                </a:cxn>
              </a:cxnLst>
              <a:rect l="T15" t="T16" r="T17" b="T18"/>
              <a:pathLst>
                <a:path w="168" h="385">
                  <a:moveTo>
                    <a:pt x="88" y="0"/>
                  </a:moveTo>
                  <a:lnTo>
                    <a:pt x="0" y="0"/>
                  </a:lnTo>
                  <a:lnTo>
                    <a:pt x="0" y="172"/>
                  </a:lnTo>
                  <a:lnTo>
                    <a:pt x="168" y="172"/>
                  </a:lnTo>
                  <a:lnTo>
                    <a:pt x="168" y="385"/>
                  </a:lnTo>
                </a:path>
              </a:pathLst>
            </a:custGeom>
            <a:noFill/>
            <a:ln w="25400" cap="flat" cmpd="sng">
              <a:solidFill>
                <a:srgbClr val="9900FF"/>
              </a:solidFill>
              <a:prstDash val="solid"/>
              <a:round/>
              <a:headEnd type="none" w="sm" len="sm"/>
              <a:tailEnd type="none" w="sm" len="sm"/>
            </a:ln>
          </p:spPr>
          <p:txBody>
            <a:bodyPr wrap="none" lIns="0" tIns="0" rIns="0" bIns="0">
              <a:spAutoFit/>
            </a:bodyPr>
            <a:lstStyle/>
            <a:p>
              <a:endParaRPr lang="es-ES" dirty="0"/>
            </a:p>
          </p:txBody>
        </p:sp>
        <p:sp>
          <p:nvSpPr>
            <p:cNvPr id="455" name="Freeform 441"/>
            <p:cNvSpPr>
              <a:spLocks/>
            </p:cNvSpPr>
            <p:nvPr/>
          </p:nvSpPr>
          <p:spPr bwMode="auto">
            <a:xfrm>
              <a:off x="2284" y="2309"/>
              <a:ext cx="173" cy="1081"/>
            </a:xfrm>
            <a:custGeom>
              <a:avLst/>
              <a:gdLst>
                <a:gd name="T0" fmla="*/ 0 w 168"/>
                <a:gd name="T1" fmla="*/ 1081 h 1081"/>
                <a:gd name="T2" fmla="*/ 2 w 168"/>
                <a:gd name="T3" fmla="*/ 717 h 1081"/>
                <a:gd name="T4" fmla="*/ 168 w 168"/>
                <a:gd name="T5" fmla="*/ 717 h 1081"/>
                <a:gd name="T6" fmla="*/ 168 w 168"/>
                <a:gd name="T7" fmla="*/ 0 h 1081"/>
                <a:gd name="T8" fmla="*/ 0 60000 65536"/>
                <a:gd name="T9" fmla="*/ 0 60000 65536"/>
                <a:gd name="T10" fmla="*/ 0 60000 65536"/>
                <a:gd name="T11" fmla="*/ 0 60000 65536"/>
                <a:gd name="T12" fmla="*/ 0 w 168"/>
                <a:gd name="T13" fmla="*/ 0 h 1081"/>
                <a:gd name="T14" fmla="*/ 168 w 168"/>
                <a:gd name="T15" fmla="*/ 1081 h 1081"/>
              </a:gdLst>
              <a:ahLst/>
              <a:cxnLst>
                <a:cxn ang="T8">
                  <a:pos x="T0" y="T1"/>
                </a:cxn>
                <a:cxn ang="T9">
                  <a:pos x="T2" y="T3"/>
                </a:cxn>
                <a:cxn ang="T10">
                  <a:pos x="T4" y="T5"/>
                </a:cxn>
                <a:cxn ang="T11">
                  <a:pos x="T6" y="T7"/>
                </a:cxn>
              </a:cxnLst>
              <a:rect l="T12" t="T13" r="T14" b="T15"/>
              <a:pathLst>
                <a:path w="168" h="1081">
                  <a:moveTo>
                    <a:pt x="0" y="1081"/>
                  </a:moveTo>
                  <a:lnTo>
                    <a:pt x="2" y="717"/>
                  </a:lnTo>
                  <a:lnTo>
                    <a:pt x="168" y="717"/>
                  </a:lnTo>
                  <a:lnTo>
                    <a:pt x="168" y="0"/>
                  </a:lnTo>
                </a:path>
              </a:pathLst>
            </a:custGeom>
            <a:noFill/>
            <a:ln w="2540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456" name="Freeform 442"/>
            <p:cNvSpPr>
              <a:spLocks/>
            </p:cNvSpPr>
            <p:nvPr/>
          </p:nvSpPr>
          <p:spPr bwMode="auto">
            <a:xfrm>
              <a:off x="2785" y="2304"/>
              <a:ext cx="170" cy="1095"/>
            </a:xfrm>
            <a:custGeom>
              <a:avLst/>
              <a:gdLst>
                <a:gd name="T0" fmla="*/ 165 w 165"/>
                <a:gd name="T1" fmla="*/ 1095 h 1095"/>
                <a:gd name="T2" fmla="*/ 165 w 165"/>
                <a:gd name="T3" fmla="*/ 722 h 1095"/>
                <a:gd name="T4" fmla="*/ 0 w 165"/>
                <a:gd name="T5" fmla="*/ 722 h 1095"/>
                <a:gd name="T6" fmla="*/ 0 w 165"/>
                <a:gd name="T7" fmla="*/ 0 h 1095"/>
                <a:gd name="T8" fmla="*/ 0 60000 65536"/>
                <a:gd name="T9" fmla="*/ 0 60000 65536"/>
                <a:gd name="T10" fmla="*/ 0 60000 65536"/>
                <a:gd name="T11" fmla="*/ 0 60000 65536"/>
                <a:gd name="T12" fmla="*/ 0 w 165"/>
                <a:gd name="T13" fmla="*/ 0 h 1095"/>
                <a:gd name="T14" fmla="*/ 165 w 165"/>
                <a:gd name="T15" fmla="*/ 1095 h 1095"/>
              </a:gdLst>
              <a:ahLst/>
              <a:cxnLst>
                <a:cxn ang="T8">
                  <a:pos x="T0" y="T1"/>
                </a:cxn>
                <a:cxn ang="T9">
                  <a:pos x="T2" y="T3"/>
                </a:cxn>
                <a:cxn ang="T10">
                  <a:pos x="T4" y="T5"/>
                </a:cxn>
                <a:cxn ang="T11">
                  <a:pos x="T6" y="T7"/>
                </a:cxn>
              </a:cxnLst>
              <a:rect l="T12" t="T13" r="T14" b="T15"/>
              <a:pathLst>
                <a:path w="165" h="1095">
                  <a:moveTo>
                    <a:pt x="165" y="1095"/>
                  </a:moveTo>
                  <a:lnTo>
                    <a:pt x="165" y="722"/>
                  </a:lnTo>
                  <a:lnTo>
                    <a:pt x="0" y="722"/>
                  </a:lnTo>
                  <a:lnTo>
                    <a:pt x="0" y="0"/>
                  </a:lnTo>
                </a:path>
              </a:pathLst>
            </a:custGeom>
            <a:noFill/>
            <a:ln w="2540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457" name="Freeform 443"/>
            <p:cNvSpPr>
              <a:spLocks/>
            </p:cNvSpPr>
            <p:nvPr/>
          </p:nvSpPr>
          <p:spPr bwMode="auto">
            <a:xfrm>
              <a:off x="1032" y="2303"/>
              <a:ext cx="756" cy="103"/>
            </a:xfrm>
            <a:custGeom>
              <a:avLst/>
              <a:gdLst>
                <a:gd name="T0" fmla="*/ 0 w 1095"/>
                <a:gd name="T1" fmla="*/ 211 h 211"/>
                <a:gd name="T2" fmla="*/ 1095 w 1095"/>
                <a:gd name="T3" fmla="*/ 211 h 211"/>
                <a:gd name="T4" fmla="*/ 1095 w 1095"/>
                <a:gd name="T5" fmla="*/ 0 h 211"/>
                <a:gd name="T6" fmla="*/ 0 60000 65536"/>
                <a:gd name="T7" fmla="*/ 0 60000 65536"/>
                <a:gd name="T8" fmla="*/ 0 60000 65536"/>
                <a:gd name="T9" fmla="*/ 0 w 1095"/>
                <a:gd name="T10" fmla="*/ 0 h 211"/>
                <a:gd name="T11" fmla="*/ 1095 w 1095"/>
                <a:gd name="T12" fmla="*/ 211 h 211"/>
              </a:gdLst>
              <a:ahLst/>
              <a:cxnLst>
                <a:cxn ang="T6">
                  <a:pos x="T0" y="T1"/>
                </a:cxn>
                <a:cxn ang="T7">
                  <a:pos x="T2" y="T3"/>
                </a:cxn>
                <a:cxn ang="T8">
                  <a:pos x="T4" y="T5"/>
                </a:cxn>
              </a:cxnLst>
              <a:rect l="T9" t="T10" r="T11" b="T12"/>
              <a:pathLst>
                <a:path w="1095" h="211">
                  <a:moveTo>
                    <a:pt x="0" y="211"/>
                  </a:moveTo>
                  <a:lnTo>
                    <a:pt x="1095" y="211"/>
                  </a:lnTo>
                  <a:lnTo>
                    <a:pt x="1095" y="0"/>
                  </a:lnTo>
                </a:path>
              </a:pathLst>
            </a:custGeom>
            <a:noFill/>
            <a:ln w="2540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458" name="Freeform 444"/>
            <p:cNvSpPr>
              <a:spLocks/>
            </p:cNvSpPr>
            <p:nvPr/>
          </p:nvSpPr>
          <p:spPr bwMode="auto">
            <a:xfrm>
              <a:off x="1555" y="2309"/>
              <a:ext cx="565" cy="717"/>
            </a:xfrm>
            <a:custGeom>
              <a:avLst/>
              <a:gdLst>
                <a:gd name="T0" fmla="*/ 0 w 918"/>
                <a:gd name="T1" fmla="*/ 706 h 707"/>
                <a:gd name="T2" fmla="*/ 918 w 918"/>
                <a:gd name="T3" fmla="*/ 707 h 707"/>
                <a:gd name="T4" fmla="*/ 918 w 918"/>
                <a:gd name="T5" fmla="*/ 0 h 707"/>
                <a:gd name="T6" fmla="*/ 0 60000 65536"/>
                <a:gd name="T7" fmla="*/ 0 60000 65536"/>
                <a:gd name="T8" fmla="*/ 0 60000 65536"/>
                <a:gd name="T9" fmla="*/ 0 w 918"/>
                <a:gd name="T10" fmla="*/ 0 h 707"/>
                <a:gd name="T11" fmla="*/ 918 w 918"/>
                <a:gd name="T12" fmla="*/ 707 h 707"/>
              </a:gdLst>
              <a:ahLst/>
              <a:cxnLst>
                <a:cxn ang="T6">
                  <a:pos x="T0" y="T1"/>
                </a:cxn>
                <a:cxn ang="T7">
                  <a:pos x="T2" y="T3"/>
                </a:cxn>
                <a:cxn ang="T8">
                  <a:pos x="T4" y="T5"/>
                </a:cxn>
              </a:cxnLst>
              <a:rect l="T9" t="T10" r="T11" b="T12"/>
              <a:pathLst>
                <a:path w="918" h="707">
                  <a:moveTo>
                    <a:pt x="0" y="706"/>
                  </a:moveTo>
                  <a:lnTo>
                    <a:pt x="918" y="707"/>
                  </a:lnTo>
                  <a:lnTo>
                    <a:pt x="918" y="0"/>
                  </a:lnTo>
                </a:path>
              </a:pathLst>
            </a:custGeom>
            <a:noFill/>
            <a:ln w="25400" cap="rnd" cmpd="sng">
              <a:solidFill>
                <a:srgbClr val="0000FF"/>
              </a:solidFill>
              <a:prstDash val="solid"/>
              <a:round/>
              <a:headEnd type="none" w="sm" len="sm"/>
              <a:tailEnd type="none" w="sm" len="sm"/>
            </a:ln>
          </p:spPr>
          <p:txBody>
            <a:bodyPr wrap="none" lIns="0" tIns="0" rIns="0" bIns="0">
              <a:spAutoFit/>
            </a:bodyPr>
            <a:lstStyle/>
            <a:p>
              <a:endParaRPr lang="es-ES" dirty="0"/>
            </a:p>
          </p:txBody>
        </p:sp>
        <p:grpSp>
          <p:nvGrpSpPr>
            <p:cNvPr id="459" name="Group 445"/>
            <p:cNvGrpSpPr>
              <a:grpSpLocks/>
            </p:cNvGrpSpPr>
            <p:nvPr/>
          </p:nvGrpSpPr>
          <p:grpSpPr bwMode="auto">
            <a:xfrm>
              <a:off x="3544" y="2398"/>
              <a:ext cx="188" cy="855"/>
              <a:chOff x="3539" y="2404"/>
              <a:chExt cx="188" cy="855"/>
            </a:xfrm>
          </p:grpSpPr>
          <p:grpSp>
            <p:nvGrpSpPr>
              <p:cNvPr id="496" name="Group 446"/>
              <p:cNvGrpSpPr>
                <a:grpSpLocks/>
              </p:cNvGrpSpPr>
              <p:nvPr/>
            </p:nvGrpSpPr>
            <p:grpSpPr bwMode="auto">
              <a:xfrm>
                <a:off x="3543" y="2404"/>
                <a:ext cx="184" cy="221"/>
                <a:chOff x="3543" y="2352"/>
                <a:chExt cx="184" cy="221"/>
              </a:xfrm>
            </p:grpSpPr>
            <p:sp>
              <p:nvSpPr>
                <p:cNvPr id="512" name="Rectangle 447"/>
                <p:cNvSpPr>
                  <a:spLocks noChangeArrowheads="1"/>
                </p:cNvSpPr>
                <p:nvPr/>
              </p:nvSpPr>
              <p:spPr bwMode="auto">
                <a:xfrm>
                  <a:off x="3543" y="2379"/>
                  <a:ext cx="182" cy="181"/>
                </a:xfrm>
                <a:prstGeom prst="rect">
                  <a:avLst/>
                </a:prstGeom>
                <a:solidFill>
                  <a:srgbClr val="FFE173"/>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513" name="Line 448"/>
                <p:cNvSpPr>
                  <a:spLocks noChangeShapeType="1"/>
                </p:cNvSpPr>
                <p:nvPr/>
              </p:nvSpPr>
              <p:spPr bwMode="auto">
                <a:xfrm flipV="1">
                  <a:off x="3547" y="2384"/>
                  <a:ext cx="171" cy="17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514" name="Rectangle 449"/>
                <p:cNvSpPr>
                  <a:spLocks noChangeArrowheads="1"/>
                </p:cNvSpPr>
                <p:nvPr/>
              </p:nvSpPr>
              <p:spPr bwMode="auto">
                <a:xfrm>
                  <a:off x="3551" y="2352"/>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515" name="Rectangle 450"/>
                <p:cNvSpPr>
                  <a:spLocks noChangeArrowheads="1"/>
                </p:cNvSpPr>
                <p:nvPr/>
              </p:nvSpPr>
              <p:spPr bwMode="auto">
                <a:xfrm>
                  <a:off x="3640" y="2429"/>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chemeClr val="hlink"/>
                      </a:solidFill>
                      <a:latin typeface="Arial" charset="0"/>
                    </a:rPr>
                    <a:t>U</a:t>
                  </a:r>
                </a:p>
              </p:txBody>
            </p:sp>
          </p:grpSp>
          <p:grpSp>
            <p:nvGrpSpPr>
              <p:cNvPr id="497" name="Group 451"/>
              <p:cNvGrpSpPr>
                <a:grpSpLocks/>
              </p:cNvGrpSpPr>
              <p:nvPr/>
            </p:nvGrpSpPr>
            <p:grpSpPr bwMode="auto">
              <a:xfrm>
                <a:off x="3540" y="2613"/>
                <a:ext cx="184" cy="221"/>
                <a:chOff x="3540" y="2561"/>
                <a:chExt cx="184" cy="221"/>
              </a:xfrm>
            </p:grpSpPr>
            <p:sp>
              <p:nvSpPr>
                <p:cNvPr id="508" name="Rectangle 452"/>
                <p:cNvSpPr>
                  <a:spLocks noChangeArrowheads="1"/>
                </p:cNvSpPr>
                <p:nvPr/>
              </p:nvSpPr>
              <p:spPr bwMode="auto">
                <a:xfrm>
                  <a:off x="3540" y="2588"/>
                  <a:ext cx="182" cy="181"/>
                </a:xfrm>
                <a:prstGeom prst="rect">
                  <a:avLst/>
                </a:prstGeom>
                <a:solidFill>
                  <a:srgbClr val="FFE173"/>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509" name="Line 453"/>
                <p:cNvSpPr>
                  <a:spLocks noChangeShapeType="1"/>
                </p:cNvSpPr>
                <p:nvPr/>
              </p:nvSpPr>
              <p:spPr bwMode="auto">
                <a:xfrm flipV="1">
                  <a:off x="3544" y="2593"/>
                  <a:ext cx="171" cy="17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510" name="Rectangle 454"/>
                <p:cNvSpPr>
                  <a:spLocks noChangeArrowheads="1"/>
                </p:cNvSpPr>
                <p:nvPr/>
              </p:nvSpPr>
              <p:spPr bwMode="auto">
                <a:xfrm>
                  <a:off x="3548" y="2561"/>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511" name="Rectangle 455"/>
                <p:cNvSpPr>
                  <a:spLocks noChangeArrowheads="1"/>
                </p:cNvSpPr>
                <p:nvPr/>
              </p:nvSpPr>
              <p:spPr bwMode="auto">
                <a:xfrm>
                  <a:off x="3637" y="2638"/>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chemeClr val="hlink"/>
                      </a:solidFill>
                      <a:latin typeface="Arial" charset="0"/>
                    </a:rPr>
                    <a:t>U</a:t>
                  </a:r>
                </a:p>
              </p:txBody>
            </p:sp>
          </p:grpSp>
          <p:grpSp>
            <p:nvGrpSpPr>
              <p:cNvPr id="498" name="Group 456"/>
              <p:cNvGrpSpPr>
                <a:grpSpLocks/>
              </p:cNvGrpSpPr>
              <p:nvPr/>
            </p:nvGrpSpPr>
            <p:grpSpPr bwMode="auto">
              <a:xfrm>
                <a:off x="3539" y="2825"/>
                <a:ext cx="184" cy="221"/>
                <a:chOff x="3539" y="2773"/>
                <a:chExt cx="184" cy="221"/>
              </a:xfrm>
            </p:grpSpPr>
            <p:sp>
              <p:nvSpPr>
                <p:cNvPr id="504" name="Rectangle 457"/>
                <p:cNvSpPr>
                  <a:spLocks noChangeArrowheads="1"/>
                </p:cNvSpPr>
                <p:nvPr/>
              </p:nvSpPr>
              <p:spPr bwMode="auto">
                <a:xfrm>
                  <a:off x="3539" y="2800"/>
                  <a:ext cx="182" cy="181"/>
                </a:xfrm>
                <a:prstGeom prst="rect">
                  <a:avLst/>
                </a:prstGeom>
                <a:solidFill>
                  <a:srgbClr val="FFE173"/>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505" name="Line 458"/>
                <p:cNvSpPr>
                  <a:spLocks noChangeShapeType="1"/>
                </p:cNvSpPr>
                <p:nvPr/>
              </p:nvSpPr>
              <p:spPr bwMode="auto">
                <a:xfrm flipV="1">
                  <a:off x="3543" y="2805"/>
                  <a:ext cx="171" cy="17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506" name="Rectangle 459"/>
                <p:cNvSpPr>
                  <a:spLocks noChangeArrowheads="1"/>
                </p:cNvSpPr>
                <p:nvPr/>
              </p:nvSpPr>
              <p:spPr bwMode="auto">
                <a:xfrm>
                  <a:off x="3547" y="2773"/>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507" name="Rectangle 460"/>
                <p:cNvSpPr>
                  <a:spLocks noChangeArrowheads="1"/>
                </p:cNvSpPr>
                <p:nvPr/>
              </p:nvSpPr>
              <p:spPr bwMode="auto">
                <a:xfrm>
                  <a:off x="3636" y="2850"/>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chemeClr val="hlink"/>
                      </a:solidFill>
                      <a:latin typeface="Arial" charset="0"/>
                    </a:rPr>
                    <a:t>U</a:t>
                  </a:r>
                </a:p>
              </p:txBody>
            </p:sp>
          </p:grpSp>
          <p:grpSp>
            <p:nvGrpSpPr>
              <p:cNvPr id="499" name="Group 461"/>
              <p:cNvGrpSpPr>
                <a:grpSpLocks/>
              </p:cNvGrpSpPr>
              <p:nvPr/>
            </p:nvGrpSpPr>
            <p:grpSpPr bwMode="auto">
              <a:xfrm>
                <a:off x="3540" y="3038"/>
                <a:ext cx="184" cy="221"/>
                <a:chOff x="3540" y="2986"/>
                <a:chExt cx="184" cy="221"/>
              </a:xfrm>
            </p:grpSpPr>
            <p:sp>
              <p:nvSpPr>
                <p:cNvPr id="500" name="Rectangle 462"/>
                <p:cNvSpPr>
                  <a:spLocks noChangeArrowheads="1"/>
                </p:cNvSpPr>
                <p:nvPr/>
              </p:nvSpPr>
              <p:spPr bwMode="auto">
                <a:xfrm>
                  <a:off x="3540" y="3013"/>
                  <a:ext cx="182" cy="181"/>
                </a:xfrm>
                <a:prstGeom prst="rect">
                  <a:avLst/>
                </a:prstGeom>
                <a:solidFill>
                  <a:srgbClr val="FFE173"/>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501" name="Line 463"/>
                <p:cNvSpPr>
                  <a:spLocks noChangeShapeType="1"/>
                </p:cNvSpPr>
                <p:nvPr/>
              </p:nvSpPr>
              <p:spPr bwMode="auto">
                <a:xfrm flipV="1">
                  <a:off x="3544" y="3018"/>
                  <a:ext cx="171" cy="17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502" name="Rectangle 464"/>
                <p:cNvSpPr>
                  <a:spLocks noChangeArrowheads="1"/>
                </p:cNvSpPr>
                <p:nvPr/>
              </p:nvSpPr>
              <p:spPr bwMode="auto">
                <a:xfrm>
                  <a:off x="3548" y="2986"/>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503" name="Rectangle 465"/>
                <p:cNvSpPr>
                  <a:spLocks noChangeArrowheads="1"/>
                </p:cNvSpPr>
                <p:nvPr/>
              </p:nvSpPr>
              <p:spPr bwMode="auto">
                <a:xfrm>
                  <a:off x="3637" y="3063"/>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chemeClr val="hlink"/>
                      </a:solidFill>
                      <a:latin typeface="Arial" charset="0"/>
                    </a:rPr>
                    <a:t>U</a:t>
                  </a:r>
                </a:p>
              </p:txBody>
            </p:sp>
          </p:grpSp>
        </p:grpSp>
        <p:grpSp>
          <p:nvGrpSpPr>
            <p:cNvPr id="460" name="Group 466"/>
            <p:cNvGrpSpPr>
              <a:grpSpLocks/>
            </p:cNvGrpSpPr>
            <p:nvPr/>
          </p:nvGrpSpPr>
          <p:grpSpPr bwMode="auto">
            <a:xfrm>
              <a:off x="5066" y="2180"/>
              <a:ext cx="604" cy="777"/>
              <a:chOff x="5159" y="2282"/>
              <a:chExt cx="604" cy="777"/>
            </a:xfrm>
          </p:grpSpPr>
          <p:sp>
            <p:nvSpPr>
              <p:cNvPr id="494" name="Freeform 467"/>
              <p:cNvSpPr>
                <a:spLocks/>
              </p:cNvSpPr>
              <p:nvPr/>
            </p:nvSpPr>
            <p:spPr bwMode="auto">
              <a:xfrm>
                <a:off x="5159" y="2282"/>
                <a:ext cx="604" cy="582"/>
              </a:xfrm>
              <a:custGeom>
                <a:avLst/>
                <a:gdLst>
                  <a:gd name="T0" fmla="*/ 0 w 604"/>
                  <a:gd name="T1" fmla="*/ 0 h 582"/>
                  <a:gd name="T2" fmla="*/ 0 w 604"/>
                  <a:gd name="T3" fmla="*/ 581 h 582"/>
                  <a:gd name="T4" fmla="*/ 603 w 604"/>
                  <a:gd name="T5" fmla="*/ 581 h 582"/>
                  <a:gd name="T6" fmla="*/ 603 w 604"/>
                  <a:gd name="T7" fmla="*/ 429 h 582"/>
                  <a:gd name="T8" fmla="*/ 0 60000 65536"/>
                  <a:gd name="T9" fmla="*/ 0 60000 65536"/>
                  <a:gd name="T10" fmla="*/ 0 60000 65536"/>
                  <a:gd name="T11" fmla="*/ 0 60000 65536"/>
                  <a:gd name="T12" fmla="*/ 0 w 604"/>
                  <a:gd name="T13" fmla="*/ 0 h 582"/>
                  <a:gd name="T14" fmla="*/ 604 w 604"/>
                  <a:gd name="T15" fmla="*/ 582 h 582"/>
                </a:gdLst>
                <a:ahLst/>
                <a:cxnLst>
                  <a:cxn ang="T8">
                    <a:pos x="T0" y="T1"/>
                  </a:cxn>
                  <a:cxn ang="T9">
                    <a:pos x="T2" y="T3"/>
                  </a:cxn>
                  <a:cxn ang="T10">
                    <a:pos x="T4" y="T5"/>
                  </a:cxn>
                  <a:cxn ang="T11">
                    <a:pos x="T6" y="T7"/>
                  </a:cxn>
                </a:cxnLst>
                <a:rect l="T12" t="T13" r="T14" b="T15"/>
                <a:pathLst>
                  <a:path w="604" h="582">
                    <a:moveTo>
                      <a:pt x="0" y="0"/>
                    </a:moveTo>
                    <a:lnTo>
                      <a:pt x="0" y="581"/>
                    </a:lnTo>
                    <a:lnTo>
                      <a:pt x="603" y="581"/>
                    </a:lnTo>
                    <a:lnTo>
                      <a:pt x="603" y="429"/>
                    </a:lnTo>
                  </a:path>
                </a:pathLst>
              </a:custGeom>
              <a:noFill/>
              <a:ln w="2540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495" name="Line 468"/>
              <p:cNvSpPr>
                <a:spLocks noChangeShapeType="1"/>
              </p:cNvSpPr>
              <p:nvPr/>
            </p:nvSpPr>
            <p:spPr bwMode="auto">
              <a:xfrm>
                <a:off x="5460" y="2859"/>
                <a:ext cx="0" cy="200"/>
              </a:xfrm>
              <a:prstGeom prst="line">
                <a:avLst/>
              </a:prstGeom>
              <a:noFill/>
              <a:ln w="25400">
                <a:solidFill>
                  <a:srgbClr val="0000FF"/>
                </a:solidFill>
                <a:round/>
                <a:headEnd type="none" w="sm" len="sm"/>
                <a:tailEnd type="none" w="sm" len="sm"/>
              </a:ln>
            </p:spPr>
            <p:txBody>
              <a:bodyPr wrap="none" lIns="0" tIns="0" rIns="0" bIns="0">
                <a:spAutoFit/>
              </a:bodyPr>
              <a:lstStyle/>
              <a:p>
                <a:endParaRPr lang="es-ES" dirty="0"/>
              </a:p>
            </p:txBody>
          </p:sp>
        </p:grpSp>
        <p:sp>
          <p:nvSpPr>
            <p:cNvPr id="461" name="Rectangle 469"/>
            <p:cNvSpPr>
              <a:spLocks noChangeArrowheads="1"/>
            </p:cNvSpPr>
            <p:nvPr/>
          </p:nvSpPr>
          <p:spPr bwMode="auto">
            <a:xfrm>
              <a:off x="2936" y="859"/>
              <a:ext cx="2948" cy="172"/>
            </a:xfrm>
            <a:prstGeom prst="rect">
              <a:avLst/>
            </a:prstGeom>
            <a:solidFill>
              <a:srgbClr val="FFFF99"/>
            </a:solidFill>
            <a:ln w="9525">
              <a:noFill/>
              <a:miter lim="800000"/>
              <a:headEnd/>
              <a:tailEnd/>
            </a:ln>
          </p:spPr>
          <p:txBody>
            <a:bodyPr wrap="none" lIns="0" tIns="0" rIns="0" bIns="0">
              <a:spAutoFit/>
            </a:bodyPr>
            <a:lstStyle/>
            <a:p>
              <a:pPr marL="257175" indent="-257175" defTabSz="801688" eaLnBrk="0" hangingPunct="0">
                <a:buClr>
                  <a:schemeClr val="hlink"/>
                </a:buClr>
                <a:buSzPct val="120000"/>
                <a:buFont typeface="Symbol" pitchFamily="18" charset="2"/>
                <a:buChar char="·"/>
              </a:pPr>
              <a:r>
                <a:rPr lang="en-US" sz="1600" b="0" dirty="0">
                  <a:latin typeface="Arial" charset="0"/>
                </a:rPr>
                <a:t>Control de la presión en las ruedas activa</a:t>
              </a:r>
              <a:endParaRPr lang="en-US" sz="1800" b="0" dirty="0">
                <a:latin typeface="Arial" charset="0"/>
              </a:endParaRPr>
            </a:p>
          </p:txBody>
        </p:sp>
        <p:grpSp>
          <p:nvGrpSpPr>
            <p:cNvPr id="462" name="Group 470"/>
            <p:cNvGrpSpPr>
              <a:grpSpLocks/>
            </p:cNvGrpSpPr>
            <p:nvPr/>
          </p:nvGrpSpPr>
          <p:grpSpPr bwMode="auto">
            <a:xfrm>
              <a:off x="1699" y="2123"/>
              <a:ext cx="1176" cy="197"/>
              <a:chOff x="1699" y="2123"/>
              <a:chExt cx="1176" cy="197"/>
            </a:xfrm>
          </p:grpSpPr>
          <p:grpSp>
            <p:nvGrpSpPr>
              <p:cNvPr id="478" name="Group 471"/>
              <p:cNvGrpSpPr>
                <a:grpSpLocks/>
              </p:cNvGrpSpPr>
              <p:nvPr/>
            </p:nvGrpSpPr>
            <p:grpSpPr bwMode="auto">
              <a:xfrm>
                <a:off x="1699" y="2123"/>
                <a:ext cx="182" cy="191"/>
                <a:chOff x="1699" y="2123"/>
                <a:chExt cx="182" cy="191"/>
              </a:xfrm>
            </p:grpSpPr>
            <p:sp>
              <p:nvSpPr>
                <p:cNvPr id="491" name="Rectangle 472"/>
                <p:cNvSpPr>
                  <a:spLocks noChangeArrowheads="1"/>
                </p:cNvSpPr>
                <p:nvPr/>
              </p:nvSpPr>
              <p:spPr bwMode="auto">
                <a:xfrm>
                  <a:off x="1699" y="2123"/>
                  <a:ext cx="182" cy="181"/>
                </a:xfrm>
                <a:prstGeom prst="rect">
                  <a:avLst/>
                </a:prstGeom>
                <a:solidFill>
                  <a:schemeClr val="bg1"/>
                </a:solidFill>
                <a:ln w="9525">
                  <a:solidFill>
                    <a:schemeClr val="hlink"/>
                  </a:solidFill>
                  <a:miter lim="800000"/>
                  <a:headEnd/>
                  <a:tailEnd/>
                </a:ln>
              </p:spPr>
              <p:txBody>
                <a:bodyPr wrap="none" lIns="0" tIns="0" rIns="0" bIns="0">
                  <a:spAutoFit/>
                </a:bodyPr>
                <a:lstStyle/>
                <a:p>
                  <a:pPr eaLnBrk="0" hangingPunct="0"/>
                  <a:endParaRPr lang="es-ES" dirty="0"/>
                </a:p>
              </p:txBody>
            </p:sp>
            <p:sp>
              <p:nvSpPr>
                <p:cNvPr id="492" name="Rectangle 473"/>
                <p:cNvSpPr>
                  <a:spLocks noChangeArrowheads="1"/>
                </p:cNvSpPr>
                <p:nvPr/>
              </p:nvSpPr>
              <p:spPr bwMode="auto">
                <a:xfrm>
                  <a:off x="1755" y="2160"/>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493" name="Freeform 474"/>
                <p:cNvSpPr>
                  <a:spLocks/>
                </p:cNvSpPr>
                <p:nvPr/>
              </p:nvSpPr>
              <p:spPr bwMode="auto">
                <a:xfrm>
                  <a:off x="1700" y="2129"/>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chemeClr val="hlink"/>
                  </a:solidFill>
                  <a:prstDash val="solid"/>
                  <a:round/>
                  <a:headEnd type="none" w="sm" len="sm"/>
                  <a:tailEnd type="none" w="sm" len="sm"/>
                </a:ln>
              </p:spPr>
              <p:txBody>
                <a:bodyPr wrap="none" lIns="0" tIns="0" rIns="0" bIns="0">
                  <a:spAutoFit/>
                </a:bodyPr>
                <a:lstStyle/>
                <a:p>
                  <a:endParaRPr lang="es-ES" dirty="0"/>
                </a:p>
              </p:txBody>
            </p:sp>
          </p:grpSp>
          <p:grpSp>
            <p:nvGrpSpPr>
              <p:cNvPr id="479" name="Group 475"/>
              <p:cNvGrpSpPr>
                <a:grpSpLocks/>
              </p:cNvGrpSpPr>
              <p:nvPr/>
            </p:nvGrpSpPr>
            <p:grpSpPr bwMode="auto">
              <a:xfrm>
                <a:off x="2039" y="2125"/>
                <a:ext cx="182" cy="191"/>
                <a:chOff x="1699" y="2123"/>
                <a:chExt cx="182" cy="191"/>
              </a:xfrm>
            </p:grpSpPr>
            <p:sp>
              <p:nvSpPr>
                <p:cNvPr id="488" name="Rectangle 476"/>
                <p:cNvSpPr>
                  <a:spLocks noChangeArrowheads="1"/>
                </p:cNvSpPr>
                <p:nvPr/>
              </p:nvSpPr>
              <p:spPr bwMode="auto">
                <a:xfrm>
                  <a:off x="1699" y="2123"/>
                  <a:ext cx="182" cy="181"/>
                </a:xfrm>
                <a:prstGeom prst="rect">
                  <a:avLst/>
                </a:prstGeom>
                <a:solidFill>
                  <a:schemeClr val="bg1"/>
                </a:solidFill>
                <a:ln w="9525">
                  <a:solidFill>
                    <a:schemeClr val="hlink"/>
                  </a:solidFill>
                  <a:miter lim="800000"/>
                  <a:headEnd/>
                  <a:tailEnd/>
                </a:ln>
              </p:spPr>
              <p:txBody>
                <a:bodyPr wrap="none" lIns="0" tIns="0" rIns="0" bIns="0">
                  <a:spAutoFit/>
                </a:bodyPr>
                <a:lstStyle/>
                <a:p>
                  <a:pPr eaLnBrk="0" hangingPunct="0"/>
                  <a:endParaRPr lang="es-ES" dirty="0"/>
                </a:p>
              </p:txBody>
            </p:sp>
            <p:sp>
              <p:nvSpPr>
                <p:cNvPr id="489" name="Rectangle 477"/>
                <p:cNvSpPr>
                  <a:spLocks noChangeArrowheads="1"/>
                </p:cNvSpPr>
                <p:nvPr/>
              </p:nvSpPr>
              <p:spPr bwMode="auto">
                <a:xfrm>
                  <a:off x="1755" y="2160"/>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490" name="Freeform 478"/>
                <p:cNvSpPr>
                  <a:spLocks/>
                </p:cNvSpPr>
                <p:nvPr/>
              </p:nvSpPr>
              <p:spPr bwMode="auto">
                <a:xfrm>
                  <a:off x="1700" y="2129"/>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chemeClr val="hlink"/>
                  </a:solidFill>
                  <a:prstDash val="solid"/>
                  <a:round/>
                  <a:headEnd type="none" w="sm" len="sm"/>
                  <a:tailEnd type="none" w="sm" len="sm"/>
                </a:ln>
              </p:spPr>
              <p:txBody>
                <a:bodyPr wrap="none" lIns="0" tIns="0" rIns="0" bIns="0">
                  <a:spAutoFit/>
                </a:bodyPr>
                <a:lstStyle/>
                <a:p>
                  <a:endParaRPr lang="es-ES" dirty="0"/>
                </a:p>
              </p:txBody>
            </p:sp>
          </p:grpSp>
          <p:grpSp>
            <p:nvGrpSpPr>
              <p:cNvPr id="480" name="Group 479"/>
              <p:cNvGrpSpPr>
                <a:grpSpLocks/>
              </p:cNvGrpSpPr>
              <p:nvPr/>
            </p:nvGrpSpPr>
            <p:grpSpPr bwMode="auto">
              <a:xfrm>
                <a:off x="2367" y="2129"/>
                <a:ext cx="182" cy="191"/>
                <a:chOff x="1699" y="2123"/>
                <a:chExt cx="182" cy="191"/>
              </a:xfrm>
            </p:grpSpPr>
            <p:sp>
              <p:nvSpPr>
                <p:cNvPr id="485" name="Rectangle 480"/>
                <p:cNvSpPr>
                  <a:spLocks noChangeArrowheads="1"/>
                </p:cNvSpPr>
                <p:nvPr/>
              </p:nvSpPr>
              <p:spPr bwMode="auto">
                <a:xfrm>
                  <a:off x="1699" y="2123"/>
                  <a:ext cx="182" cy="181"/>
                </a:xfrm>
                <a:prstGeom prst="rect">
                  <a:avLst/>
                </a:prstGeom>
                <a:solidFill>
                  <a:schemeClr val="bg1"/>
                </a:solidFill>
                <a:ln w="9525">
                  <a:solidFill>
                    <a:schemeClr val="hlink"/>
                  </a:solidFill>
                  <a:miter lim="800000"/>
                  <a:headEnd/>
                  <a:tailEnd/>
                </a:ln>
              </p:spPr>
              <p:txBody>
                <a:bodyPr wrap="none" lIns="0" tIns="0" rIns="0" bIns="0">
                  <a:spAutoFit/>
                </a:bodyPr>
                <a:lstStyle/>
                <a:p>
                  <a:pPr eaLnBrk="0" hangingPunct="0"/>
                  <a:endParaRPr lang="es-ES" dirty="0"/>
                </a:p>
              </p:txBody>
            </p:sp>
            <p:sp>
              <p:nvSpPr>
                <p:cNvPr id="486" name="Rectangle 481"/>
                <p:cNvSpPr>
                  <a:spLocks noChangeArrowheads="1"/>
                </p:cNvSpPr>
                <p:nvPr/>
              </p:nvSpPr>
              <p:spPr bwMode="auto">
                <a:xfrm>
                  <a:off x="1755" y="2160"/>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487" name="Freeform 482"/>
                <p:cNvSpPr>
                  <a:spLocks/>
                </p:cNvSpPr>
                <p:nvPr/>
              </p:nvSpPr>
              <p:spPr bwMode="auto">
                <a:xfrm>
                  <a:off x="1700" y="2129"/>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chemeClr val="hlink"/>
                  </a:solidFill>
                  <a:prstDash val="solid"/>
                  <a:round/>
                  <a:headEnd type="none" w="sm" len="sm"/>
                  <a:tailEnd type="none" w="sm" len="sm"/>
                </a:ln>
              </p:spPr>
              <p:txBody>
                <a:bodyPr wrap="none" lIns="0" tIns="0" rIns="0" bIns="0">
                  <a:spAutoFit/>
                </a:bodyPr>
                <a:lstStyle/>
                <a:p>
                  <a:endParaRPr lang="es-ES" dirty="0"/>
                </a:p>
              </p:txBody>
            </p:sp>
          </p:grpSp>
          <p:grpSp>
            <p:nvGrpSpPr>
              <p:cNvPr id="481" name="Group 483"/>
              <p:cNvGrpSpPr>
                <a:grpSpLocks/>
              </p:cNvGrpSpPr>
              <p:nvPr/>
            </p:nvGrpSpPr>
            <p:grpSpPr bwMode="auto">
              <a:xfrm>
                <a:off x="2693" y="2129"/>
                <a:ext cx="182" cy="191"/>
                <a:chOff x="1699" y="2123"/>
                <a:chExt cx="182" cy="191"/>
              </a:xfrm>
            </p:grpSpPr>
            <p:sp>
              <p:nvSpPr>
                <p:cNvPr id="482" name="Rectangle 484"/>
                <p:cNvSpPr>
                  <a:spLocks noChangeArrowheads="1"/>
                </p:cNvSpPr>
                <p:nvPr/>
              </p:nvSpPr>
              <p:spPr bwMode="auto">
                <a:xfrm>
                  <a:off x="1699" y="2123"/>
                  <a:ext cx="182" cy="181"/>
                </a:xfrm>
                <a:prstGeom prst="rect">
                  <a:avLst/>
                </a:prstGeom>
                <a:solidFill>
                  <a:schemeClr val="bg1"/>
                </a:solidFill>
                <a:ln w="9525">
                  <a:solidFill>
                    <a:schemeClr val="hlink"/>
                  </a:solidFill>
                  <a:miter lim="800000"/>
                  <a:headEnd/>
                  <a:tailEnd/>
                </a:ln>
              </p:spPr>
              <p:txBody>
                <a:bodyPr wrap="none" lIns="0" tIns="0" rIns="0" bIns="0">
                  <a:spAutoFit/>
                </a:bodyPr>
                <a:lstStyle/>
                <a:p>
                  <a:pPr eaLnBrk="0" hangingPunct="0"/>
                  <a:endParaRPr lang="es-ES" dirty="0"/>
                </a:p>
              </p:txBody>
            </p:sp>
            <p:sp>
              <p:nvSpPr>
                <p:cNvPr id="483" name="Rectangle 485"/>
                <p:cNvSpPr>
                  <a:spLocks noChangeArrowheads="1"/>
                </p:cNvSpPr>
                <p:nvPr/>
              </p:nvSpPr>
              <p:spPr bwMode="auto">
                <a:xfrm>
                  <a:off x="1755" y="2160"/>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484" name="Freeform 486"/>
                <p:cNvSpPr>
                  <a:spLocks/>
                </p:cNvSpPr>
                <p:nvPr/>
              </p:nvSpPr>
              <p:spPr bwMode="auto">
                <a:xfrm>
                  <a:off x="1700" y="2129"/>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chemeClr val="hlink"/>
                  </a:solidFill>
                  <a:prstDash val="solid"/>
                  <a:round/>
                  <a:headEnd type="none" w="sm" len="sm"/>
                  <a:tailEnd type="none" w="sm" len="sm"/>
                </a:ln>
              </p:spPr>
              <p:txBody>
                <a:bodyPr wrap="none" lIns="0" tIns="0" rIns="0" bIns="0">
                  <a:spAutoFit/>
                </a:bodyPr>
                <a:lstStyle/>
                <a:p>
                  <a:endParaRPr lang="es-ES" dirty="0"/>
                </a:p>
              </p:txBody>
            </p:sp>
          </p:grpSp>
        </p:grpSp>
        <p:sp>
          <p:nvSpPr>
            <p:cNvPr id="463" name="Line 487"/>
            <p:cNvSpPr>
              <a:spLocks noChangeShapeType="1"/>
            </p:cNvSpPr>
            <p:nvPr/>
          </p:nvSpPr>
          <p:spPr bwMode="auto">
            <a:xfrm>
              <a:off x="5065" y="1716"/>
              <a:ext cx="0" cy="226"/>
            </a:xfrm>
            <a:prstGeom prst="line">
              <a:avLst/>
            </a:prstGeom>
            <a:noFill/>
            <a:ln w="25400">
              <a:solidFill>
                <a:srgbClr val="95AAE7"/>
              </a:solidFill>
              <a:round/>
              <a:headEnd type="stealth" w="med" len="lg"/>
              <a:tailEnd type="none" w="sm" len="sm"/>
            </a:ln>
          </p:spPr>
          <p:txBody>
            <a:bodyPr wrap="none" lIns="0" tIns="0" rIns="0" bIns="0">
              <a:spAutoFit/>
            </a:bodyPr>
            <a:lstStyle/>
            <a:p>
              <a:endParaRPr lang="es-ES" dirty="0"/>
            </a:p>
          </p:txBody>
        </p:sp>
        <p:sp>
          <p:nvSpPr>
            <p:cNvPr id="464" name="Text Box 488"/>
            <p:cNvSpPr txBox="1">
              <a:spLocks noChangeArrowheads="1"/>
            </p:cNvSpPr>
            <p:nvPr/>
          </p:nvSpPr>
          <p:spPr bwMode="auto">
            <a:xfrm>
              <a:off x="4790" y="2207"/>
              <a:ext cx="254" cy="173"/>
            </a:xfrm>
            <a:prstGeom prst="rect">
              <a:avLst/>
            </a:prstGeom>
            <a:solidFill>
              <a:srgbClr val="FFFF00"/>
            </a:solidFill>
            <a:ln w="12700">
              <a:noFill/>
              <a:miter lim="800000"/>
              <a:headEnd type="none" w="sm" len="sm"/>
              <a:tailEnd type="none" w="sm" len="sm"/>
            </a:ln>
          </p:spPr>
          <p:txBody>
            <a:bodyPr wrap="none" lIns="0" tIns="0" rIns="0" bIns="0">
              <a:spAutoFit/>
            </a:bodyPr>
            <a:lstStyle/>
            <a:p>
              <a:pPr defTabSz="801688" eaLnBrk="0" hangingPunct="0"/>
              <a:r>
                <a:rPr lang="en-US" sz="1600" b="0" dirty="0">
                  <a:solidFill>
                    <a:schemeClr val="hlink"/>
                  </a:solidFill>
                  <a:latin typeface="Arial" charset="0"/>
                </a:rPr>
                <a:t>OV</a:t>
              </a:r>
            </a:p>
          </p:txBody>
        </p:sp>
        <p:sp>
          <p:nvSpPr>
            <p:cNvPr id="465" name="Freeform 489"/>
            <p:cNvSpPr>
              <a:spLocks/>
            </p:cNvSpPr>
            <p:nvPr/>
          </p:nvSpPr>
          <p:spPr bwMode="auto">
            <a:xfrm rot="-5400000">
              <a:off x="752" y="1117"/>
              <a:ext cx="72" cy="121"/>
            </a:xfrm>
            <a:custGeom>
              <a:avLst/>
              <a:gdLst>
                <a:gd name="T0" fmla="*/ 0 w 188"/>
                <a:gd name="T1" fmla="*/ 290 h 290"/>
                <a:gd name="T2" fmla="*/ 0 w 188"/>
                <a:gd name="T3" fmla="*/ 0 h 290"/>
                <a:gd name="T4" fmla="*/ 188 w 188"/>
                <a:gd name="T5" fmla="*/ 146 h 290"/>
                <a:gd name="T6" fmla="*/ 0 w 188"/>
                <a:gd name="T7" fmla="*/ 290 h 290"/>
                <a:gd name="T8" fmla="*/ 0 60000 65536"/>
                <a:gd name="T9" fmla="*/ 0 60000 65536"/>
                <a:gd name="T10" fmla="*/ 0 60000 65536"/>
                <a:gd name="T11" fmla="*/ 0 60000 65536"/>
                <a:gd name="T12" fmla="*/ 0 w 188"/>
                <a:gd name="T13" fmla="*/ 0 h 290"/>
                <a:gd name="T14" fmla="*/ 188 w 188"/>
                <a:gd name="T15" fmla="*/ 290 h 290"/>
              </a:gdLst>
              <a:ahLst/>
              <a:cxnLst>
                <a:cxn ang="T8">
                  <a:pos x="T0" y="T1"/>
                </a:cxn>
                <a:cxn ang="T9">
                  <a:pos x="T2" y="T3"/>
                </a:cxn>
                <a:cxn ang="T10">
                  <a:pos x="T4" y="T5"/>
                </a:cxn>
                <a:cxn ang="T11">
                  <a:pos x="T6" y="T7"/>
                </a:cxn>
              </a:cxnLst>
              <a:rect l="T12" t="T13" r="T14" b="T15"/>
              <a:pathLst>
                <a:path w="188" h="290">
                  <a:moveTo>
                    <a:pt x="0" y="290"/>
                  </a:moveTo>
                  <a:lnTo>
                    <a:pt x="0" y="0"/>
                  </a:lnTo>
                  <a:lnTo>
                    <a:pt x="188" y="146"/>
                  </a:lnTo>
                  <a:lnTo>
                    <a:pt x="0" y="290"/>
                  </a:lnTo>
                  <a:close/>
                </a:path>
              </a:pathLst>
            </a:custGeom>
            <a:solidFill>
              <a:srgbClr val="FA1F0E"/>
            </a:solidFill>
            <a:ln w="12700" cap="flat" cmpd="sng">
              <a:noFill/>
              <a:prstDash val="solid"/>
              <a:round/>
              <a:headEnd type="none" w="sm" len="sm"/>
              <a:tailEnd type="none" w="sm" len="sm"/>
            </a:ln>
          </p:spPr>
          <p:txBody>
            <a:bodyPr wrap="none" lIns="0" tIns="0" rIns="0" bIns="0">
              <a:spAutoFit/>
            </a:bodyPr>
            <a:lstStyle/>
            <a:p>
              <a:endParaRPr lang="es-ES" dirty="0"/>
            </a:p>
          </p:txBody>
        </p:sp>
        <p:sp>
          <p:nvSpPr>
            <p:cNvPr id="466" name="Freeform 490"/>
            <p:cNvSpPr>
              <a:spLocks/>
            </p:cNvSpPr>
            <p:nvPr/>
          </p:nvSpPr>
          <p:spPr bwMode="auto">
            <a:xfrm rot="-5400000">
              <a:off x="1696" y="1829"/>
              <a:ext cx="72" cy="121"/>
            </a:xfrm>
            <a:custGeom>
              <a:avLst/>
              <a:gdLst>
                <a:gd name="T0" fmla="*/ 0 w 188"/>
                <a:gd name="T1" fmla="*/ 290 h 290"/>
                <a:gd name="T2" fmla="*/ 0 w 188"/>
                <a:gd name="T3" fmla="*/ 0 h 290"/>
                <a:gd name="T4" fmla="*/ 188 w 188"/>
                <a:gd name="T5" fmla="*/ 146 h 290"/>
                <a:gd name="T6" fmla="*/ 0 w 188"/>
                <a:gd name="T7" fmla="*/ 290 h 290"/>
                <a:gd name="T8" fmla="*/ 0 60000 65536"/>
                <a:gd name="T9" fmla="*/ 0 60000 65536"/>
                <a:gd name="T10" fmla="*/ 0 60000 65536"/>
                <a:gd name="T11" fmla="*/ 0 60000 65536"/>
                <a:gd name="T12" fmla="*/ 0 w 188"/>
                <a:gd name="T13" fmla="*/ 0 h 290"/>
                <a:gd name="T14" fmla="*/ 188 w 188"/>
                <a:gd name="T15" fmla="*/ 290 h 290"/>
              </a:gdLst>
              <a:ahLst/>
              <a:cxnLst>
                <a:cxn ang="T8">
                  <a:pos x="T0" y="T1"/>
                </a:cxn>
                <a:cxn ang="T9">
                  <a:pos x="T2" y="T3"/>
                </a:cxn>
                <a:cxn ang="T10">
                  <a:pos x="T4" y="T5"/>
                </a:cxn>
                <a:cxn ang="T11">
                  <a:pos x="T6" y="T7"/>
                </a:cxn>
              </a:cxnLst>
              <a:rect l="T12" t="T13" r="T14" b="T15"/>
              <a:pathLst>
                <a:path w="188" h="290">
                  <a:moveTo>
                    <a:pt x="0" y="290"/>
                  </a:moveTo>
                  <a:lnTo>
                    <a:pt x="0" y="0"/>
                  </a:lnTo>
                  <a:lnTo>
                    <a:pt x="188" y="146"/>
                  </a:lnTo>
                  <a:lnTo>
                    <a:pt x="0" y="290"/>
                  </a:lnTo>
                  <a:close/>
                </a:path>
              </a:pathLst>
            </a:custGeom>
            <a:solidFill>
              <a:srgbClr val="FA1F0E"/>
            </a:solidFill>
            <a:ln w="12700" cap="flat" cmpd="sng">
              <a:noFill/>
              <a:prstDash val="solid"/>
              <a:round/>
              <a:headEnd type="none" w="sm" len="sm"/>
              <a:tailEnd type="none" w="sm" len="sm"/>
            </a:ln>
          </p:spPr>
          <p:txBody>
            <a:bodyPr wrap="none" lIns="0" tIns="0" rIns="0" bIns="0">
              <a:spAutoFit/>
            </a:bodyPr>
            <a:lstStyle/>
            <a:p>
              <a:endParaRPr lang="es-ES" dirty="0"/>
            </a:p>
          </p:txBody>
        </p:sp>
        <p:sp>
          <p:nvSpPr>
            <p:cNvPr id="467" name="Freeform 491"/>
            <p:cNvSpPr>
              <a:spLocks/>
            </p:cNvSpPr>
            <p:nvPr/>
          </p:nvSpPr>
          <p:spPr bwMode="auto">
            <a:xfrm rot="-5400000">
              <a:off x="2040" y="1829"/>
              <a:ext cx="72" cy="121"/>
            </a:xfrm>
            <a:custGeom>
              <a:avLst/>
              <a:gdLst>
                <a:gd name="T0" fmla="*/ 0 w 188"/>
                <a:gd name="T1" fmla="*/ 290 h 290"/>
                <a:gd name="T2" fmla="*/ 0 w 188"/>
                <a:gd name="T3" fmla="*/ 0 h 290"/>
                <a:gd name="T4" fmla="*/ 188 w 188"/>
                <a:gd name="T5" fmla="*/ 146 h 290"/>
                <a:gd name="T6" fmla="*/ 0 w 188"/>
                <a:gd name="T7" fmla="*/ 290 h 290"/>
                <a:gd name="T8" fmla="*/ 0 60000 65536"/>
                <a:gd name="T9" fmla="*/ 0 60000 65536"/>
                <a:gd name="T10" fmla="*/ 0 60000 65536"/>
                <a:gd name="T11" fmla="*/ 0 60000 65536"/>
                <a:gd name="T12" fmla="*/ 0 w 188"/>
                <a:gd name="T13" fmla="*/ 0 h 290"/>
                <a:gd name="T14" fmla="*/ 188 w 188"/>
                <a:gd name="T15" fmla="*/ 290 h 290"/>
              </a:gdLst>
              <a:ahLst/>
              <a:cxnLst>
                <a:cxn ang="T8">
                  <a:pos x="T0" y="T1"/>
                </a:cxn>
                <a:cxn ang="T9">
                  <a:pos x="T2" y="T3"/>
                </a:cxn>
                <a:cxn ang="T10">
                  <a:pos x="T4" y="T5"/>
                </a:cxn>
                <a:cxn ang="T11">
                  <a:pos x="T6" y="T7"/>
                </a:cxn>
              </a:cxnLst>
              <a:rect l="T12" t="T13" r="T14" b="T15"/>
              <a:pathLst>
                <a:path w="188" h="290">
                  <a:moveTo>
                    <a:pt x="0" y="290"/>
                  </a:moveTo>
                  <a:lnTo>
                    <a:pt x="0" y="0"/>
                  </a:lnTo>
                  <a:lnTo>
                    <a:pt x="188" y="146"/>
                  </a:lnTo>
                  <a:lnTo>
                    <a:pt x="0" y="290"/>
                  </a:lnTo>
                  <a:close/>
                </a:path>
              </a:pathLst>
            </a:custGeom>
            <a:solidFill>
              <a:srgbClr val="FA1F0E"/>
            </a:solidFill>
            <a:ln w="12700" cap="flat" cmpd="sng">
              <a:noFill/>
              <a:prstDash val="solid"/>
              <a:round/>
              <a:headEnd type="none" w="sm" len="sm"/>
              <a:tailEnd type="none" w="sm" len="sm"/>
            </a:ln>
          </p:spPr>
          <p:txBody>
            <a:bodyPr wrap="none" lIns="0" tIns="0" rIns="0" bIns="0">
              <a:spAutoFit/>
            </a:bodyPr>
            <a:lstStyle/>
            <a:p>
              <a:endParaRPr lang="es-ES" dirty="0"/>
            </a:p>
          </p:txBody>
        </p:sp>
        <p:sp>
          <p:nvSpPr>
            <p:cNvPr id="468" name="Freeform 492"/>
            <p:cNvSpPr>
              <a:spLocks/>
            </p:cNvSpPr>
            <p:nvPr/>
          </p:nvSpPr>
          <p:spPr bwMode="auto">
            <a:xfrm rot="-5400000">
              <a:off x="2369" y="1829"/>
              <a:ext cx="72" cy="121"/>
            </a:xfrm>
            <a:custGeom>
              <a:avLst/>
              <a:gdLst>
                <a:gd name="T0" fmla="*/ 0 w 188"/>
                <a:gd name="T1" fmla="*/ 290 h 290"/>
                <a:gd name="T2" fmla="*/ 0 w 188"/>
                <a:gd name="T3" fmla="*/ 0 h 290"/>
                <a:gd name="T4" fmla="*/ 188 w 188"/>
                <a:gd name="T5" fmla="*/ 146 h 290"/>
                <a:gd name="T6" fmla="*/ 0 w 188"/>
                <a:gd name="T7" fmla="*/ 290 h 290"/>
                <a:gd name="T8" fmla="*/ 0 60000 65536"/>
                <a:gd name="T9" fmla="*/ 0 60000 65536"/>
                <a:gd name="T10" fmla="*/ 0 60000 65536"/>
                <a:gd name="T11" fmla="*/ 0 60000 65536"/>
                <a:gd name="T12" fmla="*/ 0 w 188"/>
                <a:gd name="T13" fmla="*/ 0 h 290"/>
                <a:gd name="T14" fmla="*/ 188 w 188"/>
                <a:gd name="T15" fmla="*/ 290 h 290"/>
              </a:gdLst>
              <a:ahLst/>
              <a:cxnLst>
                <a:cxn ang="T8">
                  <a:pos x="T0" y="T1"/>
                </a:cxn>
                <a:cxn ang="T9">
                  <a:pos x="T2" y="T3"/>
                </a:cxn>
                <a:cxn ang="T10">
                  <a:pos x="T4" y="T5"/>
                </a:cxn>
                <a:cxn ang="T11">
                  <a:pos x="T6" y="T7"/>
                </a:cxn>
              </a:cxnLst>
              <a:rect l="T12" t="T13" r="T14" b="T15"/>
              <a:pathLst>
                <a:path w="188" h="290">
                  <a:moveTo>
                    <a:pt x="0" y="290"/>
                  </a:moveTo>
                  <a:lnTo>
                    <a:pt x="0" y="0"/>
                  </a:lnTo>
                  <a:lnTo>
                    <a:pt x="188" y="146"/>
                  </a:lnTo>
                  <a:lnTo>
                    <a:pt x="0" y="290"/>
                  </a:lnTo>
                  <a:close/>
                </a:path>
              </a:pathLst>
            </a:custGeom>
            <a:solidFill>
              <a:srgbClr val="FA1F0E"/>
            </a:solidFill>
            <a:ln w="12700" cap="flat" cmpd="sng">
              <a:noFill/>
              <a:prstDash val="solid"/>
              <a:round/>
              <a:headEnd type="none" w="sm" len="sm"/>
              <a:tailEnd type="none" w="sm" len="sm"/>
            </a:ln>
          </p:spPr>
          <p:txBody>
            <a:bodyPr wrap="none" lIns="0" tIns="0" rIns="0" bIns="0">
              <a:spAutoFit/>
            </a:bodyPr>
            <a:lstStyle/>
            <a:p>
              <a:endParaRPr lang="es-ES" dirty="0"/>
            </a:p>
          </p:txBody>
        </p:sp>
        <p:sp>
          <p:nvSpPr>
            <p:cNvPr id="469" name="Freeform 493"/>
            <p:cNvSpPr>
              <a:spLocks/>
            </p:cNvSpPr>
            <p:nvPr/>
          </p:nvSpPr>
          <p:spPr bwMode="auto">
            <a:xfrm rot="-5400000">
              <a:off x="2690" y="1829"/>
              <a:ext cx="72" cy="121"/>
            </a:xfrm>
            <a:custGeom>
              <a:avLst/>
              <a:gdLst>
                <a:gd name="T0" fmla="*/ 0 w 188"/>
                <a:gd name="T1" fmla="*/ 290 h 290"/>
                <a:gd name="T2" fmla="*/ 0 w 188"/>
                <a:gd name="T3" fmla="*/ 0 h 290"/>
                <a:gd name="T4" fmla="*/ 188 w 188"/>
                <a:gd name="T5" fmla="*/ 146 h 290"/>
                <a:gd name="T6" fmla="*/ 0 w 188"/>
                <a:gd name="T7" fmla="*/ 290 h 290"/>
                <a:gd name="T8" fmla="*/ 0 60000 65536"/>
                <a:gd name="T9" fmla="*/ 0 60000 65536"/>
                <a:gd name="T10" fmla="*/ 0 60000 65536"/>
                <a:gd name="T11" fmla="*/ 0 60000 65536"/>
                <a:gd name="T12" fmla="*/ 0 w 188"/>
                <a:gd name="T13" fmla="*/ 0 h 290"/>
                <a:gd name="T14" fmla="*/ 188 w 188"/>
                <a:gd name="T15" fmla="*/ 290 h 290"/>
              </a:gdLst>
              <a:ahLst/>
              <a:cxnLst>
                <a:cxn ang="T8">
                  <a:pos x="T0" y="T1"/>
                </a:cxn>
                <a:cxn ang="T9">
                  <a:pos x="T2" y="T3"/>
                </a:cxn>
                <a:cxn ang="T10">
                  <a:pos x="T4" y="T5"/>
                </a:cxn>
                <a:cxn ang="T11">
                  <a:pos x="T6" y="T7"/>
                </a:cxn>
              </a:cxnLst>
              <a:rect l="T12" t="T13" r="T14" b="T15"/>
              <a:pathLst>
                <a:path w="188" h="290">
                  <a:moveTo>
                    <a:pt x="0" y="290"/>
                  </a:moveTo>
                  <a:lnTo>
                    <a:pt x="0" y="0"/>
                  </a:lnTo>
                  <a:lnTo>
                    <a:pt x="188" y="146"/>
                  </a:lnTo>
                  <a:lnTo>
                    <a:pt x="0" y="290"/>
                  </a:lnTo>
                  <a:close/>
                </a:path>
              </a:pathLst>
            </a:custGeom>
            <a:solidFill>
              <a:srgbClr val="FA1F0E"/>
            </a:solidFill>
            <a:ln w="12700" cap="flat" cmpd="sng">
              <a:noFill/>
              <a:prstDash val="solid"/>
              <a:round/>
              <a:headEnd type="none" w="sm" len="sm"/>
              <a:tailEnd type="none" w="sm" len="sm"/>
            </a:ln>
          </p:spPr>
          <p:txBody>
            <a:bodyPr wrap="none" lIns="0" tIns="0" rIns="0" bIns="0">
              <a:spAutoFit/>
            </a:bodyPr>
            <a:lstStyle/>
            <a:p>
              <a:endParaRPr lang="es-ES" dirty="0"/>
            </a:p>
          </p:txBody>
        </p:sp>
        <p:sp>
          <p:nvSpPr>
            <p:cNvPr id="470" name="Freeform 494"/>
            <p:cNvSpPr>
              <a:spLocks/>
            </p:cNvSpPr>
            <p:nvPr/>
          </p:nvSpPr>
          <p:spPr bwMode="auto">
            <a:xfrm rot="5400000">
              <a:off x="872" y="645"/>
              <a:ext cx="72" cy="121"/>
            </a:xfrm>
            <a:custGeom>
              <a:avLst/>
              <a:gdLst>
                <a:gd name="T0" fmla="*/ 0 w 188"/>
                <a:gd name="T1" fmla="*/ 290 h 290"/>
                <a:gd name="T2" fmla="*/ 0 w 188"/>
                <a:gd name="T3" fmla="*/ 0 h 290"/>
                <a:gd name="T4" fmla="*/ 188 w 188"/>
                <a:gd name="T5" fmla="*/ 146 h 290"/>
                <a:gd name="T6" fmla="*/ 0 w 188"/>
                <a:gd name="T7" fmla="*/ 290 h 290"/>
                <a:gd name="T8" fmla="*/ 0 60000 65536"/>
                <a:gd name="T9" fmla="*/ 0 60000 65536"/>
                <a:gd name="T10" fmla="*/ 0 60000 65536"/>
                <a:gd name="T11" fmla="*/ 0 60000 65536"/>
                <a:gd name="T12" fmla="*/ 0 w 188"/>
                <a:gd name="T13" fmla="*/ 0 h 290"/>
                <a:gd name="T14" fmla="*/ 188 w 188"/>
                <a:gd name="T15" fmla="*/ 290 h 290"/>
              </a:gdLst>
              <a:ahLst/>
              <a:cxnLst>
                <a:cxn ang="T8">
                  <a:pos x="T0" y="T1"/>
                </a:cxn>
                <a:cxn ang="T9">
                  <a:pos x="T2" y="T3"/>
                </a:cxn>
                <a:cxn ang="T10">
                  <a:pos x="T4" y="T5"/>
                </a:cxn>
                <a:cxn ang="T11">
                  <a:pos x="T6" y="T7"/>
                </a:cxn>
              </a:cxnLst>
              <a:rect l="T12" t="T13" r="T14" b="T15"/>
              <a:pathLst>
                <a:path w="188" h="290">
                  <a:moveTo>
                    <a:pt x="0" y="290"/>
                  </a:moveTo>
                  <a:lnTo>
                    <a:pt x="0" y="0"/>
                  </a:lnTo>
                  <a:lnTo>
                    <a:pt x="188" y="146"/>
                  </a:lnTo>
                  <a:lnTo>
                    <a:pt x="0" y="290"/>
                  </a:lnTo>
                  <a:close/>
                </a:path>
              </a:pathLst>
            </a:custGeom>
            <a:solidFill>
              <a:srgbClr val="FA1F0E"/>
            </a:solidFill>
            <a:ln w="12700" cap="flat" cmpd="sng">
              <a:noFill/>
              <a:prstDash val="solid"/>
              <a:round/>
              <a:headEnd type="none" w="sm" len="sm"/>
              <a:tailEnd type="none" w="sm" len="sm"/>
            </a:ln>
          </p:spPr>
          <p:txBody>
            <a:bodyPr wrap="none" lIns="0" tIns="0" rIns="0" bIns="0">
              <a:spAutoFit/>
            </a:bodyPr>
            <a:lstStyle/>
            <a:p>
              <a:endParaRPr lang="es-ES" dirty="0"/>
            </a:p>
          </p:txBody>
        </p:sp>
        <p:grpSp>
          <p:nvGrpSpPr>
            <p:cNvPr id="471" name="Group 495"/>
            <p:cNvGrpSpPr>
              <a:grpSpLocks/>
            </p:cNvGrpSpPr>
            <p:nvPr/>
          </p:nvGrpSpPr>
          <p:grpSpPr bwMode="auto">
            <a:xfrm>
              <a:off x="543" y="2846"/>
              <a:ext cx="2471" cy="446"/>
              <a:chOff x="543" y="2846"/>
              <a:chExt cx="2471" cy="446"/>
            </a:xfrm>
          </p:grpSpPr>
          <p:sp>
            <p:nvSpPr>
              <p:cNvPr id="474" name="Freeform 496"/>
              <p:cNvSpPr>
                <a:spLocks/>
              </p:cNvSpPr>
              <p:nvPr/>
            </p:nvSpPr>
            <p:spPr bwMode="auto">
              <a:xfrm rot="-5400000">
                <a:off x="568" y="2821"/>
                <a:ext cx="72" cy="121"/>
              </a:xfrm>
              <a:custGeom>
                <a:avLst/>
                <a:gdLst>
                  <a:gd name="T0" fmla="*/ 0 w 188"/>
                  <a:gd name="T1" fmla="*/ 290 h 290"/>
                  <a:gd name="T2" fmla="*/ 0 w 188"/>
                  <a:gd name="T3" fmla="*/ 0 h 290"/>
                  <a:gd name="T4" fmla="*/ 188 w 188"/>
                  <a:gd name="T5" fmla="*/ 146 h 290"/>
                  <a:gd name="T6" fmla="*/ 0 w 188"/>
                  <a:gd name="T7" fmla="*/ 290 h 290"/>
                  <a:gd name="T8" fmla="*/ 0 60000 65536"/>
                  <a:gd name="T9" fmla="*/ 0 60000 65536"/>
                  <a:gd name="T10" fmla="*/ 0 60000 65536"/>
                  <a:gd name="T11" fmla="*/ 0 60000 65536"/>
                  <a:gd name="T12" fmla="*/ 0 w 188"/>
                  <a:gd name="T13" fmla="*/ 0 h 290"/>
                  <a:gd name="T14" fmla="*/ 188 w 188"/>
                  <a:gd name="T15" fmla="*/ 290 h 290"/>
                </a:gdLst>
                <a:ahLst/>
                <a:cxnLst>
                  <a:cxn ang="T8">
                    <a:pos x="T0" y="T1"/>
                  </a:cxn>
                  <a:cxn ang="T9">
                    <a:pos x="T2" y="T3"/>
                  </a:cxn>
                  <a:cxn ang="T10">
                    <a:pos x="T4" y="T5"/>
                  </a:cxn>
                  <a:cxn ang="T11">
                    <a:pos x="T6" y="T7"/>
                  </a:cxn>
                </a:cxnLst>
                <a:rect l="T12" t="T13" r="T14" b="T15"/>
                <a:pathLst>
                  <a:path w="188" h="290">
                    <a:moveTo>
                      <a:pt x="0" y="290"/>
                    </a:moveTo>
                    <a:lnTo>
                      <a:pt x="0" y="0"/>
                    </a:lnTo>
                    <a:lnTo>
                      <a:pt x="188" y="146"/>
                    </a:lnTo>
                    <a:lnTo>
                      <a:pt x="0" y="290"/>
                    </a:lnTo>
                    <a:close/>
                  </a:path>
                </a:pathLst>
              </a:custGeom>
              <a:solidFill>
                <a:srgbClr val="FA1F0E"/>
              </a:solidFill>
              <a:ln w="12700" cap="flat" cmpd="sng">
                <a:noFill/>
                <a:prstDash val="solid"/>
                <a:round/>
                <a:headEnd type="none" w="sm" len="sm"/>
                <a:tailEnd type="none" w="sm" len="sm"/>
              </a:ln>
            </p:spPr>
            <p:txBody>
              <a:bodyPr wrap="none" lIns="0" tIns="0" rIns="0" bIns="0">
                <a:spAutoFit/>
              </a:bodyPr>
              <a:lstStyle/>
              <a:p>
                <a:endParaRPr lang="es-ES" dirty="0"/>
              </a:p>
            </p:txBody>
          </p:sp>
          <p:sp>
            <p:nvSpPr>
              <p:cNvPr id="475" name="Freeform 497"/>
              <p:cNvSpPr>
                <a:spLocks/>
              </p:cNvSpPr>
              <p:nvPr/>
            </p:nvSpPr>
            <p:spPr bwMode="auto">
              <a:xfrm rot="-5400000">
                <a:off x="1066" y="3067"/>
                <a:ext cx="72" cy="121"/>
              </a:xfrm>
              <a:custGeom>
                <a:avLst/>
                <a:gdLst>
                  <a:gd name="T0" fmla="*/ 0 w 188"/>
                  <a:gd name="T1" fmla="*/ 290 h 290"/>
                  <a:gd name="T2" fmla="*/ 0 w 188"/>
                  <a:gd name="T3" fmla="*/ 0 h 290"/>
                  <a:gd name="T4" fmla="*/ 188 w 188"/>
                  <a:gd name="T5" fmla="*/ 146 h 290"/>
                  <a:gd name="T6" fmla="*/ 0 w 188"/>
                  <a:gd name="T7" fmla="*/ 290 h 290"/>
                  <a:gd name="T8" fmla="*/ 0 60000 65536"/>
                  <a:gd name="T9" fmla="*/ 0 60000 65536"/>
                  <a:gd name="T10" fmla="*/ 0 60000 65536"/>
                  <a:gd name="T11" fmla="*/ 0 60000 65536"/>
                  <a:gd name="T12" fmla="*/ 0 w 188"/>
                  <a:gd name="T13" fmla="*/ 0 h 290"/>
                  <a:gd name="T14" fmla="*/ 188 w 188"/>
                  <a:gd name="T15" fmla="*/ 290 h 290"/>
                </a:gdLst>
                <a:ahLst/>
                <a:cxnLst>
                  <a:cxn ang="T8">
                    <a:pos x="T0" y="T1"/>
                  </a:cxn>
                  <a:cxn ang="T9">
                    <a:pos x="T2" y="T3"/>
                  </a:cxn>
                  <a:cxn ang="T10">
                    <a:pos x="T4" y="T5"/>
                  </a:cxn>
                  <a:cxn ang="T11">
                    <a:pos x="T6" y="T7"/>
                  </a:cxn>
                </a:cxnLst>
                <a:rect l="T12" t="T13" r="T14" b="T15"/>
                <a:pathLst>
                  <a:path w="188" h="290">
                    <a:moveTo>
                      <a:pt x="0" y="290"/>
                    </a:moveTo>
                    <a:lnTo>
                      <a:pt x="0" y="0"/>
                    </a:lnTo>
                    <a:lnTo>
                      <a:pt x="188" y="146"/>
                    </a:lnTo>
                    <a:lnTo>
                      <a:pt x="0" y="290"/>
                    </a:lnTo>
                    <a:close/>
                  </a:path>
                </a:pathLst>
              </a:custGeom>
              <a:solidFill>
                <a:srgbClr val="FA1F0E"/>
              </a:solidFill>
              <a:ln w="12700" cap="flat" cmpd="sng">
                <a:noFill/>
                <a:prstDash val="solid"/>
                <a:round/>
                <a:headEnd type="none" w="sm" len="sm"/>
                <a:tailEnd type="none" w="sm" len="sm"/>
              </a:ln>
            </p:spPr>
            <p:txBody>
              <a:bodyPr wrap="none" lIns="0" tIns="0" rIns="0" bIns="0">
                <a:spAutoFit/>
              </a:bodyPr>
              <a:lstStyle/>
              <a:p>
                <a:endParaRPr lang="es-ES" dirty="0"/>
              </a:p>
            </p:txBody>
          </p:sp>
          <p:sp>
            <p:nvSpPr>
              <p:cNvPr id="476" name="Freeform 498"/>
              <p:cNvSpPr>
                <a:spLocks/>
              </p:cNvSpPr>
              <p:nvPr/>
            </p:nvSpPr>
            <p:spPr bwMode="auto">
              <a:xfrm rot="-5400000">
                <a:off x="2247" y="3193"/>
                <a:ext cx="72" cy="121"/>
              </a:xfrm>
              <a:custGeom>
                <a:avLst/>
                <a:gdLst>
                  <a:gd name="T0" fmla="*/ 0 w 188"/>
                  <a:gd name="T1" fmla="*/ 290 h 290"/>
                  <a:gd name="T2" fmla="*/ 0 w 188"/>
                  <a:gd name="T3" fmla="*/ 0 h 290"/>
                  <a:gd name="T4" fmla="*/ 188 w 188"/>
                  <a:gd name="T5" fmla="*/ 146 h 290"/>
                  <a:gd name="T6" fmla="*/ 0 w 188"/>
                  <a:gd name="T7" fmla="*/ 290 h 290"/>
                  <a:gd name="T8" fmla="*/ 0 60000 65536"/>
                  <a:gd name="T9" fmla="*/ 0 60000 65536"/>
                  <a:gd name="T10" fmla="*/ 0 60000 65536"/>
                  <a:gd name="T11" fmla="*/ 0 60000 65536"/>
                  <a:gd name="T12" fmla="*/ 0 w 188"/>
                  <a:gd name="T13" fmla="*/ 0 h 290"/>
                  <a:gd name="T14" fmla="*/ 188 w 188"/>
                  <a:gd name="T15" fmla="*/ 290 h 290"/>
                </a:gdLst>
                <a:ahLst/>
                <a:cxnLst>
                  <a:cxn ang="T8">
                    <a:pos x="T0" y="T1"/>
                  </a:cxn>
                  <a:cxn ang="T9">
                    <a:pos x="T2" y="T3"/>
                  </a:cxn>
                  <a:cxn ang="T10">
                    <a:pos x="T4" y="T5"/>
                  </a:cxn>
                  <a:cxn ang="T11">
                    <a:pos x="T6" y="T7"/>
                  </a:cxn>
                </a:cxnLst>
                <a:rect l="T12" t="T13" r="T14" b="T15"/>
                <a:pathLst>
                  <a:path w="188" h="290">
                    <a:moveTo>
                      <a:pt x="0" y="290"/>
                    </a:moveTo>
                    <a:lnTo>
                      <a:pt x="0" y="0"/>
                    </a:lnTo>
                    <a:lnTo>
                      <a:pt x="188" y="146"/>
                    </a:lnTo>
                    <a:lnTo>
                      <a:pt x="0" y="290"/>
                    </a:lnTo>
                    <a:close/>
                  </a:path>
                </a:pathLst>
              </a:custGeom>
              <a:solidFill>
                <a:srgbClr val="FA1F0E"/>
              </a:solidFill>
              <a:ln w="12700" cap="flat" cmpd="sng">
                <a:noFill/>
                <a:prstDash val="solid"/>
                <a:round/>
                <a:headEnd type="none" w="sm" len="sm"/>
                <a:tailEnd type="none" w="sm" len="sm"/>
              </a:ln>
            </p:spPr>
            <p:txBody>
              <a:bodyPr wrap="none" lIns="0" tIns="0" rIns="0" bIns="0">
                <a:spAutoFit/>
              </a:bodyPr>
              <a:lstStyle/>
              <a:p>
                <a:endParaRPr lang="es-ES" dirty="0"/>
              </a:p>
            </p:txBody>
          </p:sp>
          <p:sp>
            <p:nvSpPr>
              <p:cNvPr id="477" name="Freeform 499"/>
              <p:cNvSpPr>
                <a:spLocks/>
              </p:cNvSpPr>
              <p:nvPr/>
            </p:nvSpPr>
            <p:spPr bwMode="auto">
              <a:xfrm rot="-5400000">
                <a:off x="2918" y="3195"/>
                <a:ext cx="72" cy="121"/>
              </a:xfrm>
              <a:custGeom>
                <a:avLst/>
                <a:gdLst>
                  <a:gd name="T0" fmla="*/ 0 w 188"/>
                  <a:gd name="T1" fmla="*/ 290 h 290"/>
                  <a:gd name="T2" fmla="*/ 0 w 188"/>
                  <a:gd name="T3" fmla="*/ 0 h 290"/>
                  <a:gd name="T4" fmla="*/ 188 w 188"/>
                  <a:gd name="T5" fmla="*/ 146 h 290"/>
                  <a:gd name="T6" fmla="*/ 0 w 188"/>
                  <a:gd name="T7" fmla="*/ 290 h 290"/>
                  <a:gd name="T8" fmla="*/ 0 60000 65536"/>
                  <a:gd name="T9" fmla="*/ 0 60000 65536"/>
                  <a:gd name="T10" fmla="*/ 0 60000 65536"/>
                  <a:gd name="T11" fmla="*/ 0 60000 65536"/>
                  <a:gd name="T12" fmla="*/ 0 w 188"/>
                  <a:gd name="T13" fmla="*/ 0 h 290"/>
                  <a:gd name="T14" fmla="*/ 188 w 188"/>
                  <a:gd name="T15" fmla="*/ 290 h 290"/>
                </a:gdLst>
                <a:ahLst/>
                <a:cxnLst>
                  <a:cxn ang="T8">
                    <a:pos x="T0" y="T1"/>
                  </a:cxn>
                  <a:cxn ang="T9">
                    <a:pos x="T2" y="T3"/>
                  </a:cxn>
                  <a:cxn ang="T10">
                    <a:pos x="T4" y="T5"/>
                  </a:cxn>
                  <a:cxn ang="T11">
                    <a:pos x="T6" y="T7"/>
                  </a:cxn>
                </a:cxnLst>
                <a:rect l="T12" t="T13" r="T14" b="T15"/>
                <a:pathLst>
                  <a:path w="188" h="290">
                    <a:moveTo>
                      <a:pt x="0" y="290"/>
                    </a:moveTo>
                    <a:lnTo>
                      <a:pt x="0" y="0"/>
                    </a:lnTo>
                    <a:lnTo>
                      <a:pt x="188" y="146"/>
                    </a:lnTo>
                    <a:lnTo>
                      <a:pt x="0" y="290"/>
                    </a:lnTo>
                    <a:close/>
                  </a:path>
                </a:pathLst>
              </a:custGeom>
              <a:solidFill>
                <a:srgbClr val="FA1F0E"/>
              </a:solidFill>
              <a:ln w="12700" cap="flat" cmpd="sng">
                <a:noFill/>
                <a:prstDash val="solid"/>
                <a:round/>
                <a:headEnd type="none" w="sm" len="sm"/>
                <a:tailEnd type="none" w="sm" len="sm"/>
              </a:ln>
            </p:spPr>
            <p:txBody>
              <a:bodyPr wrap="none" lIns="0" tIns="0" rIns="0" bIns="0">
                <a:spAutoFit/>
              </a:bodyPr>
              <a:lstStyle/>
              <a:p>
                <a:endParaRPr lang="es-ES" dirty="0"/>
              </a:p>
            </p:txBody>
          </p:sp>
        </p:grpSp>
        <p:sp>
          <p:nvSpPr>
            <p:cNvPr id="472" name="Freeform 500"/>
            <p:cNvSpPr>
              <a:spLocks/>
            </p:cNvSpPr>
            <p:nvPr/>
          </p:nvSpPr>
          <p:spPr bwMode="auto">
            <a:xfrm rot="-5400000">
              <a:off x="5032" y="2405"/>
              <a:ext cx="72" cy="121"/>
            </a:xfrm>
            <a:custGeom>
              <a:avLst/>
              <a:gdLst>
                <a:gd name="T0" fmla="*/ 0 w 188"/>
                <a:gd name="T1" fmla="*/ 290 h 290"/>
                <a:gd name="T2" fmla="*/ 0 w 188"/>
                <a:gd name="T3" fmla="*/ 0 h 290"/>
                <a:gd name="T4" fmla="*/ 188 w 188"/>
                <a:gd name="T5" fmla="*/ 146 h 290"/>
                <a:gd name="T6" fmla="*/ 0 w 188"/>
                <a:gd name="T7" fmla="*/ 290 h 290"/>
                <a:gd name="T8" fmla="*/ 0 60000 65536"/>
                <a:gd name="T9" fmla="*/ 0 60000 65536"/>
                <a:gd name="T10" fmla="*/ 0 60000 65536"/>
                <a:gd name="T11" fmla="*/ 0 60000 65536"/>
                <a:gd name="T12" fmla="*/ 0 w 188"/>
                <a:gd name="T13" fmla="*/ 0 h 290"/>
                <a:gd name="T14" fmla="*/ 188 w 188"/>
                <a:gd name="T15" fmla="*/ 290 h 290"/>
              </a:gdLst>
              <a:ahLst/>
              <a:cxnLst>
                <a:cxn ang="T8">
                  <a:pos x="T0" y="T1"/>
                </a:cxn>
                <a:cxn ang="T9">
                  <a:pos x="T2" y="T3"/>
                </a:cxn>
                <a:cxn ang="T10">
                  <a:pos x="T4" y="T5"/>
                </a:cxn>
                <a:cxn ang="T11">
                  <a:pos x="T6" y="T7"/>
                </a:cxn>
              </a:cxnLst>
              <a:rect l="T12" t="T13" r="T14" b="T15"/>
              <a:pathLst>
                <a:path w="188" h="290">
                  <a:moveTo>
                    <a:pt x="0" y="290"/>
                  </a:moveTo>
                  <a:lnTo>
                    <a:pt x="0" y="0"/>
                  </a:lnTo>
                  <a:lnTo>
                    <a:pt x="188" y="146"/>
                  </a:lnTo>
                  <a:lnTo>
                    <a:pt x="0" y="290"/>
                  </a:lnTo>
                  <a:close/>
                </a:path>
              </a:pathLst>
            </a:custGeom>
            <a:solidFill>
              <a:schemeClr val="hlink"/>
            </a:solidFill>
            <a:ln w="12700" cap="flat" cmpd="sng">
              <a:noFill/>
              <a:prstDash val="solid"/>
              <a:round/>
              <a:headEnd type="none" w="sm" len="sm"/>
              <a:tailEnd type="none" w="sm" len="sm"/>
            </a:ln>
          </p:spPr>
          <p:txBody>
            <a:bodyPr wrap="none" lIns="0" tIns="0" rIns="0" bIns="0">
              <a:spAutoFit/>
            </a:bodyPr>
            <a:lstStyle/>
            <a:p>
              <a:endParaRPr lang="es-ES" dirty="0"/>
            </a:p>
          </p:txBody>
        </p:sp>
        <p:sp>
          <p:nvSpPr>
            <p:cNvPr id="473" name="Freeform 501"/>
            <p:cNvSpPr>
              <a:spLocks/>
            </p:cNvSpPr>
            <p:nvPr/>
          </p:nvSpPr>
          <p:spPr bwMode="auto">
            <a:xfrm rot="-5400000">
              <a:off x="5331" y="2829"/>
              <a:ext cx="72" cy="121"/>
            </a:xfrm>
            <a:custGeom>
              <a:avLst/>
              <a:gdLst>
                <a:gd name="T0" fmla="*/ 0 w 188"/>
                <a:gd name="T1" fmla="*/ 290 h 290"/>
                <a:gd name="T2" fmla="*/ 0 w 188"/>
                <a:gd name="T3" fmla="*/ 0 h 290"/>
                <a:gd name="T4" fmla="*/ 188 w 188"/>
                <a:gd name="T5" fmla="*/ 146 h 290"/>
                <a:gd name="T6" fmla="*/ 0 w 188"/>
                <a:gd name="T7" fmla="*/ 290 h 290"/>
                <a:gd name="T8" fmla="*/ 0 60000 65536"/>
                <a:gd name="T9" fmla="*/ 0 60000 65536"/>
                <a:gd name="T10" fmla="*/ 0 60000 65536"/>
                <a:gd name="T11" fmla="*/ 0 60000 65536"/>
                <a:gd name="T12" fmla="*/ 0 w 188"/>
                <a:gd name="T13" fmla="*/ 0 h 290"/>
                <a:gd name="T14" fmla="*/ 188 w 188"/>
                <a:gd name="T15" fmla="*/ 290 h 290"/>
              </a:gdLst>
              <a:ahLst/>
              <a:cxnLst>
                <a:cxn ang="T8">
                  <a:pos x="T0" y="T1"/>
                </a:cxn>
                <a:cxn ang="T9">
                  <a:pos x="T2" y="T3"/>
                </a:cxn>
                <a:cxn ang="T10">
                  <a:pos x="T4" y="T5"/>
                </a:cxn>
                <a:cxn ang="T11">
                  <a:pos x="T6" y="T7"/>
                </a:cxn>
              </a:cxnLst>
              <a:rect l="T12" t="T13" r="T14" b="T15"/>
              <a:pathLst>
                <a:path w="188" h="290">
                  <a:moveTo>
                    <a:pt x="0" y="290"/>
                  </a:moveTo>
                  <a:lnTo>
                    <a:pt x="0" y="0"/>
                  </a:lnTo>
                  <a:lnTo>
                    <a:pt x="188" y="146"/>
                  </a:lnTo>
                  <a:lnTo>
                    <a:pt x="0" y="290"/>
                  </a:lnTo>
                  <a:close/>
                </a:path>
              </a:pathLst>
            </a:custGeom>
            <a:solidFill>
              <a:schemeClr val="hlink"/>
            </a:solidFill>
            <a:ln w="12700" cap="flat" cmpd="sng">
              <a:noFill/>
              <a:prstDash val="solid"/>
              <a:round/>
              <a:headEnd type="none" w="sm" len="sm"/>
              <a:tailEnd type="none" w="sm" len="sm"/>
            </a:ln>
          </p:spPr>
          <p:txBody>
            <a:bodyPr wrap="none" lIns="0" tIns="0" rIns="0" bIns="0">
              <a:spAutoFit/>
            </a:bodyPr>
            <a:lstStyle/>
            <a:p>
              <a:endParaRPr lang="es-ES" dirty="0"/>
            </a:p>
          </p:txBody>
        </p:sp>
      </p:grpSp>
      <p:grpSp>
        <p:nvGrpSpPr>
          <p:cNvPr id="516" name="Group 502"/>
          <p:cNvGrpSpPr>
            <a:grpSpLocks/>
          </p:cNvGrpSpPr>
          <p:nvPr/>
        </p:nvGrpSpPr>
        <p:grpSpPr bwMode="auto">
          <a:xfrm>
            <a:off x="949325" y="1063625"/>
            <a:ext cx="2124075" cy="3398838"/>
            <a:chOff x="694" y="744"/>
            <a:chExt cx="1553" cy="2379"/>
          </a:xfrm>
        </p:grpSpPr>
        <p:grpSp>
          <p:nvGrpSpPr>
            <p:cNvPr id="517" name="Group 503"/>
            <p:cNvGrpSpPr>
              <a:grpSpLocks/>
            </p:cNvGrpSpPr>
            <p:nvPr/>
          </p:nvGrpSpPr>
          <p:grpSpPr bwMode="auto">
            <a:xfrm>
              <a:off x="1192" y="2942"/>
              <a:ext cx="373" cy="181"/>
              <a:chOff x="1189" y="2942"/>
              <a:chExt cx="373" cy="181"/>
            </a:xfrm>
          </p:grpSpPr>
          <p:sp>
            <p:nvSpPr>
              <p:cNvPr id="582" name="Rectangle 504"/>
              <p:cNvSpPr>
                <a:spLocks noChangeArrowheads="1"/>
              </p:cNvSpPr>
              <p:nvPr/>
            </p:nvSpPr>
            <p:spPr bwMode="auto">
              <a:xfrm>
                <a:off x="1189" y="2942"/>
                <a:ext cx="373" cy="181"/>
              </a:xfrm>
              <a:prstGeom prst="rect">
                <a:avLst/>
              </a:prstGeom>
              <a:solidFill>
                <a:srgbClr val="9900CC"/>
              </a:solidFill>
              <a:ln w="12700">
                <a:solidFill>
                  <a:schemeClr val="tx1"/>
                </a:solidFill>
                <a:miter lim="800000"/>
                <a:headEnd/>
                <a:tailEnd/>
              </a:ln>
            </p:spPr>
            <p:txBody>
              <a:bodyPr wrap="none" anchor="ctr"/>
              <a:lstStyle/>
              <a:p>
                <a:pPr eaLnBrk="0" hangingPunct="0"/>
                <a:endParaRPr lang="es-ES" dirty="0"/>
              </a:p>
            </p:txBody>
          </p:sp>
          <p:grpSp>
            <p:nvGrpSpPr>
              <p:cNvPr id="583" name="Group 505"/>
              <p:cNvGrpSpPr>
                <a:grpSpLocks/>
              </p:cNvGrpSpPr>
              <p:nvPr/>
            </p:nvGrpSpPr>
            <p:grpSpPr bwMode="auto">
              <a:xfrm>
                <a:off x="1194" y="2993"/>
                <a:ext cx="172" cy="78"/>
                <a:chOff x="1098" y="2700"/>
                <a:chExt cx="140" cy="78"/>
              </a:xfrm>
            </p:grpSpPr>
            <p:sp>
              <p:nvSpPr>
                <p:cNvPr id="586" name="Line 506"/>
                <p:cNvSpPr>
                  <a:spLocks noChangeShapeType="1"/>
                </p:cNvSpPr>
                <p:nvPr/>
              </p:nvSpPr>
              <p:spPr bwMode="auto">
                <a:xfrm flipV="1">
                  <a:off x="1098" y="2700"/>
                  <a:ext cx="23"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587" name="Line 507"/>
                <p:cNvSpPr>
                  <a:spLocks noChangeShapeType="1"/>
                </p:cNvSpPr>
                <p:nvPr/>
              </p:nvSpPr>
              <p:spPr bwMode="auto">
                <a:xfrm flipH="1" flipV="1">
                  <a:off x="1121" y="2700"/>
                  <a:ext cx="24"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588" name="Line 508"/>
                <p:cNvSpPr>
                  <a:spLocks noChangeShapeType="1"/>
                </p:cNvSpPr>
                <p:nvPr/>
              </p:nvSpPr>
              <p:spPr bwMode="auto">
                <a:xfrm flipV="1">
                  <a:off x="1145" y="2700"/>
                  <a:ext cx="23"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589" name="Line 509"/>
                <p:cNvSpPr>
                  <a:spLocks noChangeShapeType="1"/>
                </p:cNvSpPr>
                <p:nvPr/>
              </p:nvSpPr>
              <p:spPr bwMode="auto">
                <a:xfrm flipH="1" flipV="1">
                  <a:off x="1168" y="2700"/>
                  <a:ext cx="23"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590" name="Line 510"/>
                <p:cNvSpPr>
                  <a:spLocks noChangeShapeType="1"/>
                </p:cNvSpPr>
                <p:nvPr/>
              </p:nvSpPr>
              <p:spPr bwMode="auto">
                <a:xfrm flipV="1">
                  <a:off x="1191" y="2700"/>
                  <a:ext cx="24"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591" name="Line 511"/>
                <p:cNvSpPr>
                  <a:spLocks noChangeShapeType="1"/>
                </p:cNvSpPr>
                <p:nvPr/>
              </p:nvSpPr>
              <p:spPr bwMode="auto">
                <a:xfrm flipH="1" flipV="1">
                  <a:off x="1215" y="2700"/>
                  <a:ext cx="23"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592" name="Line 512"/>
                <p:cNvSpPr>
                  <a:spLocks noChangeShapeType="1"/>
                </p:cNvSpPr>
                <p:nvPr/>
              </p:nvSpPr>
              <p:spPr bwMode="auto">
                <a:xfrm flipV="1">
                  <a:off x="1098" y="2700"/>
                  <a:ext cx="0" cy="77"/>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593" name="Line 513"/>
                <p:cNvSpPr>
                  <a:spLocks noChangeShapeType="1"/>
                </p:cNvSpPr>
                <p:nvPr/>
              </p:nvSpPr>
              <p:spPr bwMode="auto">
                <a:xfrm flipV="1">
                  <a:off x="1238" y="2700"/>
                  <a:ext cx="0" cy="77"/>
                </a:xfrm>
                <a:prstGeom prst="line">
                  <a:avLst/>
                </a:prstGeom>
                <a:noFill/>
                <a:ln w="12700">
                  <a:solidFill>
                    <a:schemeClr val="tx1"/>
                  </a:solidFill>
                  <a:round/>
                  <a:headEnd type="none" w="sm" len="sm"/>
                  <a:tailEnd type="none" w="sm" len="sm"/>
                </a:ln>
              </p:spPr>
              <p:txBody>
                <a:bodyPr wrap="none" anchor="ctr"/>
                <a:lstStyle/>
                <a:p>
                  <a:endParaRPr lang="es-ES" dirty="0"/>
                </a:p>
              </p:txBody>
            </p:sp>
          </p:grpSp>
          <p:sp>
            <p:nvSpPr>
              <p:cNvPr id="584" name="Rectangle 514"/>
              <p:cNvSpPr>
                <a:spLocks noChangeArrowheads="1"/>
              </p:cNvSpPr>
              <p:nvPr/>
            </p:nvSpPr>
            <p:spPr bwMode="auto">
              <a:xfrm>
                <a:off x="1444" y="2948"/>
                <a:ext cx="113" cy="169"/>
              </a:xfrm>
              <a:prstGeom prst="rect">
                <a:avLst/>
              </a:prstGeom>
              <a:solidFill>
                <a:srgbClr val="0000FF"/>
              </a:solidFill>
              <a:ln w="12700">
                <a:noFill/>
                <a:miter lim="800000"/>
                <a:headEnd/>
                <a:tailEnd/>
              </a:ln>
            </p:spPr>
            <p:txBody>
              <a:bodyPr wrap="none" anchor="ctr"/>
              <a:lstStyle/>
              <a:p>
                <a:pPr eaLnBrk="0" hangingPunct="0"/>
                <a:endParaRPr lang="es-ES" dirty="0"/>
              </a:p>
            </p:txBody>
          </p:sp>
          <p:sp>
            <p:nvSpPr>
              <p:cNvPr id="585" name="Rectangle 515"/>
              <p:cNvSpPr>
                <a:spLocks noChangeArrowheads="1"/>
              </p:cNvSpPr>
              <p:nvPr/>
            </p:nvSpPr>
            <p:spPr bwMode="auto">
              <a:xfrm>
                <a:off x="1371" y="2947"/>
                <a:ext cx="75" cy="170"/>
              </a:xfrm>
              <a:prstGeom prst="rect">
                <a:avLst/>
              </a:prstGeom>
              <a:solidFill>
                <a:srgbClr val="009900"/>
              </a:solidFill>
              <a:ln w="9525">
                <a:noFill/>
                <a:miter lim="800000"/>
                <a:headEnd/>
                <a:tailEnd/>
              </a:ln>
            </p:spPr>
            <p:txBody>
              <a:bodyPr wrap="none" anchor="ctr"/>
              <a:lstStyle/>
              <a:p>
                <a:pPr eaLnBrk="0" hangingPunct="0"/>
                <a:endParaRPr lang="es-ES" dirty="0"/>
              </a:p>
            </p:txBody>
          </p:sp>
        </p:grpSp>
        <p:grpSp>
          <p:nvGrpSpPr>
            <p:cNvPr id="518" name="Group 516"/>
            <p:cNvGrpSpPr>
              <a:grpSpLocks/>
            </p:cNvGrpSpPr>
            <p:nvPr/>
          </p:nvGrpSpPr>
          <p:grpSpPr bwMode="auto">
            <a:xfrm>
              <a:off x="885" y="744"/>
              <a:ext cx="1362" cy="753"/>
              <a:chOff x="885" y="744"/>
              <a:chExt cx="1362" cy="753"/>
            </a:xfrm>
          </p:grpSpPr>
          <p:grpSp>
            <p:nvGrpSpPr>
              <p:cNvPr id="532" name="Group 517"/>
              <p:cNvGrpSpPr>
                <a:grpSpLocks/>
              </p:cNvGrpSpPr>
              <p:nvPr/>
            </p:nvGrpSpPr>
            <p:grpSpPr bwMode="auto">
              <a:xfrm>
                <a:off x="885" y="744"/>
                <a:ext cx="1050" cy="589"/>
                <a:chOff x="885" y="744"/>
                <a:chExt cx="1050" cy="589"/>
              </a:xfrm>
            </p:grpSpPr>
            <p:sp>
              <p:nvSpPr>
                <p:cNvPr id="543" name="Rectangle 518"/>
                <p:cNvSpPr>
                  <a:spLocks noChangeArrowheads="1"/>
                </p:cNvSpPr>
                <p:nvPr/>
              </p:nvSpPr>
              <p:spPr bwMode="auto">
                <a:xfrm rot="10800000">
                  <a:off x="1240" y="1152"/>
                  <a:ext cx="435" cy="181"/>
                </a:xfrm>
                <a:prstGeom prst="rect">
                  <a:avLst/>
                </a:prstGeom>
                <a:solidFill>
                  <a:schemeClr val="bg1"/>
                </a:solidFill>
                <a:ln w="12700">
                  <a:solidFill>
                    <a:schemeClr val="tx1"/>
                  </a:solidFill>
                  <a:miter lim="800000"/>
                  <a:headEnd/>
                  <a:tailEnd/>
                </a:ln>
              </p:spPr>
              <p:txBody>
                <a:bodyPr wrap="none" anchor="ctr"/>
                <a:lstStyle/>
                <a:p>
                  <a:pPr eaLnBrk="0" hangingPunct="0"/>
                  <a:endParaRPr lang="es-ES" dirty="0"/>
                </a:p>
              </p:txBody>
            </p:sp>
            <p:grpSp>
              <p:nvGrpSpPr>
                <p:cNvPr id="544" name="Group 519"/>
                <p:cNvGrpSpPr>
                  <a:grpSpLocks/>
                </p:cNvGrpSpPr>
                <p:nvPr/>
              </p:nvGrpSpPr>
              <p:grpSpPr bwMode="auto">
                <a:xfrm rot="10800000">
                  <a:off x="1511" y="1168"/>
                  <a:ext cx="155" cy="150"/>
                  <a:chOff x="1032" y="944"/>
                  <a:chExt cx="172" cy="150"/>
                </a:xfrm>
              </p:grpSpPr>
              <p:sp>
                <p:nvSpPr>
                  <p:cNvPr id="574" name="Line 520"/>
                  <p:cNvSpPr>
                    <a:spLocks noChangeShapeType="1"/>
                  </p:cNvSpPr>
                  <p:nvPr/>
                </p:nvSpPr>
                <p:spPr bwMode="auto">
                  <a:xfrm flipV="1">
                    <a:off x="1032" y="944"/>
                    <a:ext cx="28" cy="150"/>
                  </a:xfrm>
                  <a:prstGeom prst="line">
                    <a:avLst/>
                  </a:prstGeom>
                  <a:noFill/>
                  <a:ln w="25400">
                    <a:solidFill>
                      <a:schemeClr val="tx1"/>
                    </a:solidFill>
                    <a:round/>
                    <a:headEnd type="none" w="sm" len="sm"/>
                    <a:tailEnd type="none" w="sm" len="sm"/>
                  </a:ln>
                </p:spPr>
                <p:txBody>
                  <a:bodyPr wrap="none" anchor="ctr"/>
                  <a:lstStyle/>
                  <a:p>
                    <a:endParaRPr lang="es-ES" dirty="0"/>
                  </a:p>
                </p:txBody>
              </p:sp>
              <p:sp>
                <p:nvSpPr>
                  <p:cNvPr id="575" name="Line 521"/>
                  <p:cNvSpPr>
                    <a:spLocks noChangeShapeType="1"/>
                  </p:cNvSpPr>
                  <p:nvPr/>
                </p:nvSpPr>
                <p:spPr bwMode="auto">
                  <a:xfrm flipH="1" flipV="1">
                    <a:off x="1060" y="944"/>
                    <a:ext cx="30" cy="150"/>
                  </a:xfrm>
                  <a:prstGeom prst="line">
                    <a:avLst/>
                  </a:prstGeom>
                  <a:noFill/>
                  <a:ln w="25400">
                    <a:solidFill>
                      <a:schemeClr val="tx1"/>
                    </a:solidFill>
                    <a:round/>
                    <a:headEnd type="none" w="sm" len="sm"/>
                    <a:tailEnd type="none" w="sm" len="sm"/>
                  </a:ln>
                </p:spPr>
                <p:txBody>
                  <a:bodyPr wrap="none" anchor="ctr"/>
                  <a:lstStyle/>
                  <a:p>
                    <a:endParaRPr lang="es-ES" dirty="0"/>
                  </a:p>
                </p:txBody>
              </p:sp>
              <p:sp>
                <p:nvSpPr>
                  <p:cNvPr id="576" name="Line 522"/>
                  <p:cNvSpPr>
                    <a:spLocks noChangeShapeType="1"/>
                  </p:cNvSpPr>
                  <p:nvPr/>
                </p:nvSpPr>
                <p:spPr bwMode="auto">
                  <a:xfrm flipV="1">
                    <a:off x="1090" y="944"/>
                    <a:ext cx="28" cy="150"/>
                  </a:xfrm>
                  <a:prstGeom prst="line">
                    <a:avLst/>
                  </a:prstGeom>
                  <a:noFill/>
                  <a:ln w="25400">
                    <a:solidFill>
                      <a:schemeClr val="tx1"/>
                    </a:solidFill>
                    <a:round/>
                    <a:headEnd type="none" w="sm" len="sm"/>
                    <a:tailEnd type="none" w="sm" len="sm"/>
                  </a:ln>
                </p:spPr>
                <p:txBody>
                  <a:bodyPr wrap="none" anchor="ctr"/>
                  <a:lstStyle/>
                  <a:p>
                    <a:endParaRPr lang="es-ES" dirty="0"/>
                  </a:p>
                </p:txBody>
              </p:sp>
              <p:sp>
                <p:nvSpPr>
                  <p:cNvPr id="577" name="Line 523"/>
                  <p:cNvSpPr>
                    <a:spLocks noChangeShapeType="1"/>
                  </p:cNvSpPr>
                  <p:nvPr/>
                </p:nvSpPr>
                <p:spPr bwMode="auto">
                  <a:xfrm flipH="1" flipV="1">
                    <a:off x="1118" y="944"/>
                    <a:ext cx="28" cy="150"/>
                  </a:xfrm>
                  <a:prstGeom prst="line">
                    <a:avLst/>
                  </a:prstGeom>
                  <a:noFill/>
                  <a:ln w="25400">
                    <a:solidFill>
                      <a:schemeClr val="tx1"/>
                    </a:solidFill>
                    <a:round/>
                    <a:headEnd type="none" w="sm" len="sm"/>
                    <a:tailEnd type="none" w="sm" len="sm"/>
                  </a:ln>
                </p:spPr>
                <p:txBody>
                  <a:bodyPr wrap="none" anchor="ctr"/>
                  <a:lstStyle/>
                  <a:p>
                    <a:endParaRPr lang="es-ES" dirty="0"/>
                  </a:p>
                </p:txBody>
              </p:sp>
              <p:sp>
                <p:nvSpPr>
                  <p:cNvPr id="578" name="Line 524"/>
                  <p:cNvSpPr>
                    <a:spLocks noChangeShapeType="1"/>
                  </p:cNvSpPr>
                  <p:nvPr/>
                </p:nvSpPr>
                <p:spPr bwMode="auto">
                  <a:xfrm flipV="1">
                    <a:off x="1146" y="944"/>
                    <a:ext cx="30" cy="150"/>
                  </a:xfrm>
                  <a:prstGeom prst="line">
                    <a:avLst/>
                  </a:prstGeom>
                  <a:noFill/>
                  <a:ln w="25400">
                    <a:solidFill>
                      <a:schemeClr val="tx1"/>
                    </a:solidFill>
                    <a:round/>
                    <a:headEnd type="none" w="sm" len="sm"/>
                    <a:tailEnd type="none" w="sm" len="sm"/>
                  </a:ln>
                </p:spPr>
                <p:txBody>
                  <a:bodyPr wrap="none" anchor="ctr"/>
                  <a:lstStyle/>
                  <a:p>
                    <a:endParaRPr lang="es-ES" dirty="0"/>
                  </a:p>
                </p:txBody>
              </p:sp>
              <p:sp>
                <p:nvSpPr>
                  <p:cNvPr id="579" name="Line 525"/>
                  <p:cNvSpPr>
                    <a:spLocks noChangeShapeType="1"/>
                  </p:cNvSpPr>
                  <p:nvPr/>
                </p:nvSpPr>
                <p:spPr bwMode="auto">
                  <a:xfrm flipH="1" flipV="1">
                    <a:off x="1176" y="944"/>
                    <a:ext cx="28" cy="150"/>
                  </a:xfrm>
                  <a:prstGeom prst="line">
                    <a:avLst/>
                  </a:prstGeom>
                  <a:noFill/>
                  <a:ln w="25400">
                    <a:solidFill>
                      <a:schemeClr val="tx1"/>
                    </a:solidFill>
                    <a:round/>
                    <a:headEnd type="none" w="sm" len="sm"/>
                    <a:tailEnd type="none" w="sm" len="sm"/>
                  </a:ln>
                </p:spPr>
                <p:txBody>
                  <a:bodyPr wrap="none" anchor="ctr"/>
                  <a:lstStyle/>
                  <a:p>
                    <a:endParaRPr lang="es-ES" dirty="0"/>
                  </a:p>
                </p:txBody>
              </p:sp>
              <p:sp>
                <p:nvSpPr>
                  <p:cNvPr id="580" name="Line 526"/>
                  <p:cNvSpPr>
                    <a:spLocks noChangeShapeType="1"/>
                  </p:cNvSpPr>
                  <p:nvPr/>
                </p:nvSpPr>
                <p:spPr bwMode="auto">
                  <a:xfrm flipV="1">
                    <a:off x="1032" y="944"/>
                    <a:ext cx="0" cy="148"/>
                  </a:xfrm>
                  <a:prstGeom prst="line">
                    <a:avLst/>
                  </a:prstGeom>
                  <a:noFill/>
                  <a:ln w="25400">
                    <a:solidFill>
                      <a:schemeClr val="tx1"/>
                    </a:solidFill>
                    <a:round/>
                    <a:headEnd type="none" w="sm" len="sm"/>
                    <a:tailEnd type="none" w="sm" len="sm"/>
                  </a:ln>
                </p:spPr>
                <p:txBody>
                  <a:bodyPr wrap="none" anchor="ctr"/>
                  <a:lstStyle/>
                  <a:p>
                    <a:endParaRPr lang="es-ES" dirty="0"/>
                  </a:p>
                </p:txBody>
              </p:sp>
              <p:sp>
                <p:nvSpPr>
                  <p:cNvPr id="581" name="Line 527"/>
                  <p:cNvSpPr>
                    <a:spLocks noChangeShapeType="1"/>
                  </p:cNvSpPr>
                  <p:nvPr/>
                </p:nvSpPr>
                <p:spPr bwMode="auto">
                  <a:xfrm flipV="1">
                    <a:off x="1204" y="944"/>
                    <a:ext cx="0" cy="148"/>
                  </a:xfrm>
                  <a:prstGeom prst="line">
                    <a:avLst/>
                  </a:prstGeom>
                  <a:noFill/>
                  <a:ln w="25400">
                    <a:solidFill>
                      <a:schemeClr val="tx1"/>
                    </a:solidFill>
                    <a:round/>
                    <a:headEnd type="none" w="sm" len="sm"/>
                    <a:tailEnd type="none" w="sm" len="sm"/>
                  </a:ln>
                </p:spPr>
                <p:txBody>
                  <a:bodyPr wrap="none" anchor="ctr"/>
                  <a:lstStyle/>
                  <a:p>
                    <a:endParaRPr lang="es-ES" dirty="0"/>
                  </a:p>
                </p:txBody>
              </p:sp>
            </p:grpSp>
            <p:sp>
              <p:nvSpPr>
                <p:cNvPr id="545" name="Rectangle 528"/>
                <p:cNvSpPr>
                  <a:spLocks noChangeArrowheads="1"/>
                </p:cNvSpPr>
                <p:nvPr/>
              </p:nvSpPr>
              <p:spPr bwMode="auto">
                <a:xfrm rot="10800000">
                  <a:off x="1431" y="1158"/>
                  <a:ext cx="75" cy="170"/>
                </a:xfrm>
                <a:prstGeom prst="rect">
                  <a:avLst/>
                </a:prstGeom>
                <a:solidFill>
                  <a:srgbClr val="009900"/>
                </a:solidFill>
                <a:ln w="9525">
                  <a:noFill/>
                  <a:miter lim="800000"/>
                  <a:headEnd/>
                  <a:tailEnd/>
                </a:ln>
              </p:spPr>
              <p:txBody>
                <a:bodyPr wrap="none" anchor="ctr"/>
                <a:lstStyle/>
                <a:p>
                  <a:pPr eaLnBrk="0" hangingPunct="0"/>
                  <a:endParaRPr lang="es-ES" dirty="0"/>
                </a:p>
              </p:txBody>
            </p:sp>
            <p:sp>
              <p:nvSpPr>
                <p:cNvPr id="546" name="Rectangle 529"/>
                <p:cNvSpPr>
                  <a:spLocks noChangeArrowheads="1"/>
                </p:cNvSpPr>
                <p:nvPr/>
              </p:nvSpPr>
              <p:spPr bwMode="auto">
                <a:xfrm rot="-5400000">
                  <a:off x="1256" y="1150"/>
                  <a:ext cx="165" cy="184"/>
                </a:xfrm>
                <a:prstGeom prst="rect">
                  <a:avLst/>
                </a:prstGeom>
                <a:solidFill>
                  <a:srgbClr val="9D00AE"/>
                </a:solidFill>
                <a:ln w="12700">
                  <a:noFill/>
                  <a:miter lim="800000"/>
                  <a:headEnd type="none" w="sm" len="sm"/>
                  <a:tailEnd type="none" w="sm" len="sm"/>
                </a:ln>
              </p:spPr>
              <p:txBody>
                <a:bodyPr wrap="none" anchor="ctr"/>
                <a:lstStyle/>
                <a:p>
                  <a:pPr eaLnBrk="0" hangingPunct="0"/>
                  <a:endParaRPr lang="es-ES" dirty="0"/>
                </a:p>
              </p:txBody>
            </p:sp>
            <p:sp>
              <p:nvSpPr>
                <p:cNvPr id="547" name="Rectangle 530"/>
                <p:cNvSpPr>
                  <a:spLocks noChangeArrowheads="1"/>
                </p:cNvSpPr>
                <p:nvPr/>
              </p:nvSpPr>
              <p:spPr bwMode="auto">
                <a:xfrm>
                  <a:off x="885" y="942"/>
                  <a:ext cx="437" cy="181"/>
                </a:xfrm>
                <a:prstGeom prst="rect">
                  <a:avLst/>
                </a:prstGeom>
                <a:solidFill>
                  <a:srgbClr val="9D00AE"/>
                </a:solidFill>
                <a:ln w="12700">
                  <a:solidFill>
                    <a:schemeClr val="tx1"/>
                  </a:solidFill>
                  <a:miter lim="800000"/>
                  <a:headEnd/>
                  <a:tailEnd/>
                </a:ln>
              </p:spPr>
              <p:txBody>
                <a:bodyPr wrap="none" anchor="ctr"/>
                <a:lstStyle/>
                <a:p>
                  <a:pPr eaLnBrk="0" hangingPunct="0"/>
                  <a:endParaRPr lang="es-ES" dirty="0"/>
                </a:p>
              </p:txBody>
            </p:sp>
            <p:grpSp>
              <p:nvGrpSpPr>
                <p:cNvPr id="548" name="Group 531"/>
                <p:cNvGrpSpPr>
                  <a:grpSpLocks/>
                </p:cNvGrpSpPr>
                <p:nvPr/>
              </p:nvGrpSpPr>
              <p:grpSpPr bwMode="auto">
                <a:xfrm>
                  <a:off x="894" y="974"/>
                  <a:ext cx="136" cy="112"/>
                  <a:chOff x="1027" y="1192"/>
                  <a:chExt cx="140" cy="78"/>
                </a:xfrm>
              </p:grpSpPr>
              <p:sp>
                <p:nvSpPr>
                  <p:cNvPr id="566" name="Line 532"/>
                  <p:cNvSpPr>
                    <a:spLocks noChangeShapeType="1"/>
                  </p:cNvSpPr>
                  <p:nvPr/>
                </p:nvSpPr>
                <p:spPr bwMode="auto">
                  <a:xfrm flipV="1">
                    <a:off x="1027"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67" name="Line 533"/>
                  <p:cNvSpPr>
                    <a:spLocks noChangeShapeType="1"/>
                  </p:cNvSpPr>
                  <p:nvPr/>
                </p:nvSpPr>
                <p:spPr bwMode="auto">
                  <a:xfrm flipH="1" flipV="1">
                    <a:off x="1050" y="1192"/>
                    <a:ext cx="24"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68" name="Line 534"/>
                  <p:cNvSpPr>
                    <a:spLocks noChangeShapeType="1"/>
                  </p:cNvSpPr>
                  <p:nvPr/>
                </p:nvSpPr>
                <p:spPr bwMode="auto">
                  <a:xfrm flipV="1">
                    <a:off x="1074"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69" name="Line 535"/>
                  <p:cNvSpPr>
                    <a:spLocks noChangeShapeType="1"/>
                  </p:cNvSpPr>
                  <p:nvPr/>
                </p:nvSpPr>
                <p:spPr bwMode="auto">
                  <a:xfrm flipH="1" flipV="1">
                    <a:off x="1097"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70" name="Line 536"/>
                  <p:cNvSpPr>
                    <a:spLocks noChangeShapeType="1"/>
                  </p:cNvSpPr>
                  <p:nvPr/>
                </p:nvSpPr>
                <p:spPr bwMode="auto">
                  <a:xfrm flipV="1">
                    <a:off x="1120" y="1192"/>
                    <a:ext cx="24"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71" name="Line 537"/>
                  <p:cNvSpPr>
                    <a:spLocks noChangeShapeType="1"/>
                  </p:cNvSpPr>
                  <p:nvPr/>
                </p:nvSpPr>
                <p:spPr bwMode="auto">
                  <a:xfrm flipH="1" flipV="1">
                    <a:off x="1144"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72" name="Line 538"/>
                  <p:cNvSpPr>
                    <a:spLocks noChangeShapeType="1"/>
                  </p:cNvSpPr>
                  <p:nvPr/>
                </p:nvSpPr>
                <p:spPr bwMode="auto">
                  <a:xfrm flipV="1">
                    <a:off x="1027" y="1192"/>
                    <a:ext cx="0" cy="77"/>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73" name="Line 539"/>
                  <p:cNvSpPr>
                    <a:spLocks noChangeShapeType="1"/>
                  </p:cNvSpPr>
                  <p:nvPr/>
                </p:nvSpPr>
                <p:spPr bwMode="auto">
                  <a:xfrm flipV="1">
                    <a:off x="1167" y="1192"/>
                    <a:ext cx="0" cy="77"/>
                  </a:xfrm>
                  <a:prstGeom prst="line">
                    <a:avLst/>
                  </a:prstGeom>
                  <a:noFill/>
                  <a:ln w="12700">
                    <a:solidFill>
                      <a:schemeClr val="bg1"/>
                    </a:solidFill>
                    <a:round/>
                    <a:headEnd type="none" w="sm" len="sm"/>
                    <a:tailEnd type="none" w="sm" len="sm"/>
                  </a:ln>
                </p:spPr>
                <p:txBody>
                  <a:bodyPr wrap="none" anchor="ctr"/>
                  <a:lstStyle/>
                  <a:p>
                    <a:endParaRPr lang="es-ES" dirty="0"/>
                  </a:p>
                </p:txBody>
              </p:sp>
            </p:grpSp>
            <p:sp>
              <p:nvSpPr>
                <p:cNvPr id="549" name="Rectangle 540"/>
                <p:cNvSpPr>
                  <a:spLocks noChangeArrowheads="1"/>
                </p:cNvSpPr>
                <p:nvPr/>
              </p:nvSpPr>
              <p:spPr bwMode="auto">
                <a:xfrm>
                  <a:off x="1033" y="946"/>
                  <a:ext cx="75" cy="173"/>
                </a:xfrm>
                <a:prstGeom prst="rect">
                  <a:avLst/>
                </a:prstGeom>
                <a:solidFill>
                  <a:srgbClr val="009900"/>
                </a:solidFill>
                <a:ln w="9525">
                  <a:noFill/>
                  <a:miter lim="800000"/>
                  <a:headEnd/>
                  <a:tailEnd/>
                </a:ln>
              </p:spPr>
              <p:txBody>
                <a:bodyPr wrap="none" anchor="ctr"/>
                <a:lstStyle/>
                <a:p>
                  <a:pPr eaLnBrk="0" hangingPunct="0"/>
                  <a:endParaRPr lang="es-ES" dirty="0"/>
                </a:p>
              </p:txBody>
            </p:sp>
            <p:grpSp>
              <p:nvGrpSpPr>
                <p:cNvPr id="550" name="Group 541"/>
                <p:cNvGrpSpPr>
                  <a:grpSpLocks/>
                </p:cNvGrpSpPr>
                <p:nvPr/>
              </p:nvGrpSpPr>
              <p:grpSpPr bwMode="auto">
                <a:xfrm>
                  <a:off x="1112" y="974"/>
                  <a:ext cx="111" cy="112"/>
                  <a:chOff x="1247" y="1192"/>
                  <a:chExt cx="140" cy="78"/>
                </a:xfrm>
              </p:grpSpPr>
              <p:sp>
                <p:nvSpPr>
                  <p:cNvPr id="558" name="Line 542"/>
                  <p:cNvSpPr>
                    <a:spLocks noChangeShapeType="1"/>
                  </p:cNvSpPr>
                  <p:nvPr/>
                </p:nvSpPr>
                <p:spPr bwMode="auto">
                  <a:xfrm flipV="1">
                    <a:off x="1247"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59" name="Line 543"/>
                  <p:cNvSpPr>
                    <a:spLocks noChangeShapeType="1"/>
                  </p:cNvSpPr>
                  <p:nvPr/>
                </p:nvSpPr>
                <p:spPr bwMode="auto">
                  <a:xfrm flipH="1" flipV="1">
                    <a:off x="1270" y="1192"/>
                    <a:ext cx="24"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60" name="Line 544"/>
                  <p:cNvSpPr>
                    <a:spLocks noChangeShapeType="1"/>
                  </p:cNvSpPr>
                  <p:nvPr/>
                </p:nvSpPr>
                <p:spPr bwMode="auto">
                  <a:xfrm flipV="1">
                    <a:off x="1294"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61" name="Line 545"/>
                  <p:cNvSpPr>
                    <a:spLocks noChangeShapeType="1"/>
                  </p:cNvSpPr>
                  <p:nvPr/>
                </p:nvSpPr>
                <p:spPr bwMode="auto">
                  <a:xfrm flipH="1" flipV="1">
                    <a:off x="1317"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62" name="Line 546"/>
                  <p:cNvSpPr>
                    <a:spLocks noChangeShapeType="1"/>
                  </p:cNvSpPr>
                  <p:nvPr/>
                </p:nvSpPr>
                <p:spPr bwMode="auto">
                  <a:xfrm flipV="1">
                    <a:off x="1340" y="1192"/>
                    <a:ext cx="24"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63" name="Line 547"/>
                  <p:cNvSpPr>
                    <a:spLocks noChangeShapeType="1"/>
                  </p:cNvSpPr>
                  <p:nvPr/>
                </p:nvSpPr>
                <p:spPr bwMode="auto">
                  <a:xfrm flipH="1" flipV="1">
                    <a:off x="1364"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64" name="Line 548"/>
                  <p:cNvSpPr>
                    <a:spLocks noChangeShapeType="1"/>
                  </p:cNvSpPr>
                  <p:nvPr/>
                </p:nvSpPr>
                <p:spPr bwMode="auto">
                  <a:xfrm flipV="1">
                    <a:off x="1247" y="1192"/>
                    <a:ext cx="0" cy="77"/>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65" name="Line 549"/>
                  <p:cNvSpPr>
                    <a:spLocks noChangeShapeType="1"/>
                  </p:cNvSpPr>
                  <p:nvPr/>
                </p:nvSpPr>
                <p:spPr bwMode="auto">
                  <a:xfrm flipV="1">
                    <a:off x="1387" y="1192"/>
                    <a:ext cx="0" cy="77"/>
                  </a:xfrm>
                  <a:prstGeom prst="line">
                    <a:avLst/>
                  </a:prstGeom>
                  <a:noFill/>
                  <a:ln w="12700">
                    <a:solidFill>
                      <a:schemeClr val="bg1"/>
                    </a:solidFill>
                    <a:round/>
                    <a:headEnd type="none" w="sm" len="sm"/>
                    <a:tailEnd type="none" w="sm" len="sm"/>
                  </a:ln>
                </p:spPr>
                <p:txBody>
                  <a:bodyPr wrap="none" anchor="ctr"/>
                  <a:lstStyle/>
                  <a:p>
                    <a:endParaRPr lang="es-ES" dirty="0"/>
                  </a:p>
                </p:txBody>
              </p:sp>
            </p:grpSp>
            <p:sp>
              <p:nvSpPr>
                <p:cNvPr id="551" name="Freeform 550"/>
                <p:cNvSpPr>
                  <a:spLocks/>
                </p:cNvSpPr>
                <p:nvPr/>
              </p:nvSpPr>
              <p:spPr bwMode="auto">
                <a:xfrm>
                  <a:off x="1745" y="744"/>
                  <a:ext cx="190" cy="127"/>
                </a:xfrm>
                <a:custGeom>
                  <a:avLst/>
                  <a:gdLst>
                    <a:gd name="T0" fmla="*/ 189 w 190"/>
                    <a:gd name="T1" fmla="*/ 0 h 127"/>
                    <a:gd name="T2" fmla="*/ 0 w 190"/>
                    <a:gd name="T3" fmla="*/ 0 h 127"/>
                    <a:gd name="T4" fmla="*/ 94 w 190"/>
                    <a:gd name="T5" fmla="*/ 126 h 127"/>
                    <a:gd name="T6" fmla="*/ 189 w 190"/>
                    <a:gd name="T7" fmla="*/ 0 h 127"/>
                    <a:gd name="T8" fmla="*/ 0 60000 65536"/>
                    <a:gd name="T9" fmla="*/ 0 60000 65536"/>
                    <a:gd name="T10" fmla="*/ 0 60000 65536"/>
                    <a:gd name="T11" fmla="*/ 0 60000 65536"/>
                    <a:gd name="T12" fmla="*/ 0 w 190"/>
                    <a:gd name="T13" fmla="*/ 0 h 127"/>
                    <a:gd name="T14" fmla="*/ 190 w 190"/>
                    <a:gd name="T15" fmla="*/ 127 h 127"/>
                  </a:gdLst>
                  <a:ahLst/>
                  <a:cxnLst>
                    <a:cxn ang="T8">
                      <a:pos x="T0" y="T1"/>
                    </a:cxn>
                    <a:cxn ang="T9">
                      <a:pos x="T2" y="T3"/>
                    </a:cxn>
                    <a:cxn ang="T10">
                      <a:pos x="T4" y="T5"/>
                    </a:cxn>
                    <a:cxn ang="T11">
                      <a:pos x="T6" y="T7"/>
                    </a:cxn>
                  </a:cxnLst>
                  <a:rect l="T12" t="T13" r="T14" b="T15"/>
                  <a:pathLst>
                    <a:path w="190" h="127">
                      <a:moveTo>
                        <a:pt x="189" y="0"/>
                      </a:moveTo>
                      <a:lnTo>
                        <a:pt x="0" y="0"/>
                      </a:lnTo>
                      <a:lnTo>
                        <a:pt x="94" y="126"/>
                      </a:lnTo>
                      <a:lnTo>
                        <a:pt x="189" y="0"/>
                      </a:lnTo>
                    </a:path>
                  </a:pathLst>
                </a:custGeom>
                <a:solidFill>
                  <a:schemeClr val="tx1"/>
                </a:solidFill>
                <a:ln w="9525" cap="rnd">
                  <a:noFill/>
                  <a:round/>
                  <a:headEnd/>
                  <a:tailEnd/>
                </a:ln>
              </p:spPr>
              <p:txBody>
                <a:bodyPr/>
                <a:lstStyle/>
                <a:p>
                  <a:endParaRPr lang="es-ES" dirty="0"/>
                </a:p>
              </p:txBody>
            </p:sp>
            <p:grpSp>
              <p:nvGrpSpPr>
                <p:cNvPr id="552" name="Group 551"/>
                <p:cNvGrpSpPr>
                  <a:grpSpLocks/>
                </p:cNvGrpSpPr>
                <p:nvPr/>
              </p:nvGrpSpPr>
              <p:grpSpPr bwMode="auto">
                <a:xfrm>
                  <a:off x="1229" y="948"/>
                  <a:ext cx="564" cy="168"/>
                  <a:chOff x="1254" y="947"/>
                  <a:chExt cx="564" cy="168"/>
                </a:xfrm>
              </p:grpSpPr>
              <p:sp>
                <p:nvSpPr>
                  <p:cNvPr id="554" name="Rectangle 552"/>
                  <p:cNvSpPr>
                    <a:spLocks noChangeArrowheads="1"/>
                  </p:cNvSpPr>
                  <p:nvPr/>
                </p:nvSpPr>
                <p:spPr bwMode="auto">
                  <a:xfrm>
                    <a:off x="1254" y="947"/>
                    <a:ext cx="164" cy="168"/>
                  </a:xfrm>
                  <a:prstGeom prst="rect">
                    <a:avLst/>
                  </a:prstGeom>
                  <a:solidFill>
                    <a:srgbClr val="009900"/>
                  </a:solidFill>
                  <a:ln w="9525">
                    <a:noFill/>
                    <a:miter lim="800000"/>
                    <a:headEnd/>
                    <a:tailEnd/>
                  </a:ln>
                </p:spPr>
                <p:txBody>
                  <a:bodyPr wrap="none" anchor="ctr"/>
                  <a:lstStyle/>
                  <a:p>
                    <a:pPr eaLnBrk="0" hangingPunct="0"/>
                    <a:endParaRPr lang="es-ES" dirty="0"/>
                  </a:p>
                </p:txBody>
              </p:sp>
              <p:sp>
                <p:nvSpPr>
                  <p:cNvPr id="555" name="Rectangle 553"/>
                  <p:cNvSpPr>
                    <a:spLocks noChangeArrowheads="1"/>
                  </p:cNvSpPr>
                  <p:nvPr/>
                </p:nvSpPr>
                <p:spPr bwMode="auto">
                  <a:xfrm>
                    <a:off x="1323" y="1002"/>
                    <a:ext cx="308" cy="62"/>
                  </a:xfrm>
                  <a:prstGeom prst="rect">
                    <a:avLst/>
                  </a:prstGeom>
                  <a:solidFill>
                    <a:srgbClr val="009900"/>
                  </a:solidFill>
                  <a:ln w="9525">
                    <a:noFill/>
                    <a:miter lim="800000"/>
                    <a:headEnd/>
                    <a:tailEnd/>
                  </a:ln>
                </p:spPr>
                <p:txBody>
                  <a:bodyPr wrap="none" anchor="ctr"/>
                  <a:lstStyle/>
                  <a:p>
                    <a:pPr eaLnBrk="0" hangingPunct="0"/>
                    <a:endParaRPr lang="es-ES" dirty="0"/>
                  </a:p>
                </p:txBody>
              </p:sp>
              <p:sp>
                <p:nvSpPr>
                  <p:cNvPr id="556" name="Rectangle 554"/>
                  <p:cNvSpPr>
                    <a:spLocks noChangeArrowheads="1"/>
                  </p:cNvSpPr>
                  <p:nvPr/>
                </p:nvSpPr>
                <p:spPr bwMode="auto">
                  <a:xfrm>
                    <a:off x="1645" y="999"/>
                    <a:ext cx="173" cy="62"/>
                  </a:xfrm>
                  <a:prstGeom prst="rect">
                    <a:avLst/>
                  </a:prstGeom>
                  <a:solidFill>
                    <a:srgbClr val="009900"/>
                  </a:solidFill>
                  <a:ln w="9525">
                    <a:noFill/>
                    <a:miter lim="800000"/>
                    <a:headEnd/>
                    <a:tailEnd/>
                  </a:ln>
                </p:spPr>
                <p:txBody>
                  <a:bodyPr wrap="none" anchor="ctr"/>
                  <a:lstStyle/>
                  <a:p>
                    <a:pPr eaLnBrk="0" hangingPunct="0"/>
                    <a:endParaRPr lang="es-ES" dirty="0"/>
                  </a:p>
                </p:txBody>
              </p:sp>
              <p:sp>
                <p:nvSpPr>
                  <p:cNvPr id="557" name="Oval 555"/>
                  <p:cNvSpPr>
                    <a:spLocks noChangeArrowheads="1"/>
                  </p:cNvSpPr>
                  <p:nvPr/>
                </p:nvSpPr>
                <p:spPr bwMode="auto">
                  <a:xfrm>
                    <a:off x="1609" y="1001"/>
                    <a:ext cx="59" cy="59"/>
                  </a:xfrm>
                  <a:prstGeom prst="ellipse">
                    <a:avLst/>
                  </a:prstGeom>
                  <a:solidFill>
                    <a:schemeClr val="accent1"/>
                  </a:solidFill>
                  <a:ln w="12700">
                    <a:solidFill>
                      <a:schemeClr val="tx1"/>
                    </a:solidFill>
                    <a:round/>
                    <a:headEnd/>
                    <a:tailEnd/>
                  </a:ln>
                </p:spPr>
                <p:txBody>
                  <a:bodyPr wrap="none" anchor="ctr"/>
                  <a:lstStyle/>
                  <a:p>
                    <a:pPr eaLnBrk="0" hangingPunct="0"/>
                    <a:endParaRPr lang="es-ES" dirty="0"/>
                  </a:p>
                </p:txBody>
              </p:sp>
            </p:grpSp>
            <p:sp>
              <p:nvSpPr>
                <p:cNvPr id="553" name="Freeform 556"/>
                <p:cNvSpPr>
                  <a:spLocks/>
                </p:cNvSpPr>
                <p:nvPr/>
              </p:nvSpPr>
              <p:spPr bwMode="auto">
                <a:xfrm>
                  <a:off x="1133" y="1122"/>
                  <a:ext cx="123" cy="123"/>
                </a:xfrm>
                <a:custGeom>
                  <a:avLst/>
                  <a:gdLst>
                    <a:gd name="T0" fmla="*/ 0 w 159"/>
                    <a:gd name="T1" fmla="*/ 0 h 36"/>
                    <a:gd name="T2" fmla="*/ 0 w 159"/>
                    <a:gd name="T3" fmla="*/ 36 h 36"/>
                    <a:gd name="T4" fmla="*/ 159 w 159"/>
                    <a:gd name="T5" fmla="*/ 36 h 36"/>
                    <a:gd name="T6" fmla="*/ 0 60000 65536"/>
                    <a:gd name="T7" fmla="*/ 0 60000 65536"/>
                    <a:gd name="T8" fmla="*/ 0 60000 65536"/>
                    <a:gd name="T9" fmla="*/ 0 w 159"/>
                    <a:gd name="T10" fmla="*/ 0 h 36"/>
                    <a:gd name="T11" fmla="*/ 159 w 159"/>
                    <a:gd name="T12" fmla="*/ 36 h 36"/>
                  </a:gdLst>
                  <a:ahLst/>
                  <a:cxnLst>
                    <a:cxn ang="T6">
                      <a:pos x="T0" y="T1"/>
                    </a:cxn>
                    <a:cxn ang="T7">
                      <a:pos x="T2" y="T3"/>
                    </a:cxn>
                    <a:cxn ang="T8">
                      <a:pos x="T4" y="T5"/>
                    </a:cxn>
                  </a:cxnLst>
                  <a:rect l="T9" t="T10" r="T11" b="T12"/>
                  <a:pathLst>
                    <a:path w="159" h="36">
                      <a:moveTo>
                        <a:pt x="0" y="0"/>
                      </a:moveTo>
                      <a:lnTo>
                        <a:pt x="0" y="36"/>
                      </a:lnTo>
                      <a:lnTo>
                        <a:pt x="159" y="36"/>
                      </a:lnTo>
                    </a:path>
                  </a:pathLst>
                </a:custGeom>
                <a:noFill/>
                <a:ln w="28575" cap="flat" cmpd="sng">
                  <a:solidFill>
                    <a:srgbClr val="9D00AE"/>
                  </a:solidFill>
                  <a:prstDash val="solid"/>
                  <a:round/>
                  <a:headEnd type="none" w="sm" len="sm"/>
                  <a:tailEnd type="none" w="sm" len="sm"/>
                </a:ln>
              </p:spPr>
              <p:txBody>
                <a:bodyPr wrap="none" anchor="ctr"/>
                <a:lstStyle/>
                <a:p>
                  <a:endParaRPr lang="es-ES" dirty="0"/>
                </a:p>
              </p:txBody>
            </p:sp>
          </p:grpSp>
          <p:grpSp>
            <p:nvGrpSpPr>
              <p:cNvPr id="533" name="Group 557"/>
              <p:cNvGrpSpPr>
                <a:grpSpLocks/>
              </p:cNvGrpSpPr>
              <p:nvPr/>
            </p:nvGrpSpPr>
            <p:grpSpPr bwMode="auto">
              <a:xfrm>
                <a:off x="1723" y="824"/>
                <a:ext cx="524" cy="673"/>
                <a:chOff x="1723" y="824"/>
                <a:chExt cx="524" cy="673"/>
              </a:xfrm>
            </p:grpSpPr>
            <p:sp>
              <p:nvSpPr>
                <p:cNvPr id="534" name="AutoShape 558"/>
                <p:cNvSpPr>
                  <a:spLocks noChangeArrowheads="1"/>
                </p:cNvSpPr>
                <p:nvPr/>
              </p:nvSpPr>
              <p:spPr bwMode="auto">
                <a:xfrm rot="9833906">
                  <a:off x="2117" y="1288"/>
                  <a:ext cx="130" cy="176"/>
                </a:xfrm>
                <a:prstGeom prst="leftArrow">
                  <a:avLst>
                    <a:gd name="adj1" fmla="val 50000"/>
                    <a:gd name="adj2" fmla="val 65093"/>
                  </a:avLst>
                </a:prstGeom>
                <a:solidFill>
                  <a:srgbClr val="00FF00"/>
                </a:solidFill>
                <a:ln w="12700">
                  <a:noFill/>
                  <a:miter lim="800000"/>
                  <a:headEnd type="none" w="sm" len="sm"/>
                  <a:tailEnd type="none" w="sm" len="sm"/>
                </a:ln>
              </p:spPr>
              <p:txBody>
                <a:bodyPr wrap="none" anchor="ctr"/>
                <a:lstStyle/>
                <a:p>
                  <a:pPr eaLnBrk="0" hangingPunct="0"/>
                  <a:endParaRPr lang="es-ES" dirty="0"/>
                </a:p>
              </p:txBody>
            </p:sp>
            <p:sp>
              <p:nvSpPr>
                <p:cNvPr id="535" name="Freeform 559"/>
                <p:cNvSpPr>
                  <a:spLocks/>
                </p:cNvSpPr>
                <p:nvPr/>
              </p:nvSpPr>
              <p:spPr bwMode="auto">
                <a:xfrm rot="426500">
                  <a:off x="1737" y="874"/>
                  <a:ext cx="371" cy="557"/>
                </a:xfrm>
                <a:custGeom>
                  <a:avLst/>
                  <a:gdLst>
                    <a:gd name="T0" fmla="*/ 14 w 371"/>
                    <a:gd name="T1" fmla="*/ 17 h 557"/>
                    <a:gd name="T2" fmla="*/ 18 w 371"/>
                    <a:gd name="T3" fmla="*/ 77 h 557"/>
                    <a:gd name="T4" fmla="*/ 14 w 371"/>
                    <a:gd name="T5" fmla="*/ 99 h 557"/>
                    <a:gd name="T6" fmla="*/ 0 w 371"/>
                    <a:gd name="T7" fmla="*/ 122 h 557"/>
                    <a:gd name="T8" fmla="*/ 39 w 371"/>
                    <a:gd name="T9" fmla="*/ 213 h 557"/>
                    <a:gd name="T10" fmla="*/ 79 w 371"/>
                    <a:gd name="T11" fmla="*/ 218 h 557"/>
                    <a:gd name="T12" fmla="*/ 107 w 371"/>
                    <a:gd name="T13" fmla="*/ 244 h 557"/>
                    <a:gd name="T14" fmla="*/ 221 w 371"/>
                    <a:gd name="T15" fmla="*/ 489 h 557"/>
                    <a:gd name="T16" fmla="*/ 265 w 371"/>
                    <a:gd name="T17" fmla="*/ 532 h 557"/>
                    <a:gd name="T18" fmla="*/ 299 w 371"/>
                    <a:gd name="T19" fmla="*/ 551 h 557"/>
                    <a:gd name="T20" fmla="*/ 370 w 371"/>
                    <a:gd name="T21" fmla="*/ 556 h 557"/>
                    <a:gd name="T22" fmla="*/ 331 w 371"/>
                    <a:gd name="T23" fmla="*/ 477 h 557"/>
                    <a:gd name="T24" fmla="*/ 296 w 371"/>
                    <a:gd name="T25" fmla="*/ 469 h 557"/>
                    <a:gd name="T26" fmla="*/ 273 w 371"/>
                    <a:gd name="T27" fmla="*/ 450 h 557"/>
                    <a:gd name="T28" fmla="*/ 111 w 371"/>
                    <a:gd name="T29" fmla="*/ 0 h 557"/>
                    <a:gd name="T30" fmla="*/ 14 w 371"/>
                    <a:gd name="T31" fmla="*/ 17 h 5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1"/>
                    <a:gd name="T49" fmla="*/ 0 h 557"/>
                    <a:gd name="T50" fmla="*/ 371 w 371"/>
                    <a:gd name="T51" fmla="*/ 557 h 5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1" h="557">
                      <a:moveTo>
                        <a:pt x="14" y="17"/>
                      </a:moveTo>
                      <a:lnTo>
                        <a:pt x="18" y="77"/>
                      </a:lnTo>
                      <a:lnTo>
                        <a:pt x="14" y="99"/>
                      </a:lnTo>
                      <a:lnTo>
                        <a:pt x="0" y="122"/>
                      </a:lnTo>
                      <a:lnTo>
                        <a:pt x="39" y="213"/>
                      </a:lnTo>
                      <a:lnTo>
                        <a:pt x="79" y="218"/>
                      </a:lnTo>
                      <a:lnTo>
                        <a:pt x="107" y="244"/>
                      </a:lnTo>
                      <a:lnTo>
                        <a:pt x="221" y="489"/>
                      </a:lnTo>
                      <a:lnTo>
                        <a:pt x="265" y="532"/>
                      </a:lnTo>
                      <a:lnTo>
                        <a:pt x="299" y="551"/>
                      </a:lnTo>
                      <a:lnTo>
                        <a:pt x="370" y="556"/>
                      </a:lnTo>
                      <a:lnTo>
                        <a:pt x="331" y="477"/>
                      </a:lnTo>
                      <a:lnTo>
                        <a:pt x="296" y="469"/>
                      </a:lnTo>
                      <a:lnTo>
                        <a:pt x="273" y="450"/>
                      </a:lnTo>
                      <a:lnTo>
                        <a:pt x="111" y="0"/>
                      </a:lnTo>
                      <a:lnTo>
                        <a:pt x="14" y="17"/>
                      </a:lnTo>
                    </a:path>
                  </a:pathLst>
                </a:custGeom>
                <a:solidFill>
                  <a:schemeClr val="bg2"/>
                </a:solidFill>
                <a:ln w="9525" cap="rnd">
                  <a:noFill/>
                  <a:round/>
                  <a:headEnd/>
                  <a:tailEnd/>
                </a:ln>
              </p:spPr>
              <p:txBody>
                <a:bodyPr/>
                <a:lstStyle/>
                <a:p>
                  <a:endParaRPr lang="es-ES" dirty="0"/>
                </a:p>
              </p:txBody>
            </p:sp>
            <p:grpSp>
              <p:nvGrpSpPr>
                <p:cNvPr id="536" name="Group 560"/>
                <p:cNvGrpSpPr>
                  <a:grpSpLocks/>
                </p:cNvGrpSpPr>
                <p:nvPr/>
              </p:nvGrpSpPr>
              <p:grpSpPr bwMode="auto">
                <a:xfrm rot="426500">
                  <a:off x="1723" y="971"/>
                  <a:ext cx="101" cy="100"/>
                  <a:chOff x="1741" y="976"/>
                  <a:chExt cx="101" cy="100"/>
                </a:xfrm>
              </p:grpSpPr>
              <p:sp>
                <p:nvSpPr>
                  <p:cNvPr id="541" name="Oval 561"/>
                  <p:cNvSpPr>
                    <a:spLocks noChangeArrowheads="1"/>
                  </p:cNvSpPr>
                  <p:nvPr/>
                </p:nvSpPr>
                <p:spPr bwMode="auto">
                  <a:xfrm>
                    <a:off x="1741" y="976"/>
                    <a:ext cx="101" cy="100"/>
                  </a:xfrm>
                  <a:prstGeom prst="ellipse">
                    <a:avLst/>
                  </a:prstGeom>
                  <a:solidFill>
                    <a:schemeClr val="bg2"/>
                  </a:solidFill>
                  <a:ln w="9525">
                    <a:noFill/>
                    <a:round/>
                    <a:headEnd/>
                    <a:tailEnd/>
                  </a:ln>
                </p:spPr>
                <p:txBody>
                  <a:bodyPr wrap="none" anchor="ctr"/>
                  <a:lstStyle/>
                  <a:p>
                    <a:pPr eaLnBrk="0" hangingPunct="0"/>
                    <a:endParaRPr lang="es-ES" dirty="0"/>
                  </a:p>
                </p:txBody>
              </p:sp>
              <p:sp>
                <p:nvSpPr>
                  <p:cNvPr id="542" name="Oval 562"/>
                  <p:cNvSpPr>
                    <a:spLocks noChangeArrowheads="1"/>
                  </p:cNvSpPr>
                  <p:nvPr/>
                </p:nvSpPr>
                <p:spPr bwMode="auto">
                  <a:xfrm>
                    <a:off x="1759" y="994"/>
                    <a:ext cx="65" cy="64"/>
                  </a:xfrm>
                  <a:prstGeom prst="ellipse">
                    <a:avLst/>
                  </a:prstGeom>
                  <a:solidFill>
                    <a:schemeClr val="bg1"/>
                  </a:solidFill>
                  <a:ln w="12700">
                    <a:solidFill>
                      <a:schemeClr val="tx1"/>
                    </a:solidFill>
                    <a:round/>
                    <a:headEnd/>
                    <a:tailEnd/>
                  </a:ln>
                </p:spPr>
                <p:txBody>
                  <a:bodyPr wrap="none" anchor="ctr"/>
                  <a:lstStyle/>
                  <a:p>
                    <a:pPr eaLnBrk="0" hangingPunct="0"/>
                    <a:endParaRPr lang="es-ES" dirty="0"/>
                  </a:p>
                </p:txBody>
              </p:sp>
            </p:grpSp>
            <p:sp>
              <p:nvSpPr>
                <p:cNvPr id="537" name="Freeform 563"/>
                <p:cNvSpPr>
                  <a:spLocks/>
                </p:cNvSpPr>
                <p:nvPr/>
              </p:nvSpPr>
              <p:spPr bwMode="auto">
                <a:xfrm rot="426500">
                  <a:off x="2015" y="1316"/>
                  <a:ext cx="108" cy="181"/>
                </a:xfrm>
                <a:custGeom>
                  <a:avLst/>
                  <a:gdLst>
                    <a:gd name="T0" fmla="*/ 0 w 108"/>
                    <a:gd name="T1" fmla="*/ 10 h 181"/>
                    <a:gd name="T2" fmla="*/ 78 w 108"/>
                    <a:gd name="T3" fmla="*/ 180 h 181"/>
                    <a:gd name="T4" fmla="*/ 107 w 108"/>
                    <a:gd name="T5" fmla="*/ 169 h 181"/>
                    <a:gd name="T6" fmla="*/ 97 w 108"/>
                    <a:gd name="T7" fmla="*/ 103 h 181"/>
                    <a:gd name="T8" fmla="*/ 67 w 108"/>
                    <a:gd name="T9" fmla="*/ 39 h 181"/>
                    <a:gd name="T10" fmla="*/ 30 w 108"/>
                    <a:gd name="T11" fmla="*/ 0 h 181"/>
                    <a:gd name="T12" fmla="*/ 0 w 108"/>
                    <a:gd name="T13" fmla="*/ 10 h 181"/>
                    <a:gd name="T14" fmla="*/ 0 60000 65536"/>
                    <a:gd name="T15" fmla="*/ 0 60000 65536"/>
                    <a:gd name="T16" fmla="*/ 0 60000 65536"/>
                    <a:gd name="T17" fmla="*/ 0 60000 65536"/>
                    <a:gd name="T18" fmla="*/ 0 60000 65536"/>
                    <a:gd name="T19" fmla="*/ 0 60000 65536"/>
                    <a:gd name="T20" fmla="*/ 0 60000 65536"/>
                    <a:gd name="T21" fmla="*/ 0 w 108"/>
                    <a:gd name="T22" fmla="*/ 0 h 181"/>
                    <a:gd name="T23" fmla="*/ 108 w 108"/>
                    <a:gd name="T24" fmla="*/ 181 h 1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81">
                      <a:moveTo>
                        <a:pt x="0" y="10"/>
                      </a:moveTo>
                      <a:lnTo>
                        <a:pt x="78" y="180"/>
                      </a:lnTo>
                      <a:lnTo>
                        <a:pt x="107" y="169"/>
                      </a:lnTo>
                      <a:lnTo>
                        <a:pt x="97" y="103"/>
                      </a:lnTo>
                      <a:lnTo>
                        <a:pt x="67" y="39"/>
                      </a:lnTo>
                      <a:lnTo>
                        <a:pt x="30" y="0"/>
                      </a:lnTo>
                      <a:lnTo>
                        <a:pt x="0" y="10"/>
                      </a:lnTo>
                    </a:path>
                  </a:pathLst>
                </a:custGeom>
                <a:solidFill>
                  <a:schemeClr val="tx1"/>
                </a:solidFill>
                <a:ln w="9525" cap="rnd">
                  <a:noFill/>
                  <a:round/>
                  <a:headEnd/>
                  <a:tailEnd/>
                </a:ln>
              </p:spPr>
              <p:txBody>
                <a:bodyPr/>
                <a:lstStyle/>
                <a:p>
                  <a:endParaRPr lang="es-ES" dirty="0"/>
                </a:p>
              </p:txBody>
            </p:sp>
            <p:grpSp>
              <p:nvGrpSpPr>
                <p:cNvPr id="538" name="Group 564"/>
                <p:cNvGrpSpPr>
                  <a:grpSpLocks/>
                </p:cNvGrpSpPr>
                <p:nvPr/>
              </p:nvGrpSpPr>
              <p:grpSpPr bwMode="auto">
                <a:xfrm rot="426500">
                  <a:off x="1785" y="824"/>
                  <a:ext cx="101" cy="100"/>
                  <a:chOff x="1785" y="823"/>
                  <a:chExt cx="101" cy="100"/>
                </a:xfrm>
              </p:grpSpPr>
              <p:sp>
                <p:nvSpPr>
                  <p:cNvPr id="539" name="Oval 565"/>
                  <p:cNvSpPr>
                    <a:spLocks noChangeArrowheads="1"/>
                  </p:cNvSpPr>
                  <p:nvPr/>
                </p:nvSpPr>
                <p:spPr bwMode="auto">
                  <a:xfrm>
                    <a:off x="1785" y="823"/>
                    <a:ext cx="101" cy="100"/>
                  </a:xfrm>
                  <a:prstGeom prst="ellipse">
                    <a:avLst/>
                  </a:prstGeom>
                  <a:solidFill>
                    <a:schemeClr val="bg2"/>
                  </a:solidFill>
                  <a:ln w="9525">
                    <a:noFill/>
                    <a:round/>
                    <a:headEnd/>
                    <a:tailEnd/>
                  </a:ln>
                </p:spPr>
                <p:txBody>
                  <a:bodyPr wrap="none" anchor="ctr"/>
                  <a:lstStyle/>
                  <a:p>
                    <a:pPr eaLnBrk="0" hangingPunct="0"/>
                    <a:endParaRPr lang="es-ES" dirty="0"/>
                  </a:p>
                </p:txBody>
              </p:sp>
              <p:sp>
                <p:nvSpPr>
                  <p:cNvPr id="540" name="Oval 566"/>
                  <p:cNvSpPr>
                    <a:spLocks noChangeArrowheads="1"/>
                  </p:cNvSpPr>
                  <p:nvPr/>
                </p:nvSpPr>
                <p:spPr bwMode="auto">
                  <a:xfrm>
                    <a:off x="1803" y="841"/>
                    <a:ext cx="65" cy="65"/>
                  </a:xfrm>
                  <a:prstGeom prst="ellipse">
                    <a:avLst/>
                  </a:prstGeom>
                  <a:solidFill>
                    <a:schemeClr val="bg1"/>
                  </a:solidFill>
                  <a:ln w="12700">
                    <a:solidFill>
                      <a:schemeClr val="tx1"/>
                    </a:solidFill>
                    <a:round/>
                    <a:headEnd/>
                    <a:tailEnd/>
                  </a:ln>
                </p:spPr>
                <p:txBody>
                  <a:bodyPr wrap="none" anchor="ctr"/>
                  <a:lstStyle/>
                  <a:p>
                    <a:pPr eaLnBrk="0" hangingPunct="0"/>
                    <a:endParaRPr lang="es-ES" dirty="0"/>
                  </a:p>
                </p:txBody>
              </p:sp>
            </p:grpSp>
          </p:grpSp>
        </p:grpSp>
        <p:grpSp>
          <p:nvGrpSpPr>
            <p:cNvPr id="519" name="Group 567"/>
            <p:cNvGrpSpPr>
              <a:grpSpLocks/>
            </p:cNvGrpSpPr>
            <p:nvPr/>
          </p:nvGrpSpPr>
          <p:grpSpPr bwMode="auto">
            <a:xfrm>
              <a:off x="694" y="2316"/>
              <a:ext cx="373" cy="181"/>
              <a:chOff x="691" y="2316"/>
              <a:chExt cx="373" cy="181"/>
            </a:xfrm>
          </p:grpSpPr>
          <p:sp>
            <p:nvSpPr>
              <p:cNvPr id="520" name="Rectangle 568"/>
              <p:cNvSpPr>
                <a:spLocks noChangeArrowheads="1"/>
              </p:cNvSpPr>
              <p:nvPr/>
            </p:nvSpPr>
            <p:spPr bwMode="auto">
              <a:xfrm>
                <a:off x="691" y="2316"/>
                <a:ext cx="373" cy="181"/>
              </a:xfrm>
              <a:prstGeom prst="rect">
                <a:avLst/>
              </a:prstGeom>
              <a:solidFill>
                <a:srgbClr val="9900CC"/>
              </a:solidFill>
              <a:ln w="12700">
                <a:solidFill>
                  <a:schemeClr val="tx1"/>
                </a:solidFill>
                <a:miter lim="800000"/>
                <a:headEnd/>
                <a:tailEnd/>
              </a:ln>
            </p:spPr>
            <p:txBody>
              <a:bodyPr wrap="none" anchor="ctr"/>
              <a:lstStyle/>
              <a:p>
                <a:pPr eaLnBrk="0" hangingPunct="0"/>
                <a:endParaRPr lang="es-ES" dirty="0"/>
              </a:p>
            </p:txBody>
          </p:sp>
          <p:grpSp>
            <p:nvGrpSpPr>
              <p:cNvPr id="521" name="Group 569"/>
              <p:cNvGrpSpPr>
                <a:grpSpLocks/>
              </p:cNvGrpSpPr>
              <p:nvPr/>
            </p:nvGrpSpPr>
            <p:grpSpPr bwMode="auto">
              <a:xfrm>
                <a:off x="696" y="2367"/>
                <a:ext cx="172" cy="78"/>
                <a:chOff x="1098" y="2700"/>
                <a:chExt cx="140" cy="78"/>
              </a:xfrm>
            </p:grpSpPr>
            <p:sp>
              <p:nvSpPr>
                <p:cNvPr id="524" name="Line 570"/>
                <p:cNvSpPr>
                  <a:spLocks noChangeShapeType="1"/>
                </p:cNvSpPr>
                <p:nvPr/>
              </p:nvSpPr>
              <p:spPr bwMode="auto">
                <a:xfrm flipV="1">
                  <a:off x="1098" y="2700"/>
                  <a:ext cx="23"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525" name="Line 571"/>
                <p:cNvSpPr>
                  <a:spLocks noChangeShapeType="1"/>
                </p:cNvSpPr>
                <p:nvPr/>
              </p:nvSpPr>
              <p:spPr bwMode="auto">
                <a:xfrm flipH="1" flipV="1">
                  <a:off x="1121" y="2700"/>
                  <a:ext cx="24"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526" name="Line 572"/>
                <p:cNvSpPr>
                  <a:spLocks noChangeShapeType="1"/>
                </p:cNvSpPr>
                <p:nvPr/>
              </p:nvSpPr>
              <p:spPr bwMode="auto">
                <a:xfrm flipV="1">
                  <a:off x="1145" y="2700"/>
                  <a:ext cx="23"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527" name="Line 573"/>
                <p:cNvSpPr>
                  <a:spLocks noChangeShapeType="1"/>
                </p:cNvSpPr>
                <p:nvPr/>
              </p:nvSpPr>
              <p:spPr bwMode="auto">
                <a:xfrm flipH="1" flipV="1">
                  <a:off x="1168" y="2700"/>
                  <a:ext cx="23"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528" name="Line 574"/>
                <p:cNvSpPr>
                  <a:spLocks noChangeShapeType="1"/>
                </p:cNvSpPr>
                <p:nvPr/>
              </p:nvSpPr>
              <p:spPr bwMode="auto">
                <a:xfrm flipV="1">
                  <a:off x="1191" y="2700"/>
                  <a:ext cx="24"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529" name="Line 575"/>
                <p:cNvSpPr>
                  <a:spLocks noChangeShapeType="1"/>
                </p:cNvSpPr>
                <p:nvPr/>
              </p:nvSpPr>
              <p:spPr bwMode="auto">
                <a:xfrm flipH="1" flipV="1">
                  <a:off x="1215" y="2700"/>
                  <a:ext cx="23"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530" name="Line 576"/>
                <p:cNvSpPr>
                  <a:spLocks noChangeShapeType="1"/>
                </p:cNvSpPr>
                <p:nvPr/>
              </p:nvSpPr>
              <p:spPr bwMode="auto">
                <a:xfrm flipV="1">
                  <a:off x="1098" y="2700"/>
                  <a:ext cx="0" cy="77"/>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531" name="Line 577"/>
                <p:cNvSpPr>
                  <a:spLocks noChangeShapeType="1"/>
                </p:cNvSpPr>
                <p:nvPr/>
              </p:nvSpPr>
              <p:spPr bwMode="auto">
                <a:xfrm flipV="1">
                  <a:off x="1238" y="2700"/>
                  <a:ext cx="0" cy="77"/>
                </a:xfrm>
                <a:prstGeom prst="line">
                  <a:avLst/>
                </a:prstGeom>
                <a:noFill/>
                <a:ln w="12700">
                  <a:solidFill>
                    <a:schemeClr val="tx1"/>
                  </a:solidFill>
                  <a:round/>
                  <a:headEnd type="none" w="sm" len="sm"/>
                  <a:tailEnd type="none" w="sm" len="sm"/>
                </a:ln>
              </p:spPr>
              <p:txBody>
                <a:bodyPr wrap="none" anchor="ctr"/>
                <a:lstStyle/>
                <a:p>
                  <a:endParaRPr lang="es-ES" dirty="0"/>
                </a:p>
              </p:txBody>
            </p:sp>
          </p:grpSp>
          <p:sp>
            <p:nvSpPr>
              <p:cNvPr id="522" name="Rectangle 578"/>
              <p:cNvSpPr>
                <a:spLocks noChangeArrowheads="1"/>
              </p:cNvSpPr>
              <p:nvPr/>
            </p:nvSpPr>
            <p:spPr bwMode="auto">
              <a:xfrm>
                <a:off x="946" y="2322"/>
                <a:ext cx="113" cy="169"/>
              </a:xfrm>
              <a:prstGeom prst="rect">
                <a:avLst/>
              </a:prstGeom>
              <a:solidFill>
                <a:srgbClr val="0000FF"/>
              </a:solidFill>
              <a:ln w="12700">
                <a:noFill/>
                <a:miter lim="800000"/>
                <a:headEnd/>
                <a:tailEnd/>
              </a:ln>
            </p:spPr>
            <p:txBody>
              <a:bodyPr wrap="none" anchor="ctr"/>
              <a:lstStyle/>
              <a:p>
                <a:pPr eaLnBrk="0" hangingPunct="0"/>
                <a:endParaRPr lang="es-ES" dirty="0"/>
              </a:p>
            </p:txBody>
          </p:sp>
          <p:sp>
            <p:nvSpPr>
              <p:cNvPr id="523" name="Rectangle 579"/>
              <p:cNvSpPr>
                <a:spLocks noChangeArrowheads="1"/>
              </p:cNvSpPr>
              <p:nvPr/>
            </p:nvSpPr>
            <p:spPr bwMode="auto">
              <a:xfrm>
                <a:off x="873" y="2321"/>
                <a:ext cx="75" cy="170"/>
              </a:xfrm>
              <a:prstGeom prst="rect">
                <a:avLst/>
              </a:prstGeom>
              <a:solidFill>
                <a:srgbClr val="009900"/>
              </a:solidFill>
              <a:ln w="9525">
                <a:noFill/>
                <a:miter lim="800000"/>
                <a:headEnd/>
                <a:tailEnd/>
              </a:ln>
            </p:spPr>
            <p:txBody>
              <a:bodyPr wrap="none" anchor="ctr"/>
              <a:lstStyle/>
              <a:p>
                <a:pPr eaLnBrk="0" hangingPunct="0"/>
                <a:endParaRPr lang="es-ES" dirty="0"/>
              </a:p>
            </p:txBody>
          </p:sp>
        </p:grpSp>
      </p:grpSp>
      <p:grpSp>
        <p:nvGrpSpPr>
          <p:cNvPr id="594" name="Group 580"/>
          <p:cNvGrpSpPr>
            <a:grpSpLocks/>
          </p:cNvGrpSpPr>
          <p:nvPr/>
        </p:nvGrpSpPr>
        <p:grpSpPr bwMode="auto">
          <a:xfrm>
            <a:off x="946150" y="1063625"/>
            <a:ext cx="2190750" cy="3395663"/>
            <a:chOff x="691" y="744"/>
            <a:chExt cx="1603" cy="2377"/>
          </a:xfrm>
        </p:grpSpPr>
        <p:grpSp>
          <p:nvGrpSpPr>
            <p:cNvPr id="595" name="Group 581"/>
            <p:cNvGrpSpPr>
              <a:grpSpLocks/>
            </p:cNvGrpSpPr>
            <p:nvPr/>
          </p:nvGrpSpPr>
          <p:grpSpPr bwMode="auto">
            <a:xfrm>
              <a:off x="1189" y="2940"/>
              <a:ext cx="373" cy="181"/>
              <a:chOff x="1189" y="2940"/>
              <a:chExt cx="373" cy="181"/>
            </a:xfrm>
          </p:grpSpPr>
          <p:sp>
            <p:nvSpPr>
              <p:cNvPr id="660" name="Rectangle 582"/>
              <p:cNvSpPr>
                <a:spLocks noChangeArrowheads="1"/>
              </p:cNvSpPr>
              <p:nvPr/>
            </p:nvSpPr>
            <p:spPr bwMode="auto">
              <a:xfrm>
                <a:off x="1189" y="2940"/>
                <a:ext cx="373" cy="181"/>
              </a:xfrm>
              <a:prstGeom prst="rect">
                <a:avLst/>
              </a:prstGeom>
              <a:solidFill>
                <a:srgbClr val="9900CC"/>
              </a:solidFill>
              <a:ln w="12700">
                <a:solidFill>
                  <a:schemeClr val="tx1"/>
                </a:solidFill>
                <a:miter lim="800000"/>
                <a:headEnd/>
                <a:tailEnd/>
              </a:ln>
            </p:spPr>
            <p:txBody>
              <a:bodyPr wrap="none" anchor="ctr"/>
              <a:lstStyle/>
              <a:p>
                <a:pPr eaLnBrk="0" hangingPunct="0"/>
                <a:endParaRPr lang="es-ES" dirty="0"/>
              </a:p>
            </p:txBody>
          </p:sp>
          <p:sp>
            <p:nvSpPr>
              <p:cNvPr id="661" name="Line 583"/>
              <p:cNvSpPr>
                <a:spLocks noChangeShapeType="1"/>
              </p:cNvSpPr>
              <p:nvPr/>
            </p:nvSpPr>
            <p:spPr bwMode="auto">
              <a:xfrm flipV="1">
                <a:off x="1194" y="2991"/>
                <a:ext cx="34"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662" name="Line 584"/>
              <p:cNvSpPr>
                <a:spLocks noChangeShapeType="1"/>
              </p:cNvSpPr>
              <p:nvPr/>
            </p:nvSpPr>
            <p:spPr bwMode="auto">
              <a:xfrm flipH="1" flipV="1">
                <a:off x="1228" y="2991"/>
                <a:ext cx="38"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663" name="Line 585"/>
              <p:cNvSpPr>
                <a:spLocks noChangeShapeType="1"/>
              </p:cNvSpPr>
              <p:nvPr/>
            </p:nvSpPr>
            <p:spPr bwMode="auto">
              <a:xfrm flipV="1">
                <a:off x="1266" y="2991"/>
                <a:ext cx="34"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664" name="Line 586"/>
              <p:cNvSpPr>
                <a:spLocks noChangeShapeType="1"/>
              </p:cNvSpPr>
              <p:nvPr/>
            </p:nvSpPr>
            <p:spPr bwMode="auto">
              <a:xfrm flipH="1" flipV="1">
                <a:off x="1300" y="2991"/>
                <a:ext cx="34"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665" name="Line 587"/>
              <p:cNvSpPr>
                <a:spLocks noChangeShapeType="1"/>
              </p:cNvSpPr>
              <p:nvPr/>
            </p:nvSpPr>
            <p:spPr bwMode="auto">
              <a:xfrm flipV="1">
                <a:off x="1334" y="2991"/>
                <a:ext cx="38"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666" name="Line 588"/>
              <p:cNvSpPr>
                <a:spLocks noChangeShapeType="1"/>
              </p:cNvSpPr>
              <p:nvPr/>
            </p:nvSpPr>
            <p:spPr bwMode="auto">
              <a:xfrm flipH="1" flipV="1">
                <a:off x="1372" y="2991"/>
                <a:ext cx="34"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667" name="Line 589"/>
              <p:cNvSpPr>
                <a:spLocks noChangeShapeType="1"/>
              </p:cNvSpPr>
              <p:nvPr/>
            </p:nvSpPr>
            <p:spPr bwMode="auto">
              <a:xfrm flipV="1">
                <a:off x="1194" y="2991"/>
                <a:ext cx="0" cy="77"/>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668" name="Line 590"/>
              <p:cNvSpPr>
                <a:spLocks noChangeShapeType="1"/>
              </p:cNvSpPr>
              <p:nvPr/>
            </p:nvSpPr>
            <p:spPr bwMode="auto">
              <a:xfrm flipV="1">
                <a:off x="1406" y="2991"/>
                <a:ext cx="0" cy="77"/>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669" name="Rectangle 591"/>
              <p:cNvSpPr>
                <a:spLocks noChangeArrowheads="1"/>
              </p:cNvSpPr>
              <p:nvPr/>
            </p:nvSpPr>
            <p:spPr bwMode="auto">
              <a:xfrm>
                <a:off x="1476" y="2946"/>
                <a:ext cx="81" cy="169"/>
              </a:xfrm>
              <a:prstGeom prst="rect">
                <a:avLst/>
              </a:prstGeom>
              <a:solidFill>
                <a:srgbClr val="0000FF"/>
              </a:solidFill>
              <a:ln w="12700">
                <a:noFill/>
                <a:miter lim="800000"/>
                <a:headEnd/>
                <a:tailEnd/>
              </a:ln>
            </p:spPr>
            <p:txBody>
              <a:bodyPr wrap="none" anchor="ctr"/>
              <a:lstStyle/>
              <a:p>
                <a:pPr eaLnBrk="0" hangingPunct="0"/>
                <a:endParaRPr lang="es-ES" dirty="0"/>
              </a:p>
            </p:txBody>
          </p:sp>
          <p:sp>
            <p:nvSpPr>
              <p:cNvPr id="670" name="Rectangle 592"/>
              <p:cNvSpPr>
                <a:spLocks noChangeArrowheads="1"/>
              </p:cNvSpPr>
              <p:nvPr/>
            </p:nvSpPr>
            <p:spPr bwMode="auto">
              <a:xfrm>
                <a:off x="1407" y="2945"/>
                <a:ext cx="75" cy="170"/>
              </a:xfrm>
              <a:prstGeom prst="rect">
                <a:avLst/>
              </a:prstGeom>
              <a:solidFill>
                <a:srgbClr val="009900"/>
              </a:solidFill>
              <a:ln w="9525">
                <a:noFill/>
                <a:miter lim="800000"/>
                <a:headEnd/>
                <a:tailEnd/>
              </a:ln>
            </p:spPr>
            <p:txBody>
              <a:bodyPr wrap="none" anchor="ctr"/>
              <a:lstStyle/>
              <a:p>
                <a:pPr eaLnBrk="0" hangingPunct="0"/>
                <a:endParaRPr lang="es-ES" dirty="0"/>
              </a:p>
            </p:txBody>
          </p:sp>
        </p:grpSp>
        <p:grpSp>
          <p:nvGrpSpPr>
            <p:cNvPr id="596" name="Group 593"/>
            <p:cNvGrpSpPr>
              <a:grpSpLocks/>
            </p:cNvGrpSpPr>
            <p:nvPr/>
          </p:nvGrpSpPr>
          <p:grpSpPr bwMode="auto">
            <a:xfrm>
              <a:off x="691" y="2316"/>
              <a:ext cx="373" cy="181"/>
              <a:chOff x="691" y="2316"/>
              <a:chExt cx="373" cy="181"/>
            </a:xfrm>
          </p:grpSpPr>
          <p:sp>
            <p:nvSpPr>
              <p:cNvPr id="648" name="Rectangle 594"/>
              <p:cNvSpPr>
                <a:spLocks noChangeArrowheads="1"/>
              </p:cNvSpPr>
              <p:nvPr/>
            </p:nvSpPr>
            <p:spPr bwMode="auto">
              <a:xfrm>
                <a:off x="691" y="2316"/>
                <a:ext cx="373" cy="181"/>
              </a:xfrm>
              <a:prstGeom prst="rect">
                <a:avLst/>
              </a:prstGeom>
              <a:solidFill>
                <a:srgbClr val="9900CC"/>
              </a:solidFill>
              <a:ln w="12700">
                <a:solidFill>
                  <a:schemeClr val="tx1"/>
                </a:solidFill>
                <a:miter lim="800000"/>
                <a:headEnd/>
                <a:tailEnd/>
              </a:ln>
            </p:spPr>
            <p:txBody>
              <a:bodyPr wrap="none" anchor="ctr"/>
              <a:lstStyle/>
              <a:p>
                <a:pPr eaLnBrk="0" hangingPunct="0"/>
                <a:endParaRPr lang="es-ES" dirty="0"/>
              </a:p>
            </p:txBody>
          </p:sp>
          <p:grpSp>
            <p:nvGrpSpPr>
              <p:cNvPr id="649" name="Group 595"/>
              <p:cNvGrpSpPr>
                <a:grpSpLocks/>
              </p:cNvGrpSpPr>
              <p:nvPr/>
            </p:nvGrpSpPr>
            <p:grpSpPr bwMode="auto">
              <a:xfrm>
                <a:off x="696" y="2367"/>
                <a:ext cx="210" cy="78"/>
                <a:chOff x="1098" y="2700"/>
                <a:chExt cx="140" cy="78"/>
              </a:xfrm>
            </p:grpSpPr>
            <p:sp>
              <p:nvSpPr>
                <p:cNvPr id="652" name="Line 596"/>
                <p:cNvSpPr>
                  <a:spLocks noChangeShapeType="1"/>
                </p:cNvSpPr>
                <p:nvPr/>
              </p:nvSpPr>
              <p:spPr bwMode="auto">
                <a:xfrm flipV="1">
                  <a:off x="1098" y="2700"/>
                  <a:ext cx="23"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653" name="Line 597"/>
                <p:cNvSpPr>
                  <a:spLocks noChangeShapeType="1"/>
                </p:cNvSpPr>
                <p:nvPr/>
              </p:nvSpPr>
              <p:spPr bwMode="auto">
                <a:xfrm flipH="1" flipV="1">
                  <a:off x="1121" y="2700"/>
                  <a:ext cx="24"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654" name="Line 598"/>
                <p:cNvSpPr>
                  <a:spLocks noChangeShapeType="1"/>
                </p:cNvSpPr>
                <p:nvPr/>
              </p:nvSpPr>
              <p:spPr bwMode="auto">
                <a:xfrm flipV="1">
                  <a:off x="1145" y="2700"/>
                  <a:ext cx="23"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655" name="Line 599"/>
                <p:cNvSpPr>
                  <a:spLocks noChangeShapeType="1"/>
                </p:cNvSpPr>
                <p:nvPr/>
              </p:nvSpPr>
              <p:spPr bwMode="auto">
                <a:xfrm flipH="1" flipV="1">
                  <a:off x="1168" y="2700"/>
                  <a:ext cx="23"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656" name="Line 600"/>
                <p:cNvSpPr>
                  <a:spLocks noChangeShapeType="1"/>
                </p:cNvSpPr>
                <p:nvPr/>
              </p:nvSpPr>
              <p:spPr bwMode="auto">
                <a:xfrm flipV="1">
                  <a:off x="1191" y="2700"/>
                  <a:ext cx="24"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657" name="Line 601"/>
                <p:cNvSpPr>
                  <a:spLocks noChangeShapeType="1"/>
                </p:cNvSpPr>
                <p:nvPr/>
              </p:nvSpPr>
              <p:spPr bwMode="auto">
                <a:xfrm flipH="1" flipV="1">
                  <a:off x="1215" y="2700"/>
                  <a:ext cx="23" cy="78"/>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658" name="Line 602"/>
                <p:cNvSpPr>
                  <a:spLocks noChangeShapeType="1"/>
                </p:cNvSpPr>
                <p:nvPr/>
              </p:nvSpPr>
              <p:spPr bwMode="auto">
                <a:xfrm flipV="1">
                  <a:off x="1098" y="2700"/>
                  <a:ext cx="0" cy="77"/>
                </a:xfrm>
                <a:prstGeom prst="line">
                  <a:avLst/>
                </a:prstGeom>
                <a:noFill/>
                <a:ln w="12700">
                  <a:solidFill>
                    <a:schemeClr val="tx1"/>
                  </a:solidFill>
                  <a:round/>
                  <a:headEnd type="none" w="sm" len="sm"/>
                  <a:tailEnd type="none" w="sm" len="sm"/>
                </a:ln>
              </p:spPr>
              <p:txBody>
                <a:bodyPr wrap="none" anchor="ctr"/>
                <a:lstStyle/>
                <a:p>
                  <a:endParaRPr lang="es-ES" dirty="0"/>
                </a:p>
              </p:txBody>
            </p:sp>
            <p:sp>
              <p:nvSpPr>
                <p:cNvPr id="659" name="Line 603"/>
                <p:cNvSpPr>
                  <a:spLocks noChangeShapeType="1"/>
                </p:cNvSpPr>
                <p:nvPr/>
              </p:nvSpPr>
              <p:spPr bwMode="auto">
                <a:xfrm flipV="1">
                  <a:off x="1238" y="2700"/>
                  <a:ext cx="0" cy="77"/>
                </a:xfrm>
                <a:prstGeom prst="line">
                  <a:avLst/>
                </a:prstGeom>
                <a:noFill/>
                <a:ln w="12700">
                  <a:solidFill>
                    <a:schemeClr val="tx1"/>
                  </a:solidFill>
                  <a:round/>
                  <a:headEnd type="none" w="sm" len="sm"/>
                  <a:tailEnd type="none" w="sm" len="sm"/>
                </a:ln>
              </p:spPr>
              <p:txBody>
                <a:bodyPr wrap="none" anchor="ctr"/>
                <a:lstStyle/>
                <a:p>
                  <a:endParaRPr lang="es-ES" dirty="0"/>
                </a:p>
              </p:txBody>
            </p:sp>
          </p:grpSp>
          <p:sp>
            <p:nvSpPr>
              <p:cNvPr id="650" name="Rectangle 604"/>
              <p:cNvSpPr>
                <a:spLocks noChangeArrowheads="1"/>
              </p:cNvSpPr>
              <p:nvPr/>
            </p:nvSpPr>
            <p:spPr bwMode="auto">
              <a:xfrm>
                <a:off x="982" y="2322"/>
                <a:ext cx="77" cy="169"/>
              </a:xfrm>
              <a:prstGeom prst="rect">
                <a:avLst/>
              </a:prstGeom>
              <a:solidFill>
                <a:srgbClr val="0000FF"/>
              </a:solidFill>
              <a:ln w="12700">
                <a:noFill/>
                <a:miter lim="800000"/>
                <a:headEnd/>
                <a:tailEnd/>
              </a:ln>
            </p:spPr>
            <p:txBody>
              <a:bodyPr wrap="none" anchor="ctr"/>
              <a:lstStyle/>
              <a:p>
                <a:pPr eaLnBrk="0" hangingPunct="0"/>
                <a:endParaRPr lang="es-ES" dirty="0"/>
              </a:p>
            </p:txBody>
          </p:sp>
          <p:sp>
            <p:nvSpPr>
              <p:cNvPr id="651" name="Rectangle 605"/>
              <p:cNvSpPr>
                <a:spLocks noChangeArrowheads="1"/>
              </p:cNvSpPr>
              <p:nvPr/>
            </p:nvSpPr>
            <p:spPr bwMode="auto">
              <a:xfrm>
                <a:off x="909" y="2321"/>
                <a:ext cx="75" cy="170"/>
              </a:xfrm>
              <a:prstGeom prst="rect">
                <a:avLst/>
              </a:prstGeom>
              <a:solidFill>
                <a:srgbClr val="009900"/>
              </a:solidFill>
              <a:ln w="9525">
                <a:noFill/>
                <a:miter lim="800000"/>
                <a:headEnd/>
                <a:tailEnd/>
              </a:ln>
            </p:spPr>
            <p:txBody>
              <a:bodyPr wrap="none" anchor="ctr"/>
              <a:lstStyle/>
              <a:p>
                <a:pPr eaLnBrk="0" hangingPunct="0"/>
                <a:endParaRPr lang="es-ES" dirty="0"/>
              </a:p>
            </p:txBody>
          </p:sp>
        </p:grpSp>
        <p:grpSp>
          <p:nvGrpSpPr>
            <p:cNvPr id="597" name="Group 606"/>
            <p:cNvGrpSpPr>
              <a:grpSpLocks/>
            </p:cNvGrpSpPr>
            <p:nvPr/>
          </p:nvGrpSpPr>
          <p:grpSpPr bwMode="auto">
            <a:xfrm>
              <a:off x="882" y="744"/>
              <a:ext cx="1412" cy="729"/>
              <a:chOff x="882" y="744"/>
              <a:chExt cx="1412" cy="729"/>
            </a:xfrm>
          </p:grpSpPr>
          <p:grpSp>
            <p:nvGrpSpPr>
              <p:cNvPr id="598" name="Group 607"/>
              <p:cNvGrpSpPr>
                <a:grpSpLocks/>
              </p:cNvGrpSpPr>
              <p:nvPr/>
            </p:nvGrpSpPr>
            <p:grpSpPr bwMode="auto">
              <a:xfrm>
                <a:off x="882" y="744"/>
                <a:ext cx="1050" cy="589"/>
                <a:chOff x="882" y="744"/>
                <a:chExt cx="1050" cy="589"/>
              </a:xfrm>
            </p:grpSpPr>
            <p:sp>
              <p:nvSpPr>
                <p:cNvPr id="609" name="Rectangle 608"/>
                <p:cNvSpPr>
                  <a:spLocks noChangeArrowheads="1"/>
                </p:cNvSpPr>
                <p:nvPr/>
              </p:nvSpPr>
              <p:spPr bwMode="auto">
                <a:xfrm rot="10800000">
                  <a:off x="1237" y="1152"/>
                  <a:ext cx="435" cy="181"/>
                </a:xfrm>
                <a:prstGeom prst="rect">
                  <a:avLst/>
                </a:prstGeom>
                <a:solidFill>
                  <a:schemeClr val="bg1"/>
                </a:solidFill>
                <a:ln w="12700">
                  <a:solidFill>
                    <a:schemeClr val="tx1"/>
                  </a:solidFill>
                  <a:miter lim="800000"/>
                  <a:headEnd/>
                  <a:tailEnd/>
                </a:ln>
              </p:spPr>
              <p:txBody>
                <a:bodyPr wrap="none" anchor="ctr"/>
                <a:lstStyle/>
                <a:p>
                  <a:pPr eaLnBrk="0" hangingPunct="0"/>
                  <a:endParaRPr lang="es-ES" dirty="0"/>
                </a:p>
              </p:txBody>
            </p:sp>
            <p:grpSp>
              <p:nvGrpSpPr>
                <p:cNvPr id="610" name="Group 609"/>
                <p:cNvGrpSpPr>
                  <a:grpSpLocks/>
                </p:cNvGrpSpPr>
                <p:nvPr/>
              </p:nvGrpSpPr>
              <p:grpSpPr bwMode="auto">
                <a:xfrm rot="10800000">
                  <a:off x="1480" y="1168"/>
                  <a:ext cx="180" cy="150"/>
                  <a:chOff x="1032" y="944"/>
                  <a:chExt cx="172" cy="150"/>
                </a:xfrm>
              </p:grpSpPr>
              <p:sp>
                <p:nvSpPr>
                  <p:cNvPr id="640" name="Line 610"/>
                  <p:cNvSpPr>
                    <a:spLocks noChangeShapeType="1"/>
                  </p:cNvSpPr>
                  <p:nvPr/>
                </p:nvSpPr>
                <p:spPr bwMode="auto">
                  <a:xfrm flipV="1">
                    <a:off x="1032" y="944"/>
                    <a:ext cx="28" cy="150"/>
                  </a:xfrm>
                  <a:prstGeom prst="line">
                    <a:avLst/>
                  </a:prstGeom>
                  <a:noFill/>
                  <a:ln w="25400">
                    <a:solidFill>
                      <a:schemeClr val="tx1"/>
                    </a:solidFill>
                    <a:round/>
                    <a:headEnd type="none" w="sm" len="sm"/>
                    <a:tailEnd type="none" w="sm" len="sm"/>
                  </a:ln>
                </p:spPr>
                <p:txBody>
                  <a:bodyPr wrap="none" anchor="ctr"/>
                  <a:lstStyle/>
                  <a:p>
                    <a:endParaRPr lang="es-ES" dirty="0"/>
                  </a:p>
                </p:txBody>
              </p:sp>
              <p:sp>
                <p:nvSpPr>
                  <p:cNvPr id="641" name="Line 611"/>
                  <p:cNvSpPr>
                    <a:spLocks noChangeShapeType="1"/>
                  </p:cNvSpPr>
                  <p:nvPr/>
                </p:nvSpPr>
                <p:spPr bwMode="auto">
                  <a:xfrm flipH="1" flipV="1">
                    <a:off x="1060" y="944"/>
                    <a:ext cx="30" cy="150"/>
                  </a:xfrm>
                  <a:prstGeom prst="line">
                    <a:avLst/>
                  </a:prstGeom>
                  <a:noFill/>
                  <a:ln w="25400">
                    <a:solidFill>
                      <a:schemeClr val="tx1"/>
                    </a:solidFill>
                    <a:round/>
                    <a:headEnd type="none" w="sm" len="sm"/>
                    <a:tailEnd type="none" w="sm" len="sm"/>
                  </a:ln>
                </p:spPr>
                <p:txBody>
                  <a:bodyPr wrap="none" anchor="ctr"/>
                  <a:lstStyle/>
                  <a:p>
                    <a:endParaRPr lang="es-ES" dirty="0"/>
                  </a:p>
                </p:txBody>
              </p:sp>
              <p:sp>
                <p:nvSpPr>
                  <p:cNvPr id="642" name="Line 612"/>
                  <p:cNvSpPr>
                    <a:spLocks noChangeShapeType="1"/>
                  </p:cNvSpPr>
                  <p:nvPr/>
                </p:nvSpPr>
                <p:spPr bwMode="auto">
                  <a:xfrm flipV="1">
                    <a:off x="1090" y="944"/>
                    <a:ext cx="28" cy="150"/>
                  </a:xfrm>
                  <a:prstGeom prst="line">
                    <a:avLst/>
                  </a:prstGeom>
                  <a:noFill/>
                  <a:ln w="25400">
                    <a:solidFill>
                      <a:schemeClr val="tx1"/>
                    </a:solidFill>
                    <a:round/>
                    <a:headEnd type="none" w="sm" len="sm"/>
                    <a:tailEnd type="none" w="sm" len="sm"/>
                  </a:ln>
                </p:spPr>
                <p:txBody>
                  <a:bodyPr wrap="none" anchor="ctr"/>
                  <a:lstStyle/>
                  <a:p>
                    <a:endParaRPr lang="es-ES" dirty="0"/>
                  </a:p>
                </p:txBody>
              </p:sp>
              <p:sp>
                <p:nvSpPr>
                  <p:cNvPr id="643" name="Line 613"/>
                  <p:cNvSpPr>
                    <a:spLocks noChangeShapeType="1"/>
                  </p:cNvSpPr>
                  <p:nvPr/>
                </p:nvSpPr>
                <p:spPr bwMode="auto">
                  <a:xfrm flipH="1" flipV="1">
                    <a:off x="1118" y="944"/>
                    <a:ext cx="28" cy="150"/>
                  </a:xfrm>
                  <a:prstGeom prst="line">
                    <a:avLst/>
                  </a:prstGeom>
                  <a:noFill/>
                  <a:ln w="25400">
                    <a:solidFill>
                      <a:schemeClr val="tx1"/>
                    </a:solidFill>
                    <a:round/>
                    <a:headEnd type="none" w="sm" len="sm"/>
                    <a:tailEnd type="none" w="sm" len="sm"/>
                  </a:ln>
                </p:spPr>
                <p:txBody>
                  <a:bodyPr wrap="none" anchor="ctr"/>
                  <a:lstStyle/>
                  <a:p>
                    <a:endParaRPr lang="es-ES" dirty="0"/>
                  </a:p>
                </p:txBody>
              </p:sp>
              <p:sp>
                <p:nvSpPr>
                  <p:cNvPr id="644" name="Line 614"/>
                  <p:cNvSpPr>
                    <a:spLocks noChangeShapeType="1"/>
                  </p:cNvSpPr>
                  <p:nvPr/>
                </p:nvSpPr>
                <p:spPr bwMode="auto">
                  <a:xfrm flipV="1">
                    <a:off x="1146" y="944"/>
                    <a:ext cx="30" cy="150"/>
                  </a:xfrm>
                  <a:prstGeom prst="line">
                    <a:avLst/>
                  </a:prstGeom>
                  <a:noFill/>
                  <a:ln w="25400">
                    <a:solidFill>
                      <a:schemeClr val="tx1"/>
                    </a:solidFill>
                    <a:round/>
                    <a:headEnd type="none" w="sm" len="sm"/>
                    <a:tailEnd type="none" w="sm" len="sm"/>
                  </a:ln>
                </p:spPr>
                <p:txBody>
                  <a:bodyPr wrap="none" anchor="ctr"/>
                  <a:lstStyle/>
                  <a:p>
                    <a:endParaRPr lang="es-ES" dirty="0"/>
                  </a:p>
                </p:txBody>
              </p:sp>
              <p:sp>
                <p:nvSpPr>
                  <p:cNvPr id="645" name="Line 615"/>
                  <p:cNvSpPr>
                    <a:spLocks noChangeShapeType="1"/>
                  </p:cNvSpPr>
                  <p:nvPr/>
                </p:nvSpPr>
                <p:spPr bwMode="auto">
                  <a:xfrm flipH="1" flipV="1">
                    <a:off x="1176" y="944"/>
                    <a:ext cx="28" cy="150"/>
                  </a:xfrm>
                  <a:prstGeom prst="line">
                    <a:avLst/>
                  </a:prstGeom>
                  <a:noFill/>
                  <a:ln w="25400">
                    <a:solidFill>
                      <a:schemeClr val="tx1"/>
                    </a:solidFill>
                    <a:round/>
                    <a:headEnd type="none" w="sm" len="sm"/>
                    <a:tailEnd type="none" w="sm" len="sm"/>
                  </a:ln>
                </p:spPr>
                <p:txBody>
                  <a:bodyPr wrap="none" anchor="ctr"/>
                  <a:lstStyle/>
                  <a:p>
                    <a:endParaRPr lang="es-ES" dirty="0"/>
                  </a:p>
                </p:txBody>
              </p:sp>
              <p:sp>
                <p:nvSpPr>
                  <p:cNvPr id="646" name="Line 616"/>
                  <p:cNvSpPr>
                    <a:spLocks noChangeShapeType="1"/>
                  </p:cNvSpPr>
                  <p:nvPr/>
                </p:nvSpPr>
                <p:spPr bwMode="auto">
                  <a:xfrm flipV="1">
                    <a:off x="1032" y="944"/>
                    <a:ext cx="0" cy="148"/>
                  </a:xfrm>
                  <a:prstGeom prst="line">
                    <a:avLst/>
                  </a:prstGeom>
                  <a:noFill/>
                  <a:ln w="25400">
                    <a:solidFill>
                      <a:schemeClr val="tx1"/>
                    </a:solidFill>
                    <a:round/>
                    <a:headEnd type="none" w="sm" len="sm"/>
                    <a:tailEnd type="none" w="sm" len="sm"/>
                  </a:ln>
                </p:spPr>
                <p:txBody>
                  <a:bodyPr wrap="none" anchor="ctr"/>
                  <a:lstStyle/>
                  <a:p>
                    <a:endParaRPr lang="es-ES" dirty="0"/>
                  </a:p>
                </p:txBody>
              </p:sp>
              <p:sp>
                <p:nvSpPr>
                  <p:cNvPr id="647" name="Line 617"/>
                  <p:cNvSpPr>
                    <a:spLocks noChangeShapeType="1"/>
                  </p:cNvSpPr>
                  <p:nvPr/>
                </p:nvSpPr>
                <p:spPr bwMode="auto">
                  <a:xfrm flipV="1">
                    <a:off x="1204" y="944"/>
                    <a:ext cx="0" cy="148"/>
                  </a:xfrm>
                  <a:prstGeom prst="line">
                    <a:avLst/>
                  </a:prstGeom>
                  <a:noFill/>
                  <a:ln w="25400">
                    <a:solidFill>
                      <a:schemeClr val="tx1"/>
                    </a:solidFill>
                    <a:round/>
                    <a:headEnd type="none" w="sm" len="sm"/>
                    <a:tailEnd type="none" w="sm" len="sm"/>
                  </a:ln>
                </p:spPr>
                <p:txBody>
                  <a:bodyPr wrap="none" anchor="ctr"/>
                  <a:lstStyle/>
                  <a:p>
                    <a:endParaRPr lang="es-ES" dirty="0"/>
                  </a:p>
                </p:txBody>
              </p:sp>
            </p:grpSp>
            <p:sp>
              <p:nvSpPr>
                <p:cNvPr id="611" name="Rectangle 618"/>
                <p:cNvSpPr>
                  <a:spLocks noChangeArrowheads="1"/>
                </p:cNvSpPr>
                <p:nvPr/>
              </p:nvSpPr>
              <p:spPr bwMode="auto">
                <a:xfrm rot="10800000">
                  <a:off x="1402" y="1158"/>
                  <a:ext cx="75" cy="168"/>
                </a:xfrm>
                <a:prstGeom prst="rect">
                  <a:avLst/>
                </a:prstGeom>
                <a:solidFill>
                  <a:srgbClr val="009900"/>
                </a:solidFill>
                <a:ln w="9525">
                  <a:noFill/>
                  <a:miter lim="800000"/>
                  <a:headEnd/>
                  <a:tailEnd/>
                </a:ln>
              </p:spPr>
              <p:txBody>
                <a:bodyPr wrap="none" anchor="ctr"/>
                <a:lstStyle/>
                <a:p>
                  <a:pPr eaLnBrk="0" hangingPunct="0"/>
                  <a:endParaRPr lang="es-ES" dirty="0"/>
                </a:p>
              </p:txBody>
            </p:sp>
            <p:sp>
              <p:nvSpPr>
                <p:cNvPr id="612" name="Rectangle 619"/>
                <p:cNvSpPr>
                  <a:spLocks noChangeArrowheads="1"/>
                </p:cNvSpPr>
                <p:nvPr/>
              </p:nvSpPr>
              <p:spPr bwMode="auto">
                <a:xfrm rot="-5400000">
                  <a:off x="1237" y="1162"/>
                  <a:ext cx="167" cy="162"/>
                </a:xfrm>
                <a:prstGeom prst="rect">
                  <a:avLst/>
                </a:prstGeom>
                <a:solidFill>
                  <a:srgbClr val="9D00AE"/>
                </a:solidFill>
                <a:ln w="12700">
                  <a:noFill/>
                  <a:miter lim="800000"/>
                  <a:headEnd type="none" w="sm" len="sm"/>
                  <a:tailEnd type="none" w="sm" len="sm"/>
                </a:ln>
              </p:spPr>
              <p:txBody>
                <a:bodyPr wrap="none" anchor="ctr"/>
                <a:lstStyle/>
                <a:p>
                  <a:pPr eaLnBrk="0" hangingPunct="0"/>
                  <a:endParaRPr lang="es-ES" dirty="0"/>
                </a:p>
              </p:txBody>
            </p:sp>
            <p:sp>
              <p:nvSpPr>
                <p:cNvPr id="613" name="Rectangle 620"/>
                <p:cNvSpPr>
                  <a:spLocks noChangeArrowheads="1"/>
                </p:cNvSpPr>
                <p:nvPr/>
              </p:nvSpPr>
              <p:spPr bwMode="auto">
                <a:xfrm>
                  <a:off x="882" y="942"/>
                  <a:ext cx="437" cy="181"/>
                </a:xfrm>
                <a:prstGeom prst="rect">
                  <a:avLst/>
                </a:prstGeom>
                <a:solidFill>
                  <a:srgbClr val="9D00AE"/>
                </a:solidFill>
                <a:ln w="12700">
                  <a:solidFill>
                    <a:schemeClr val="tx1"/>
                  </a:solidFill>
                  <a:miter lim="800000"/>
                  <a:headEnd/>
                  <a:tailEnd/>
                </a:ln>
              </p:spPr>
              <p:txBody>
                <a:bodyPr wrap="none" anchor="ctr"/>
                <a:lstStyle/>
                <a:p>
                  <a:pPr eaLnBrk="0" hangingPunct="0"/>
                  <a:endParaRPr lang="es-ES" dirty="0"/>
                </a:p>
              </p:txBody>
            </p:sp>
            <p:grpSp>
              <p:nvGrpSpPr>
                <p:cNvPr id="614" name="Group 621"/>
                <p:cNvGrpSpPr>
                  <a:grpSpLocks/>
                </p:cNvGrpSpPr>
                <p:nvPr/>
              </p:nvGrpSpPr>
              <p:grpSpPr bwMode="auto">
                <a:xfrm>
                  <a:off x="891" y="974"/>
                  <a:ext cx="136" cy="112"/>
                  <a:chOff x="1027" y="1192"/>
                  <a:chExt cx="140" cy="78"/>
                </a:xfrm>
              </p:grpSpPr>
              <p:sp>
                <p:nvSpPr>
                  <p:cNvPr id="632" name="Line 622"/>
                  <p:cNvSpPr>
                    <a:spLocks noChangeShapeType="1"/>
                  </p:cNvSpPr>
                  <p:nvPr/>
                </p:nvSpPr>
                <p:spPr bwMode="auto">
                  <a:xfrm flipV="1">
                    <a:off x="1027"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633" name="Line 623"/>
                  <p:cNvSpPr>
                    <a:spLocks noChangeShapeType="1"/>
                  </p:cNvSpPr>
                  <p:nvPr/>
                </p:nvSpPr>
                <p:spPr bwMode="auto">
                  <a:xfrm flipH="1" flipV="1">
                    <a:off x="1050" y="1192"/>
                    <a:ext cx="24"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634" name="Line 624"/>
                  <p:cNvSpPr>
                    <a:spLocks noChangeShapeType="1"/>
                  </p:cNvSpPr>
                  <p:nvPr/>
                </p:nvSpPr>
                <p:spPr bwMode="auto">
                  <a:xfrm flipV="1">
                    <a:off x="1074"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635" name="Line 625"/>
                  <p:cNvSpPr>
                    <a:spLocks noChangeShapeType="1"/>
                  </p:cNvSpPr>
                  <p:nvPr/>
                </p:nvSpPr>
                <p:spPr bwMode="auto">
                  <a:xfrm flipH="1" flipV="1">
                    <a:off x="1097"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636" name="Line 626"/>
                  <p:cNvSpPr>
                    <a:spLocks noChangeShapeType="1"/>
                  </p:cNvSpPr>
                  <p:nvPr/>
                </p:nvSpPr>
                <p:spPr bwMode="auto">
                  <a:xfrm flipV="1">
                    <a:off x="1120" y="1192"/>
                    <a:ext cx="24"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637" name="Line 627"/>
                  <p:cNvSpPr>
                    <a:spLocks noChangeShapeType="1"/>
                  </p:cNvSpPr>
                  <p:nvPr/>
                </p:nvSpPr>
                <p:spPr bwMode="auto">
                  <a:xfrm flipH="1" flipV="1">
                    <a:off x="1144"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638" name="Line 628"/>
                  <p:cNvSpPr>
                    <a:spLocks noChangeShapeType="1"/>
                  </p:cNvSpPr>
                  <p:nvPr/>
                </p:nvSpPr>
                <p:spPr bwMode="auto">
                  <a:xfrm flipV="1">
                    <a:off x="1027" y="1192"/>
                    <a:ext cx="0" cy="77"/>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639" name="Line 629"/>
                  <p:cNvSpPr>
                    <a:spLocks noChangeShapeType="1"/>
                  </p:cNvSpPr>
                  <p:nvPr/>
                </p:nvSpPr>
                <p:spPr bwMode="auto">
                  <a:xfrm flipV="1">
                    <a:off x="1167" y="1192"/>
                    <a:ext cx="0" cy="77"/>
                  </a:xfrm>
                  <a:prstGeom prst="line">
                    <a:avLst/>
                  </a:prstGeom>
                  <a:noFill/>
                  <a:ln w="12700">
                    <a:solidFill>
                      <a:schemeClr val="bg1"/>
                    </a:solidFill>
                    <a:round/>
                    <a:headEnd type="none" w="sm" len="sm"/>
                    <a:tailEnd type="none" w="sm" len="sm"/>
                  </a:ln>
                </p:spPr>
                <p:txBody>
                  <a:bodyPr wrap="none" anchor="ctr"/>
                  <a:lstStyle/>
                  <a:p>
                    <a:endParaRPr lang="es-ES" dirty="0"/>
                  </a:p>
                </p:txBody>
              </p:sp>
            </p:grpSp>
            <p:sp>
              <p:nvSpPr>
                <p:cNvPr id="615" name="Rectangle 630"/>
                <p:cNvSpPr>
                  <a:spLocks noChangeArrowheads="1"/>
                </p:cNvSpPr>
                <p:nvPr/>
              </p:nvSpPr>
              <p:spPr bwMode="auto">
                <a:xfrm>
                  <a:off x="1030" y="946"/>
                  <a:ext cx="75" cy="173"/>
                </a:xfrm>
                <a:prstGeom prst="rect">
                  <a:avLst/>
                </a:prstGeom>
                <a:solidFill>
                  <a:srgbClr val="009900"/>
                </a:solidFill>
                <a:ln w="9525">
                  <a:noFill/>
                  <a:miter lim="800000"/>
                  <a:headEnd/>
                  <a:tailEnd/>
                </a:ln>
              </p:spPr>
              <p:txBody>
                <a:bodyPr wrap="none" anchor="ctr"/>
                <a:lstStyle/>
                <a:p>
                  <a:pPr eaLnBrk="0" hangingPunct="0"/>
                  <a:endParaRPr lang="es-ES" dirty="0"/>
                </a:p>
              </p:txBody>
            </p:sp>
            <p:grpSp>
              <p:nvGrpSpPr>
                <p:cNvPr id="616" name="Group 631"/>
                <p:cNvGrpSpPr>
                  <a:grpSpLocks/>
                </p:cNvGrpSpPr>
                <p:nvPr/>
              </p:nvGrpSpPr>
              <p:grpSpPr bwMode="auto">
                <a:xfrm>
                  <a:off x="1109" y="974"/>
                  <a:ext cx="130" cy="112"/>
                  <a:chOff x="1247" y="1192"/>
                  <a:chExt cx="140" cy="78"/>
                </a:xfrm>
              </p:grpSpPr>
              <p:sp>
                <p:nvSpPr>
                  <p:cNvPr id="624" name="Line 632"/>
                  <p:cNvSpPr>
                    <a:spLocks noChangeShapeType="1"/>
                  </p:cNvSpPr>
                  <p:nvPr/>
                </p:nvSpPr>
                <p:spPr bwMode="auto">
                  <a:xfrm flipV="1">
                    <a:off x="1247"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625" name="Line 633"/>
                  <p:cNvSpPr>
                    <a:spLocks noChangeShapeType="1"/>
                  </p:cNvSpPr>
                  <p:nvPr/>
                </p:nvSpPr>
                <p:spPr bwMode="auto">
                  <a:xfrm flipH="1" flipV="1">
                    <a:off x="1270" y="1192"/>
                    <a:ext cx="24"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626" name="Line 634"/>
                  <p:cNvSpPr>
                    <a:spLocks noChangeShapeType="1"/>
                  </p:cNvSpPr>
                  <p:nvPr/>
                </p:nvSpPr>
                <p:spPr bwMode="auto">
                  <a:xfrm flipV="1">
                    <a:off x="1294"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627" name="Line 635"/>
                  <p:cNvSpPr>
                    <a:spLocks noChangeShapeType="1"/>
                  </p:cNvSpPr>
                  <p:nvPr/>
                </p:nvSpPr>
                <p:spPr bwMode="auto">
                  <a:xfrm flipH="1" flipV="1">
                    <a:off x="1317"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628" name="Line 636"/>
                  <p:cNvSpPr>
                    <a:spLocks noChangeShapeType="1"/>
                  </p:cNvSpPr>
                  <p:nvPr/>
                </p:nvSpPr>
                <p:spPr bwMode="auto">
                  <a:xfrm flipV="1">
                    <a:off x="1340" y="1192"/>
                    <a:ext cx="24"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629" name="Line 637"/>
                  <p:cNvSpPr>
                    <a:spLocks noChangeShapeType="1"/>
                  </p:cNvSpPr>
                  <p:nvPr/>
                </p:nvSpPr>
                <p:spPr bwMode="auto">
                  <a:xfrm flipH="1" flipV="1">
                    <a:off x="1364"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630" name="Line 638"/>
                  <p:cNvSpPr>
                    <a:spLocks noChangeShapeType="1"/>
                  </p:cNvSpPr>
                  <p:nvPr/>
                </p:nvSpPr>
                <p:spPr bwMode="auto">
                  <a:xfrm flipV="1">
                    <a:off x="1247" y="1192"/>
                    <a:ext cx="0" cy="77"/>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631" name="Line 639"/>
                  <p:cNvSpPr>
                    <a:spLocks noChangeShapeType="1"/>
                  </p:cNvSpPr>
                  <p:nvPr/>
                </p:nvSpPr>
                <p:spPr bwMode="auto">
                  <a:xfrm flipV="1">
                    <a:off x="1387" y="1192"/>
                    <a:ext cx="0" cy="77"/>
                  </a:xfrm>
                  <a:prstGeom prst="line">
                    <a:avLst/>
                  </a:prstGeom>
                  <a:noFill/>
                  <a:ln w="12700">
                    <a:solidFill>
                      <a:schemeClr val="bg1"/>
                    </a:solidFill>
                    <a:round/>
                    <a:headEnd type="none" w="sm" len="sm"/>
                    <a:tailEnd type="none" w="sm" len="sm"/>
                  </a:ln>
                </p:spPr>
                <p:txBody>
                  <a:bodyPr wrap="none" anchor="ctr"/>
                  <a:lstStyle/>
                  <a:p>
                    <a:endParaRPr lang="es-ES" dirty="0"/>
                  </a:p>
                </p:txBody>
              </p:sp>
            </p:grpSp>
            <p:sp>
              <p:nvSpPr>
                <p:cNvPr id="617" name="Freeform 640"/>
                <p:cNvSpPr>
                  <a:spLocks/>
                </p:cNvSpPr>
                <p:nvPr/>
              </p:nvSpPr>
              <p:spPr bwMode="auto">
                <a:xfrm>
                  <a:off x="1742" y="744"/>
                  <a:ext cx="190" cy="127"/>
                </a:xfrm>
                <a:custGeom>
                  <a:avLst/>
                  <a:gdLst>
                    <a:gd name="T0" fmla="*/ 189 w 190"/>
                    <a:gd name="T1" fmla="*/ 0 h 127"/>
                    <a:gd name="T2" fmla="*/ 0 w 190"/>
                    <a:gd name="T3" fmla="*/ 0 h 127"/>
                    <a:gd name="T4" fmla="*/ 94 w 190"/>
                    <a:gd name="T5" fmla="*/ 126 h 127"/>
                    <a:gd name="T6" fmla="*/ 189 w 190"/>
                    <a:gd name="T7" fmla="*/ 0 h 127"/>
                    <a:gd name="T8" fmla="*/ 0 60000 65536"/>
                    <a:gd name="T9" fmla="*/ 0 60000 65536"/>
                    <a:gd name="T10" fmla="*/ 0 60000 65536"/>
                    <a:gd name="T11" fmla="*/ 0 60000 65536"/>
                    <a:gd name="T12" fmla="*/ 0 w 190"/>
                    <a:gd name="T13" fmla="*/ 0 h 127"/>
                    <a:gd name="T14" fmla="*/ 190 w 190"/>
                    <a:gd name="T15" fmla="*/ 127 h 127"/>
                  </a:gdLst>
                  <a:ahLst/>
                  <a:cxnLst>
                    <a:cxn ang="T8">
                      <a:pos x="T0" y="T1"/>
                    </a:cxn>
                    <a:cxn ang="T9">
                      <a:pos x="T2" y="T3"/>
                    </a:cxn>
                    <a:cxn ang="T10">
                      <a:pos x="T4" y="T5"/>
                    </a:cxn>
                    <a:cxn ang="T11">
                      <a:pos x="T6" y="T7"/>
                    </a:cxn>
                  </a:cxnLst>
                  <a:rect l="T12" t="T13" r="T14" b="T15"/>
                  <a:pathLst>
                    <a:path w="190" h="127">
                      <a:moveTo>
                        <a:pt x="189" y="0"/>
                      </a:moveTo>
                      <a:lnTo>
                        <a:pt x="0" y="0"/>
                      </a:lnTo>
                      <a:lnTo>
                        <a:pt x="94" y="126"/>
                      </a:lnTo>
                      <a:lnTo>
                        <a:pt x="189" y="0"/>
                      </a:lnTo>
                    </a:path>
                  </a:pathLst>
                </a:custGeom>
                <a:solidFill>
                  <a:schemeClr val="tx1"/>
                </a:solidFill>
                <a:ln w="9525" cap="rnd">
                  <a:noFill/>
                  <a:round/>
                  <a:headEnd/>
                  <a:tailEnd/>
                </a:ln>
              </p:spPr>
              <p:txBody>
                <a:bodyPr/>
                <a:lstStyle/>
                <a:p>
                  <a:endParaRPr lang="es-ES" dirty="0"/>
                </a:p>
              </p:txBody>
            </p:sp>
            <p:grpSp>
              <p:nvGrpSpPr>
                <p:cNvPr id="618" name="Group 641"/>
                <p:cNvGrpSpPr>
                  <a:grpSpLocks/>
                </p:cNvGrpSpPr>
                <p:nvPr/>
              </p:nvGrpSpPr>
              <p:grpSpPr bwMode="auto">
                <a:xfrm>
                  <a:off x="1245" y="948"/>
                  <a:ext cx="564" cy="168"/>
                  <a:chOff x="1254" y="947"/>
                  <a:chExt cx="564" cy="168"/>
                </a:xfrm>
              </p:grpSpPr>
              <p:sp>
                <p:nvSpPr>
                  <p:cNvPr id="620" name="Rectangle 642"/>
                  <p:cNvSpPr>
                    <a:spLocks noChangeArrowheads="1"/>
                  </p:cNvSpPr>
                  <p:nvPr/>
                </p:nvSpPr>
                <p:spPr bwMode="auto">
                  <a:xfrm>
                    <a:off x="1254" y="947"/>
                    <a:ext cx="164" cy="168"/>
                  </a:xfrm>
                  <a:prstGeom prst="rect">
                    <a:avLst/>
                  </a:prstGeom>
                  <a:solidFill>
                    <a:srgbClr val="009900"/>
                  </a:solidFill>
                  <a:ln w="9525">
                    <a:noFill/>
                    <a:miter lim="800000"/>
                    <a:headEnd/>
                    <a:tailEnd/>
                  </a:ln>
                </p:spPr>
                <p:txBody>
                  <a:bodyPr wrap="none" anchor="ctr"/>
                  <a:lstStyle/>
                  <a:p>
                    <a:pPr eaLnBrk="0" hangingPunct="0"/>
                    <a:endParaRPr lang="es-ES" dirty="0"/>
                  </a:p>
                </p:txBody>
              </p:sp>
              <p:sp>
                <p:nvSpPr>
                  <p:cNvPr id="621" name="Rectangle 643"/>
                  <p:cNvSpPr>
                    <a:spLocks noChangeArrowheads="1"/>
                  </p:cNvSpPr>
                  <p:nvPr/>
                </p:nvSpPr>
                <p:spPr bwMode="auto">
                  <a:xfrm>
                    <a:off x="1323" y="1002"/>
                    <a:ext cx="308" cy="62"/>
                  </a:xfrm>
                  <a:prstGeom prst="rect">
                    <a:avLst/>
                  </a:prstGeom>
                  <a:solidFill>
                    <a:srgbClr val="009900"/>
                  </a:solidFill>
                  <a:ln w="9525">
                    <a:noFill/>
                    <a:miter lim="800000"/>
                    <a:headEnd/>
                    <a:tailEnd/>
                  </a:ln>
                </p:spPr>
                <p:txBody>
                  <a:bodyPr wrap="none" anchor="ctr"/>
                  <a:lstStyle/>
                  <a:p>
                    <a:pPr eaLnBrk="0" hangingPunct="0"/>
                    <a:endParaRPr lang="es-ES" dirty="0"/>
                  </a:p>
                </p:txBody>
              </p:sp>
              <p:sp>
                <p:nvSpPr>
                  <p:cNvPr id="622" name="Rectangle 644"/>
                  <p:cNvSpPr>
                    <a:spLocks noChangeArrowheads="1"/>
                  </p:cNvSpPr>
                  <p:nvPr/>
                </p:nvSpPr>
                <p:spPr bwMode="auto">
                  <a:xfrm>
                    <a:off x="1645" y="999"/>
                    <a:ext cx="173" cy="62"/>
                  </a:xfrm>
                  <a:prstGeom prst="rect">
                    <a:avLst/>
                  </a:prstGeom>
                  <a:solidFill>
                    <a:srgbClr val="009900"/>
                  </a:solidFill>
                  <a:ln w="9525">
                    <a:noFill/>
                    <a:miter lim="800000"/>
                    <a:headEnd/>
                    <a:tailEnd/>
                  </a:ln>
                </p:spPr>
                <p:txBody>
                  <a:bodyPr wrap="none" anchor="ctr"/>
                  <a:lstStyle/>
                  <a:p>
                    <a:pPr eaLnBrk="0" hangingPunct="0"/>
                    <a:endParaRPr lang="es-ES" dirty="0"/>
                  </a:p>
                </p:txBody>
              </p:sp>
              <p:sp>
                <p:nvSpPr>
                  <p:cNvPr id="623" name="Oval 645"/>
                  <p:cNvSpPr>
                    <a:spLocks noChangeArrowheads="1"/>
                  </p:cNvSpPr>
                  <p:nvPr/>
                </p:nvSpPr>
                <p:spPr bwMode="auto">
                  <a:xfrm>
                    <a:off x="1609" y="1001"/>
                    <a:ext cx="59" cy="59"/>
                  </a:xfrm>
                  <a:prstGeom prst="ellipse">
                    <a:avLst/>
                  </a:prstGeom>
                  <a:solidFill>
                    <a:schemeClr val="accent1"/>
                  </a:solidFill>
                  <a:ln w="12700">
                    <a:solidFill>
                      <a:schemeClr val="tx1"/>
                    </a:solidFill>
                    <a:round/>
                    <a:headEnd/>
                    <a:tailEnd/>
                  </a:ln>
                </p:spPr>
                <p:txBody>
                  <a:bodyPr wrap="none" anchor="ctr"/>
                  <a:lstStyle/>
                  <a:p>
                    <a:pPr eaLnBrk="0" hangingPunct="0"/>
                    <a:endParaRPr lang="es-ES" dirty="0"/>
                  </a:p>
                </p:txBody>
              </p:sp>
            </p:grpSp>
            <p:sp>
              <p:nvSpPr>
                <p:cNvPr id="619" name="Freeform 646"/>
                <p:cNvSpPr>
                  <a:spLocks/>
                </p:cNvSpPr>
                <p:nvPr/>
              </p:nvSpPr>
              <p:spPr bwMode="auto">
                <a:xfrm>
                  <a:off x="1130" y="1122"/>
                  <a:ext cx="123" cy="123"/>
                </a:xfrm>
                <a:custGeom>
                  <a:avLst/>
                  <a:gdLst>
                    <a:gd name="T0" fmla="*/ 0 w 159"/>
                    <a:gd name="T1" fmla="*/ 0 h 36"/>
                    <a:gd name="T2" fmla="*/ 0 w 159"/>
                    <a:gd name="T3" fmla="*/ 36 h 36"/>
                    <a:gd name="T4" fmla="*/ 159 w 159"/>
                    <a:gd name="T5" fmla="*/ 36 h 36"/>
                    <a:gd name="T6" fmla="*/ 0 60000 65536"/>
                    <a:gd name="T7" fmla="*/ 0 60000 65536"/>
                    <a:gd name="T8" fmla="*/ 0 60000 65536"/>
                    <a:gd name="T9" fmla="*/ 0 w 159"/>
                    <a:gd name="T10" fmla="*/ 0 h 36"/>
                    <a:gd name="T11" fmla="*/ 159 w 159"/>
                    <a:gd name="T12" fmla="*/ 36 h 36"/>
                  </a:gdLst>
                  <a:ahLst/>
                  <a:cxnLst>
                    <a:cxn ang="T6">
                      <a:pos x="T0" y="T1"/>
                    </a:cxn>
                    <a:cxn ang="T7">
                      <a:pos x="T2" y="T3"/>
                    </a:cxn>
                    <a:cxn ang="T8">
                      <a:pos x="T4" y="T5"/>
                    </a:cxn>
                  </a:cxnLst>
                  <a:rect l="T9" t="T10" r="T11" b="T12"/>
                  <a:pathLst>
                    <a:path w="159" h="36">
                      <a:moveTo>
                        <a:pt x="0" y="0"/>
                      </a:moveTo>
                      <a:lnTo>
                        <a:pt x="0" y="36"/>
                      </a:lnTo>
                      <a:lnTo>
                        <a:pt x="159" y="36"/>
                      </a:lnTo>
                    </a:path>
                  </a:pathLst>
                </a:custGeom>
                <a:noFill/>
                <a:ln w="28575" cap="flat" cmpd="sng">
                  <a:solidFill>
                    <a:srgbClr val="9D00AE"/>
                  </a:solidFill>
                  <a:prstDash val="solid"/>
                  <a:round/>
                  <a:headEnd type="none" w="sm" len="sm"/>
                  <a:tailEnd type="none" w="sm" len="sm"/>
                </a:ln>
              </p:spPr>
              <p:txBody>
                <a:bodyPr wrap="none" anchor="ctr"/>
                <a:lstStyle/>
                <a:p>
                  <a:endParaRPr lang="es-ES" dirty="0"/>
                </a:p>
              </p:txBody>
            </p:sp>
          </p:grpSp>
          <p:grpSp>
            <p:nvGrpSpPr>
              <p:cNvPr id="599" name="Group 647"/>
              <p:cNvGrpSpPr>
                <a:grpSpLocks/>
              </p:cNvGrpSpPr>
              <p:nvPr/>
            </p:nvGrpSpPr>
            <p:grpSpPr bwMode="auto">
              <a:xfrm>
                <a:off x="1734" y="825"/>
                <a:ext cx="560" cy="648"/>
                <a:chOff x="1734" y="825"/>
                <a:chExt cx="560" cy="648"/>
              </a:xfrm>
            </p:grpSpPr>
            <p:sp>
              <p:nvSpPr>
                <p:cNvPr id="600" name="AutoShape 648"/>
                <p:cNvSpPr>
                  <a:spLocks noChangeArrowheads="1"/>
                </p:cNvSpPr>
                <p:nvPr/>
              </p:nvSpPr>
              <p:spPr bwMode="auto">
                <a:xfrm rot="9255829">
                  <a:off x="2164" y="1257"/>
                  <a:ext cx="130" cy="176"/>
                </a:xfrm>
                <a:prstGeom prst="leftArrow">
                  <a:avLst>
                    <a:gd name="adj1" fmla="val 50000"/>
                    <a:gd name="adj2" fmla="val 65093"/>
                  </a:avLst>
                </a:prstGeom>
                <a:solidFill>
                  <a:srgbClr val="00FF00"/>
                </a:solidFill>
                <a:ln w="12700">
                  <a:noFill/>
                  <a:miter lim="800000"/>
                  <a:headEnd type="none" w="sm" len="sm"/>
                  <a:tailEnd type="none" w="sm" len="sm"/>
                </a:ln>
              </p:spPr>
              <p:txBody>
                <a:bodyPr wrap="none" anchor="ctr"/>
                <a:lstStyle/>
                <a:p>
                  <a:pPr eaLnBrk="0" hangingPunct="0"/>
                  <a:endParaRPr lang="es-ES" dirty="0"/>
                </a:p>
              </p:txBody>
            </p:sp>
            <p:sp>
              <p:nvSpPr>
                <p:cNvPr id="601" name="Freeform 649"/>
                <p:cNvSpPr>
                  <a:spLocks/>
                </p:cNvSpPr>
                <p:nvPr/>
              </p:nvSpPr>
              <p:spPr bwMode="auto">
                <a:xfrm rot="93952">
                  <a:off x="1761" y="865"/>
                  <a:ext cx="371" cy="557"/>
                </a:xfrm>
                <a:custGeom>
                  <a:avLst/>
                  <a:gdLst>
                    <a:gd name="T0" fmla="*/ 14 w 371"/>
                    <a:gd name="T1" fmla="*/ 17 h 557"/>
                    <a:gd name="T2" fmla="*/ 18 w 371"/>
                    <a:gd name="T3" fmla="*/ 77 h 557"/>
                    <a:gd name="T4" fmla="*/ 14 w 371"/>
                    <a:gd name="T5" fmla="*/ 99 h 557"/>
                    <a:gd name="T6" fmla="*/ 0 w 371"/>
                    <a:gd name="T7" fmla="*/ 122 h 557"/>
                    <a:gd name="T8" fmla="*/ 39 w 371"/>
                    <a:gd name="T9" fmla="*/ 213 h 557"/>
                    <a:gd name="T10" fmla="*/ 79 w 371"/>
                    <a:gd name="T11" fmla="*/ 218 h 557"/>
                    <a:gd name="T12" fmla="*/ 107 w 371"/>
                    <a:gd name="T13" fmla="*/ 244 h 557"/>
                    <a:gd name="T14" fmla="*/ 221 w 371"/>
                    <a:gd name="T15" fmla="*/ 489 h 557"/>
                    <a:gd name="T16" fmla="*/ 265 w 371"/>
                    <a:gd name="T17" fmla="*/ 532 h 557"/>
                    <a:gd name="T18" fmla="*/ 299 w 371"/>
                    <a:gd name="T19" fmla="*/ 551 h 557"/>
                    <a:gd name="T20" fmla="*/ 370 w 371"/>
                    <a:gd name="T21" fmla="*/ 556 h 557"/>
                    <a:gd name="T22" fmla="*/ 331 w 371"/>
                    <a:gd name="T23" fmla="*/ 477 h 557"/>
                    <a:gd name="T24" fmla="*/ 296 w 371"/>
                    <a:gd name="T25" fmla="*/ 469 h 557"/>
                    <a:gd name="T26" fmla="*/ 273 w 371"/>
                    <a:gd name="T27" fmla="*/ 450 h 557"/>
                    <a:gd name="T28" fmla="*/ 111 w 371"/>
                    <a:gd name="T29" fmla="*/ 0 h 557"/>
                    <a:gd name="T30" fmla="*/ 14 w 371"/>
                    <a:gd name="T31" fmla="*/ 17 h 5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1"/>
                    <a:gd name="T49" fmla="*/ 0 h 557"/>
                    <a:gd name="T50" fmla="*/ 371 w 371"/>
                    <a:gd name="T51" fmla="*/ 557 h 5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1" h="557">
                      <a:moveTo>
                        <a:pt x="14" y="17"/>
                      </a:moveTo>
                      <a:lnTo>
                        <a:pt x="18" y="77"/>
                      </a:lnTo>
                      <a:lnTo>
                        <a:pt x="14" y="99"/>
                      </a:lnTo>
                      <a:lnTo>
                        <a:pt x="0" y="122"/>
                      </a:lnTo>
                      <a:lnTo>
                        <a:pt x="39" y="213"/>
                      </a:lnTo>
                      <a:lnTo>
                        <a:pt x="79" y="218"/>
                      </a:lnTo>
                      <a:lnTo>
                        <a:pt x="107" y="244"/>
                      </a:lnTo>
                      <a:lnTo>
                        <a:pt x="221" y="489"/>
                      </a:lnTo>
                      <a:lnTo>
                        <a:pt x="265" y="532"/>
                      </a:lnTo>
                      <a:lnTo>
                        <a:pt x="299" y="551"/>
                      </a:lnTo>
                      <a:lnTo>
                        <a:pt x="370" y="556"/>
                      </a:lnTo>
                      <a:lnTo>
                        <a:pt x="331" y="477"/>
                      </a:lnTo>
                      <a:lnTo>
                        <a:pt x="296" y="469"/>
                      </a:lnTo>
                      <a:lnTo>
                        <a:pt x="273" y="450"/>
                      </a:lnTo>
                      <a:lnTo>
                        <a:pt x="111" y="0"/>
                      </a:lnTo>
                      <a:lnTo>
                        <a:pt x="14" y="17"/>
                      </a:lnTo>
                    </a:path>
                  </a:pathLst>
                </a:custGeom>
                <a:solidFill>
                  <a:schemeClr val="bg2"/>
                </a:solidFill>
                <a:ln w="9525" cap="rnd">
                  <a:noFill/>
                  <a:round/>
                  <a:headEnd/>
                  <a:tailEnd/>
                </a:ln>
              </p:spPr>
              <p:txBody>
                <a:bodyPr/>
                <a:lstStyle/>
                <a:p>
                  <a:endParaRPr lang="es-ES" dirty="0"/>
                </a:p>
              </p:txBody>
            </p:sp>
            <p:grpSp>
              <p:nvGrpSpPr>
                <p:cNvPr id="602" name="Group 650"/>
                <p:cNvGrpSpPr>
                  <a:grpSpLocks/>
                </p:cNvGrpSpPr>
                <p:nvPr/>
              </p:nvGrpSpPr>
              <p:grpSpPr bwMode="auto">
                <a:xfrm rot="93952">
                  <a:off x="1734" y="976"/>
                  <a:ext cx="101" cy="100"/>
                  <a:chOff x="1741" y="976"/>
                  <a:chExt cx="101" cy="100"/>
                </a:xfrm>
              </p:grpSpPr>
              <p:sp>
                <p:nvSpPr>
                  <p:cNvPr id="607" name="Oval 651"/>
                  <p:cNvSpPr>
                    <a:spLocks noChangeArrowheads="1"/>
                  </p:cNvSpPr>
                  <p:nvPr/>
                </p:nvSpPr>
                <p:spPr bwMode="auto">
                  <a:xfrm>
                    <a:off x="1741" y="976"/>
                    <a:ext cx="101" cy="100"/>
                  </a:xfrm>
                  <a:prstGeom prst="ellipse">
                    <a:avLst/>
                  </a:prstGeom>
                  <a:solidFill>
                    <a:schemeClr val="bg2"/>
                  </a:solidFill>
                  <a:ln w="9525">
                    <a:noFill/>
                    <a:round/>
                    <a:headEnd/>
                    <a:tailEnd/>
                  </a:ln>
                </p:spPr>
                <p:txBody>
                  <a:bodyPr wrap="none" anchor="ctr"/>
                  <a:lstStyle/>
                  <a:p>
                    <a:pPr eaLnBrk="0" hangingPunct="0"/>
                    <a:endParaRPr lang="es-ES" dirty="0"/>
                  </a:p>
                </p:txBody>
              </p:sp>
              <p:sp>
                <p:nvSpPr>
                  <p:cNvPr id="608" name="Oval 652"/>
                  <p:cNvSpPr>
                    <a:spLocks noChangeArrowheads="1"/>
                  </p:cNvSpPr>
                  <p:nvPr/>
                </p:nvSpPr>
                <p:spPr bwMode="auto">
                  <a:xfrm>
                    <a:off x="1759" y="994"/>
                    <a:ext cx="65" cy="64"/>
                  </a:xfrm>
                  <a:prstGeom prst="ellipse">
                    <a:avLst/>
                  </a:prstGeom>
                  <a:solidFill>
                    <a:schemeClr val="bg1"/>
                  </a:solidFill>
                  <a:ln w="12700">
                    <a:solidFill>
                      <a:schemeClr val="tx1"/>
                    </a:solidFill>
                    <a:round/>
                    <a:headEnd/>
                    <a:tailEnd/>
                  </a:ln>
                </p:spPr>
                <p:txBody>
                  <a:bodyPr wrap="none" anchor="ctr"/>
                  <a:lstStyle/>
                  <a:p>
                    <a:pPr eaLnBrk="0" hangingPunct="0"/>
                    <a:endParaRPr lang="es-ES" dirty="0"/>
                  </a:p>
                </p:txBody>
              </p:sp>
            </p:grpSp>
            <p:sp>
              <p:nvSpPr>
                <p:cNvPr id="603" name="Freeform 653"/>
                <p:cNvSpPr>
                  <a:spLocks/>
                </p:cNvSpPr>
                <p:nvPr/>
              </p:nvSpPr>
              <p:spPr bwMode="auto">
                <a:xfrm rot="93952">
                  <a:off x="2062" y="1292"/>
                  <a:ext cx="108" cy="181"/>
                </a:xfrm>
                <a:custGeom>
                  <a:avLst/>
                  <a:gdLst>
                    <a:gd name="T0" fmla="*/ 0 w 108"/>
                    <a:gd name="T1" fmla="*/ 10 h 181"/>
                    <a:gd name="T2" fmla="*/ 78 w 108"/>
                    <a:gd name="T3" fmla="*/ 180 h 181"/>
                    <a:gd name="T4" fmla="*/ 107 w 108"/>
                    <a:gd name="T5" fmla="*/ 169 h 181"/>
                    <a:gd name="T6" fmla="*/ 97 w 108"/>
                    <a:gd name="T7" fmla="*/ 103 h 181"/>
                    <a:gd name="T8" fmla="*/ 67 w 108"/>
                    <a:gd name="T9" fmla="*/ 39 h 181"/>
                    <a:gd name="T10" fmla="*/ 30 w 108"/>
                    <a:gd name="T11" fmla="*/ 0 h 181"/>
                    <a:gd name="T12" fmla="*/ 0 w 108"/>
                    <a:gd name="T13" fmla="*/ 10 h 181"/>
                    <a:gd name="T14" fmla="*/ 0 60000 65536"/>
                    <a:gd name="T15" fmla="*/ 0 60000 65536"/>
                    <a:gd name="T16" fmla="*/ 0 60000 65536"/>
                    <a:gd name="T17" fmla="*/ 0 60000 65536"/>
                    <a:gd name="T18" fmla="*/ 0 60000 65536"/>
                    <a:gd name="T19" fmla="*/ 0 60000 65536"/>
                    <a:gd name="T20" fmla="*/ 0 60000 65536"/>
                    <a:gd name="T21" fmla="*/ 0 w 108"/>
                    <a:gd name="T22" fmla="*/ 0 h 181"/>
                    <a:gd name="T23" fmla="*/ 108 w 108"/>
                    <a:gd name="T24" fmla="*/ 181 h 1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81">
                      <a:moveTo>
                        <a:pt x="0" y="10"/>
                      </a:moveTo>
                      <a:lnTo>
                        <a:pt x="78" y="180"/>
                      </a:lnTo>
                      <a:lnTo>
                        <a:pt x="107" y="169"/>
                      </a:lnTo>
                      <a:lnTo>
                        <a:pt x="97" y="103"/>
                      </a:lnTo>
                      <a:lnTo>
                        <a:pt x="67" y="39"/>
                      </a:lnTo>
                      <a:lnTo>
                        <a:pt x="30" y="0"/>
                      </a:lnTo>
                      <a:lnTo>
                        <a:pt x="0" y="10"/>
                      </a:lnTo>
                    </a:path>
                  </a:pathLst>
                </a:custGeom>
                <a:solidFill>
                  <a:schemeClr val="tx1"/>
                </a:solidFill>
                <a:ln w="9525" cap="rnd">
                  <a:noFill/>
                  <a:round/>
                  <a:headEnd/>
                  <a:tailEnd/>
                </a:ln>
              </p:spPr>
              <p:txBody>
                <a:bodyPr/>
                <a:lstStyle/>
                <a:p>
                  <a:endParaRPr lang="es-ES" dirty="0"/>
                </a:p>
              </p:txBody>
            </p:sp>
            <p:grpSp>
              <p:nvGrpSpPr>
                <p:cNvPr id="604" name="Group 654"/>
                <p:cNvGrpSpPr>
                  <a:grpSpLocks/>
                </p:cNvGrpSpPr>
                <p:nvPr/>
              </p:nvGrpSpPr>
              <p:grpSpPr bwMode="auto">
                <a:xfrm rot="93952">
                  <a:off x="1782" y="825"/>
                  <a:ext cx="101" cy="100"/>
                  <a:chOff x="1785" y="823"/>
                  <a:chExt cx="101" cy="100"/>
                </a:xfrm>
              </p:grpSpPr>
              <p:sp>
                <p:nvSpPr>
                  <p:cNvPr id="605" name="Oval 655"/>
                  <p:cNvSpPr>
                    <a:spLocks noChangeArrowheads="1"/>
                  </p:cNvSpPr>
                  <p:nvPr/>
                </p:nvSpPr>
                <p:spPr bwMode="auto">
                  <a:xfrm>
                    <a:off x="1785" y="823"/>
                    <a:ext cx="101" cy="100"/>
                  </a:xfrm>
                  <a:prstGeom prst="ellipse">
                    <a:avLst/>
                  </a:prstGeom>
                  <a:solidFill>
                    <a:schemeClr val="bg2"/>
                  </a:solidFill>
                  <a:ln w="9525">
                    <a:noFill/>
                    <a:round/>
                    <a:headEnd/>
                    <a:tailEnd/>
                  </a:ln>
                </p:spPr>
                <p:txBody>
                  <a:bodyPr wrap="none" anchor="ctr"/>
                  <a:lstStyle/>
                  <a:p>
                    <a:pPr eaLnBrk="0" hangingPunct="0"/>
                    <a:endParaRPr lang="es-ES" dirty="0"/>
                  </a:p>
                </p:txBody>
              </p:sp>
              <p:sp>
                <p:nvSpPr>
                  <p:cNvPr id="606" name="Oval 656"/>
                  <p:cNvSpPr>
                    <a:spLocks noChangeArrowheads="1"/>
                  </p:cNvSpPr>
                  <p:nvPr/>
                </p:nvSpPr>
                <p:spPr bwMode="auto">
                  <a:xfrm>
                    <a:off x="1803" y="841"/>
                    <a:ext cx="65" cy="65"/>
                  </a:xfrm>
                  <a:prstGeom prst="ellipse">
                    <a:avLst/>
                  </a:prstGeom>
                  <a:solidFill>
                    <a:schemeClr val="bg1"/>
                  </a:solidFill>
                  <a:ln w="12700">
                    <a:solidFill>
                      <a:schemeClr val="tx1"/>
                    </a:solidFill>
                    <a:round/>
                    <a:headEnd/>
                    <a:tailEnd/>
                  </a:ln>
                </p:spPr>
                <p:txBody>
                  <a:bodyPr wrap="none" anchor="ctr"/>
                  <a:lstStyle/>
                  <a:p>
                    <a:pPr eaLnBrk="0" hangingPunct="0"/>
                    <a:endParaRPr lang="es-ES" dirty="0"/>
                  </a:p>
                </p:txBody>
              </p:sp>
            </p:grpSp>
          </p:grpSp>
        </p:grpSp>
      </p:grpSp>
    </p:spTree>
    <p:custDataLst>
      <p:tags r:id="rId1"/>
    </p:custDataLst>
    <p:extLst>
      <p:ext uri="{BB962C8B-B14F-4D97-AF65-F5344CB8AC3E}">
        <p14:creationId xmlns:p14="http://schemas.microsoft.com/office/powerpoint/2010/main" val="12517060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516"/>
                                        </p:tgtEl>
                                        <p:attrNameLst>
                                          <p:attrName>style.visibility</p:attrName>
                                        </p:attrNameLst>
                                      </p:cBhvr>
                                      <p:to>
                                        <p:strVal val="visible"/>
                                      </p:to>
                                    </p:set>
                                  </p:childTnLst>
                                  <p:subTnLst>
                                    <p:set>
                                      <p:cBhvr override="childStyle">
                                        <p:cTn dur="1" fill="hold" display="0" masterRel="nextClick" afterEffect="1"/>
                                        <p:tgtEl>
                                          <p:spTgt spid="51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5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a:spLocks/>
          </p:cNvSpPr>
          <p:nvPr>
            <p:custDataLst>
              <p:tags r:id="rId2"/>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5" name="Rectángulo 4"/>
          <p:cNvSpPr>
            <a:spLocks/>
          </p:cNvSpPr>
          <p:nvPr>
            <p:custDataLst>
              <p:tags r:id="rId3"/>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4" name="Rectángulo 3"/>
          <p:cNvSpPr>
            <a:spLocks/>
          </p:cNvSpPr>
          <p:nvPr>
            <p:custDataLst>
              <p:tags r:id="rId4"/>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71</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sp>
        <p:nvSpPr>
          <p:cNvPr id="3" name="Rectángulo 2"/>
          <p:cNvSpPr>
            <a:spLocks/>
          </p:cNvSpPr>
          <p:nvPr>
            <p:custDataLst>
              <p:tags r:id="rId5"/>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6"/>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418818" name="3 Marcador de número de diapositiva"/>
          <p:cNvSpPr txBox="1">
            <a:spLocks noGrp="1"/>
          </p:cNvSpPr>
          <p:nvPr>
            <p:custDataLst>
              <p:tags r:id="rId7"/>
            </p:custDataLst>
          </p:nvPr>
        </p:nvSpPr>
        <p:spPr bwMode="auto">
          <a:xfrm>
            <a:off x="73464" y="5751451"/>
            <a:ext cx="367322" cy="183661"/>
          </a:xfrm>
          <a:prstGeom prst="rect">
            <a:avLst/>
          </a:prstGeom>
          <a:noFill/>
          <a:ln w="0">
            <a:noFill/>
            <a:miter lim="800000"/>
            <a:headEnd/>
            <a:tailEnd/>
          </a:ln>
        </p:spPr>
        <p:txBody>
          <a:bodyPr wrap="none" lIns="0" tIns="0" rIns="0" bIns="0"/>
          <a:lstStyle/>
          <a:p>
            <a:pPr eaLnBrk="0" fontAlgn="base" hangingPunct="0">
              <a:lnSpc>
                <a:spcPct val="111000"/>
              </a:lnSpc>
              <a:spcBef>
                <a:spcPct val="0"/>
              </a:spcBef>
              <a:spcAft>
                <a:spcPct val="0"/>
              </a:spcAft>
            </a:pPr>
            <a:fld id="{B15C73DB-B429-40C7-B743-6B6C7F1AA858}" type="slidenum">
              <a:rPr lang="es-ES" sz="1446">
                <a:solidFill>
                  <a:srgbClr val="747474"/>
                </a:solidFill>
                <a:latin typeface="Bosch Office Sans"/>
                <a:cs typeface="Arial" charset="0"/>
              </a:rPr>
              <a:pPr eaLnBrk="0" fontAlgn="base" hangingPunct="0">
                <a:lnSpc>
                  <a:spcPct val="111000"/>
                </a:lnSpc>
                <a:spcBef>
                  <a:spcPct val="0"/>
                </a:spcBef>
                <a:spcAft>
                  <a:spcPct val="0"/>
                </a:spcAft>
              </a:pPr>
              <a:t>71</a:t>
            </a:fld>
            <a:endParaRPr lang="es-ES" sz="1446" dirty="0">
              <a:solidFill>
                <a:srgbClr val="747474"/>
              </a:solidFill>
              <a:latin typeface="Bosch Office Sans"/>
              <a:cs typeface="Arial" charset="0"/>
            </a:endParaRPr>
          </a:p>
        </p:txBody>
      </p:sp>
      <p:sp>
        <p:nvSpPr>
          <p:cNvPr id="418823" name="Rectangle 6"/>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418827" name="Text Box 24"/>
          <p:cNvSpPr txBox="1">
            <a:spLocks noChangeArrowheads="1"/>
          </p:cNvSpPr>
          <p:nvPr/>
        </p:nvSpPr>
        <p:spPr bwMode="auto">
          <a:xfrm>
            <a:off x="514250" y="109998"/>
            <a:ext cx="5509830" cy="502007"/>
          </a:xfrm>
          <a:prstGeom prst="rect">
            <a:avLst/>
          </a:prstGeom>
          <a:noFill/>
          <a:ln w="0">
            <a:noFill/>
            <a:miter lim="800000"/>
            <a:headEnd/>
            <a:tailEnd/>
          </a:ln>
        </p:spPr>
        <p:txBody>
          <a:bodyPr lIns="0" tIns="55098"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418830" name="Rectangle 30"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35" name="CuadroTexto 34"/>
          <p:cNvSpPr txBox="1"/>
          <p:nvPr>
            <p:custDataLst>
              <p:tags r:id="rId8"/>
            </p:custDataLst>
          </p:nvPr>
        </p:nvSpPr>
        <p:spPr>
          <a:xfrm>
            <a:off x="293857" y="171778"/>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
        <p:nvSpPr>
          <p:cNvPr id="12" name="3 Marcador de número de diapositiva0"/>
          <p:cNvSpPr txBox="1">
            <a:spLocks/>
          </p:cNvSpPr>
          <p:nvPr>
            <p:custDataLst>
              <p:tags r:id="rId9"/>
            </p:custDataLst>
          </p:nvPr>
        </p:nvSpPr>
        <p:spPr>
          <a:xfrm>
            <a:off x="76200" y="5851525"/>
            <a:ext cx="381000" cy="190500"/>
          </a:xfrm>
          <a:prstGeom prst="rect">
            <a:avLst/>
          </a:prstGeom>
          <a:noFill/>
        </p:spPr>
        <p:txBody>
          <a:bodyPr/>
          <a:lstStyle>
            <a:defPPr>
              <a:defRPr lang="es-ES"/>
            </a:defPPr>
            <a:lvl1pPr marL="0" algn="l" defTabSz="914400" rtl="0" eaLnBrk="1" latinLnBrk="0" hangingPunct="1">
              <a:buFontTx/>
              <a:buNone/>
              <a:defRPr lang="en-GB" sz="1800" b="0" i="0" u="none" kern="1200">
                <a:solidFill>
                  <a:schemeClr val="tx1"/>
                </a:solidFill>
                <a:latin typeface="Bosch Office 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F383F1-3C05-4A55-8638-326E75512478}" type="slidenum">
              <a:rPr lang="de-DE" smtClean="0">
                <a:latin typeface="Bosch Office Sans"/>
                <a:cs typeface="Arial" charset="0"/>
              </a:rPr>
              <a:pPr/>
              <a:t>98</a:t>
            </a:fld>
            <a:endParaRPr lang="de-DE" smtClean="0">
              <a:latin typeface="Bosch Office Sans"/>
              <a:cs typeface="Arial" charset="0"/>
            </a:endParaRPr>
          </a:p>
        </p:txBody>
      </p:sp>
      <p:sp>
        <p:nvSpPr>
          <p:cNvPr id="13" name="Rectangle 376"/>
          <p:cNvSpPr>
            <a:spLocks noChangeArrowheads="1"/>
          </p:cNvSpPr>
          <p:nvPr>
            <p:custDataLst>
              <p:tags r:id="rId10"/>
            </p:custDataLst>
          </p:nvPr>
        </p:nvSpPr>
        <p:spPr bwMode="auto">
          <a:xfrm>
            <a:off x="6477000" y="190500"/>
            <a:ext cx="1828800" cy="152400"/>
          </a:xfrm>
          <a:prstGeom prst="rect">
            <a:avLst/>
          </a:prstGeom>
          <a:noFill/>
          <a:ln w="0">
            <a:noFill/>
            <a:miter lim="800000"/>
            <a:headEnd/>
            <a:tailEnd/>
          </a:ln>
        </p:spPr>
        <p:txBody>
          <a:bodyPr lIns="0" tIns="0" rIns="0" bIns="0" anchor="ctr"/>
          <a:lstStyle/>
          <a:p>
            <a:pPr eaLnBrk="0" hangingPunct="0"/>
            <a:endParaRPr lang="es-ES" sz="800" b="0" dirty="0">
              <a:solidFill>
                <a:srgbClr val="FFFFFF"/>
              </a:solidFill>
            </a:endParaRPr>
          </a:p>
        </p:txBody>
      </p:sp>
      <p:sp>
        <p:nvSpPr>
          <p:cNvPr id="14" name="Rectangle 374"/>
          <p:cNvSpPr>
            <a:spLocks noChangeArrowheads="1"/>
          </p:cNvSpPr>
          <p:nvPr>
            <p:custDataLst>
              <p:tags r:id="rId11"/>
            </p:custDataLst>
          </p:nvPr>
        </p:nvSpPr>
        <p:spPr bwMode="auto">
          <a:xfrm>
            <a:off x="8509000" y="6019800"/>
            <a:ext cx="25400" cy="152400"/>
          </a:xfrm>
          <a:prstGeom prst="rect">
            <a:avLst/>
          </a:prstGeom>
          <a:noFill/>
          <a:ln w="0">
            <a:noFill/>
            <a:miter lim="800000"/>
            <a:headEnd/>
            <a:tailEnd/>
          </a:ln>
        </p:spPr>
        <p:txBody>
          <a:bodyPr lIns="0" tIns="0" rIns="0" bIns="0"/>
          <a:lstStyle/>
          <a:p>
            <a:pPr algn="r" eaLnBrk="0" hangingPunct="0">
              <a:lnSpc>
                <a:spcPct val="107000"/>
              </a:lnSpc>
            </a:pPr>
            <a:endParaRPr lang="es-ES" sz="700" b="0" dirty="0"/>
          </a:p>
        </p:txBody>
      </p:sp>
      <p:grpSp>
        <p:nvGrpSpPr>
          <p:cNvPr id="15" name="Group 2"/>
          <p:cNvGrpSpPr>
            <a:grpSpLocks/>
          </p:cNvGrpSpPr>
          <p:nvPr/>
        </p:nvGrpSpPr>
        <p:grpSpPr bwMode="auto">
          <a:xfrm>
            <a:off x="414338" y="828675"/>
            <a:ext cx="7716837" cy="4705350"/>
            <a:chOff x="303" y="580"/>
            <a:chExt cx="5642" cy="3293"/>
          </a:xfrm>
        </p:grpSpPr>
        <p:grpSp>
          <p:nvGrpSpPr>
            <p:cNvPr id="16" name="Group 3"/>
            <p:cNvGrpSpPr>
              <a:grpSpLocks/>
            </p:cNvGrpSpPr>
            <p:nvPr/>
          </p:nvGrpSpPr>
          <p:grpSpPr bwMode="auto">
            <a:xfrm>
              <a:off x="311" y="1681"/>
              <a:ext cx="3332" cy="1594"/>
              <a:chOff x="311" y="1681"/>
              <a:chExt cx="3332" cy="1594"/>
            </a:xfrm>
          </p:grpSpPr>
          <p:sp>
            <p:nvSpPr>
              <p:cNvPr id="380" name="Rectangle 40"/>
              <p:cNvSpPr>
                <a:spLocks noChangeArrowheads="1"/>
              </p:cNvSpPr>
              <p:nvPr/>
            </p:nvSpPr>
            <p:spPr bwMode="auto">
              <a:xfrm>
                <a:off x="311" y="1681"/>
                <a:ext cx="3332" cy="1594"/>
              </a:xfrm>
              <a:prstGeom prst="rect">
                <a:avLst/>
              </a:prstGeom>
              <a:solidFill>
                <a:srgbClr val="D5F5AF"/>
              </a:solidFill>
              <a:ln w="9525">
                <a:noFill/>
                <a:miter lim="800000"/>
                <a:headEnd/>
                <a:tailEnd/>
              </a:ln>
            </p:spPr>
            <p:txBody>
              <a:bodyPr wrap="none" lIns="0" tIns="0" rIns="0" bIns="0">
                <a:spAutoFit/>
              </a:bodyPr>
              <a:lstStyle/>
              <a:p>
                <a:pPr eaLnBrk="0" hangingPunct="0"/>
                <a:endParaRPr lang="es-ES" dirty="0"/>
              </a:p>
            </p:txBody>
          </p:sp>
          <p:sp>
            <p:nvSpPr>
              <p:cNvPr id="381" name="Rectangle 50"/>
              <p:cNvSpPr>
                <a:spLocks noChangeArrowheads="1"/>
              </p:cNvSpPr>
              <p:nvPr/>
            </p:nvSpPr>
            <p:spPr bwMode="auto">
              <a:xfrm>
                <a:off x="1511" y="2549"/>
                <a:ext cx="1505" cy="367"/>
              </a:xfrm>
              <a:prstGeom prst="rect">
                <a:avLst/>
              </a:prstGeom>
              <a:noFill/>
              <a:ln w="9525">
                <a:noFill/>
                <a:miter lim="800000"/>
                <a:headEnd/>
                <a:tailEnd/>
              </a:ln>
            </p:spPr>
            <p:txBody>
              <a:bodyPr wrap="none" lIns="0" tIns="0" rIns="0" bIns="0">
                <a:spAutoFit/>
              </a:bodyPr>
              <a:lstStyle/>
              <a:p>
                <a:pPr defTabSz="801688" eaLnBrk="0" hangingPunct="0"/>
                <a:r>
                  <a:rPr lang="en-US" sz="3500" dirty="0">
                    <a:solidFill>
                      <a:srgbClr val="FA1F0E"/>
                    </a:solidFill>
                    <a:latin typeface="Arial" charset="0"/>
                  </a:rPr>
                  <a:t>Hydraulic</a:t>
                </a:r>
              </a:p>
            </p:txBody>
          </p:sp>
        </p:grpSp>
        <p:grpSp>
          <p:nvGrpSpPr>
            <p:cNvPr id="17" name="Group 6"/>
            <p:cNvGrpSpPr>
              <a:grpSpLocks/>
            </p:cNvGrpSpPr>
            <p:nvPr/>
          </p:nvGrpSpPr>
          <p:grpSpPr bwMode="auto">
            <a:xfrm>
              <a:off x="1015" y="2056"/>
              <a:ext cx="528" cy="183"/>
              <a:chOff x="516" y="1840"/>
              <a:chExt cx="528" cy="183"/>
            </a:xfrm>
          </p:grpSpPr>
          <p:grpSp>
            <p:nvGrpSpPr>
              <p:cNvPr id="367" name="Group 7"/>
              <p:cNvGrpSpPr>
                <a:grpSpLocks/>
              </p:cNvGrpSpPr>
              <p:nvPr/>
            </p:nvGrpSpPr>
            <p:grpSpPr bwMode="auto">
              <a:xfrm>
                <a:off x="516" y="1840"/>
                <a:ext cx="181" cy="183"/>
                <a:chOff x="516" y="1841"/>
                <a:chExt cx="181" cy="183"/>
              </a:xfrm>
            </p:grpSpPr>
            <p:sp>
              <p:nvSpPr>
                <p:cNvPr id="376" name="Rectangle 8"/>
                <p:cNvSpPr>
                  <a:spLocks noChangeArrowheads="1"/>
                </p:cNvSpPr>
                <p:nvPr/>
              </p:nvSpPr>
              <p:spPr bwMode="auto">
                <a:xfrm>
                  <a:off x="516" y="1841"/>
                  <a:ext cx="181"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377" name="Freeform 9"/>
                <p:cNvSpPr>
                  <a:spLocks/>
                </p:cNvSpPr>
                <p:nvPr/>
              </p:nvSpPr>
              <p:spPr bwMode="auto">
                <a:xfrm>
                  <a:off x="571" y="1842"/>
                  <a:ext cx="73" cy="49"/>
                </a:xfrm>
                <a:custGeom>
                  <a:avLst/>
                  <a:gdLst>
                    <a:gd name="T0" fmla="*/ 0 w 73"/>
                    <a:gd name="T1" fmla="*/ 48 h 49"/>
                    <a:gd name="T2" fmla="*/ 72 w 73"/>
                    <a:gd name="T3" fmla="*/ 48 h 49"/>
                    <a:gd name="T4" fmla="*/ 36 w 73"/>
                    <a:gd name="T5" fmla="*/ 0 h 49"/>
                    <a:gd name="T6" fmla="*/ 0 w 73"/>
                    <a:gd name="T7" fmla="*/ 48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48"/>
                      </a:moveTo>
                      <a:lnTo>
                        <a:pt x="72" y="48"/>
                      </a:lnTo>
                      <a:lnTo>
                        <a:pt x="36" y="0"/>
                      </a:lnTo>
                      <a:lnTo>
                        <a:pt x="0" y="48"/>
                      </a:lnTo>
                    </a:path>
                  </a:pathLst>
                </a:custGeom>
                <a:solidFill>
                  <a:srgbClr val="9801FF"/>
                </a:solidFill>
                <a:ln w="9525" cap="rnd">
                  <a:noFill/>
                  <a:round/>
                  <a:headEnd/>
                  <a:tailEnd/>
                </a:ln>
              </p:spPr>
              <p:txBody>
                <a:bodyPr wrap="none" lIns="0" tIns="0" rIns="0" bIns="0">
                  <a:spAutoFit/>
                </a:bodyPr>
                <a:lstStyle/>
                <a:p>
                  <a:endParaRPr lang="es-ES" dirty="0"/>
                </a:p>
              </p:txBody>
            </p:sp>
            <p:sp>
              <p:nvSpPr>
                <p:cNvPr id="378" name="Freeform 10"/>
                <p:cNvSpPr>
                  <a:spLocks/>
                </p:cNvSpPr>
                <p:nvPr/>
              </p:nvSpPr>
              <p:spPr bwMode="auto">
                <a:xfrm>
                  <a:off x="571" y="1975"/>
                  <a:ext cx="73" cy="49"/>
                </a:xfrm>
                <a:custGeom>
                  <a:avLst/>
                  <a:gdLst>
                    <a:gd name="T0" fmla="*/ 0 w 73"/>
                    <a:gd name="T1" fmla="*/ 0 h 49"/>
                    <a:gd name="T2" fmla="*/ 72 w 73"/>
                    <a:gd name="T3" fmla="*/ 0 h 49"/>
                    <a:gd name="T4" fmla="*/ 36 w 73"/>
                    <a:gd name="T5" fmla="*/ 48 h 49"/>
                    <a:gd name="T6" fmla="*/ 0 w 73"/>
                    <a:gd name="T7" fmla="*/ 0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0"/>
                      </a:moveTo>
                      <a:lnTo>
                        <a:pt x="72" y="0"/>
                      </a:lnTo>
                      <a:lnTo>
                        <a:pt x="36" y="48"/>
                      </a:lnTo>
                      <a:lnTo>
                        <a:pt x="0" y="0"/>
                      </a:lnTo>
                    </a:path>
                  </a:pathLst>
                </a:custGeom>
                <a:solidFill>
                  <a:srgbClr val="9801FF"/>
                </a:solidFill>
                <a:ln w="9525" cap="rnd">
                  <a:noFill/>
                  <a:round/>
                  <a:headEnd/>
                  <a:tailEnd/>
                </a:ln>
              </p:spPr>
              <p:txBody>
                <a:bodyPr wrap="none" lIns="0" tIns="0" rIns="0" bIns="0">
                  <a:spAutoFit/>
                </a:bodyPr>
                <a:lstStyle/>
                <a:p>
                  <a:endParaRPr lang="es-ES" dirty="0"/>
                </a:p>
              </p:txBody>
            </p:sp>
            <p:sp>
              <p:nvSpPr>
                <p:cNvPr id="379" name="Line 11"/>
                <p:cNvSpPr>
                  <a:spLocks noChangeShapeType="1"/>
                </p:cNvSpPr>
                <p:nvPr/>
              </p:nvSpPr>
              <p:spPr bwMode="auto">
                <a:xfrm>
                  <a:off x="607" y="1890"/>
                  <a:ext cx="0" cy="85"/>
                </a:xfrm>
                <a:prstGeom prst="line">
                  <a:avLst/>
                </a:prstGeom>
                <a:noFill/>
                <a:ln w="25400">
                  <a:solidFill>
                    <a:srgbClr val="9801FF"/>
                  </a:solidFill>
                  <a:round/>
                  <a:headEnd type="none" w="sm" len="sm"/>
                  <a:tailEnd type="none" w="sm" len="sm"/>
                </a:ln>
              </p:spPr>
              <p:txBody>
                <a:bodyPr wrap="none" lIns="0" tIns="0" rIns="0" bIns="0">
                  <a:spAutoFit/>
                </a:bodyPr>
                <a:lstStyle/>
                <a:p>
                  <a:endParaRPr lang="es-ES" dirty="0"/>
                </a:p>
              </p:txBody>
            </p:sp>
          </p:grpSp>
          <p:grpSp>
            <p:nvGrpSpPr>
              <p:cNvPr id="368" name="Group 12"/>
              <p:cNvGrpSpPr>
                <a:grpSpLocks/>
              </p:cNvGrpSpPr>
              <p:nvPr/>
            </p:nvGrpSpPr>
            <p:grpSpPr bwMode="auto">
              <a:xfrm>
                <a:off x="899" y="1895"/>
                <a:ext cx="145" cy="73"/>
                <a:chOff x="899" y="1894"/>
                <a:chExt cx="145" cy="73"/>
              </a:xfrm>
            </p:grpSpPr>
            <p:sp>
              <p:nvSpPr>
                <p:cNvPr id="374" name="Rectangle 13"/>
                <p:cNvSpPr>
                  <a:spLocks noChangeArrowheads="1"/>
                </p:cNvSpPr>
                <p:nvPr/>
              </p:nvSpPr>
              <p:spPr bwMode="auto">
                <a:xfrm>
                  <a:off x="899" y="1894"/>
                  <a:ext cx="145" cy="73"/>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375" name="Line 14"/>
                <p:cNvSpPr>
                  <a:spLocks noChangeShapeType="1"/>
                </p:cNvSpPr>
                <p:nvPr/>
              </p:nvSpPr>
              <p:spPr bwMode="auto">
                <a:xfrm flipV="1">
                  <a:off x="941" y="1895"/>
                  <a:ext cx="58" cy="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grpSp>
          <p:grpSp>
            <p:nvGrpSpPr>
              <p:cNvPr id="369" name="Group 15"/>
              <p:cNvGrpSpPr>
                <a:grpSpLocks/>
              </p:cNvGrpSpPr>
              <p:nvPr/>
            </p:nvGrpSpPr>
            <p:grpSpPr bwMode="auto">
              <a:xfrm>
                <a:off x="708" y="1841"/>
                <a:ext cx="182" cy="181"/>
                <a:chOff x="707" y="1841"/>
                <a:chExt cx="182" cy="181"/>
              </a:xfrm>
            </p:grpSpPr>
            <p:sp>
              <p:nvSpPr>
                <p:cNvPr id="370" name="Rectangle 16"/>
                <p:cNvSpPr>
                  <a:spLocks noChangeArrowheads="1"/>
                </p:cNvSpPr>
                <p:nvPr/>
              </p:nvSpPr>
              <p:spPr bwMode="auto">
                <a:xfrm>
                  <a:off x="707" y="1841"/>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grpSp>
              <p:nvGrpSpPr>
                <p:cNvPr id="371" name="Group 17"/>
                <p:cNvGrpSpPr>
                  <a:grpSpLocks/>
                </p:cNvGrpSpPr>
                <p:nvPr/>
              </p:nvGrpSpPr>
              <p:grpSpPr bwMode="auto">
                <a:xfrm>
                  <a:off x="750" y="1844"/>
                  <a:ext cx="97" cy="175"/>
                  <a:chOff x="750" y="1844"/>
                  <a:chExt cx="97" cy="175"/>
                </a:xfrm>
              </p:grpSpPr>
              <p:sp>
                <p:nvSpPr>
                  <p:cNvPr id="372" name="Freeform 18"/>
                  <p:cNvSpPr>
                    <a:spLocks/>
                  </p:cNvSpPr>
                  <p:nvPr/>
                </p:nvSpPr>
                <p:spPr bwMode="auto">
                  <a:xfrm>
                    <a:off x="750" y="1844"/>
                    <a:ext cx="97" cy="59"/>
                  </a:xfrm>
                  <a:custGeom>
                    <a:avLst/>
                    <a:gdLst>
                      <a:gd name="T0" fmla="*/ 48 w 97"/>
                      <a:gd name="T1" fmla="*/ 0 h 59"/>
                      <a:gd name="T2" fmla="*/ 48 w 97"/>
                      <a:gd name="T3" fmla="*/ 58 h 59"/>
                      <a:gd name="T4" fmla="*/ 0 w 97"/>
                      <a:gd name="T5" fmla="*/ 58 h 59"/>
                      <a:gd name="T6" fmla="*/ 96 w 97"/>
                      <a:gd name="T7" fmla="*/ 58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0"/>
                        </a:moveTo>
                        <a:lnTo>
                          <a:pt x="48" y="58"/>
                        </a:lnTo>
                        <a:lnTo>
                          <a:pt x="0" y="58"/>
                        </a:lnTo>
                        <a:lnTo>
                          <a:pt x="96" y="58"/>
                        </a:lnTo>
                      </a:path>
                    </a:pathLst>
                  </a:custGeom>
                  <a:noFill/>
                  <a:ln w="25400" cap="rnd" cmpd="sng">
                    <a:solidFill>
                      <a:srgbClr val="DDDDDD"/>
                    </a:solidFill>
                    <a:prstDash val="solid"/>
                    <a:round/>
                    <a:headEnd type="none" w="sm" len="sm"/>
                    <a:tailEnd type="none" w="sm" len="sm"/>
                  </a:ln>
                </p:spPr>
                <p:txBody>
                  <a:bodyPr wrap="none" lIns="0" tIns="0" rIns="0" bIns="0">
                    <a:spAutoFit/>
                  </a:bodyPr>
                  <a:lstStyle/>
                  <a:p>
                    <a:endParaRPr lang="es-ES" dirty="0"/>
                  </a:p>
                </p:txBody>
              </p:sp>
              <p:sp>
                <p:nvSpPr>
                  <p:cNvPr id="373" name="Freeform 19"/>
                  <p:cNvSpPr>
                    <a:spLocks/>
                  </p:cNvSpPr>
                  <p:nvPr/>
                </p:nvSpPr>
                <p:spPr bwMode="auto">
                  <a:xfrm>
                    <a:off x="750" y="1960"/>
                    <a:ext cx="97" cy="59"/>
                  </a:xfrm>
                  <a:custGeom>
                    <a:avLst/>
                    <a:gdLst>
                      <a:gd name="T0" fmla="*/ 48 w 97"/>
                      <a:gd name="T1" fmla="*/ 58 h 59"/>
                      <a:gd name="T2" fmla="*/ 48 w 97"/>
                      <a:gd name="T3" fmla="*/ 0 h 59"/>
                      <a:gd name="T4" fmla="*/ 0 w 97"/>
                      <a:gd name="T5" fmla="*/ 0 h 59"/>
                      <a:gd name="T6" fmla="*/ 96 w 97"/>
                      <a:gd name="T7" fmla="*/ 0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58"/>
                        </a:moveTo>
                        <a:lnTo>
                          <a:pt x="48" y="0"/>
                        </a:lnTo>
                        <a:lnTo>
                          <a:pt x="0" y="0"/>
                        </a:lnTo>
                        <a:lnTo>
                          <a:pt x="96" y="0"/>
                        </a:lnTo>
                      </a:path>
                    </a:pathLst>
                  </a:custGeom>
                  <a:noFill/>
                  <a:ln w="25400"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grpSp>
        <p:grpSp>
          <p:nvGrpSpPr>
            <p:cNvPr id="18" name="Group 20"/>
            <p:cNvGrpSpPr>
              <a:grpSpLocks/>
            </p:cNvGrpSpPr>
            <p:nvPr/>
          </p:nvGrpSpPr>
          <p:grpSpPr bwMode="auto">
            <a:xfrm>
              <a:off x="2724" y="3341"/>
              <a:ext cx="457" cy="532"/>
              <a:chOff x="2056" y="3333"/>
              <a:chExt cx="457" cy="532"/>
            </a:xfrm>
          </p:grpSpPr>
          <p:sp>
            <p:nvSpPr>
              <p:cNvPr id="355" name="Oval 21"/>
              <p:cNvSpPr>
                <a:spLocks noChangeArrowheads="1"/>
              </p:cNvSpPr>
              <p:nvPr/>
            </p:nvSpPr>
            <p:spPr bwMode="auto">
              <a:xfrm rot="16200000" flipH="1">
                <a:off x="2056" y="3408"/>
                <a:ext cx="457" cy="457"/>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sp>
            <p:nvSpPr>
              <p:cNvPr id="356" name="Oval 22"/>
              <p:cNvSpPr>
                <a:spLocks noChangeArrowheads="1"/>
              </p:cNvSpPr>
              <p:nvPr/>
            </p:nvSpPr>
            <p:spPr bwMode="auto">
              <a:xfrm rot="16200000" flipH="1">
                <a:off x="2208" y="3561"/>
                <a:ext cx="150" cy="150"/>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grpSp>
            <p:nvGrpSpPr>
              <p:cNvPr id="357" name="Group 23"/>
              <p:cNvGrpSpPr>
                <a:grpSpLocks/>
              </p:cNvGrpSpPr>
              <p:nvPr/>
            </p:nvGrpSpPr>
            <p:grpSpPr bwMode="auto">
              <a:xfrm>
                <a:off x="2099" y="3333"/>
                <a:ext cx="369" cy="210"/>
                <a:chOff x="2099" y="3333"/>
                <a:chExt cx="369" cy="210"/>
              </a:xfrm>
            </p:grpSpPr>
            <p:grpSp>
              <p:nvGrpSpPr>
                <p:cNvPr id="361" name="Group 24"/>
                <p:cNvGrpSpPr>
                  <a:grpSpLocks/>
                </p:cNvGrpSpPr>
                <p:nvPr/>
              </p:nvGrpSpPr>
              <p:grpSpPr bwMode="auto">
                <a:xfrm>
                  <a:off x="2282" y="3333"/>
                  <a:ext cx="186" cy="210"/>
                  <a:chOff x="605" y="3399"/>
                  <a:chExt cx="171" cy="174"/>
                </a:xfrm>
              </p:grpSpPr>
              <p:sp>
                <p:nvSpPr>
                  <p:cNvPr id="365" name="Freeform 25"/>
                  <p:cNvSpPr>
                    <a:spLocks/>
                  </p:cNvSpPr>
                  <p:nvPr/>
                </p:nvSpPr>
                <p:spPr bwMode="auto">
                  <a:xfrm flipH="1">
                    <a:off x="605" y="3399"/>
                    <a:ext cx="171" cy="174"/>
                  </a:xfrm>
                  <a:custGeom>
                    <a:avLst/>
                    <a:gdLst>
                      <a:gd name="T0" fmla="*/ 170 w 171"/>
                      <a:gd name="T1" fmla="*/ 0 h 174"/>
                      <a:gd name="T2" fmla="*/ 136 w 171"/>
                      <a:gd name="T3" fmla="*/ 0 h 174"/>
                      <a:gd name="T4" fmla="*/ 129 w 171"/>
                      <a:gd name="T5" fmla="*/ 23 h 174"/>
                      <a:gd name="T6" fmla="*/ 78 w 171"/>
                      <a:gd name="T7" fmla="*/ 30 h 174"/>
                      <a:gd name="T8" fmla="*/ 49 w 171"/>
                      <a:gd name="T9" fmla="*/ 12 h 174"/>
                      <a:gd name="T10" fmla="*/ 9 w 171"/>
                      <a:gd name="T11" fmla="*/ 30 h 174"/>
                      <a:gd name="T12" fmla="*/ 0 w 171"/>
                      <a:gd name="T13" fmla="*/ 67 h 174"/>
                      <a:gd name="T14" fmla="*/ 23 w 171"/>
                      <a:gd name="T15" fmla="*/ 104 h 174"/>
                      <a:gd name="T16" fmla="*/ 65 w 171"/>
                      <a:gd name="T17" fmla="*/ 173 h 174"/>
                      <a:gd name="T18" fmla="*/ 170 w 171"/>
                      <a:gd name="T19" fmla="*/ 173 h 174"/>
                      <a:gd name="T20" fmla="*/ 17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170" y="0"/>
                        </a:moveTo>
                        <a:lnTo>
                          <a:pt x="136" y="0"/>
                        </a:lnTo>
                        <a:lnTo>
                          <a:pt x="129" y="23"/>
                        </a:lnTo>
                        <a:lnTo>
                          <a:pt x="78" y="30"/>
                        </a:lnTo>
                        <a:lnTo>
                          <a:pt x="49" y="12"/>
                        </a:lnTo>
                        <a:lnTo>
                          <a:pt x="9" y="30"/>
                        </a:lnTo>
                        <a:lnTo>
                          <a:pt x="0" y="67"/>
                        </a:lnTo>
                        <a:lnTo>
                          <a:pt x="23" y="104"/>
                        </a:lnTo>
                        <a:lnTo>
                          <a:pt x="65" y="173"/>
                        </a:lnTo>
                        <a:lnTo>
                          <a:pt x="170" y="173"/>
                        </a:lnTo>
                        <a:lnTo>
                          <a:pt x="17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66" name="Oval 26"/>
                  <p:cNvSpPr>
                    <a:spLocks noChangeArrowheads="1"/>
                  </p:cNvSpPr>
                  <p:nvPr/>
                </p:nvSpPr>
                <p:spPr bwMode="auto">
                  <a:xfrm flipH="1">
                    <a:off x="709"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nvGrpSpPr>
                <p:cNvPr id="362" name="Group 27"/>
                <p:cNvGrpSpPr>
                  <a:grpSpLocks/>
                </p:cNvGrpSpPr>
                <p:nvPr/>
              </p:nvGrpSpPr>
              <p:grpSpPr bwMode="auto">
                <a:xfrm>
                  <a:off x="2099" y="3333"/>
                  <a:ext cx="186" cy="210"/>
                  <a:chOff x="435" y="3399"/>
                  <a:chExt cx="171" cy="174"/>
                </a:xfrm>
              </p:grpSpPr>
              <p:sp>
                <p:nvSpPr>
                  <p:cNvPr id="363" name="Freeform 28"/>
                  <p:cNvSpPr>
                    <a:spLocks/>
                  </p:cNvSpPr>
                  <p:nvPr/>
                </p:nvSpPr>
                <p:spPr bwMode="auto">
                  <a:xfrm flipH="1">
                    <a:off x="435" y="3399"/>
                    <a:ext cx="171" cy="174"/>
                  </a:xfrm>
                  <a:custGeom>
                    <a:avLst/>
                    <a:gdLst>
                      <a:gd name="T0" fmla="*/ 0 w 171"/>
                      <a:gd name="T1" fmla="*/ 0 h 174"/>
                      <a:gd name="T2" fmla="*/ 34 w 171"/>
                      <a:gd name="T3" fmla="*/ 0 h 174"/>
                      <a:gd name="T4" fmla="*/ 41 w 171"/>
                      <a:gd name="T5" fmla="*/ 23 h 174"/>
                      <a:gd name="T6" fmla="*/ 92 w 171"/>
                      <a:gd name="T7" fmla="*/ 30 h 174"/>
                      <a:gd name="T8" fmla="*/ 121 w 171"/>
                      <a:gd name="T9" fmla="*/ 12 h 174"/>
                      <a:gd name="T10" fmla="*/ 161 w 171"/>
                      <a:gd name="T11" fmla="*/ 30 h 174"/>
                      <a:gd name="T12" fmla="*/ 170 w 171"/>
                      <a:gd name="T13" fmla="*/ 67 h 174"/>
                      <a:gd name="T14" fmla="*/ 147 w 171"/>
                      <a:gd name="T15" fmla="*/ 104 h 174"/>
                      <a:gd name="T16" fmla="*/ 105 w 171"/>
                      <a:gd name="T17" fmla="*/ 173 h 174"/>
                      <a:gd name="T18" fmla="*/ 0 w 171"/>
                      <a:gd name="T19" fmla="*/ 173 h 174"/>
                      <a:gd name="T20" fmla="*/ 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0" y="0"/>
                        </a:moveTo>
                        <a:lnTo>
                          <a:pt x="34" y="0"/>
                        </a:lnTo>
                        <a:lnTo>
                          <a:pt x="41" y="23"/>
                        </a:lnTo>
                        <a:lnTo>
                          <a:pt x="92" y="30"/>
                        </a:lnTo>
                        <a:lnTo>
                          <a:pt x="121" y="12"/>
                        </a:lnTo>
                        <a:lnTo>
                          <a:pt x="161" y="30"/>
                        </a:lnTo>
                        <a:lnTo>
                          <a:pt x="170" y="67"/>
                        </a:lnTo>
                        <a:lnTo>
                          <a:pt x="147" y="104"/>
                        </a:lnTo>
                        <a:lnTo>
                          <a:pt x="105" y="173"/>
                        </a:lnTo>
                        <a:lnTo>
                          <a:pt x="0" y="173"/>
                        </a:lnTo>
                        <a:lnTo>
                          <a:pt x="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64" name="Oval 29"/>
                  <p:cNvSpPr>
                    <a:spLocks noChangeArrowheads="1"/>
                  </p:cNvSpPr>
                  <p:nvPr/>
                </p:nvSpPr>
                <p:spPr bwMode="auto">
                  <a:xfrm flipH="1">
                    <a:off x="465"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sp>
            <p:nvSpPr>
              <p:cNvPr id="358" name="Oval 30"/>
              <p:cNvSpPr>
                <a:spLocks noChangeArrowheads="1"/>
              </p:cNvSpPr>
              <p:nvPr/>
            </p:nvSpPr>
            <p:spPr bwMode="auto">
              <a:xfrm>
                <a:off x="2212" y="3387"/>
                <a:ext cx="144" cy="144"/>
              </a:xfrm>
              <a:prstGeom prst="ellipse">
                <a:avLst/>
              </a:prstGeom>
              <a:solidFill>
                <a:srgbClr val="66CCFF"/>
              </a:solidFill>
              <a:ln w="12700">
                <a:solidFill>
                  <a:schemeClr val="tx1"/>
                </a:solidFill>
                <a:round/>
                <a:headEnd type="none" w="sm" len="sm"/>
                <a:tailEnd type="none" w="sm" len="sm"/>
              </a:ln>
            </p:spPr>
            <p:txBody>
              <a:bodyPr wrap="none" lIns="0" tIns="0" rIns="0" bIns="0">
                <a:spAutoFit/>
              </a:bodyPr>
              <a:lstStyle/>
              <a:p>
                <a:pPr eaLnBrk="0" hangingPunct="0"/>
                <a:endParaRPr lang="es-ES" dirty="0"/>
              </a:p>
            </p:txBody>
          </p:sp>
          <p:sp>
            <p:nvSpPr>
              <p:cNvPr id="359" name="Arc 31"/>
              <p:cNvSpPr>
                <a:spLocks/>
              </p:cNvSpPr>
              <p:nvPr/>
            </p:nvSpPr>
            <p:spPr bwMode="auto">
              <a:xfrm>
                <a:off x="2283" y="3562"/>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sp>
            <p:nvSpPr>
              <p:cNvPr id="360" name="Arc 32"/>
              <p:cNvSpPr>
                <a:spLocks/>
              </p:cNvSpPr>
              <p:nvPr/>
            </p:nvSpPr>
            <p:spPr bwMode="auto">
              <a:xfrm flipH="1" flipV="1">
                <a:off x="2209" y="3636"/>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grpSp>
        <p:grpSp>
          <p:nvGrpSpPr>
            <p:cNvPr id="19" name="Group 33"/>
            <p:cNvGrpSpPr>
              <a:grpSpLocks/>
            </p:cNvGrpSpPr>
            <p:nvPr/>
          </p:nvGrpSpPr>
          <p:grpSpPr bwMode="auto">
            <a:xfrm>
              <a:off x="2056" y="3333"/>
              <a:ext cx="457" cy="532"/>
              <a:chOff x="2056" y="3333"/>
              <a:chExt cx="457" cy="532"/>
            </a:xfrm>
          </p:grpSpPr>
          <p:sp>
            <p:nvSpPr>
              <p:cNvPr id="343" name="Oval 34"/>
              <p:cNvSpPr>
                <a:spLocks noChangeArrowheads="1"/>
              </p:cNvSpPr>
              <p:nvPr/>
            </p:nvSpPr>
            <p:spPr bwMode="auto">
              <a:xfrm rot="16200000" flipH="1">
                <a:off x="2056" y="3408"/>
                <a:ext cx="457" cy="457"/>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sp>
            <p:nvSpPr>
              <p:cNvPr id="344" name="Oval 35"/>
              <p:cNvSpPr>
                <a:spLocks noChangeArrowheads="1"/>
              </p:cNvSpPr>
              <p:nvPr/>
            </p:nvSpPr>
            <p:spPr bwMode="auto">
              <a:xfrm rot="16200000" flipH="1">
                <a:off x="2208" y="3561"/>
                <a:ext cx="150" cy="150"/>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grpSp>
            <p:nvGrpSpPr>
              <p:cNvPr id="345" name="Group 36"/>
              <p:cNvGrpSpPr>
                <a:grpSpLocks/>
              </p:cNvGrpSpPr>
              <p:nvPr/>
            </p:nvGrpSpPr>
            <p:grpSpPr bwMode="auto">
              <a:xfrm>
                <a:off x="2099" y="3333"/>
                <a:ext cx="369" cy="210"/>
                <a:chOff x="2099" y="3333"/>
                <a:chExt cx="369" cy="210"/>
              </a:xfrm>
            </p:grpSpPr>
            <p:grpSp>
              <p:nvGrpSpPr>
                <p:cNvPr id="349" name="Group 37"/>
                <p:cNvGrpSpPr>
                  <a:grpSpLocks/>
                </p:cNvGrpSpPr>
                <p:nvPr/>
              </p:nvGrpSpPr>
              <p:grpSpPr bwMode="auto">
                <a:xfrm>
                  <a:off x="2282" y="3333"/>
                  <a:ext cx="186" cy="210"/>
                  <a:chOff x="605" y="3399"/>
                  <a:chExt cx="171" cy="174"/>
                </a:xfrm>
              </p:grpSpPr>
              <p:sp>
                <p:nvSpPr>
                  <p:cNvPr id="353" name="Freeform 38"/>
                  <p:cNvSpPr>
                    <a:spLocks/>
                  </p:cNvSpPr>
                  <p:nvPr/>
                </p:nvSpPr>
                <p:spPr bwMode="auto">
                  <a:xfrm flipH="1">
                    <a:off x="605" y="3399"/>
                    <a:ext cx="171" cy="174"/>
                  </a:xfrm>
                  <a:custGeom>
                    <a:avLst/>
                    <a:gdLst>
                      <a:gd name="T0" fmla="*/ 170 w 171"/>
                      <a:gd name="T1" fmla="*/ 0 h 174"/>
                      <a:gd name="T2" fmla="*/ 136 w 171"/>
                      <a:gd name="T3" fmla="*/ 0 h 174"/>
                      <a:gd name="T4" fmla="*/ 129 w 171"/>
                      <a:gd name="T5" fmla="*/ 23 h 174"/>
                      <a:gd name="T6" fmla="*/ 78 w 171"/>
                      <a:gd name="T7" fmla="*/ 30 h 174"/>
                      <a:gd name="T8" fmla="*/ 49 w 171"/>
                      <a:gd name="T9" fmla="*/ 12 h 174"/>
                      <a:gd name="T10" fmla="*/ 9 w 171"/>
                      <a:gd name="T11" fmla="*/ 30 h 174"/>
                      <a:gd name="T12" fmla="*/ 0 w 171"/>
                      <a:gd name="T13" fmla="*/ 67 h 174"/>
                      <a:gd name="T14" fmla="*/ 23 w 171"/>
                      <a:gd name="T15" fmla="*/ 104 h 174"/>
                      <a:gd name="T16" fmla="*/ 65 w 171"/>
                      <a:gd name="T17" fmla="*/ 173 h 174"/>
                      <a:gd name="T18" fmla="*/ 170 w 171"/>
                      <a:gd name="T19" fmla="*/ 173 h 174"/>
                      <a:gd name="T20" fmla="*/ 17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170" y="0"/>
                        </a:moveTo>
                        <a:lnTo>
                          <a:pt x="136" y="0"/>
                        </a:lnTo>
                        <a:lnTo>
                          <a:pt x="129" y="23"/>
                        </a:lnTo>
                        <a:lnTo>
                          <a:pt x="78" y="30"/>
                        </a:lnTo>
                        <a:lnTo>
                          <a:pt x="49" y="12"/>
                        </a:lnTo>
                        <a:lnTo>
                          <a:pt x="9" y="30"/>
                        </a:lnTo>
                        <a:lnTo>
                          <a:pt x="0" y="67"/>
                        </a:lnTo>
                        <a:lnTo>
                          <a:pt x="23" y="104"/>
                        </a:lnTo>
                        <a:lnTo>
                          <a:pt x="65" y="173"/>
                        </a:lnTo>
                        <a:lnTo>
                          <a:pt x="170" y="173"/>
                        </a:lnTo>
                        <a:lnTo>
                          <a:pt x="17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54" name="Oval 39"/>
                  <p:cNvSpPr>
                    <a:spLocks noChangeArrowheads="1"/>
                  </p:cNvSpPr>
                  <p:nvPr/>
                </p:nvSpPr>
                <p:spPr bwMode="auto">
                  <a:xfrm flipH="1">
                    <a:off x="709"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nvGrpSpPr>
                <p:cNvPr id="350" name="Group 40"/>
                <p:cNvGrpSpPr>
                  <a:grpSpLocks/>
                </p:cNvGrpSpPr>
                <p:nvPr/>
              </p:nvGrpSpPr>
              <p:grpSpPr bwMode="auto">
                <a:xfrm>
                  <a:off x="2099" y="3333"/>
                  <a:ext cx="186" cy="210"/>
                  <a:chOff x="435" y="3399"/>
                  <a:chExt cx="171" cy="174"/>
                </a:xfrm>
              </p:grpSpPr>
              <p:sp>
                <p:nvSpPr>
                  <p:cNvPr id="351" name="Freeform 41"/>
                  <p:cNvSpPr>
                    <a:spLocks/>
                  </p:cNvSpPr>
                  <p:nvPr/>
                </p:nvSpPr>
                <p:spPr bwMode="auto">
                  <a:xfrm flipH="1">
                    <a:off x="435" y="3399"/>
                    <a:ext cx="171" cy="174"/>
                  </a:xfrm>
                  <a:custGeom>
                    <a:avLst/>
                    <a:gdLst>
                      <a:gd name="T0" fmla="*/ 0 w 171"/>
                      <a:gd name="T1" fmla="*/ 0 h 174"/>
                      <a:gd name="T2" fmla="*/ 34 w 171"/>
                      <a:gd name="T3" fmla="*/ 0 h 174"/>
                      <a:gd name="T4" fmla="*/ 41 w 171"/>
                      <a:gd name="T5" fmla="*/ 23 h 174"/>
                      <a:gd name="T6" fmla="*/ 92 w 171"/>
                      <a:gd name="T7" fmla="*/ 30 h 174"/>
                      <a:gd name="T8" fmla="*/ 121 w 171"/>
                      <a:gd name="T9" fmla="*/ 12 h 174"/>
                      <a:gd name="T10" fmla="*/ 161 w 171"/>
                      <a:gd name="T11" fmla="*/ 30 h 174"/>
                      <a:gd name="T12" fmla="*/ 170 w 171"/>
                      <a:gd name="T13" fmla="*/ 67 h 174"/>
                      <a:gd name="T14" fmla="*/ 147 w 171"/>
                      <a:gd name="T15" fmla="*/ 104 h 174"/>
                      <a:gd name="T16" fmla="*/ 105 w 171"/>
                      <a:gd name="T17" fmla="*/ 173 h 174"/>
                      <a:gd name="T18" fmla="*/ 0 w 171"/>
                      <a:gd name="T19" fmla="*/ 173 h 174"/>
                      <a:gd name="T20" fmla="*/ 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0" y="0"/>
                        </a:moveTo>
                        <a:lnTo>
                          <a:pt x="34" y="0"/>
                        </a:lnTo>
                        <a:lnTo>
                          <a:pt x="41" y="23"/>
                        </a:lnTo>
                        <a:lnTo>
                          <a:pt x="92" y="30"/>
                        </a:lnTo>
                        <a:lnTo>
                          <a:pt x="121" y="12"/>
                        </a:lnTo>
                        <a:lnTo>
                          <a:pt x="161" y="30"/>
                        </a:lnTo>
                        <a:lnTo>
                          <a:pt x="170" y="67"/>
                        </a:lnTo>
                        <a:lnTo>
                          <a:pt x="147" y="104"/>
                        </a:lnTo>
                        <a:lnTo>
                          <a:pt x="105" y="173"/>
                        </a:lnTo>
                        <a:lnTo>
                          <a:pt x="0" y="173"/>
                        </a:lnTo>
                        <a:lnTo>
                          <a:pt x="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52" name="Oval 42"/>
                  <p:cNvSpPr>
                    <a:spLocks noChangeArrowheads="1"/>
                  </p:cNvSpPr>
                  <p:nvPr/>
                </p:nvSpPr>
                <p:spPr bwMode="auto">
                  <a:xfrm flipH="1">
                    <a:off x="465"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sp>
            <p:nvSpPr>
              <p:cNvPr id="346" name="Oval 43"/>
              <p:cNvSpPr>
                <a:spLocks noChangeArrowheads="1"/>
              </p:cNvSpPr>
              <p:nvPr/>
            </p:nvSpPr>
            <p:spPr bwMode="auto">
              <a:xfrm>
                <a:off x="2212" y="3387"/>
                <a:ext cx="144" cy="144"/>
              </a:xfrm>
              <a:prstGeom prst="ellipse">
                <a:avLst/>
              </a:prstGeom>
              <a:solidFill>
                <a:srgbClr val="66CCFF"/>
              </a:solidFill>
              <a:ln w="12700">
                <a:solidFill>
                  <a:schemeClr val="tx1"/>
                </a:solidFill>
                <a:round/>
                <a:headEnd type="none" w="sm" len="sm"/>
                <a:tailEnd type="none" w="sm" len="sm"/>
              </a:ln>
            </p:spPr>
            <p:txBody>
              <a:bodyPr wrap="none" lIns="0" tIns="0" rIns="0" bIns="0">
                <a:spAutoFit/>
              </a:bodyPr>
              <a:lstStyle/>
              <a:p>
                <a:pPr eaLnBrk="0" hangingPunct="0"/>
                <a:endParaRPr lang="es-ES" dirty="0"/>
              </a:p>
            </p:txBody>
          </p:sp>
          <p:sp>
            <p:nvSpPr>
              <p:cNvPr id="347" name="Arc 44"/>
              <p:cNvSpPr>
                <a:spLocks/>
              </p:cNvSpPr>
              <p:nvPr/>
            </p:nvSpPr>
            <p:spPr bwMode="auto">
              <a:xfrm>
                <a:off x="2283" y="3562"/>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sp>
            <p:nvSpPr>
              <p:cNvPr id="348" name="Arc 45"/>
              <p:cNvSpPr>
                <a:spLocks/>
              </p:cNvSpPr>
              <p:nvPr/>
            </p:nvSpPr>
            <p:spPr bwMode="auto">
              <a:xfrm flipH="1" flipV="1">
                <a:off x="2209" y="3636"/>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grpSp>
        <p:sp>
          <p:nvSpPr>
            <p:cNvPr id="20" name="Rectangle 46"/>
            <p:cNvSpPr>
              <a:spLocks noChangeArrowheads="1"/>
            </p:cNvSpPr>
            <p:nvPr/>
          </p:nvSpPr>
          <p:spPr bwMode="auto">
            <a:xfrm>
              <a:off x="3666" y="1682"/>
              <a:ext cx="851" cy="1586"/>
            </a:xfrm>
            <a:prstGeom prst="rect">
              <a:avLst/>
            </a:prstGeom>
            <a:solidFill>
              <a:srgbClr val="FFBE91"/>
            </a:solidFill>
            <a:ln w="9525">
              <a:noFill/>
              <a:miter lim="800000"/>
              <a:headEnd/>
              <a:tailEnd/>
            </a:ln>
          </p:spPr>
          <p:txBody>
            <a:bodyPr wrap="none" lIns="0" tIns="0" rIns="0" bIns="0">
              <a:spAutoFit/>
            </a:bodyPr>
            <a:lstStyle/>
            <a:p>
              <a:pPr eaLnBrk="0" hangingPunct="0"/>
              <a:endParaRPr lang="es-ES" dirty="0"/>
            </a:p>
          </p:txBody>
        </p:sp>
        <p:sp>
          <p:nvSpPr>
            <p:cNvPr id="21" name="Rectangle 47"/>
            <p:cNvSpPr>
              <a:spLocks noChangeArrowheads="1"/>
            </p:cNvSpPr>
            <p:nvPr/>
          </p:nvSpPr>
          <p:spPr bwMode="auto">
            <a:xfrm>
              <a:off x="3793" y="2549"/>
              <a:ext cx="697" cy="367"/>
            </a:xfrm>
            <a:prstGeom prst="rect">
              <a:avLst/>
            </a:prstGeom>
            <a:noFill/>
            <a:ln w="9525">
              <a:noFill/>
              <a:miter lim="800000"/>
              <a:headEnd/>
              <a:tailEnd/>
            </a:ln>
          </p:spPr>
          <p:txBody>
            <a:bodyPr wrap="none" lIns="0" tIns="0" rIns="0" bIns="0">
              <a:spAutoFit/>
            </a:bodyPr>
            <a:lstStyle/>
            <a:p>
              <a:pPr defTabSz="801688" eaLnBrk="0" hangingPunct="0"/>
              <a:r>
                <a:rPr lang="en-US" sz="3500" dirty="0">
                  <a:solidFill>
                    <a:srgbClr val="FA1F0E"/>
                  </a:solidFill>
                  <a:latin typeface="Arial" charset="0"/>
                </a:rPr>
                <a:t>ECU</a:t>
              </a:r>
            </a:p>
          </p:txBody>
        </p:sp>
        <p:grpSp>
          <p:nvGrpSpPr>
            <p:cNvPr id="22" name="Group 48"/>
            <p:cNvGrpSpPr>
              <a:grpSpLocks/>
            </p:cNvGrpSpPr>
            <p:nvPr/>
          </p:nvGrpSpPr>
          <p:grpSpPr bwMode="auto">
            <a:xfrm>
              <a:off x="373" y="3317"/>
              <a:ext cx="457" cy="532"/>
              <a:chOff x="391" y="3357"/>
              <a:chExt cx="457" cy="532"/>
            </a:xfrm>
          </p:grpSpPr>
          <p:sp>
            <p:nvSpPr>
              <p:cNvPr id="331" name="Oval 49"/>
              <p:cNvSpPr>
                <a:spLocks noChangeArrowheads="1"/>
              </p:cNvSpPr>
              <p:nvPr/>
            </p:nvSpPr>
            <p:spPr bwMode="auto">
              <a:xfrm rot="16200000" flipH="1">
                <a:off x="391" y="3432"/>
                <a:ext cx="457" cy="457"/>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sp>
            <p:nvSpPr>
              <p:cNvPr id="332" name="Oval 50"/>
              <p:cNvSpPr>
                <a:spLocks noChangeArrowheads="1"/>
              </p:cNvSpPr>
              <p:nvPr/>
            </p:nvSpPr>
            <p:spPr bwMode="auto">
              <a:xfrm rot="16200000" flipH="1">
                <a:off x="543" y="3585"/>
                <a:ext cx="150" cy="150"/>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grpSp>
            <p:nvGrpSpPr>
              <p:cNvPr id="333" name="Group 51"/>
              <p:cNvGrpSpPr>
                <a:grpSpLocks/>
              </p:cNvGrpSpPr>
              <p:nvPr/>
            </p:nvGrpSpPr>
            <p:grpSpPr bwMode="auto">
              <a:xfrm>
                <a:off x="434" y="3357"/>
                <a:ext cx="371" cy="210"/>
                <a:chOff x="434" y="3357"/>
                <a:chExt cx="371" cy="189"/>
              </a:xfrm>
            </p:grpSpPr>
            <p:grpSp>
              <p:nvGrpSpPr>
                <p:cNvPr id="337" name="Group 52"/>
                <p:cNvGrpSpPr>
                  <a:grpSpLocks/>
                </p:cNvGrpSpPr>
                <p:nvPr/>
              </p:nvGrpSpPr>
              <p:grpSpPr bwMode="auto">
                <a:xfrm>
                  <a:off x="619" y="3357"/>
                  <a:ext cx="186" cy="189"/>
                  <a:chOff x="605" y="3399"/>
                  <a:chExt cx="171" cy="174"/>
                </a:xfrm>
              </p:grpSpPr>
              <p:sp>
                <p:nvSpPr>
                  <p:cNvPr id="341" name="Freeform 53"/>
                  <p:cNvSpPr>
                    <a:spLocks/>
                  </p:cNvSpPr>
                  <p:nvPr/>
                </p:nvSpPr>
                <p:spPr bwMode="auto">
                  <a:xfrm flipH="1">
                    <a:off x="605" y="3399"/>
                    <a:ext cx="171" cy="174"/>
                  </a:xfrm>
                  <a:custGeom>
                    <a:avLst/>
                    <a:gdLst>
                      <a:gd name="T0" fmla="*/ 170 w 171"/>
                      <a:gd name="T1" fmla="*/ 0 h 174"/>
                      <a:gd name="T2" fmla="*/ 136 w 171"/>
                      <a:gd name="T3" fmla="*/ 0 h 174"/>
                      <a:gd name="T4" fmla="*/ 129 w 171"/>
                      <a:gd name="T5" fmla="*/ 23 h 174"/>
                      <a:gd name="T6" fmla="*/ 78 w 171"/>
                      <a:gd name="T7" fmla="*/ 30 h 174"/>
                      <a:gd name="T8" fmla="*/ 49 w 171"/>
                      <a:gd name="T9" fmla="*/ 12 h 174"/>
                      <a:gd name="T10" fmla="*/ 9 w 171"/>
                      <a:gd name="T11" fmla="*/ 30 h 174"/>
                      <a:gd name="T12" fmla="*/ 0 w 171"/>
                      <a:gd name="T13" fmla="*/ 67 h 174"/>
                      <a:gd name="T14" fmla="*/ 23 w 171"/>
                      <a:gd name="T15" fmla="*/ 104 h 174"/>
                      <a:gd name="T16" fmla="*/ 65 w 171"/>
                      <a:gd name="T17" fmla="*/ 173 h 174"/>
                      <a:gd name="T18" fmla="*/ 170 w 171"/>
                      <a:gd name="T19" fmla="*/ 173 h 174"/>
                      <a:gd name="T20" fmla="*/ 17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170" y="0"/>
                        </a:moveTo>
                        <a:lnTo>
                          <a:pt x="136" y="0"/>
                        </a:lnTo>
                        <a:lnTo>
                          <a:pt x="129" y="23"/>
                        </a:lnTo>
                        <a:lnTo>
                          <a:pt x="78" y="30"/>
                        </a:lnTo>
                        <a:lnTo>
                          <a:pt x="49" y="12"/>
                        </a:lnTo>
                        <a:lnTo>
                          <a:pt x="9" y="30"/>
                        </a:lnTo>
                        <a:lnTo>
                          <a:pt x="0" y="67"/>
                        </a:lnTo>
                        <a:lnTo>
                          <a:pt x="23" y="104"/>
                        </a:lnTo>
                        <a:lnTo>
                          <a:pt x="65" y="173"/>
                        </a:lnTo>
                        <a:lnTo>
                          <a:pt x="170" y="173"/>
                        </a:lnTo>
                        <a:lnTo>
                          <a:pt x="17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42" name="Oval 54"/>
                  <p:cNvSpPr>
                    <a:spLocks noChangeArrowheads="1"/>
                  </p:cNvSpPr>
                  <p:nvPr/>
                </p:nvSpPr>
                <p:spPr bwMode="auto">
                  <a:xfrm flipH="1">
                    <a:off x="709"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nvGrpSpPr>
                <p:cNvPr id="338" name="Group 55"/>
                <p:cNvGrpSpPr>
                  <a:grpSpLocks/>
                </p:cNvGrpSpPr>
                <p:nvPr/>
              </p:nvGrpSpPr>
              <p:grpSpPr bwMode="auto">
                <a:xfrm>
                  <a:off x="434" y="3357"/>
                  <a:ext cx="186" cy="189"/>
                  <a:chOff x="435" y="3399"/>
                  <a:chExt cx="171" cy="174"/>
                </a:xfrm>
              </p:grpSpPr>
              <p:sp>
                <p:nvSpPr>
                  <p:cNvPr id="339" name="Freeform 56"/>
                  <p:cNvSpPr>
                    <a:spLocks/>
                  </p:cNvSpPr>
                  <p:nvPr/>
                </p:nvSpPr>
                <p:spPr bwMode="auto">
                  <a:xfrm flipH="1">
                    <a:off x="435" y="3399"/>
                    <a:ext cx="171" cy="174"/>
                  </a:xfrm>
                  <a:custGeom>
                    <a:avLst/>
                    <a:gdLst>
                      <a:gd name="T0" fmla="*/ 0 w 171"/>
                      <a:gd name="T1" fmla="*/ 0 h 174"/>
                      <a:gd name="T2" fmla="*/ 34 w 171"/>
                      <a:gd name="T3" fmla="*/ 0 h 174"/>
                      <a:gd name="T4" fmla="*/ 41 w 171"/>
                      <a:gd name="T5" fmla="*/ 23 h 174"/>
                      <a:gd name="T6" fmla="*/ 92 w 171"/>
                      <a:gd name="T7" fmla="*/ 30 h 174"/>
                      <a:gd name="T8" fmla="*/ 121 w 171"/>
                      <a:gd name="T9" fmla="*/ 12 h 174"/>
                      <a:gd name="T10" fmla="*/ 161 w 171"/>
                      <a:gd name="T11" fmla="*/ 30 h 174"/>
                      <a:gd name="T12" fmla="*/ 170 w 171"/>
                      <a:gd name="T13" fmla="*/ 67 h 174"/>
                      <a:gd name="T14" fmla="*/ 147 w 171"/>
                      <a:gd name="T15" fmla="*/ 104 h 174"/>
                      <a:gd name="T16" fmla="*/ 105 w 171"/>
                      <a:gd name="T17" fmla="*/ 173 h 174"/>
                      <a:gd name="T18" fmla="*/ 0 w 171"/>
                      <a:gd name="T19" fmla="*/ 173 h 174"/>
                      <a:gd name="T20" fmla="*/ 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0" y="0"/>
                        </a:moveTo>
                        <a:lnTo>
                          <a:pt x="34" y="0"/>
                        </a:lnTo>
                        <a:lnTo>
                          <a:pt x="41" y="23"/>
                        </a:lnTo>
                        <a:lnTo>
                          <a:pt x="92" y="30"/>
                        </a:lnTo>
                        <a:lnTo>
                          <a:pt x="121" y="12"/>
                        </a:lnTo>
                        <a:lnTo>
                          <a:pt x="161" y="30"/>
                        </a:lnTo>
                        <a:lnTo>
                          <a:pt x="170" y="67"/>
                        </a:lnTo>
                        <a:lnTo>
                          <a:pt x="147" y="104"/>
                        </a:lnTo>
                        <a:lnTo>
                          <a:pt x="105" y="173"/>
                        </a:lnTo>
                        <a:lnTo>
                          <a:pt x="0" y="173"/>
                        </a:lnTo>
                        <a:lnTo>
                          <a:pt x="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40" name="Oval 57"/>
                  <p:cNvSpPr>
                    <a:spLocks noChangeArrowheads="1"/>
                  </p:cNvSpPr>
                  <p:nvPr/>
                </p:nvSpPr>
                <p:spPr bwMode="auto">
                  <a:xfrm flipH="1">
                    <a:off x="465"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sp>
            <p:nvSpPr>
              <p:cNvPr id="334" name="Oval 58"/>
              <p:cNvSpPr>
                <a:spLocks noChangeArrowheads="1"/>
              </p:cNvSpPr>
              <p:nvPr/>
            </p:nvSpPr>
            <p:spPr bwMode="auto">
              <a:xfrm>
                <a:off x="547" y="3411"/>
                <a:ext cx="144" cy="144"/>
              </a:xfrm>
              <a:prstGeom prst="ellipse">
                <a:avLst/>
              </a:prstGeom>
              <a:solidFill>
                <a:srgbClr val="D292FE"/>
              </a:solidFill>
              <a:ln w="12700">
                <a:solidFill>
                  <a:schemeClr val="tx1"/>
                </a:solidFill>
                <a:round/>
                <a:headEnd type="none" w="sm" len="sm"/>
                <a:tailEnd type="none" w="sm" len="sm"/>
              </a:ln>
            </p:spPr>
            <p:txBody>
              <a:bodyPr wrap="none" lIns="0" tIns="0" rIns="0" bIns="0">
                <a:spAutoFit/>
              </a:bodyPr>
              <a:lstStyle/>
              <a:p>
                <a:pPr eaLnBrk="0" hangingPunct="0"/>
                <a:endParaRPr lang="es-ES" dirty="0"/>
              </a:p>
            </p:txBody>
          </p:sp>
          <p:sp>
            <p:nvSpPr>
              <p:cNvPr id="335" name="Arc 59"/>
              <p:cNvSpPr>
                <a:spLocks/>
              </p:cNvSpPr>
              <p:nvPr/>
            </p:nvSpPr>
            <p:spPr bwMode="auto">
              <a:xfrm>
                <a:off x="618" y="3586"/>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sp>
            <p:nvSpPr>
              <p:cNvPr id="336" name="Arc 60"/>
              <p:cNvSpPr>
                <a:spLocks/>
              </p:cNvSpPr>
              <p:nvPr/>
            </p:nvSpPr>
            <p:spPr bwMode="auto">
              <a:xfrm flipH="1" flipV="1">
                <a:off x="544" y="3660"/>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grpSp>
        <p:grpSp>
          <p:nvGrpSpPr>
            <p:cNvPr id="23" name="Group 61"/>
            <p:cNvGrpSpPr>
              <a:grpSpLocks/>
            </p:cNvGrpSpPr>
            <p:nvPr/>
          </p:nvGrpSpPr>
          <p:grpSpPr bwMode="auto">
            <a:xfrm>
              <a:off x="1037" y="3333"/>
              <a:ext cx="457" cy="532"/>
              <a:chOff x="391" y="3357"/>
              <a:chExt cx="457" cy="532"/>
            </a:xfrm>
          </p:grpSpPr>
          <p:sp>
            <p:nvSpPr>
              <p:cNvPr id="319" name="Oval 62"/>
              <p:cNvSpPr>
                <a:spLocks noChangeArrowheads="1"/>
              </p:cNvSpPr>
              <p:nvPr/>
            </p:nvSpPr>
            <p:spPr bwMode="auto">
              <a:xfrm rot="16200000" flipH="1">
                <a:off x="391" y="3432"/>
                <a:ext cx="457" cy="457"/>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sp>
            <p:nvSpPr>
              <p:cNvPr id="320" name="Oval 63"/>
              <p:cNvSpPr>
                <a:spLocks noChangeArrowheads="1"/>
              </p:cNvSpPr>
              <p:nvPr/>
            </p:nvSpPr>
            <p:spPr bwMode="auto">
              <a:xfrm rot="16200000" flipH="1">
                <a:off x="543" y="3585"/>
                <a:ext cx="150" cy="150"/>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grpSp>
            <p:nvGrpSpPr>
              <p:cNvPr id="321" name="Group 64"/>
              <p:cNvGrpSpPr>
                <a:grpSpLocks/>
              </p:cNvGrpSpPr>
              <p:nvPr/>
            </p:nvGrpSpPr>
            <p:grpSpPr bwMode="auto">
              <a:xfrm>
                <a:off x="434" y="3357"/>
                <a:ext cx="371" cy="210"/>
                <a:chOff x="434" y="3357"/>
                <a:chExt cx="371" cy="189"/>
              </a:xfrm>
            </p:grpSpPr>
            <p:grpSp>
              <p:nvGrpSpPr>
                <p:cNvPr id="325" name="Group 65"/>
                <p:cNvGrpSpPr>
                  <a:grpSpLocks/>
                </p:cNvGrpSpPr>
                <p:nvPr/>
              </p:nvGrpSpPr>
              <p:grpSpPr bwMode="auto">
                <a:xfrm>
                  <a:off x="619" y="3357"/>
                  <a:ext cx="186" cy="189"/>
                  <a:chOff x="605" y="3399"/>
                  <a:chExt cx="171" cy="174"/>
                </a:xfrm>
              </p:grpSpPr>
              <p:sp>
                <p:nvSpPr>
                  <p:cNvPr id="329" name="Freeform 66"/>
                  <p:cNvSpPr>
                    <a:spLocks/>
                  </p:cNvSpPr>
                  <p:nvPr/>
                </p:nvSpPr>
                <p:spPr bwMode="auto">
                  <a:xfrm flipH="1">
                    <a:off x="605" y="3399"/>
                    <a:ext cx="171" cy="174"/>
                  </a:xfrm>
                  <a:custGeom>
                    <a:avLst/>
                    <a:gdLst>
                      <a:gd name="T0" fmla="*/ 170 w 171"/>
                      <a:gd name="T1" fmla="*/ 0 h 174"/>
                      <a:gd name="T2" fmla="*/ 136 w 171"/>
                      <a:gd name="T3" fmla="*/ 0 h 174"/>
                      <a:gd name="T4" fmla="*/ 129 w 171"/>
                      <a:gd name="T5" fmla="*/ 23 h 174"/>
                      <a:gd name="T6" fmla="*/ 78 w 171"/>
                      <a:gd name="T7" fmla="*/ 30 h 174"/>
                      <a:gd name="T8" fmla="*/ 49 w 171"/>
                      <a:gd name="T9" fmla="*/ 12 h 174"/>
                      <a:gd name="T10" fmla="*/ 9 w 171"/>
                      <a:gd name="T11" fmla="*/ 30 h 174"/>
                      <a:gd name="T12" fmla="*/ 0 w 171"/>
                      <a:gd name="T13" fmla="*/ 67 h 174"/>
                      <a:gd name="T14" fmla="*/ 23 w 171"/>
                      <a:gd name="T15" fmla="*/ 104 h 174"/>
                      <a:gd name="T16" fmla="*/ 65 w 171"/>
                      <a:gd name="T17" fmla="*/ 173 h 174"/>
                      <a:gd name="T18" fmla="*/ 170 w 171"/>
                      <a:gd name="T19" fmla="*/ 173 h 174"/>
                      <a:gd name="T20" fmla="*/ 17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170" y="0"/>
                        </a:moveTo>
                        <a:lnTo>
                          <a:pt x="136" y="0"/>
                        </a:lnTo>
                        <a:lnTo>
                          <a:pt x="129" y="23"/>
                        </a:lnTo>
                        <a:lnTo>
                          <a:pt x="78" y="30"/>
                        </a:lnTo>
                        <a:lnTo>
                          <a:pt x="49" y="12"/>
                        </a:lnTo>
                        <a:lnTo>
                          <a:pt x="9" y="30"/>
                        </a:lnTo>
                        <a:lnTo>
                          <a:pt x="0" y="67"/>
                        </a:lnTo>
                        <a:lnTo>
                          <a:pt x="23" y="104"/>
                        </a:lnTo>
                        <a:lnTo>
                          <a:pt x="65" y="173"/>
                        </a:lnTo>
                        <a:lnTo>
                          <a:pt x="170" y="173"/>
                        </a:lnTo>
                        <a:lnTo>
                          <a:pt x="17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30" name="Oval 67"/>
                  <p:cNvSpPr>
                    <a:spLocks noChangeArrowheads="1"/>
                  </p:cNvSpPr>
                  <p:nvPr/>
                </p:nvSpPr>
                <p:spPr bwMode="auto">
                  <a:xfrm flipH="1">
                    <a:off x="709"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nvGrpSpPr>
                <p:cNvPr id="326" name="Group 68"/>
                <p:cNvGrpSpPr>
                  <a:grpSpLocks/>
                </p:cNvGrpSpPr>
                <p:nvPr/>
              </p:nvGrpSpPr>
              <p:grpSpPr bwMode="auto">
                <a:xfrm>
                  <a:off x="434" y="3357"/>
                  <a:ext cx="186" cy="189"/>
                  <a:chOff x="435" y="3399"/>
                  <a:chExt cx="171" cy="174"/>
                </a:xfrm>
              </p:grpSpPr>
              <p:sp>
                <p:nvSpPr>
                  <p:cNvPr id="327" name="Freeform 69"/>
                  <p:cNvSpPr>
                    <a:spLocks/>
                  </p:cNvSpPr>
                  <p:nvPr/>
                </p:nvSpPr>
                <p:spPr bwMode="auto">
                  <a:xfrm flipH="1">
                    <a:off x="435" y="3399"/>
                    <a:ext cx="171" cy="174"/>
                  </a:xfrm>
                  <a:custGeom>
                    <a:avLst/>
                    <a:gdLst>
                      <a:gd name="T0" fmla="*/ 0 w 171"/>
                      <a:gd name="T1" fmla="*/ 0 h 174"/>
                      <a:gd name="T2" fmla="*/ 34 w 171"/>
                      <a:gd name="T3" fmla="*/ 0 h 174"/>
                      <a:gd name="T4" fmla="*/ 41 w 171"/>
                      <a:gd name="T5" fmla="*/ 23 h 174"/>
                      <a:gd name="T6" fmla="*/ 92 w 171"/>
                      <a:gd name="T7" fmla="*/ 30 h 174"/>
                      <a:gd name="T8" fmla="*/ 121 w 171"/>
                      <a:gd name="T9" fmla="*/ 12 h 174"/>
                      <a:gd name="T10" fmla="*/ 161 w 171"/>
                      <a:gd name="T11" fmla="*/ 30 h 174"/>
                      <a:gd name="T12" fmla="*/ 170 w 171"/>
                      <a:gd name="T13" fmla="*/ 67 h 174"/>
                      <a:gd name="T14" fmla="*/ 147 w 171"/>
                      <a:gd name="T15" fmla="*/ 104 h 174"/>
                      <a:gd name="T16" fmla="*/ 105 w 171"/>
                      <a:gd name="T17" fmla="*/ 173 h 174"/>
                      <a:gd name="T18" fmla="*/ 0 w 171"/>
                      <a:gd name="T19" fmla="*/ 173 h 174"/>
                      <a:gd name="T20" fmla="*/ 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0" y="0"/>
                        </a:moveTo>
                        <a:lnTo>
                          <a:pt x="34" y="0"/>
                        </a:lnTo>
                        <a:lnTo>
                          <a:pt x="41" y="23"/>
                        </a:lnTo>
                        <a:lnTo>
                          <a:pt x="92" y="30"/>
                        </a:lnTo>
                        <a:lnTo>
                          <a:pt x="121" y="12"/>
                        </a:lnTo>
                        <a:lnTo>
                          <a:pt x="161" y="30"/>
                        </a:lnTo>
                        <a:lnTo>
                          <a:pt x="170" y="67"/>
                        </a:lnTo>
                        <a:lnTo>
                          <a:pt x="147" y="104"/>
                        </a:lnTo>
                        <a:lnTo>
                          <a:pt x="105" y="173"/>
                        </a:lnTo>
                        <a:lnTo>
                          <a:pt x="0" y="173"/>
                        </a:lnTo>
                        <a:lnTo>
                          <a:pt x="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28" name="Oval 70"/>
                  <p:cNvSpPr>
                    <a:spLocks noChangeArrowheads="1"/>
                  </p:cNvSpPr>
                  <p:nvPr/>
                </p:nvSpPr>
                <p:spPr bwMode="auto">
                  <a:xfrm flipH="1">
                    <a:off x="465"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sp>
            <p:nvSpPr>
              <p:cNvPr id="322" name="Oval 71"/>
              <p:cNvSpPr>
                <a:spLocks noChangeArrowheads="1"/>
              </p:cNvSpPr>
              <p:nvPr/>
            </p:nvSpPr>
            <p:spPr bwMode="auto">
              <a:xfrm>
                <a:off x="547" y="3411"/>
                <a:ext cx="144" cy="144"/>
              </a:xfrm>
              <a:prstGeom prst="ellipse">
                <a:avLst/>
              </a:prstGeom>
              <a:solidFill>
                <a:srgbClr val="D292FE"/>
              </a:solidFill>
              <a:ln w="12700">
                <a:solidFill>
                  <a:schemeClr val="tx1"/>
                </a:solidFill>
                <a:round/>
                <a:headEnd type="none" w="sm" len="sm"/>
                <a:tailEnd type="none" w="sm" len="sm"/>
              </a:ln>
            </p:spPr>
            <p:txBody>
              <a:bodyPr wrap="none" lIns="0" tIns="0" rIns="0" bIns="0">
                <a:spAutoFit/>
              </a:bodyPr>
              <a:lstStyle/>
              <a:p>
                <a:pPr eaLnBrk="0" hangingPunct="0"/>
                <a:endParaRPr lang="es-ES" dirty="0"/>
              </a:p>
            </p:txBody>
          </p:sp>
          <p:sp>
            <p:nvSpPr>
              <p:cNvPr id="323" name="Arc 72"/>
              <p:cNvSpPr>
                <a:spLocks/>
              </p:cNvSpPr>
              <p:nvPr/>
            </p:nvSpPr>
            <p:spPr bwMode="auto">
              <a:xfrm>
                <a:off x="618" y="3586"/>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sp>
            <p:nvSpPr>
              <p:cNvPr id="324" name="Arc 73"/>
              <p:cNvSpPr>
                <a:spLocks/>
              </p:cNvSpPr>
              <p:nvPr/>
            </p:nvSpPr>
            <p:spPr bwMode="auto">
              <a:xfrm flipH="1" flipV="1">
                <a:off x="544" y="3660"/>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grpSp>
        <p:sp>
          <p:nvSpPr>
            <p:cNvPr id="24" name="Rectangle 74"/>
            <p:cNvSpPr>
              <a:spLocks noChangeArrowheads="1"/>
            </p:cNvSpPr>
            <p:nvPr/>
          </p:nvSpPr>
          <p:spPr bwMode="auto">
            <a:xfrm>
              <a:off x="706" y="3633"/>
              <a:ext cx="541" cy="172"/>
            </a:xfrm>
            <a:prstGeom prst="rect">
              <a:avLst/>
            </a:prstGeom>
            <a:solidFill>
              <a:schemeClr val="bg1"/>
            </a:solidFill>
            <a:ln w="9525">
              <a:noFill/>
              <a:miter lim="800000"/>
              <a:headEnd/>
              <a:tailEnd/>
            </a:ln>
          </p:spPr>
          <p:txBody>
            <a:bodyPr wrap="none" lIns="0" tIns="0" rIns="0" bIns="0">
              <a:spAutoFit/>
            </a:bodyPr>
            <a:lstStyle/>
            <a:p>
              <a:pPr defTabSz="801688" eaLnBrk="0" hangingPunct="0"/>
              <a:r>
                <a:rPr lang="en-US" sz="1600" dirty="0">
                  <a:solidFill>
                    <a:srgbClr val="FA1F0E"/>
                  </a:solidFill>
                  <a:latin typeface="Arial" charset="0"/>
                </a:rPr>
                <a:t>Delante</a:t>
              </a:r>
              <a:endParaRPr lang="en-US" sz="1800" dirty="0">
                <a:solidFill>
                  <a:srgbClr val="FA1F0E"/>
                </a:solidFill>
                <a:latin typeface="Arial" charset="0"/>
              </a:endParaRPr>
            </a:p>
          </p:txBody>
        </p:sp>
        <p:sp>
          <p:nvSpPr>
            <p:cNvPr id="25" name="Rectangle 75"/>
            <p:cNvSpPr>
              <a:spLocks noChangeArrowheads="1"/>
            </p:cNvSpPr>
            <p:nvPr/>
          </p:nvSpPr>
          <p:spPr bwMode="auto">
            <a:xfrm>
              <a:off x="2407" y="3592"/>
              <a:ext cx="466" cy="172"/>
            </a:xfrm>
            <a:prstGeom prst="rect">
              <a:avLst/>
            </a:prstGeom>
            <a:solidFill>
              <a:schemeClr val="bg1"/>
            </a:solidFill>
            <a:ln w="9525">
              <a:noFill/>
              <a:miter lim="800000"/>
              <a:headEnd/>
              <a:tailEnd/>
            </a:ln>
          </p:spPr>
          <p:txBody>
            <a:bodyPr wrap="none" lIns="0" tIns="0" rIns="0" bIns="0">
              <a:spAutoFit/>
            </a:bodyPr>
            <a:lstStyle/>
            <a:p>
              <a:pPr defTabSz="801688" eaLnBrk="0" hangingPunct="0"/>
              <a:r>
                <a:rPr lang="en-US" sz="1600" dirty="0">
                  <a:solidFill>
                    <a:srgbClr val="FA1F0E"/>
                  </a:solidFill>
                  <a:latin typeface="Arial" charset="0"/>
                </a:rPr>
                <a:t>Detras</a:t>
              </a:r>
              <a:endParaRPr lang="en-US" sz="1800" dirty="0">
                <a:solidFill>
                  <a:srgbClr val="FA1F0E"/>
                </a:solidFill>
                <a:latin typeface="Arial" charset="0"/>
              </a:endParaRPr>
            </a:p>
          </p:txBody>
        </p:sp>
        <p:sp>
          <p:nvSpPr>
            <p:cNvPr id="26" name="Freeform 76"/>
            <p:cNvSpPr>
              <a:spLocks noChangeArrowheads="1"/>
            </p:cNvSpPr>
            <p:nvPr/>
          </p:nvSpPr>
          <p:spPr bwMode="auto">
            <a:xfrm>
              <a:off x="608" y="2416"/>
              <a:ext cx="2934" cy="112"/>
            </a:xfrm>
            <a:custGeom>
              <a:avLst/>
              <a:gdLst>
                <a:gd name="T0" fmla="*/ 0 w 2934"/>
                <a:gd name="T1" fmla="*/ 0 h 112"/>
                <a:gd name="T2" fmla="*/ 44 w 2934"/>
                <a:gd name="T3" fmla="*/ 112 h 112"/>
                <a:gd name="T4" fmla="*/ 2934 w 2934"/>
                <a:gd name="T5" fmla="*/ 112 h 112"/>
                <a:gd name="T6" fmla="*/ 0 60000 65536"/>
                <a:gd name="T7" fmla="*/ 0 60000 65536"/>
                <a:gd name="T8" fmla="*/ 0 60000 65536"/>
                <a:gd name="T9" fmla="*/ 0 w 2934"/>
                <a:gd name="T10" fmla="*/ 0 h 112"/>
                <a:gd name="T11" fmla="*/ 2934 w 2934"/>
                <a:gd name="T12" fmla="*/ 112 h 112"/>
              </a:gdLst>
              <a:ahLst/>
              <a:cxnLst>
                <a:cxn ang="T6">
                  <a:pos x="T0" y="T1"/>
                </a:cxn>
                <a:cxn ang="T7">
                  <a:pos x="T2" y="T3"/>
                </a:cxn>
                <a:cxn ang="T8">
                  <a:pos x="T4" y="T5"/>
                </a:cxn>
              </a:cxnLst>
              <a:rect l="T9" t="T10" r="T11" b="T12"/>
              <a:pathLst>
                <a:path w="2934" h="112">
                  <a:moveTo>
                    <a:pt x="0" y="0"/>
                  </a:moveTo>
                  <a:lnTo>
                    <a:pt x="44" y="112"/>
                  </a:lnTo>
                  <a:lnTo>
                    <a:pt x="2934" y="112"/>
                  </a:lnTo>
                </a:path>
              </a:pathLst>
            </a:custGeom>
            <a:noFill/>
            <a:ln w="6350">
              <a:solidFill>
                <a:srgbClr val="9801FF"/>
              </a:solidFill>
              <a:round/>
              <a:headEnd type="none" w="sm" len="sm"/>
              <a:tailEnd type="none" w="sm" len="sm"/>
            </a:ln>
          </p:spPr>
          <p:txBody>
            <a:bodyPr wrap="none" lIns="0" tIns="0" rIns="0" bIns="0">
              <a:spAutoFit/>
            </a:bodyPr>
            <a:lstStyle/>
            <a:p>
              <a:endParaRPr lang="es-ES" dirty="0"/>
            </a:p>
          </p:txBody>
        </p:sp>
        <p:sp>
          <p:nvSpPr>
            <p:cNvPr id="27" name="Freeform 77"/>
            <p:cNvSpPr>
              <a:spLocks noChangeArrowheads="1"/>
            </p:cNvSpPr>
            <p:nvPr/>
          </p:nvSpPr>
          <p:spPr bwMode="auto">
            <a:xfrm>
              <a:off x="1104" y="2734"/>
              <a:ext cx="2430" cy="282"/>
            </a:xfrm>
            <a:custGeom>
              <a:avLst/>
              <a:gdLst>
                <a:gd name="T0" fmla="*/ 2430 w 2430"/>
                <a:gd name="T1" fmla="*/ 0 h 282"/>
                <a:gd name="T2" fmla="*/ 116 w 2430"/>
                <a:gd name="T3" fmla="*/ 2 h 282"/>
                <a:gd name="T4" fmla="*/ 0 w 2430"/>
                <a:gd name="T5" fmla="*/ 282 h 282"/>
                <a:gd name="T6" fmla="*/ 0 60000 65536"/>
                <a:gd name="T7" fmla="*/ 0 60000 65536"/>
                <a:gd name="T8" fmla="*/ 0 60000 65536"/>
                <a:gd name="T9" fmla="*/ 0 w 2430"/>
                <a:gd name="T10" fmla="*/ 0 h 282"/>
                <a:gd name="T11" fmla="*/ 2430 w 2430"/>
                <a:gd name="T12" fmla="*/ 282 h 282"/>
              </a:gdLst>
              <a:ahLst/>
              <a:cxnLst>
                <a:cxn ang="T6">
                  <a:pos x="T0" y="T1"/>
                </a:cxn>
                <a:cxn ang="T7">
                  <a:pos x="T2" y="T3"/>
                </a:cxn>
                <a:cxn ang="T8">
                  <a:pos x="T4" y="T5"/>
                </a:cxn>
              </a:cxnLst>
              <a:rect l="T9" t="T10" r="T11" b="T12"/>
              <a:pathLst>
                <a:path w="2430" h="282">
                  <a:moveTo>
                    <a:pt x="2430" y="0"/>
                  </a:moveTo>
                  <a:lnTo>
                    <a:pt x="116" y="2"/>
                  </a:lnTo>
                  <a:lnTo>
                    <a:pt x="0" y="282"/>
                  </a:lnTo>
                </a:path>
              </a:pathLst>
            </a:custGeom>
            <a:noFill/>
            <a:ln w="6350" cmpd="sng">
              <a:solidFill>
                <a:srgbClr val="9801FF"/>
              </a:solidFill>
              <a:round/>
              <a:headEnd type="none" w="sm" len="sm"/>
              <a:tailEnd type="none" w="sm" len="sm"/>
            </a:ln>
          </p:spPr>
          <p:txBody>
            <a:bodyPr wrap="none" lIns="0" tIns="0" rIns="0" bIns="0">
              <a:spAutoFit/>
            </a:bodyPr>
            <a:lstStyle/>
            <a:p>
              <a:endParaRPr lang="es-ES" dirty="0"/>
            </a:p>
          </p:txBody>
        </p:sp>
        <p:sp>
          <p:nvSpPr>
            <p:cNvPr id="28" name="Freeform 78"/>
            <p:cNvSpPr>
              <a:spLocks noChangeArrowheads="1"/>
            </p:cNvSpPr>
            <p:nvPr/>
          </p:nvSpPr>
          <p:spPr bwMode="auto">
            <a:xfrm>
              <a:off x="2456" y="2943"/>
              <a:ext cx="1081" cy="1"/>
            </a:xfrm>
            <a:custGeom>
              <a:avLst/>
              <a:gdLst>
                <a:gd name="T0" fmla="*/ 1081 w 1081"/>
                <a:gd name="T1" fmla="*/ 0 h 1"/>
                <a:gd name="T2" fmla="*/ 0 w 1081"/>
                <a:gd name="T3" fmla="*/ 1 h 1"/>
                <a:gd name="T4" fmla="*/ 0 60000 65536"/>
                <a:gd name="T5" fmla="*/ 0 60000 65536"/>
                <a:gd name="T6" fmla="*/ 0 w 1081"/>
                <a:gd name="T7" fmla="*/ 0 h 1"/>
                <a:gd name="T8" fmla="*/ 1081 w 1081"/>
                <a:gd name="T9" fmla="*/ 1 h 1"/>
              </a:gdLst>
              <a:ahLst/>
              <a:cxnLst>
                <a:cxn ang="T4">
                  <a:pos x="T0" y="T1"/>
                </a:cxn>
                <a:cxn ang="T5">
                  <a:pos x="T2" y="T3"/>
                </a:cxn>
              </a:cxnLst>
              <a:rect l="T6" t="T7" r="T8" b="T9"/>
              <a:pathLst>
                <a:path w="1081" h="1">
                  <a:moveTo>
                    <a:pt x="1081" y="0"/>
                  </a:moveTo>
                  <a:lnTo>
                    <a:pt x="0" y="1"/>
                  </a:lnTo>
                </a:path>
              </a:pathLst>
            </a:custGeom>
            <a:noFill/>
            <a:ln w="6350" cmpd="sng">
              <a:solidFill>
                <a:srgbClr val="0000FF"/>
              </a:solidFill>
              <a:round/>
              <a:headEnd type="none" w="sm" len="sm"/>
              <a:tailEnd type="none" w="sm" len="sm"/>
            </a:ln>
          </p:spPr>
          <p:txBody>
            <a:bodyPr wrap="none" lIns="0" tIns="0" rIns="0" bIns="0">
              <a:spAutoFit/>
            </a:bodyPr>
            <a:lstStyle/>
            <a:p>
              <a:endParaRPr lang="es-ES" dirty="0"/>
            </a:p>
          </p:txBody>
        </p:sp>
        <p:sp>
          <p:nvSpPr>
            <p:cNvPr id="29" name="Line 79"/>
            <p:cNvSpPr>
              <a:spLocks noChangeShapeType="1"/>
            </p:cNvSpPr>
            <p:nvPr/>
          </p:nvSpPr>
          <p:spPr bwMode="auto">
            <a:xfrm flipH="1">
              <a:off x="2956" y="3151"/>
              <a:ext cx="578" cy="0"/>
            </a:xfrm>
            <a:prstGeom prst="line">
              <a:avLst/>
            </a:prstGeom>
            <a:noFill/>
            <a:ln w="6350">
              <a:solidFill>
                <a:srgbClr val="0000FF"/>
              </a:solidFill>
              <a:round/>
              <a:headEnd type="none" w="sm" len="sm"/>
              <a:tailEnd type="none" w="sm" len="sm"/>
            </a:ln>
          </p:spPr>
          <p:txBody>
            <a:bodyPr wrap="none" lIns="0" tIns="0" rIns="0" bIns="0">
              <a:spAutoFit/>
            </a:bodyPr>
            <a:lstStyle/>
            <a:p>
              <a:endParaRPr lang="es-ES" dirty="0"/>
            </a:p>
          </p:txBody>
        </p:sp>
        <p:sp>
          <p:nvSpPr>
            <p:cNvPr id="30" name="Oval 80"/>
            <p:cNvSpPr>
              <a:spLocks noChangeArrowheads="1"/>
            </p:cNvSpPr>
            <p:nvPr/>
          </p:nvSpPr>
          <p:spPr bwMode="auto">
            <a:xfrm>
              <a:off x="2427" y="2917"/>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31" name="Oval 81"/>
            <p:cNvSpPr>
              <a:spLocks noChangeArrowheads="1"/>
            </p:cNvSpPr>
            <p:nvPr/>
          </p:nvSpPr>
          <p:spPr bwMode="auto">
            <a:xfrm>
              <a:off x="2923" y="3130"/>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32" name="Oval 82"/>
            <p:cNvSpPr>
              <a:spLocks noChangeArrowheads="1"/>
            </p:cNvSpPr>
            <p:nvPr/>
          </p:nvSpPr>
          <p:spPr bwMode="auto">
            <a:xfrm>
              <a:off x="2145" y="2045"/>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33" name="Oval 83"/>
            <p:cNvSpPr>
              <a:spLocks noChangeArrowheads="1"/>
            </p:cNvSpPr>
            <p:nvPr/>
          </p:nvSpPr>
          <p:spPr bwMode="auto">
            <a:xfrm>
              <a:off x="2381" y="1610"/>
              <a:ext cx="52" cy="52"/>
            </a:xfrm>
            <a:prstGeom prst="ellipse">
              <a:avLst/>
            </a:prstGeom>
            <a:solidFill>
              <a:srgbClr val="95AAE7"/>
            </a:solidFill>
            <a:ln w="9525">
              <a:noFill/>
              <a:round/>
              <a:headEnd/>
              <a:tailEnd/>
            </a:ln>
          </p:spPr>
          <p:txBody>
            <a:bodyPr wrap="none" lIns="0" tIns="0" rIns="0" bIns="0">
              <a:spAutoFit/>
            </a:bodyPr>
            <a:lstStyle/>
            <a:p>
              <a:pPr eaLnBrk="0" hangingPunct="0"/>
              <a:endParaRPr lang="es-ES" dirty="0"/>
            </a:p>
          </p:txBody>
        </p:sp>
        <p:sp>
          <p:nvSpPr>
            <p:cNvPr id="34" name="Oval 84"/>
            <p:cNvSpPr>
              <a:spLocks noChangeArrowheads="1"/>
            </p:cNvSpPr>
            <p:nvPr/>
          </p:nvSpPr>
          <p:spPr bwMode="auto">
            <a:xfrm>
              <a:off x="2485" y="2046"/>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36" name="Oval 85"/>
            <p:cNvSpPr>
              <a:spLocks noChangeArrowheads="1"/>
            </p:cNvSpPr>
            <p:nvPr/>
          </p:nvSpPr>
          <p:spPr bwMode="auto">
            <a:xfrm>
              <a:off x="2817" y="2045"/>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37" name="Oval 86"/>
            <p:cNvSpPr>
              <a:spLocks noChangeArrowheads="1"/>
            </p:cNvSpPr>
            <p:nvPr/>
          </p:nvSpPr>
          <p:spPr bwMode="auto">
            <a:xfrm>
              <a:off x="2048" y="1610"/>
              <a:ext cx="52" cy="52"/>
            </a:xfrm>
            <a:prstGeom prst="ellipse">
              <a:avLst/>
            </a:prstGeom>
            <a:solidFill>
              <a:srgbClr val="95AAE7"/>
            </a:solidFill>
            <a:ln w="9525">
              <a:noFill/>
              <a:round/>
              <a:headEnd/>
              <a:tailEnd/>
            </a:ln>
          </p:spPr>
          <p:txBody>
            <a:bodyPr wrap="none" lIns="0" tIns="0" rIns="0" bIns="0">
              <a:spAutoFit/>
            </a:bodyPr>
            <a:lstStyle/>
            <a:p>
              <a:pPr eaLnBrk="0" hangingPunct="0"/>
              <a:endParaRPr lang="es-ES" dirty="0"/>
            </a:p>
          </p:txBody>
        </p:sp>
        <p:sp>
          <p:nvSpPr>
            <p:cNvPr id="38" name="Oval 87"/>
            <p:cNvSpPr>
              <a:spLocks noChangeArrowheads="1"/>
            </p:cNvSpPr>
            <p:nvPr/>
          </p:nvSpPr>
          <p:spPr bwMode="auto">
            <a:xfrm>
              <a:off x="1707" y="1610"/>
              <a:ext cx="52" cy="52"/>
            </a:xfrm>
            <a:prstGeom prst="ellipse">
              <a:avLst/>
            </a:prstGeom>
            <a:solidFill>
              <a:srgbClr val="95AAE7"/>
            </a:solidFill>
            <a:ln w="9525">
              <a:noFill/>
              <a:round/>
              <a:headEnd/>
              <a:tailEnd/>
            </a:ln>
          </p:spPr>
          <p:txBody>
            <a:bodyPr wrap="none" lIns="0" tIns="0" rIns="0" bIns="0">
              <a:spAutoFit/>
            </a:bodyPr>
            <a:lstStyle/>
            <a:p>
              <a:pPr eaLnBrk="0" hangingPunct="0"/>
              <a:endParaRPr lang="es-ES" dirty="0"/>
            </a:p>
          </p:txBody>
        </p:sp>
        <p:sp>
          <p:nvSpPr>
            <p:cNvPr id="39" name="Oval 88"/>
            <p:cNvSpPr>
              <a:spLocks noChangeArrowheads="1"/>
            </p:cNvSpPr>
            <p:nvPr/>
          </p:nvSpPr>
          <p:spPr bwMode="auto">
            <a:xfrm>
              <a:off x="579" y="2384"/>
              <a:ext cx="52" cy="52"/>
            </a:xfrm>
            <a:prstGeom prst="ellipse">
              <a:avLst/>
            </a:prstGeom>
            <a:solidFill>
              <a:srgbClr val="9903FD"/>
            </a:solidFill>
            <a:ln w="9525">
              <a:noFill/>
              <a:round/>
              <a:headEnd/>
              <a:tailEnd/>
            </a:ln>
          </p:spPr>
          <p:txBody>
            <a:bodyPr wrap="none" lIns="0" tIns="0" rIns="0" bIns="0">
              <a:spAutoFit/>
            </a:bodyPr>
            <a:lstStyle/>
            <a:p>
              <a:pPr eaLnBrk="0" hangingPunct="0"/>
              <a:endParaRPr lang="es-ES" dirty="0"/>
            </a:p>
          </p:txBody>
        </p:sp>
        <p:sp>
          <p:nvSpPr>
            <p:cNvPr id="40" name="Oval 89"/>
            <p:cNvSpPr>
              <a:spLocks noChangeArrowheads="1"/>
            </p:cNvSpPr>
            <p:nvPr/>
          </p:nvSpPr>
          <p:spPr bwMode="auto">
            <a:xfrm>
              <a:off x="1081" y="3006"/>
              <a:ext cx="52" cy="52"/>
            </a:xfrm>
            <a:prstGeom prst="ellipse">
              <a:avLst/>
            </a:prstGeom>
            <a:solidFill>
              <a:srgbClr val="9903FD"/>
            </a:solidFill>
            <a:ln w="9525">
              <a:noFill/>
              <a:round/>
              <a:headEnd/>
              <a:tailEnd/>
            </a:ln>
          </p:spPr>
          <p:txBody>
            <a:bodyPr wrap="none" lIns="0" tIns="0" rIns="0" bIns="0">
              <a:spAutoFit/>
            </a:bodyPr>
            <a:lstStyle/>
            <a:p>
              <a:pPr eaLnBrk="0" hangingPunct="0"/>
              <a:endParaRPr lang="es-ES" dirty="0"/>
            </a:p>
          </p:txBody>
        </p:sp>
        <p:grpSp>
          <p:nvGrpSpPr>
            <p:cNvPr id="41" name="Group 90"/>
            <p:cNvGrpSpPr>
              <a:grpSpLocks/>
            </p:cNvGrpSpPr>
            <p:nvPr/>
          </p:nvGrpSpPr>
          <p:grpSpPr bwMode="auto">
            <a:xfrm>
              <a:off x="690" y="2309"/>
              <a:ext cx="2262" cy="1096"/>
              <a:chOff x="690" y="2309"/>
              <a:chExt cx="2262" cy="1096"/>
            </a:xfrm>
          </p:grpSpPr>
          <p:sp>
            <p:nvSpPr>
              <p:cNvPr id="315" name="Freeform 91"/>
              <p:cNvSpPr>
                <a:spLocks/>
              </p:cNvSpPr>
              <p:nvPr/>
            </p:nvSpPr>
            <p:spPr bwMode="auto">
              <a:xfrm>
                <a:off x="690" y="2309"/>
                <a:ext cx="1095" cy="103"/>
              </a:xfrm>
              <a:custGeom>
                <a:avLst/>
                <a:gdLst>
                  <a:gd name="T0" fmla="*/ 0 w 1095"/>
                  <a:gd name="T1" fmla="*/ 211 h 211"/>
                  <a:gd name="T2" fmla="*/ 1095 w 1095"/>
                  <a:gd name="T3" fmla="*/ 211 h 211"/>
                  <a:gd name="T4" fmla="*/ 1095 w 1095"/>
                  <a:gd name="T5" fmla="*/ 0 h 211"/>
                  <a:gd name="T6" fmla="*/ 0 60000 65536"/>
                  <a:gd name="T7" fmla="*/ 0 60000 65536"/>
                  <a:gd name="T8" fmla="*/ 0 60000 65536"/>
                  <a:gd name="T9" fmla="*/ 0 w 1095"/>
                  <a:gd name="T10" fmla="*/ 0 h 211"/>
                  <a:gd name="T11" fmla="*/ 1095 w 1095"/>
                  <a:gd name="T12" fmla="*/ 211 h 211"/>
                </a:gdLst>
                <a:ahLst/>
                <a:cxnLst>
                  <a:cxn ang="T6">
                    <a:pos x="T0" y="T1"/>
                  </a:cxn>
                  <a:cxn ang="T7">
                    <a:pos x="T2" y="T3"/>
                  </a:cxn>
                  <a:cxn ang="T8">
                    <a:pos x="T4" y="T5"/>
                  </a:cxn>
                </a:cxnLst>
                <a:rect l="T9" t="T10" r="T11" b="T12"/>
                <a:pathLst>
                  <a:path w="1095" h="211">
                    <a:moveTo>
                      <a:pt x="0" y="211"/>
                    </a:moveTo>
                    <a:lnTo>
                      <a:pt x="1095" y="211"/>
                    </a:lnTo>
                    <a:lnTo>
                      <a:pt x="1095" y="0"/>
                    </a:lnTo>
                  </a:path>
                </a:pathLst>
              </a:custGeom>
              <a:noFill/>
              <a:ln w="635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316" name="Freeform 92"/>
              <p:cNvSpPr>
                <a:spLocks/>
              </p:cNvSpPr>
              <p:nvPr/>
            </p:nvSpPr>
            <p:spPr bwMode="auto">
              <a:xfrm>
                <a:off x="1197" y="2315"/>
                <a:ext cx="918" cy="717"/>
              </a:xfrm>
              <a:custGeom>
                <a:avLst/>
                <a:gdLst>
                  <a:gd name="T0" fmla="*/ 0 w 918"/>
                  <a:gd name="T1" fmla="*/ 706 h 707"/>
                  <a:gd name="T2" fmla="*/ 918 w 918"/>
                  <a:gd name="T3" fmla="*/ 707 h 707"/>
                  <a:gd name="T4" fmla="*/ 918 w 918"/>
                  <a:gd name="T5" fmla="*/ 0 h 707"/>
                  <a:gd name="T6" fmla="*/ 0 60000 65536"/>
                  <a:gd name="T7" fmla="*/ 0 60000 65536"/>
                  <a:gd name="T8" fmla="*/ 0 60000 65536"/>
                  <a:gd name="T9" fmla="*/ 0 w 918"/>
                  <a:gd name="T10" fmla="*/ 0 h 707"/>
                  <a:gd name="T11" fmla="*/ 918 w 918"/>
                  <a:gd name="T12" fmla="*/ 707 h 707"/>
                </a:gdLst>
                <a:ahLst/>
                <a:cxnLst>
                  <a:cxn ang="T6">
                    <a:pos x="T0" y="T1"/>
                  </a:cxn>
                  <a:cxn ang="T7">
                    <a:pos x="T2" y="T3"/>
                  </a:cxn>
                  <a:cxn ang="T8">
                    <a:pos x="T4" y="T5"/>
                  </a:cxn>
                </a:cxnLst>
                <a:rect l="T9" t="T10" r="T11" b="T12"/>
                <a:pathLst>
                  <a:path w="918" h="707">
                    <a:moveTo>
                      <a:pt x="0" y="706"/>
                    </a:moveTo>
                    <a:lnTo>
                      <a:pt x="918" y="707"/>
                    </a:lnTo>
                    <a:lnTo>
                      <a:pt x="918" y="0"/>
                    </a:lnTo>
                  </a:path>
                </a:pathLst>
              </a:custGeom>
              <a:noFill/>
              <a:ln w="635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317" name="Freeform 93"/>
              <p:cNvSpPr>
                <a:spLocks/>
              </p:cNvSpPr>
              <p:nvPr/>
            </p:nvSpPr>
            <p:spPr bwMode="auto">
              <a:xfrm>
                <a:off x="2286" y="2315"/>
                <a:ext cx="168" cy="1081"/>
              </a:xfrm>
              <a:custGeom>
                <a:avLst/>
                <a:gdLst>
                  <a:gd name="T0" fmla="*/ 0 w 168"/>
                  <a:gd name="T1" fmla="*/ 1081 h 1081"/>
                  <a:gd name="T2" fmla="*/ 2 w 168"/>
                  <a:gd name="T3" fmla="*/ 717 h 1081"/>
                  <a:gd name="T4" fmla="*/ 168 w 168"/>
                  <a:gd name="T5" fmla="*/ 717 h 1081"/>
                  <a:gd name="T6" fmla="*/ 168 w 168"/>
                  <a:gd name="T7" fmla="*/ 0 h 1081"/>
                  <a:gd name="T8" fmla="*/ 0 60000 65536"/>
                  <a:gd name="T9" fmla="*/ 0 60000 65536"/>
                  <a:gd name="T10" fmla="*/ 0 60000 65536"/>
                  <a:gd name="T11" fmla="*/ 0 60000 65536"/>
                  <a:gd name="T12" fmla="*/ 0 w 168"/>
                  <a:gd name="T13" fmla="*/ 0 h 1081"/>
                  <a:gd name="T14" fmla="*/ 168 w 168"/>
                  <a:gd name="T15" fmla="*/ 1081 h 1081"/>
                </a:gdLst>
                <a:ahLst/>
                <a:cxnLst>
                  <a:cxn ang="T8">
                    <a:pos x="T0" y="T1"/>
                  </a:cxn>
                  <a:cxn ang="T9">
                    <a:pos x="T2" y="T3"/>
                  </a:cxn>
                  <a:cxn ang="T10">
                    <a:pos x="T4" y="T5"/>
                  </a:cxn>
                  <a:cxn ang="T11">
                    <a:pos x="T6" y="T7"/>
                  </a:cxn>
                </a:cxnLst>
                <a:rect l="T12" t="T13" r="T14" b="T15"/>
                <a:pathLst>
                  <a:path w="168" h="1081">
                    <a:moveTo>
                      <a:pt x="0" y="1081"/>
                    </a:moveTo>
                    <a:lnTo>
                      <a:pt x="2" y="717"/>
                    </a:lnTo>
                    <a:lnTo>
                      <a:pt x="168" y="717"/>
                    </a:lnTo>
                    <a:lnTo>
                      <a:pt x="168" y="0"/>
                    </a:lnTo>
                  </a:path>
                </a:pathLst>
              </a:custGeom>
              <a:noFill/>
              <a:ln w="635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318" name="Freeform 94"/>
              <p:cNvSpPr>
                <a:spLocks/>
              </p:cNvSpPr>
              <p:nvPr/>
            </p:nvSpPr>
            <p:spPr bwMode="auto">
              <a:xfrm>
                <a:off x="2787" y="2310"/>
                <a:ext cx="165" cy="1095"/>
              </a:xfrm>
              <a:custGeom>
                <a:avLst/>
                <a:gdLst>
                  <a:gd name="T0" fmla="*/ 165 w 165"/>
                  <a:gd name="T1" fmla="*/ 1095 h 1095"/>
                  <a:gd name="T2" fmla="*/ 165 w 165"/>
                  <a:gd name="T3" fmla="*/ 722 h 1095"/>
                  <a:gd name="T4" fmla="*/ 0 w 165"/>
                  <a:gd name="T5" fmla="*/ 722 h 1095"/>
                  <a:gd name="T6" fmla="*/ 0 w 165"/>
                  <a:gd name="T7" fmla="*/ 0 h 1095"/>
                  <a:gd name="T8" fmla="*/ 0 60000 65536"/>
                  <a:gd name="T9" fmla="*/ 0 60000 65536"/>
                  <a:gd name="T10" fmla="*/ 0 60000 65536"/>
                  <a:gd name="T11" fmla="*/ 0 60000 65536"/>
                  <a:gd name="T12" fmla="*/ 0 w 165"/>
                  <a:gd name="T13" fmla="*/ 0 h 1095"/>
                  <a:gd name="T14" fmla="*/ 165 w 165"/>
                  <a:gd name="T15" fmla="*/ 1095 h 1095"/>
                </a:gdLst>
                <a:ahLst/>
                <a:cxnLst>
                  <a:cxn ang="T8">
                    <a:pos x="T0" y="T1"/>
                  </a:cxn>
                  <a:cxn ang="T9">
                    <a:pos x="T2" y="T3"/>
                  </a:cxn>
                  <a:cxn ang="T10">
                    <a:pos x="T4" y="T5"/>
                  </a:cxn>
                  <a:cxn ang="T11">
                    <a:pos x="T6" y="T7"/>
                  </a:cxn>
                </a:cxnLst>
                <a:rect l="T12" t="T13" r="T14" b="T15"/>
                <a:pathLst>
                  <a:path w="165" h="1095">
                    <a:moveTo>
                      <a:pt x="165" y="1095"/>
                    </a:moveTo>
                    <a:lnTo>
                      <a:pt x="165" y="722"/>
                    </a:lnTo>
                    <a:lnTo>
                      <a:pt x="0" y="722"/>
                    </a:lnTo>
                    <a:lnTo>
                      <a:pt x="0" y="0"/>
                    </a:lnTo>
                  </a:path>
                </a:pathLst>
              </a:custGeom>
              <a:noFill/>
              <a:ln w="6350" cap="rnd" cmpd="sng">
                <a:solidFill>
                  <a:srgbClr val="0000FF"/>
                </a:solidFill>
                <a:prstDash val="solid"/>
                <a:round/>
                <a:headEnd type="none" w="sm" len="sm"/>
                <a:tailEnd type="none" w="sm" len="sm"/>
              </a:ln>
            </p:spPr>
            <p:txBody>
              <a:bodyPr wrap="none" lIns="0" tIns="0" rIns="0" bIns="0">
                <a:spAutoFit/>
              </a:bodyPr>
              <a:lstStyle/>
              <a:p>
                <a:endParaRPr lang="es-ES" dirty="0"/>
              </a:p>
            </p:txBody>
          </p:sp>
        </p:grpSp>
        <p:grpSp>
          <p:nvGrpSpPr>
            <p:cNvPr id="42" name="Group 95"/>
            <p:cNvGrpSpPr>
              <a:grpSpLocks/>
            </p:cNvGrpSpPr>
            <p:nvPr/>
          </p:nvGrpSpPr>
          <p:grpSpPr bwMode="auto">
            <a:xfrm>
              <a:off x="792" y="657"/>
              <a:ext cx="1933" cy="1474"/>
              <a:chOff x="792" y="657"/>
              <a:chExt cx="1933" cy="1474"/>
            </a:xfrm>
          </p:grpSpPr>
          <p:sp>
            <p:nvSpPr>
              <p:cNvPr id="311" name="Line 96"/>
              <p:cNvSpPr>
                <a:spLocks noChangeShapeType="1"/>
              </p:cNvSpPr>
              <p:nvPr/>
            </p:nvSpPr>
            <p:spPr bwMode="auto">
              <a:xfrm flipV="1">
                <a:off x="2407" y="1636"/>
                <a:ext cx="0" cy="495"/>
              </a:xfrm>
              <a:prstGeom prst="line">
                <a:avLst/>
              </a:prstGeom>
              <a:noFill/>
              <a:ln w="6350">
                <a:solidFill>
                  <a:srgbClr val="95AAE7"/>
                </a:solidFill>
                <a:round/>
                <a:headEnd type="none" w="sm" len="sm"/>
                <a:tailEnd type="none" w="sm" len="sm"/>
              </a:ln>
            </p:spPr>
            <p:txBody>
              <a:bodyPr wrap="none" lIns="0" tIns="0" rIns="0" bIns="0">
                <a:spAutoFit/>
              </a:bodyPr>
              <a:lstStyle/>
              <a:p>
                <a:endParaRPr lang="es-ES" dirty="0"/>
              </a:p>
            </p:txBody>
          </p:sp>
          <p:sp>
            <p:nvSpPr>
              <p:cNvPr id="312" name="Line 97"/>
              <p:cNvSpPr>
                <a:spLocks noChangeShapeType="1"/>
              </p:cNvSpPr>
              <p:nvPr/>
            </p:nvSpPr>
            <p:spPr bwMode="auto">
              <a:xfrm flipV="1">
                <a:off x="1733" y="1636"/>
                <a:ext cx="0" cy="495"/>
              </a:xfrm>
              <a:prstGeom prst="line">
                <a:avLst/>
              </a:prstGeom>
              <a:noFill/>
              <a:ln w="6350">
                <a:solidFill>
                  <a:srgbClr val="95AAE7"/>
                </a:solidFill>
                <a:round/>
                <a:headEnd type="none" w="sm" len="sm"/>
                <a:tailEnd type="none" w="sm" len="sm"/>
              </a:ln>
            </p:spPr>
            <p:txBody>
              <a:bodyPr wrap="none" lIns="0" tIns="0" rIns="0" bIns="0">
                <a:spAutoFit/>
              </a:bodyPr>
              <a:lstStyle/>
              <a:p>
                <a:endParaRPr lang="es-ES" dirty="0"/>
              </a:p>
            </p:txBody>
          </p:sp>
          <p:sp>
            <p:nvSpPr>
              <p:cNvPr id="313" name="Line 98"/>
              <p:cNvSpPr>
                <a:spLocks noChangeShapeType="1"/>
              </p:cNvSpPr>
              <p:nvPr/>
            </p:nvSpPr>
            <p:spPr bwMode="auto">
              <a:xfrm flipV="1">
                <a:off x="2075" y="1636"/>
                <a:ext cx="0" cy="495"/>
              </a:xfrm>
              <a:prstGeom prst="line">
                <a:avLst/>
              </a:prstGeom>
              <a:noFill/>
              <a:ln w="6350">
                <a:solidFill>
                  <a:srgbClr val="95AAE7"/>
                </a:solidFill>
                <a:round/>
                <a:headEnd type="none" w="sm" len="sm"/>
                <a:tailEnd type="none" w="sm" len="sm"/>
              </a:ln>
            </p:spPr>
            <p:txBody>
              <a:bodyPr wrap="none" lIns="0" tIns="0" rIns="0" bIns="0">
                <a:spAutoFit/>
              </a:bodyPr>
              <a:lstStyle/>
              <a:p>
                <a:endParaRPr lang="es-ES" dirty="0"/>
              </a:p>
            </p:txBody>
          </p:sp>
          <p:sp>
            <p:nvSpPr>
              <p:cNvPr id="314" name="Freeform 99"/>
              <p:cNvSpPr>
                <a:spLocks/>
              </p:cNvSpPr>
              <p:nvPr/>
            </p:nvSpPr>
            <p:spPr bwMode="auto">
              <a:xfrm>
                <a:off x="792" y="657"/>
                <a:ext cx="1933" cy="1467"/>
              </a:xfrm>
              <a:custGeom>
                <a:avLst/>
                <a:gdLst>
                  <a:gd name="T0" fmla="*/ 120 w 1933"/>
                  <a:gd name="T1" fmla="*/ 69 h 1467"/>
                  <a:gd name="T2" fmla="*/ 120 w 1933"/>
                  <a:gd name="T3" fmla="*/ 0 h 1467"/>
                  <a:gd name="T4" fmla="*/ 0 w 1933"/>
                  <a:gd name="T5" fmla="*/ 0 h 1467"/>
                  <a:gd name="T6" fmla="*/ 0 w 1933"/>
                  <a:gd name="T7" fmla="*/ 974 h 1467"/>
                  <a:gd name="T8" fmla="*/ 1933 w 1933"/>
                  <a:gd name="T9" fmla="*/ 974 h 1467"/>
                  <a:gd name="T10" fmla="*/ 1933 w 1933"/>
                  <a:gd name="T11" fmla="*/ 1467 h 1467"/>
                  <a:gd name="T12" fmla="*/ 0 60000 65536"/>
                  <a:gd name="T13" fmla="*/ 0 60000 65536"/>
                  <a:gd name="T14" fmla="*/ 0 60000 65536"/>
                  <a:gd name="T15" fmla="*/ 0 60000 65536"/>
                  <a:gd name="T16" fmla="*/ 0 60000 65536"/>
                  <a:gd name="T17" fmla="*/ 0 60000 65536"/>
                  <a:gd name="T18" fmla="*/ 0 w 1933"/>
                  <a:gd name="T19" fmla="*/ 0 h 1467"/>
                  <a:gd name="T20" fmla="*/ 1933 w 1933"/>
                  <a:gd name="T21" fmla="*/ 1467 h 1467"/>
                </a:gdLst>
                <a:ahLst/>
                <a:cxnLst>
                  <a:cxn ang="T12">
                    <a:pos x="T0" y="T1"/>
                  </a:cxn>
                  <a:cxn ang="T13">
                    <a:pos x="T2" y="T3"/>
                  </a:cxn>
                  <a:cxn ang="T14">
                    <a:pos x="T4" y="T5"/>
                  </a:cxn>
                  <a:cxn ang="T15">
                    <a:pos x="T6" y="T7"/>
                  </a:cxn>
                  <a:cxn ang="T16">
                    <a:pos x="T8" y="T9"/>
                  </a:cxn>
                  <a:cxn ang="T17">
                    <a:pos x="T10" y="T11"/>
                  </a:cxn>
                </a:cxnLst>
                <a:rect l="T18" t="T19" r="T20" b="T21"/>
                <a:pathLst>
                  <a:path w="1933" h="1467">
                    <a:moveTo>
                      <a:pt x="120" y="69"/>
                    </a:moveTo>
                    <a:lnTo>
                      <a:pt x="120" y="0"/>
                    </a:lnTo>
                    <a:lnTo>
                      <a:pt x="0" y="0"/>
                    </a:lnTo>
                    <a:lnTo>
                      <a:pt x="0" y="974"/>
                    </a:lnTo>
                    <a:lnTo>
                      <a:pt x="1933" y="974"/>
                    </a:lnTo>
                    <a:lnTo>
                      <a:pt x="1933" y="1467"/>
                    </a:lnTo>
                  </a:path>
                </a:pathLst>
              </a:custGeom>
              <a:noFill/>
              <a:ln w="6350" cap="rnd" cmpd="sng">
                <a:solidFill>
                  <a:srgbClr val="95AAE7"/>
                </a:solidFill>
                <a:prstDash val="solid"/>
                <a:round/>
                <a:headEnd type="none" w="sm" len="sm"/>
                <a:tailEnd type="none" w="sm" len="sm"/>
              </a:ln>
            </p:spPr>
            <p:txBody>
              <a:bodyPr wrap="none" lIns="0" tIns="0" rIns="0" bIns="0">
                <a:spAutoFit/>
              </a:bodyPr>
              <a:lstStyle/>
              <a:p>
                <a:endParaRPr lang="es-ES" dirty="0"/>
              </a:p>
            </p:txBody>
          </p:sp>
        </p:grpSp>
        <p:grpSp>
          <p:nvGrpSpPr>
            <p:cNvPr id="43" name="Group 100"/>
            <p:cNvGrpSpPr>
              <a:grpSpLocks/>
            </p:cNvGrpSpPr>
            <p:nvPr/>
          </p:nvGrpSpPr>
          <p:grpSpPr bwMode="auto">
            <a:xfrm>
              <a:off x="4764" y="1694"/>
              <a:ext cx="1181" cy="1557"/>
              <a:chOff x="4764" y="1694"/>
              <a:chExt cx="1181" cy="1557"/>
            </a:xfrm>
          </p:grpSpPr>
          <p:sp>
            <p:nvSpPr>
              <p:cNvPr id="299" name="Rectangle 101"/>
              <p:cNvSpPr>
                <a:spLocks noChangeArrowheads="1"/>
              </p:cNvSpPr>
              <p:nvPr/>
            </p:nvSpPr>
            <p:spPr bwMode="auto">
              <a:xfrm>
                <a:off x="4769" y="1694"/>
                <a:ext cx="1176" cy="1306"/>
              </a:xfrm>
              <a:prstGeom prst="rect">
                <a:avLst/>
              </a:prstGeom>
              <a:solidFill>
                <a:schemeClr val="bg1"/>
              </a:solidFill>
              <a:ln w="12700">
                <a:solidFill>
                  <a:schemeClr val="tx1"/>
                </a:solidFill>
                <a:prstDash val="lgDashDot"/>
                <a:miter lim="800000"/>
                <a:headEnd/>
                <a:tailEnd/>
              </a:ln>
            </p:spPr>
            <p:txBody>
              <a:bodyPr wrap="none" lIns="0" tIns="0" rIns="0" bIns="0">
                <a:spAutoFit/>
              </a:bodyPr>
              <a:lstStyle/>
              <a:p>
                <a:pPr eaLnBrk="0" hangingPunct="0"/>
                <a:endParaRPr lang="es-ES" dirty="0"/>
              </a:p>
            </p:txBody>
          </p:sp>
          <p:sp>
            <p:nvSpPr>
              <p:cNvPr id="300" name="Freeform 102"/>
              <p:cNvSpPr>
                <a:spLocks/>
              </p:cNvSpPr>
              <p:nvPr/>
            </p:nvSpPr>
            <p:spPr bwMode="auto">
              <a:xfrm>
                <a:off x="5063" y="2186"/>
                <a:ext cx="604" cy="582"/>
              </a:xfrm>
              <a:custGeom>
                <a:avLst/>
                <a:gdLst>
                  <a:gd name="T0" fmla="*/ 0 w 604"/>
                  <a:gd name="T1" fmla="*/ 0 h 582"/>
                  <a:gd name="T2" fmla="*/ 0 w 604"/>
                  <a:gd name="T3" fmla="*/ 581 h 582"/>
                  <a:gd name="T4" fmla="*/ 603 w 604"/>
                  <a:gd name="T5" fmla="*/ 581 h 582"/>
                  <a:gd name="T6" fmla="*/ 603 w 604"/>
                  <a:gd name="T7" fmla="*/ 429 h 582"/>
                  <a:gd name="T8" fmla="*/ 0 60000 65536"/>
                  <a:gd name="T9" fmla="*/ 0 60000 65536"/>
                  <a:gd name="T10" fmla="*/ 0 60000 65536"/>
                  <a:gd name="T11" fmla="*/ 0 60000 65536"/>
                  <a:gd name="T12" fmla="*/ 0 w 604"/>
                  <a:gd name="T13" fmla="*/ 0 h 582"/>
                  <a:gd name="T14" fmla="*/ 604 w 604"/>
                  <a:gd name="T15" fmla="*/ 582 h 582"/>
                </a:gdLst>
                <a:ahLst/>
                <a:cxnLst>
                  <a:cxn ang="T8">
                    <a:pos x="T0" y="T1"/>
                  </a:cxn>
                  <a:cxn ang="T9">
                    <a:pos x="T2" y="T3"/>
                  </a:cxn>
                  <a:cxn ang="T10">
                    <a:pos x="T4" y="T5"/>
                  </a:cxn>
                  <a:cxn ang="T11">
                    <a:pos x="T6" y="T7"/>
                  </a:cxn>
                </a:cxnLst>
                <a:rect l="T12" t="T13" r="T14" b="T15"/>
                <a:pathLst>
                  <a:path w="604" h="582">
                    <a:moveTo>
                      <a:pt x="0" y="0"/>
                    </a:moveTo>
                    <a:lnTo>
                      <a:pt x="0" y="581"/>
                    </a:lnTo>
                    <a:lnTo>
                      <a:pt x="603" y="581"/>
                    </a:lnTo>
                    <a:lnTo>
                      <a:pt x="603" y="429"/>
                    </a:lnTo>
                  </a:path>
                </a:pathLst>
              </a:custGeom>
              <a:noFill/>
              <a:ln w="635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301" name="Line 103"/>
              <p:cNvSpPr>
                <a:spLocks noChangeShapeType="1"/>
              </p:cNvSpPr>
              <p:nvPr/>
            </p:nvSpPr>
            <p:spPr bwMode="auto">
              <a:xfrm>
                <a:off x="5364" y="2763"/>
                <a:ext cx="0" cy="200"/>
              </a:xfrm>
              <a:prstGeom prst="line">
                <a:avLst/>
              </a:prstGeom>
              <a:noFill/>
              <a:ln w="6350">
                <a:solidFill>
                  <a:srgbClr val="0000FF"/>
                </a:solidFill>
                <a:round/>
                <a:headEnd type="none" w="sm" len="sm"/>
                <a:tailEnd type="none" w="sm" len="sm"/>
              </a:ln>
            </p:spPr>
            <p:txBody>
              <a:bodyPr wrap="none" lIns="0" tIns="0" rIns="0" bIns="0">
                <a:spAutoFit/>
              </a:bodyPr>
              <a:lstStyle/>
              <a:p>
                <a:endParaRPr lang="es-ES" dirty="0"/>
              </a:p>
            </p:txBody>
          </p:sp>
          <p:sp>
            <p:nvSpPr>
              <p:cNvPr id="302" name="Line 104"/>
              <p:cNvSpPr>
                <a:spLocks noChangeShapeType="1"/>
              </p:cNvSpPr>
              <p:nvPr/>
            </p:nvSpPr>
            <p:spPr bwMode="auto">
              <a:xfrm>
                <a:off x="5066" y="1721"/>
                <a:ext cx="0" cy="226"/>
              </a:xfrm>
              <a:prstGeom prst="line">
                <a:avLst/>
              </a:prstGeom>
              <a:noFill/>
              <a:ln w="6350">
                <a:solidFill>
                  <a:srgbClr val="95AAE7"/>
                </a:solidFill>
                <a:round/>
                <a:headEnd type="stealth" w="med" len="lg"/>
                <a:tailEnd type="none" w="sm" len="sm"/>
              </a:ln>
            </p:spPr>
            <p:txBody>
              <a:bodyPr wrap="none" lIns="0" tIns="0" rIns="0" bIns="0">
                <a:spAutoFit/>
              </a:bodyPr>
              <a:lstStyle/>
              <a:p>
                <a:endParaRPr lang="es-ES" dirty="0"/>
              </a:p>
            </p:txBody>
          </p:sp>
          <p:sp>
            <p:nvSpPr>
              <p:cNvPr id="303" name="Line 105"/>
              <p:cNvSpPr>
                <a:spLocks noChangeShapeType="1"/>
              </p:cNvSpPr>
              <p:nvPr/>
            </p:nvSpPr>
            <p:spPr bwMode="auto">
              <a:xfrm>
                <a:off x="5669" y="1720"/>
                <a:ext cx="0" cy="654"/>
              </a:xfrm>
              <a:prstGeom prst="line">
                <a:avLst/>
              </a:prstGeom>
              <a:noFill/>
              <a:ln w="25400">
                <a:solidFill>
                  <a:srgbClr val="0000FF"/>
                </a:solidFill>
                <a:round/>
                <a:headEnd type="none" w="sm" len="sm"/>
                <a:tailEnd type="stealth" w="med" len="lg"/>
              </a:ln>
            </p:spPr>
            <p:txBody>
              <a:bodyPr wrap="none" lIns="0" tIns="0" rIns="0" bIns="0">
                <a:spAutoFit/>
              </a:bodyPr>
              <a:lstStyle/>
              <a:p>
                <a:endParaRPr lang="es-ES" dirty="0"/>
              </a:p>
            </p:txBody>
          </p:sp>
          <p:sp>
            <p:nvSpPr>
              <p:cNvPr id="304" name="Oval 106"/>
              <p:cNvSpPr>
                <a:spLocks noChangeArrowheads="1"/>
              </p:cNvSpPr>
              <p:nvPr/>
            </p:nvSpPr>
            <p:spPr bwMode="auto">
              <a:xfrm>
                <a:off x="5339" y="2742"/>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305" name="Rectangle 107"/>
              <p:cNvSpPr>
                <a:spLocks noChangeArrowheads="1"/>
              </p:cNvSpPr>
              <p:nvPr/>
            </p:nvSpPr>
            <p:spPr bwMode="auto">
              <a:xfrm>
                <a:off x="4764" y="3041"/>
                <a:ext cx="592" cy="155"/>
              </a:xfrm>
              <a:prstGeom prst="rect">
                <a:avLst/>
              </a:prstGeom>
              <a:solidFill>
                <a:srgbClr val="CECED6"/>
              </a:solidFill>
              <a:ln w="9525">
                <a:noFill/>
                <a:miter lim="800000"/>
                <a:headEnd/>
                <a:tailEnd/>
              </a:ln>
            </p:spPr>
            <p:txBody>
              <a:bodyPr wrap="none" lIns="0" tIns="0" rIns="0" bIns="0">
                <a:spAutoFit/>
              </a:bodyPr>
              <a:lstStyle/>
              <a:p>
                <a:pPr marL="668338" indent="-668338" defTabSz="801688" eaLnBrk="0" hangingPunct="0">
                  <a:lnSpc>
                    <a:spcPct val="80000"/>
                  </a:lnSpc>
                </a:pPr>
                <a:r>
                  <a:rPr lang="en-US" sz="1600" b="0" dirty="0">
                    <a:latin typeface="Arial" charset="0"/>
                  </a:rPr>
                  <a:t>Detalle:</a:t>
                </a:r>
                <a:r>
                  <a:rPr lang="en-US" sz="1800" b="0" dirty="0">
                    <a:latin typeface="Arial" charset="0"/>
                  </a:rPr>
                  <a:t>	</a:t>
                </a:r>
              </a:p>
            </p:txBody>
          </p:sp>
          <p:sp>
            <p:nvSpPr>
              <p:cNvPr id="306" name="Rectangle 108"/>
              <p:cNvSpPr>
                <a:spLocks noChangeArrowheads="1"/>
              </p:cNvSpPr>
              <p:nvPr/>
            </p:nvSpPr>
            <p:spPr bwMode="auto">
              <a:xfrm>
                <a:off x="5398" y="3060"/>
                <a:ext cx="182"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307" name="Rectangle 109"/>
              <p:cNvSpPr>
                <a:spLocks noChangeArrowheads="1"/>
              </p:cNvSpPr>
              <p:nvPr/>
            </p:nvSpPr>
            <p:spPr bwMode="auto">
              <a:xfrm>
                <a:off x="5454" y="3097"/>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308" name="Freeform 110"/>
              <p:cNvSpPr>
                <a:spLocks/>
              </p:cNvSpPr>
              <p:nvPr/>
            </p:nvSpPr>
            <p:spPr bwMode="auto">
              <a:xfrm>
                <a:off x="5399" y="3066"/>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chemeClr val="tx1"/>
                </a:solidFill>
                <a:prstDash val="solid"/>
                <a:round/>
                <a:headEnd type="none" w="sm" len="sm"/>
                <a:tailEnd type="none" w="sm" len="sm"/>
              </a:ln>
            </p:spPr>
            <p:txBody>
              <a:bodyPr wrap="none" lIns="0" tIns="0" rIns="0" bIns="0">
                <a:spAutoFit/>
              </a:bodyPr>
              <a:lstStyle/>
              <a:p>
                <a:endParaRPr lang="es-ES" dirty="0"/>
              </a:p>
            </p:txBody>
          </p:sp>
          <p:sp>
            <p:nvSpPr>
              <p:cNvPr id="309" name="Rectangle 111"/>
              <p:cNvSpPr>
                <a:spLocks noChangeArrowheads="1"/>
              </p:cNvSpPr>
              <p:nvPr/>
            </p:nvSpPr>
            <p:spPr bwMode="auto">
              <a:xfrm>
                <a:off x="4826" y="2209"/>
                <a:ext cx="208" cy="173"/>
              </a:xfrm>
              <a:prstGeom prst="rect">
                <a:avLst/>
              </a:prstGeom>
              <a:noFill/>
              <a:ln w="9525">
                <a:noFill/>
                <a:miter lim="800000"/>
                <a:headEnd/>
                <a:tailEnd/>
              </a:ln>
            </p:spPr>
            <p:txBody>
              <a:bodyPr wrap="none" lIns="0" tIns="0" rIns="0" bIns="0">
                <a:spAutoFit/>
              </a:bodyPr>
              <a:lstStyle/>
              <a:p>
                <a:pPr defTabSz="801688" eaLnBrk="0" hangingPunct="0"/>
                <a:r>
                  <a:rPr lang="en-US" sz="1600" b="0" dirty="0">
                    <a:latin typeface="Arial" charset="0"/>
                  </a:rPr>
                  <a:t>OV</a:t>
                </a:r>
              </a:p>
            </p:txBody>
          </p:sp>
          <p:sp>
            <p:nvSpPr>
              <p:cNvPr id="310" name="Rectangle 112"/>
              <p:cNvSpPr>
                <a:spLocks noChangeArrowheads="1"/>
              </p:cNvSpPr>
              <p:nvPr/>
            </p:nvSpPr>
            <p:spPr bwMode="auto">
              <a:xfrm>
                <a:off x="5730" y="2649"/>
                <a:ext cx="136" cy="173"/>
              </a:xfrm>
              <a:prstGeom prst="rect">
                <a:avLst/>
              </a:prstGeom>
              <a:noFill/>
              <a:ln w="9525">
                <a:noFill/>
                <a:miter lim="800000"/>
                <a:headEnd/>
                <a:tailEnd/>
              </a:ln>
            </p:spPr>
            <p:txBody>
              <a:bodyPr wrap="none" lIns="0" tIns="0" rIns="0" bIns="0">
                <a:spAutoFit/>
              </a:bodyPr>
              <a:lstStyle/>
              <a:p>
                <a:pPr defTabSz="801688" eaLnBrk="0" hangingPunct="0"/>
                <a:r>
                  <a:rPr lang="en-US" sz="1600" b="0" dirty="0">
                    <a:latin typeface="Arial" charset="0"/>
                  </a:rPr>
                  <a:t>IV</a:t>
                </a:r>
              </a:p>
            </p:txBody>
          </p:sp>
        </p:grpSp>
        <p:sp>
          <p:nvSpPr>
            <p:cNvPr id="44" name="Freeform 113"/>
            <p:cNvSpPr>
              <a:spLocks noChangeArrowheads="1"/>
            </p:cNvSpPr>
            <p:nvPr/>
          </p:nvSpPr>
          <p:spPr bwMode="auto">
            <a:xfrm>
              <a:off x="3107" y="1997"/>
              <a:ext cx="235" cy="496"/>
            </a:xfrm>
            <a:custGeom>
              <a:avLst/>
              <a:gdLst>
                <a:gd name="T0" fmla="*/ 0 w 235"/>
                <a:gd name="T1" fmla="*/ 0 h 496"/>
                <a:gd name="T2" fmla="*/ 0 w 235"/>
                <a:gd name="T3" fmla="*/ 496 h 496"/>
                <a:gd name="T4" fmla="*/ 235 w 235"/>
                <a:gd name="T5" fmla="*/ 496 h 496"/>
                <a:gd name="T6" fmla="*/ 235 w 235"/>
                <a:gd name="T7" fmla="*/ 442 h 496"/>
                <a:gd name="T8" fmla="*/ 0 60000 65536"/>
                <a:gd name="T9" fmla="*/ 0 60000 65536"/>
                <a:gd name="T10" fmla="*/ 0 60000 65536"/>
                <a:gd name="T11" fmla="*/ 0 60000 65536"/>
                <a:gd name="T12" fmla="*/ 0 w 235"/>
                <a:gd name="T13" fmla="*/ 0 h 496"/>
                <a:gd name="T14" fmla="*/ 235 w 235"/>
                <a:gd name="T15" fmla="*/ 496 h 496"/>
              </a:gdLst>
              <a:ahLst/>
              <a:cxnLst>
                <a:cxn ang="T8">
                  <a:pos x="T0" y="T1"/>
                </a:cxn>
                <a:cxn ang="T9">
                  <a:pos x="T2" y="T3"/>
                </a:cxn>
                <a:cxn ang="T10">
                  <a:pos x="T4" y="T5"/>
                </a:cxn>
                <a:cxn ang="T11">
                  <a:pos x="T6" y="T7"/>
                </a:cxn>
              </a:cxnLst>
              <a:rect l="T12" t="T13" r="T14" b="T15"/>
              <a:pathLst>
                <a:path w="235" h="496">
                  <a:moveTo>
                    <a:pt x="0" y="0"/>
                  </a:moveTo>
                  <a:lnTo>
                    <a:pt x="0" y="496"/>
                  </a:lnTo>
                  <a:lnTo>
                    <a:pt x="235" y="496"/>
                  </a:lnTo>
                  <a:lnTo>
                    <a:pt x="235" y="442"/>
                  </a:lnTo>
                </a:path>
              </a:pathLst>
            </a:custGeom>
            <a:noFill/>
            <a:ln w="6350" cmpd="sng">
              <a:solidFill>
                <a:srgbClr val="0000FF"/>
              </a:solidFill>
              <a:round/>
              <a:headEnd type="none" w="sm" len="sm"/>
              <a:tailEnd type="none" w="sm" len="sm"/>
            </a:ln>
          </p:spPr>
          <p:txBody>
            <a:bodyPr wrap="none" lIns="0" tIns="0" rIns="0" bIns="0">
              <a:spAutoFit/>
            </a:bodyPr>
            <a:lstStyle/>
            <a:p>
              <a:endParaRPr lang="es-ES" dirty="0"/>
            </a:p>
          </p:txBody>
        </p:sp>
        <p:sp>
          <p:nvSpPr>
            <p:cNvPr id="45" name="Line 114"/>
            <p:cNvSpPr>
              <a:spLocks noChangeShapeType="1"/>
            </p:cNvSpPr>
            <p:nvPr/>
          </p:nvSpPr>
          <p:spPr bwMode="auto">
            <a:xfrm>
              <a:off x="3107" y="2071"/>
              <a:ext cx="427" cy="0"/>
            </a:xfrm>
            <a:prstGeom prst="line">
              <a:avLst/>
            </a:prstGeom>
            <a:noFill/>
            <a:ln w="6350">
              <a:solidFill>
                <a:srgbClr val="0000FF"/>
              </a:solidFill>
              <a:round/>
              <a:headEnd type="none" w="sm" len="sm"/>
              <a:tailEnd type="none" w="sm" len="sm"/>
            </a:ln>
          </p:spPr>
          <p:txBody>
            <a:bodyPr wrap="none" lIns="0" tIns="0" rIns="0" bIns="0">
              <a:spAutoFit/>
            </a:bodyPr>
            <a:lstStyle/>
            <a:p>
              <a:endParaRPr lang="es-ES" dirty="0"/>
            </a:p>
          </p:txBody>
        </p:sp>
        <p:grpSp>
          <p:nvGrpSpPr>
            <p:cNvPr id="46" name="Group 115"/>
            <p:cNvGrpSpPr>
              <a:grpSpLocks/>
            </p:cNvGrpSpPr>
            <p:nvPr/>
          </p:nvGrpSpPr>
          <p:grpSpPr bwMode="auto">
            <a:xfrm>
              <a:off x="3019" y="1815"/>
              <a:ext cx="411" cy="178"/>
              <a:chOff x="3019" y="1815"/>
              <a:chExt cx="411" cy="178"/>
            </a:xfrm>
          </p:grpSpPr>
          <p:grpSp>
            <p:nvGrpSpPr>
              <p:cNvPr id="291" name="Group 116"/>
              <p:cNvGrpSpPr>
                <a:grpSpLocks/>
              </p:cNvGrpSpPr>
              <p:nvPr/>
            </p:nvGrpSpPr>
            <p:grpSpPr bwMode="auto">
              <a:xfrm>
                <a:off x="3252" y="1815"/>
                <a:ext cx="178" cy="178"/>
                <a:chOff x="3252" y="1815"/>
                <a:chExt cx="178" cy="178"/>
              </a:xfrm>
            </p:grpSpPr>
            <p:sp>
              <p:nvSpPr>
                <p:cNvPr id="297" name="Oval 117"/>
                <p:cNvSpPr>
                  <a:spLocks noChangeArrowheads="1"/>
                </p:cNvSpPr>
                <p:nvPr/>
              </p:nvSpPr>
              <p:spPr bwMode="auto">
                <a:xfrm>
                  <a:off x="3252" y="1815"/>
                  <a:ext cx="178" cy="178"/>
                </a:xfrm>
                <a:prstGeom prst="ellipse">
                  <a:avLst/>
                </a:prstGeom>
                <a:solidFill>
                  <a:schemeClr val="accent1"/>
                </a:solidFill>
                <a:ln w="9525">
                  <a:solidFill>
                    <a:srgbClr val="DDDDDD"/>
                  </a:solidFill>
                  <a:round/>
                  <a:headEnd/>
                  <a:tailEnd/>
                </a:ln>
              </p:spPr>
              <p:txBody>
                <a:bodyPr wrap="none" lIns="0" tIns="0" rIns="0" bIns="0">
                  <a:spAutoFit/>
                </a:bodyPr>
                <a:lstStyle/>
                <a:p>
                  <a:pPr eaLnBrk="0" hangingPunct="0"/>
                  <a:endParaRPr lang="es-ES" dirty="0"/>
                </a:p>
              </p:txBody>
            </p:sp>
            <p:sp>
              <p:nvSpPr>
                <p:cNvPr id="298" name="Rectangle 118"/>
                <p:cNvSpPr>
                  <a:spLocks noChangeArrowheads="1"/>
                </p:cNvSpPr>
                <p:nvPr/>
              </p:nvSpPr>
              <p:spPr bwMode="auto">
                <a:xfrm>
                  <a:off x="3288" y="1833"/>
                  <a:ext cx="107" cy="154"/>
                </a:xfrm>
                <a:prstGeom prst="rect">
                  <a:avLst/>
                </a:prstGeom>
                <a:noFill/>
                <a:ln w="9525">
                  <a:noFill/>
                  <a:miter lim="800000"/>
                  <a:headEnd/>
                  <a:tailEnd/>
                </a:ln>
              </p:spPr>
              <p:txBody>
                <a:bodyPr wrap="none" lIns="0" tIns="0" rIns="0" bIns="0">
                  <a:spAutoFit/>
                </a:bodyPr>
                <a:lstStyle/>
                <a:p>
                  <a:pPr defTabSz="801688" eaLnBrk="0" hangingPunct="0"/>
                  <a:r>
                    <a:rPr lang="en-US" dirty="0">
                      <a:solidFill>
                        <a:srgbClr val="DDDDDD"/>
                      </a:solidFill>
                      <a:latin typeface="Arial" charset="0"/>
                    </a:rPr>
                    <a:t>M</a:t>
                  </a:r>
                </a:p>
              </p:txBody>
            </p:sp>
          </p:grpSp>
          <p:grpSp>
            <p:nvGrpSpPr>
              <p:cNvPr id="292" name="Group 119"/>
              <p:cNvGrpSpPr>
                <a:grpSpLocks/>
              </p:cNvGrpSpPr>
              <p:nvPr/>
            </p:nvGrpSpPr>
            <p:grpSpPr bwMode="auto">
              <a:xfrm>
                <a:off x="3019" y="1815"/>
                <a:ext cx="178" cy="178"/>
                <a:chOff x="3019" y="1815"/>
                <a:chExt cx="178" cy="178"/>
              </a:xfrm>
            </p:grpSpPr>
            <p:sp>
              <p:nvSpPr>
                <p:cNvPr id="295" name="Oval 120"/>
                <p:cNvSpPr>
                  <a:spLocks noChangeArrowheads="1"/>
                </p:cNvSpPr>
                <p:nvPr/>
              </p:nvSpPr>
              <p:spPr bwMode="auto">
                <a:xfrm>
                  <a:off x="3019" y="1815"/>
                  <a:ext cx="178" cy="178"/>
                </a:xfrm>
                <a:prstGeom prst="ellipse">
                  <a:avLst/>
                </a:prstGeom>
                <a:solidFill>
                  <a:schemeClr val="accent1"/>
                </a:solidFill>
                <a:ln w="9525">
                  <a:solidFill>
                    <a:srgbClr val="DDDDDD"/>
                  </a:solidFill>
                  <a:round/>
                  <a:headEnd/>
                  <a:tailEnd/>
                </a:ln>
              </p:spPr>
              <p:txBody>
                <a:bodyPr wrap="none" lIns="0" tIns="0" rIns="0" bIns="0">
                  <a:spAutoFit/>
                </a:bodyPr>
                <a:lstStyle/>
                <a:p>
                  <a:pPr eaLnBrk="0" hangingPunct="0"/>
                  <a:endParaRPr lang="es-ES" dirty="0"/>
                </a:p>
              </p:txBody>
            </p:sp>
            <p:sp>
              <p:nvSpPr>
                <p:cNvPr id="296" name="Freeform 121"/>
                <p:cNvSpPr>
                  <a:spLocks/>
                </p:cNvSpPr>
                <p:nvPr/>
              </p:nvSpPr>
              <p:spPr bwMode="auto">
                <a:xfrm>
                  <a:off x="3056" y="1916"/>
                  <a:ext cx="105" cy="70"/>
                </a:xfrm>
                <a:custGeom>
                  <a:avLst/>
                  <a:gdLst>
                    <a:gd name="T0" fmla="*/ 104 w 105"/>
                    <a:gd name="T1" fmla="*/ 0 h 70"/>
                    <a:gd name="T2" fmla="*/ 0 w 105"/>
                    <a:gd name="T3" fmla="*/ 0 h 70"/>
                    <a:gd name="T4" fmla="*/ 52 w 105"/>
                    <a:gd name="T5" fmla="*/ 69 h 70"/>
                    <a:gd name="T6" fmla="*/ 104 w 105"/>
                    <a:gd name="T7" fmla="*/ 0 h 70"/>
                    <a:gd name="T8" fmla="*/ 0 60000 65536"/>
                    <a:gd name="T9" fmla="*/ 0 60000 65536"/>
                    <a:gd name="T10" fmla="*/ 0 60000 65536"/>
                    <a:gd name="T11" fmla="*/ 0 60000 65536"/>
                    <a:gd name="T12" fmla="*/ 0 w 105"/>
                    <a:gd name="T13" fmla="*/ 0 h 70"/>
                    <a:gd name="T14" fmla="*/ 105 w 105"/>
                    <a:gd name="T15" fmla="*/ 70 h 70"/>
                  </a:gdLst>
                  <a:ahLst/>
                  <a:cxnLst>
                    <a:cxn ang="T8">
                      <a:pos x="T0" y="T1"/>
                    </a:cxn>
                    <a:cxn ang="T9">
                      <a:pos x="T2" y="T3"/>
                    </a:cxn>
                    <a:cxn ang="T10">
                      <a:pos x="T4" y="T5"/>
                    </a:cxn>
                    <a:cxn ang="T11">
                      <a:pos x="T6" y="T7"/>
                    </a:cxn>
                  </a:cxnLst>
                  <a:rect l="T12" t="T13" r="T14" b="T15"/>
                  <a:pathLst>
                    <a:path w="105" h="70">
                      <a:moveTo>
                        <a:pt x="104" y="0"/>
                      </a:moveTo>
                      <a:lnTo>
                        <a:pt x="0" y="0"/>
                      </a:lnTo>
                      <a:lnTo>
                        <a:pt x="52" y="69"/>
                      </a:lnTo>
                      <a:lnTo>
                        <a:pt x="104" y="0"/>
                      </a:lnTo>
                    </a:path>
                  </a:pathLst>
                </a:custGeom>
                <a:solidFill>
                  <a:srgbClr val="DDDDDD"/>
                </a:solidFill>
                <a:ln w="9525" cap="rnd">
                  <a:noFill/>
                  <a:round/>
                  <a:headEnd/>
                  <a:tailEnd/>
                </a:ln>
              </p:spPr>
              <p:txBody>
                <a:bodyPr wrap="none" lIns="0" tIns="0" rIns="0" bIns="0">
                  <a:spAutoFit/>
                </a:bodyPr>
                <a:lstStyle/>
                <a:p>
                  <a:endParaRPr lang="es-ES" dirty="0"/>
                </a:p>
              </p:txBody>
            </p:sp>
          </p:grpSp>
          <p:sp>
            <p:nvSpPr>
              <p:cNvPr id="293" name="Line 122"/>
              <p:cNvSpPr>
                <a:spLocks noChangeShapeType="1"/>
              </p:cNvSpPr>
              <p:nvPr/>
            </p:nvSpPr>
            <p:spPr bwMode="auto">
              <a:xfrm>
                <a:off x="3200" y="1886"/>
                <a:ext cx="51" cy="0"/>
              </a:xfrm>
              <a:prstGeom prst="line">
                <a:avLst/>
              </a:prstGeom>
              <a:noFill/>
              <a:ln w="12700">
                <a:solidFill>
                  <a:srgbClr val="DDDDDD"/>
                </a:solidFill>
                <a:round/>
                <a:headEnd type="none" w="sm" len="sm"/>
                <a:tailEnd type="none" w="sm" len="sm"/>
              </a:ln>
            </p:spPr>
            <p:txBody>
              <a:bodyPr wrap="none" lIns="0" tIns="0" rIns="0" bIns="0">
                <a:spAutoFit/>
              </a:bodyPr>
              <a:lstStyle/>
              <a:p>
                <a:endParaRPr lang="es-ES" dirty="0"/>
              </a:p>
            </p:txBody>
          </p:sp>
          <p:sp>
            <p:nvSpPr>
              <p:cNvPr id="294" name="Line 123"/>
              <p:cNvSpPr>
                <a:spLocks noChangeShapeType="1"/>
              </p:cNvSpPr>
              <p:nvPr/>
            </p:nvSpPr>
            <p:spPr bwMode="auto">
              <a:xfrm>
                <a:off x="3200" y="1919"/>
                <a:ext cx="51" cy="0"/>
              </a:xfrm>
              <a:prstGeom prst="line">
                <a:avLst/>
              </a:prstGeom>
              <a:noFill/>
              <a:ln w="12700">
                <a:solidFill>
                  <a:srgbClr val="DDDDDD"/>
                </a:solidFill>
                <a:round/>
                <a:headEnd type="none" w="sm" len="sm"/>
                <a:tailEnd type="none" w="sm" len="sm"/>
              </a:ln>
            </p:spPr>
            <p:txBody>
              <a:bodyPr wrap="none" lIns="0" tIns="0" rIns="0" bIns="0">
                <a:spAutoFit/>
              </a:bodyPr>
              <a:lstStyle/>
              <a:p>
                <a:endParaRPr lang="es-ES" dirty="0"/>
              </a:p>
            </p:txBody>
          </p:sp>
        </p:grpSp>
        <p:sp>
          <p:nvSpPr>
            <p:cNvPr id="47" name="Oval 124"/>
            <p:cNvSpPr>
              <a:spLocks noChangeArrowheads="1"/>
            </p:cNvSpPr>
            <p:nvPr/>
          </p:nvSpPr>
          <p:spPr bwMode="auto">
            <a:xfrm>
              <a:off x="3081" y="2043"/>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48" name="Freeform 125"/>
            <p:cNvSpPr>
              <a:spLocks/>
            </p:cNvSpPr>
            <p:nvPr/>
          </p:nvSpPr>
          <p:spPr bwMode="auto">
            <a:xfrm>
              <a:off x="848" y="896"/>
              <a:ext cx="2264" cy="917"/>
            </a:xfrm>
            <a:custGeom>
              <a:avLst/>
              <a:gdLst>
                <a:gd name="T0" fmla="*/ 0 w 2151"/>
                <a:gd name="T1" fmla="*/ 0 h 917"/>
                <a:gd name="T2" fmla="*/ 0 w 2151"/>
                <a:gd name="T3" fmla="*/ 697 h 917"/>
                <a:gd name="T4" fmla="*/ 2150 w 2151"/>
                <a:gd name="T5" fmla="*/ 697 h 917"/>
                <a:gd name="T6" fmla="*/ 2150 w 2151"/>
                <a:gd name="T7" fmla="*/ 916 h 917"/>
                <a:gd name="T8" fmla="*/ 0 60000 65536"/>
                <a:gd name="T9" fmla="*/ 0 60000 65536"/>
                <a:gd name="T10" fmla="*/ 0 60000 65536"/>
                <a:gd name="T11" fmla="*/ 0 60000 65536"/>
                <a:gd name="T12" fmla="*/ 0 w 2151"/>
                <a:gd name="T13" fmla="*/ 0 h 917"/>
                <a:gd name="T14" fmla="*/ 2151 w 2151"/>
                <a:gd name="T15" fmla="*/ 917 h 917"/>
              </a:gdLst>
              <a:ahLst/>
              <a:cxnLst>
                <a:cxn ang="T8">
                  <a:pos x="T0" y="T1"/>
                </a:cxn>
                <a:cxn ang="T9">
                  <a:pos x="T2" y="T3"/>
                </a:cxn>
                <a:cxn ang="T10">
                  <a:pos x="T4" y="T5"/>
                </a:cxn>
                <a:cxn ang="T11">
                  <a:pos x="T6" y="T7"/>
                </a:cxn>
              </a:cxnLst>
              <a:rect l="T12" t="T13" r="T14" b="T15"/>
              <a:pathLst>
                <a:path w="2151" h="917">
                  <a:moveTo>
                    <a:pt x="0" y="0"/>
                  </a:moveTo>
                  <a:lnTo>
                    <a:pt x="0" y="697"/>
                  </a:lnTo>
                  <a:lnTo>
                    <a:pt x="2150" y="697"/>
                  </a:lnTo>
                  <a:lnTo>
                    <a:pt x="2150" y="916"/>
                  </a:lnTo>
                </a:path>
              </a:pathLst>
            </a:custGeom>
            <a:noFill/>
            <a:ln w="6350" cap="rnd" cmpd="sng">
              <a:solidFill>
                <a:srgbClr val="95AAE7"/>
              </a:solidFill>
              <a:prstDash val="solid"/>
              <a:round/>
              <a:headEnd type="none" w="sm" len="sm"/>
              <a:tailEnd type="none" w="sm" len="sm"/>
            </a:ln>
          </p:spPr>
          <p:txBody>
            <a:bodyPr wrap="none" lIns="0" tIns="0" rIns="0" bIns="0">
              <a:spAutoFit/>
            </a:bodyPr>
            <a:lstStyle/>
            <a:p>
              <a:endParaRPr lang="es-ES" dirty="0"/>
            </a:p>
          </p:txBody>
        </p:sp>
        <p:grpSp>
          <p:nvGrpSpPr>
            <p:cNvPr id="49" name="Group 126"/>
            <p:cNvGrpSpPr>
              <a:grpSpLocks/>
            </p:cNvGrpSpPr>
            <p:nvPr/>
          </p:nvGrpSpPr>
          <p:grpSpPr bwMode="auto">
            <a:xfrm>
              <a:off x="3543" y="1957"/>
              <a:ext cx="184" cy="221"/>
              <a:chOff x="3543" y="1957"/>
              <a:chExt cx="184" cy="221"/>
            </a:xfrm>
          </p:grpSpPr>
          <p:sp>
            <p:nvSpPr>
              <p:cNvPr id="287" name="Rectangle 127"/>
              <p:cNvSpPr>
                <a:spLocks noChangeArrowheads="1"/>
              </p:cNvSpPr>
              <p:nvPr/>
            </p:nvSpPr>
            <p:spPr bwMode="auto">
              <a:xfrm>
                <a:off x="3543" y="1984"/>
                <a:ext cx="182" cy="181"/>
              </a:xfrm>
              <a:prstGeom prst="rect">
                <a:avLst/>
              </a:prstGeom>
              <a:solidFill>
                <a:srgbClr val="FFE173"/>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288" name="Line 128"/>
              <p:cNvSpPr>
                <a:spLocks noChangeShapeType="1"/>
              </p:cNvSpPr>
              <p:nvPr/>
            </p:nvSpPr>
            <p:spPr bwMode="auto">
              <a:xfrm flipV="1">
                <a:off x="3547" y="1989"/>
                <a:ext cx="171" cy="17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289" name="Rectangle 129"/>
              <p:cNvSpPr>
                <a:spLocks noChangeArrowheads="1"/>
              </p:cNvSpPr>
              <p:nvPr/>
            </p:nvSpPr>
            <p:spPr bwMode="auto">
              <a:xfrm>
                <a:off x="3551" y="1957"/>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290" name="Rectangle 130"/>
              <p:cNvSpPr>
                <a:spLocks noChangeArrowheads="1"/>
              </p:cNvSpPr>
              <p:nvPr/>
            </p:nvSpPr>
            <p:spPr bwMode="auto">
              <a:xfrm>
                <a:off x="3640" y="2034"/>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chemeClr val="hlink"/>
                    </a:solidFill>
                    <a:latin typeface="Arial" charset="0"/>
                  </a:rPr>
                  <a:t>U</a:t>
                </a:r>
              </a:p>
            </p:txBody>
          </p:sp>
        </p:grpSp>
        <p:sp>
          <p:nvSpPr>
            <p:cNvPr id="50" name="Freeform 131"/>
            <p:cNvSpPr>
              <a:spLocks noChangeArrowheads="1"/>
            </p:cNvSpPr>
            <p:nvPr/>
          </p:nvSpPr>
          <p:spPr bwMode="auto">
            <a:xfrm>
              <a:off x="1104" y="1760"/>
              <a:ext cx="2438" cy="1"/>
            </a:xfrm>
            <a:custGeom>
              <a:avLst/>
              <a:gdLst>
                <a:gd name="T0" fmla="*/ 0 w 2438"/>
                <a:gd name="T1" fmla="*/ 0 h 1"/>
                <a:gd name="T2" fmla="*/ 2438 w 2438"/>
                <a:gd name="T3" fmla="*/ 0 h 1"/>
                <a:gd name="T4" fmla="*/ 0 60000 65536"/>
                <a:gd name="T5" fmla="*/ 0 60000 65536"/>
                <a:gd name="T6" fmla="*/ 0 w 2438"/>
                <a:gd name="T7" fmla="*/ 0 h 1"/>
                <a:gd name="T8" fmla="*/ 2438 w 2438"/>
                <a:gd name="T9" fmla="*/ 1 h 1"/>
              </a:gdLst>
              <a:ahLst/>
              <a:cxnLst>
                <a:cxn ang="T4">
                  <a:pos x="T0" y="T1"/>
                </a:cxn>
                <a:cxn ang="T5">
                  <a:pos x="T2" y="T3"/>
                </a:cxn>
              </a:cxnLst>
              <a:rect l="T6" t="T7" r="T8" b="T9"/>
              <a:pathLst>
                <a:path w="2438" h="1">
                  <a:moveTo>
                    <a:pt x="0" y="0"/>
                  </a:moveTo>
                  <a:lnTo>
                    <a:pt x="2438" y="0"/>
                  </a:lnTo>
                </a:path>
              </a:pathLst>
            </a:custGeom>
            <a:noFill/>
            <a:ln w="6350">
              <a:solidFill>
                <a:srgbClr val="9801FF"/>
              </a:solidFill>
              <a:round/>
              <a:headEnd type="none" w="sm" len="sm"/>
              <a:tailEnd type="none" w="sm" len="sm"/>
            </a:ln>
          </p:spPr>
          <p:txBody>
            <a:bodyPr wrap="none" lIns="0" tIns="0" rIns="0" bIns="0">
              <a:spAutoFit/>
            </a:bodyPr>
            <a:lstStyle/>
            <a:p>
              <a:endParaRPr lang="es-ES" dirty="0"/>
            </a:p>
          </p:txBody>
        </p:sp>
        <p:sp>
          <p:nvSpPr>
            <p:cNvPr id="51" name="Oval 132"/>
            <p:cNvSpPr>
              <a:spLocks noChangeArrowheads="1"/>
            </p:cNvSpPr>
            <p:nvPr/>
          </p:nvSpPr>
          <p:spPr bwMode="auto">
            <a:xfrm>
              <a:off x="1078" y="1736"/>
              <a:ext cx="52" cy="52"/>
            </a:xfrm>
            <a:prstGeom prst="ellipse">
              <a:avLst/>
            </a:prstGeom>
            <a:solidFill>
              <a:srgbClr val="9903FD"/>
            </a:solidFill>
            <a:ln w="9525">
              <a:noFill/>
              <a:round/>
              <a:headEnd/>
              <a:tailEnd/>
            </a:ln>
          </p:spPr>
          <p:txBody>
            <a:bodyPr wrap="none" lIns="0" tIns="0" rIns="0" bIns="0">
              <a:spAutoFit/>
            </a:bodyPr>
            <a:lstStyle/>
            <a:p>
              <a:pPr eaLnBrk="0" hangingPunct="0"/>
              <a:endParaRPr lang="es-ES" dirty="0"/>
            </a:p>
          </p:txBody>
        </p:sp>
        <p:sp>
          <p:nvSpPr>
            <p:cNvPr id="52" name="Freeform 133"/>
            <p:cNvSpPr>
              <a:spLocks noChangeArrowheads="1"/>
            </p:cNvSpPr>
            <p:nvPr/>
          </p:nvSpPr>
          <p:spPr bwMode="auto">
            <a:xfrm>
              <a:off x="1104" y="1122"/>
              <a:ext cx="2" cy="932"/>
            </a:xfrm>
            <a:custGeom>
              <a:avLst/>
              <a:gdLst>
                <a:gd name="T0" fmla="*/ 0 w 2"/>
                <a:gd name="T1" fmla="*/ 932 h 932"/>
                <a:gd name="T2" fmla="*/ 2 w 2"/>
                <a:gd name="T3" fmla="*/ 0 h 932"/>
                <a:gd name="T4" fmla="*/ 0 60000 65536"/>
                <a:gd name="T5" fmla="*/ 0 60000 65536"/>
                <a:gd name="T6" fmla="*/ 0 w 2"/>
                <a:gd name="T7" fmla="*/ 0 h 932"/>
                <a:gd name="T8" fmla="*/ 2 w 2"/>
                <a:gd name="T9" fmla="*/ 932 h 932"/>
              </a:gdLst>
              <a:ahLst/>
              <a:cxnLst>
                <a:cxn ang="T4">
                  <a:pos x="T0" y="T1"/>
                </a:cxn>
                <a:cxn ang="T5">
                  <a:pos x="T2" y="T3"/>
                </a:cxn>
              </a:cxnLst>
              <a:rect l="T6" t="T7" r="T8" b="T9"/>
              <a:pathLst>
                <a:path w="2" h="932">
                  <a:moveTo>
                    <a:pt x="0" y="932"/>
                  </a:moveTo>
                  <a:lnTo>
                    <a:pt x="2" y="0"/>
                  </a:lnTo>
                </a:path>
              </a:pathLst>
            </a:custGeom>
            <a:noFill/>
            <a:ln w="6350" cap="flat" cmpd="sng">
              <a:solidFill>
                <a:srgbClr val="9801FF"/>
              </a:solidFill>
              <a:prstDash val="solid"/>
              <a:round/>
              <a:headEnd type="none" w="sm" len="sm"/>
              <a:tailEnd type="none" w="sm" len="sm"/>
            </a:ln>
          </p:spPr>
          <p:txBody>
            <a:bodyPr wrap="none" lIns="0" tIns="0" rIns="0" bIns="0">
              <a:spAutoFit/>
            </a:bodyPr>
            <a:lstStyle/>
            <a:p>
              <a:endParaRPr lang="es-ES" dirty="0"/>
            </a:p>
          </p:txBody>
        </p:sp>
        <p:sp>
          <p:nvSpPr>
            <p:cNvPr id="53" name="Rectangle 134"/>
            <p:cNvSpPr>
              <a:spLocks noChangeArrowheads="1"/>
            </p:cNvSpPr>
            <p:nvPr/>
          </p:nvSpPr>
          <p:spPr bwMode="auto">
            <a:xfrm>
              <a:off x="1375" y="3102"/>
              <a:ext cx="211" cy="183"/>
            </a:xfrm>
            <a:prstGeom prst="rect">
              <a:avLst/>
            </a:prstGeom>
            <a:noFill/>
            <a:ln w="9525">
              <a:noFill/>
              <a:miter lim="800000"/>
              <a:headEnd/>
              <a:tailEnd/>
            </a:ln>
          </p:spPr>
          <p:txBody>
            <a:bodyPr wrap="none" lIns="0" tIns="0" rIns="0" bIns="0">
              <a:spAutoFit/>
            </a:bodyPr>
            <a:lstStyle/>
            <a:p>
              <a:pPr defTabSz="801688" eaLnBrk="0" hangingPunct="0"/>
              <a:r>
                <a:rPr lang="en-US" sz="1800" dirty="0">
                  <a:latin typeface="Arial" charset="0"/>
                </a:rPr>
                <a:t>PL</a:t>
              </a:r>
            </a:p>
          </p:txBody>
        </p:sp>
        <p:sp>
          <p:nvSpPr>
            <p:cNvPr id="54" name="Rectangle 135"/>
            <p:cNvSpPr>
              <a:spLocks noChangeArrowheads="1"/>
            </p:cNvSpPr>
            <p:nvPr/>
          </p:nvSpPr>
          <p:spPr bwMode="auto">
            <a:xfrm>
              <a:off x="847" y="2520"/>
              <a:ext cx="186" cy="1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PL</a:t>
              </a:r>
              <a:endParaRPr lang="en-US" sz="1800" dirty="0">
                <a:latin typeface="Arial" charset="0"/>
              </a:endParaRPr>
            </a:p>
          </p:txBody>
        </p:sp>
        <p:sp>
          <p:nvSpPr>
            <p:cNvPr id="55" name="Rectangle 136"/>
            <p:cNvSpPr>
              <a:spLocks noChangeArrowheads="1"/>
            </p:cNvSpPr>
            <p:nvPr/>
          </p:nvSpPr>
          <p:spPr bwMode="auto">
            <a:xfrm>
              <a:off x="762" y="1665"/>
              <a:ext cx="195" cy="1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SV</a:t>
              </a:r>
            </a:p>
          </p:txBody>
        </p:sp>
        <p:sp>
          <p:nvSpPr>
            <p:cNvPr id="56" name="Rectangle 137"/>
            <p:cNvSpPr>
              <a:spLocks noChangeArrowheads="1"/>
            </p:cNvSpPr>
            <p:nvPr/>
          </p:nvSpPr>
          <p:spPr bwMode="auto">
            <a:xfrm>
              <a:off x="1269" y="1865"/>
              <a:ext cx="220" cy="184"/>
            </a:xfrm>
            <a:prstGeom prst="rect">
              <a:avLst/>
            </a:prstGeom>
            <a:noFill/>
            <a:ln w="9525">
              <a:noFill/>
              <a:miter lim="800000"/>
              <a:headEnd/>
              <a:tailEnd/>
            </a:ln>
          </p:spPr>
          <p:txBody>
            <a:bodyPr wrap="none" lIns="0" tIns="0" rIns="0" bIns="0">
              <a:spAutoFit/>
            </a:bodyPr>
            <a:lstStyle/>
            <a:p>
              <a:pPr defTabSz="801688" eaLnBrk="0" hangingPunct="0"/>
              <a:r>
                <a:rPr lang="en-US" sz="1800" dirty="0">
                  <a:latin typeface="Arial" charset="0"/>
                </a:rPr>
                <a:t>SV</a:t>
              </a:r>
            </a:p>
          </p:txBody>
        </p:sp>
        <p:sp>
          <p:nvSpPr>
            <p:cNvPr id="57" name="Freeform 138"/>
            <p:cNvSpPr>
              <a:spLocks/>
            </p:cNvSpPr>
            <p:nvPr/>
          </p:nvSpPr>
          <p:spPr bwMode="auto">
            <a:xfrm>
              <a:off x="1104" y="2238"/>
              <a:ext cx="1" cy="780"/>
            </a:xfrm>
            <a:custGeom>
              <a:avLst/>
              <a:gdLst>
                <a:gd name="T0" fmla="*/ 0 w 1"/>
                <a:gd name="T1" fmla="*/ 0 h 780"/>
                <a:gd name="T2" fmla="*/ 0 w 1"/>
                <a:gd name="T3" fmla="*/ 780 h 780"/>
                <a:gd name="T4" fmla="*/ 0 60000 65536"/>
                <a:gd name="T5" fmla="*/ 0 60000 65536"/>
                <a:gd name="T6" fmla="*/ 0 w 1"/>
                <a:gd name="T7" fmla="*/ 0 h 780"/>
                <a:gd name="T8" fmla="*/ 1 w 1"/>
                <a:gd name="T9" fmla="*/ 780 h 780"/>
              </a:gdLst>
              <a:ahLst/>
              <a:cxnLst>
                <a:cxn ang="T4">
                  <a:pos x="T0" y="T1"/>
                </a:cxn>
                <a:cxn ang="T5">
                  <a:pos x="T2" y="T3"/>
                </a:cxn>
              </a:cxnLst>
              <a:rect l="T6" t="T7" r="T8" b="T9"/>
              <a:pathLst>
                <a:path w="1" h="780">
                  <a:moveTo>
                    <a:pt x="0" y="0"/>
                  </a:moveTo>
                  <a:lnTo>
                    <a:pt x="0" y="780"/>
                  </a:lnTo>
                </a:path>
              </a:pathLst>
            </a:custGeom>
            <a:noFill/>
            <a:ln w="6350" cmpd="sng">
              <a:solidFill>
                <a:srgbClr val="9903FF"/>
              </a:solidFill>
              <a:round/>
              <a:headEnd type="none" w="sm" len="sm"/>
              <a:tailEnd type="none" w="sm" len="sm"/>
            </a:ln>
          </p:spPr>
          <p:txBody>
            <a:bodyPr wrap="none" lIns="0" tIns="0" rIns="0" bIns="0">
              <a:spAutoFit/>
            </a:bodyPr>
            <a:lstStyle/>
            <a:p>
              <a:endParaRPr lang="es-ES" dirty="0"/>
            </a:p>
          </p:txBody>
        </p:sp>
        <p:sp>
          <p:nvSpPr>
            <p:cNvPr id="58" name="Freeform 139"/>
            <p:cNvSpPr>
              <a:spLocks/>
            </p:cNvSpPr>
            <p:nvPr/>
          </p:nvSpPr>
          <p:spPr bwMode="auto">
            <a:xfrm>
              <a:off x="606" y="1118"/>
              <a:ext cx="305" cy="725"/>
            </a:xfrm>
            <a:custGeom>
              <a:avLst/>
              <a:gdLst>
                <a:gd name="T0" fmla="*/ 0 w 441"/>
                <a:gd name="T1" fmla="*/ 717 h 717"/>
                <a:gd name="T2" fmla="*/ 0 w 441"/>
                <a:gd name="T3" fmla="*/ 292 h 717"/>
                <a:gd name="T4" fmla="*/ 441 w 441"/>
                <a:gd name="T5" fmla="*/ 290 h 717"/>
                <a:gd name="T6" fmla="*/ 440 w 441"/>
                <a:gd name="T7" fmla="*/ 0 h 717"/>
                <a:gd name="T8" fmla="*/ 0 60000 65536"/>
                <a:gd name="T9" fmla="*/ 0 60000 65536"/>
                <a:gd name="T10" fmla="*/ 0 60000 65536"/>
                <a:gd name="T11" fmla="*/ 0 60000 65536"/>
                <a:gd name="T12" fmla="*/ 0 w 441"/>
                <a:gd name="T13" fmla="*/ 0 h 717"/>
                <a:gd name="T14" fmla="*/ 441 w 441"/>
                <a:gd name="T15" fmla="*/ 717 h 717"/>
              </a:gdLst>
              <a:ahLst/>
              <a:cxnLst>
                <a:cxn ang="T8">
                  <a:pos x="T0" y="T1"/>
                </a:cxn>
                <a:cxn ang="T9">
                  <a:pos x="T2" y="T3"/>
                </a:cxn>
                <a:cxn ang="T10">
                  <a:pos x="T4" y="T5"/>
                </a:cxn>
                <a:cxn ang="T11">
                  <a:pos x="T6" y="T7"/>
                </a:cxn>
              </a:cxnLst>
              <a:rect l="T12" t="T13" r="T14" b="T15"/>
              <a:pathLst>
                <a:path w="441" h="717">
                  <a:moveTo>
                    <a:pt x="0" y="717"/>
                  </a:moveTo>
                  <a:lnTo>
                    <a:pt x="0" y="292"/>
                  </a:lnTo>
                  <a:lnTo>
                    <a:pt x="441" y="290"/>
                  </a:lnTo>
                  <a:lnTo>
                    <a:pt x="440" y="0"/>
                  </a:lnTo>
                </a:path>
              </a:pathLst>
            </a:custGeom>
            <a:noFill/>
            <a:ln w="6350" cap="flat" cmpd="sng">
              <a:solidFill>
                <a:srgbClr val="9900FF"/>
              </a:solidFill>
              <a:prstDash val="solid"/>
              <a:round/>
              <a:headEnd type="none" w="sm" len="sm"/>
              <a:tailEnd type="none" w="sm" len="sm"/>
            </a:ln>
          </p:spPr>
          <p:txBody>
            <a:bodyPr wrap="none" lIns="0" tIns="0" rIns="0" bIns="0">
              <a:spAutoFit/>
            </a:bodyPr>
            <a:lstStyle/>
            <a:p>
              <a:endParaRPr lang="es-ES" dirty="0"/>
            </a:p>
          </p:txBody>
        </p:sp>
        <p:grpSp>
          <p:nvGrpSpPr>
            <p:cNvPr id="59" name="Group 140"/>
            <p:cNvGrpSpPr>
              <a:grpSpLocks/>
            </p:cNvGrpSpPr>
            <p:nvPr/>
          </p:nvGrpSpPr>
          <p:grpSpPr bwMode="auto">
            <a:xfrm>
              <a:off x="604" y="2024"/>
              <a:ext cx="92" cy="1352"/>
              <a:chOff x="604" y="2028"/>
              <a:chExt cx="92" cy="1352"/>
            </a:xfrm>
          </p:grpSpPr>
          <p:sp>
            <p:nvSpPr>
              <p:cNvPr id="285" name="Freeform 141"/>
              <p:cNvSpPr>
                <a:spLocks/>
              </p:cNvSpPr>
              <p:nvPr/>
            </p:nvSpPr>
            <p:spPr bwMode="auto">
              <a:xfrm>
                <a:off x="604" y="2411"/>
                <a:ext cx="92" cy="969"/>
              </a:xfrm>
              <a:custGeom>
                <a:avLst/>
                <a:gdLst>
                  <a:gd name="T0" fmla="*/ 92 w 92"/>
                  <a:gd name="T1" fmla="*/ 0 h 860"/>
                  <a:gd name="T2" fmla="*/ 0 w 92"/>
                  <a:gd name="T3" fmla="*/ 0 h 860"/>
                  <a:gd name="T4" fmla="*/ 0 w 92"/>
                  <a:gd name="T5" fmla="*/ 860 h 860"/>
                  <a:gd name="T6" fmla="*/ 0 60000 65536"/>
                  <a:gd name="T7" fmla="*/ 0 60000 65536"/>
                  <a:gd name="T8" fmla="*/ 0 60000 65536"/>
                  <a:gd name="T9" fmla="*/ 0 w 92"/>
                  <a:gd name="T10" fmla="*/ 0 h 860"/>
                  <a:gd name="T11" fmla="*/ 92 w 92"/>
                  <a:gd name="T12" fmla="*/ 860 h 860"/>
                </a:gdLst>
                <a:ahLst/>
                <a:cxnLst>
                  <a:cxn ang="T6">
                    <a:pos x="T0" y="T1"/>
                  </a:cxn>
                  <a:cxn ang="T7">
                    <a:pos x="T2" y="T3"/>
                  </a:cxn>
                  <a:cxn ang="T8">
                    <a:pos x="T4" y="T5"/>
                  </a:cxn>
                </a:cxnLst>
                <a:rect l="T9" t="T10" r="T11" b="T12"/>
                <a:pathLst>
                  <a:path w="92" h="860">
                    <a:moveTo>
                      <a:pt x="92" y="0"/>
                    </a:moveTo>
                    <a:lnTo>
                      <a:pt x="0" y="0"/>
                    </a:lnTo>
                    <a:lnTo>
                      <a:pt x="0" y="860"/>
                    </a:lnTo>
                  </a:path>
                </a:pathLst>
              </a:custGeom>
              <a:noFill/>
              <a:ln w="6350" cap="flat" cmpd="sng">
                <a:solidFill>
                  <a:srgbClr val="9903FF"/>
                </a:solidFill>
                <a:prstDash val="solid"/>
                <a:round/>
                <a:headEnd type="none" w="sm" len="sm"/>
                <a:tailEnd type="none" w="sm" len="sm"/>
              </a:ln>
            </p:spPr>
            <p:txBody>
              <a:bodyPr wrap="none" lIns="0" tIns="0" rIns="0" bIns="0">
                <a:spAutoFit/>
              </a:bodyPr>
              <a:lstStyle/>
              <a:p>
                <a:endParaRPr lang="es-ES" dirty="0"/>
              </a:p>
            </p:txBody>
          </p:sp>
          <p:sp>
            <p:nvSpPr>
              <p:cNvPr id="286" name="Line 142"/>
              <p:cNvSpPr>
                <a:spLocks noChangeShapeType="1"/>
              </p:cNvSpPr>
              <p:nvPr/>
            </p:nvSpPr>
            <p:spPr bwMode="auto">
              <a:xfrm>
                <a:off x="605" y="2028"/>
                <a:ext cx="0" cy="381"/>
              </a:xfrm>
              <a:prstGeom prst="line">
                <a:avLst/>
              </a:prstGeom>
              <a:noFill/>
              <a:ln w="6350">
                <a:solidFill>
                  <a:srgbClr val="9903FF"/>
                </a:solidFill>
                <a:round/>
                <a:headEnd type="none" w="sm" len="sm"/>
                <a:tailEnd type="none" w="sm" len="sm"/>
              </a:ln>
            </p:spPr>
            <p:txBody>
              <a:bodyPr wrap="none" lIns="0" tIns="0" rIns="0" bIns="0">
                <a:spAutoFit/>
              </a:bodyPr>
              <a:lstStyle/>
              <a:p>
                <a:endParaRPr lang="es-ES" dirty="0"/>
              </a:p>
            </p:txBody>
          </p:sp>
        </p:grpSp>
        <p:sp>
          <p:nvSpPr>
            <p:cNvPr id="60" name="Freeform 143"/>
            <p:cNvSpPr>
              <a:spLocks noChangeArrowheads="1"/>
            </p:cNvSpPr>
            <p:nvPr/>
          </p:nvSpPr>
          <p:spPr bwMode="auto">
            <a:xfrm>
              <a:off x="3107" y="1997"/>
              <a:ext cx="235" cy="496"/>
            </a:xfrm>
            <a:custGeom>
              <a:avLst/>
              <a:gdLst>
                <a:gd name="T0" fmla="*/ 0 w 235"/>
                <a:gd name="T1" fmla="*/ 0 h 496"/>
                <a:gd name="T2" fmla="*/ 0 w 235"/>
                <a:gd name="T3" fmla="*/ 496 h 496"/>
                <a:gd name="T4" fmla="*/ 235 w 235"/>
                <a:gd name="T5" fmla="*/ 496 h 496"/>
                <a:gd name="T6" fmla="*/ 235 w 235"/>
                <a:gd name="T7" fmla="*/ 442 h 496"/>
                <a:gd name="T8" fmla="*/ 0 60000 65536"/>
                <a:gd name="T9" fmla="*/ 0 60000 65536"/>
                <a:gd name="T10" fmla="*/ 0 60000 65536"/>
                <a:gd name="T11" fmla="*/ 0 60000 65536"/>
                <a:gd name="T12" fmla="*/ 0 w 235"/>
                <a:gd name="T13" fmla="*/ 0 h 496"/>
                <a:gd name="T14" fmla="*/ 235 w 235"/>
                <a:gd name="T15" fmla="*/ 496 h 496"/>
              </a:gdLst>
              <a:ahLst/>
              <a:cxnLst>
                <a:cxn ang="T8">
                  <a:pos x="T0" y="T1"/>
                </a:cxn>
                <a:cxn ang="T9">
                  <a:pos x="T2" y="T3"/>
                </a:cxn>
                <a:cxn ang="T10">
                  <a:pos x="T4" y="T5"/>
                </a:cxn>
                <a:cxn ang="T11">
                  <a:pos x="T6" y="T7"/>
                </a:cxn>
              </a:cxnLst>
              <a:rect l="T12" t="T13" r="T14" b="T15"/>
              <a:pathLst>
                <a:path w="235" h="496">
                  <a:moveTo>
                    <a:pt x="0" y="0"/>
                  </a:moveTo>
                  <a:lnTo>
                    <a:pt x="0" y="496"/>
                  </a:lnTo>
                  <a:lnTo>
                    <a:pt x="235" y="496"/>
                  </a:lnTo>
                  <a:lnTo>
                    <a:pt x="235" y="442"/>
                  </a:lnTo>
                </a:path>
              </a:pathLst>
            </a:custGeom>
            <a:noFill/>
            <a:ln w="25400">
              <a:solidFill>
                <a:srgbClr val="0000FF"/>
              </a:solidFill>
              <a:round/>
              <a:headEnd type="none" w="sm" len="sm"/>
              <a:tailEnd type="none" w="sm" len="sm"/>
            </a:ln>
          </p:spPr>
          <p:txBody>
            <a:bodyPr wrap="none" lIns="0" tIns="0" rIns="0" bIns="0">
              <a:spAutoFit/>
            </a:bodyPr>
            <a:lstStyle/>
            <a:p>
              <a:endParaRPr lang="es-ES" dirty="0"/>
            </a:p>
          </p:txBody>
        </p:sp>
        <p:grpSp>
          <p:nvGrpSpPr>
            <p:cNvPr id="61" name="Group 144"/>
            <p:cNvGrpSpPr>
              <a:grpSpLocks/>
            </p:cNvGrpSpPr>
            <p:nvPr/>
          </p:nvGrpSpPr>
          <p:grpSpPr bwMode="auto">
            <a:xfrm>
              <a:off x="1835" y="2071"/>
              <a:ext cx="1274" cy="57"/>
              <a:chOff x="1835" y="2071"/>
              <a:chExt cx="1274" cy="57"/>
            </a:xfrm>
          </p:grpSpPr>
          <p:sp>
            <p:nvSpPr>
              <p:cNvPr id="281" name="Line 145"/>
              <p:cNvSpPr>
                <a:spLocks noChangeShapeType="1"/>
              </p:cNvSpPr>
              <p:nvPr/>
            </p:nvSpPr>
            <p:spPr bwMode="auto">
              <a:xfrm>
                <a:off x="2844" y="2071"/>
                <a:ext cx="0" cy="57"/>
              </a:xfrm>
              <a:prstGeom prst="line">
                <a:avLst/>
              </a:prstGeom>
              <a:noFill/>
              <a:ln w="25400">
                <a:solidFill>
                  <a:srgbClr val="0000FF"/>
                </a:solidFill>
                <a:round/>
                <a:headEnd type="none" w="sm" len="sm"/>
                <a:tailEnd type="none" w="sm" len="sm"/>
              </a:ln>
            </p:spPr>
            <p:txBody>
              <a:bodyPr wrap="none" lIns="0" tIns="0" rIns="0" bIns="0">
                <a:spAutoFit/>
              </a:bodyPr>
              <a:lstStyle/>
              <a:p>
                <a:endParaRPr lang="es-ES" dirty="0"/>
              </a:p>
            </p:txBody>
          </p:sp>
          <p:sp>
            <p:nvSpPr>
              <p:cNvPr id="282" name="Line 146"/>
              <p:cNvSpPr>
                <a:spLocks noChangeShapeType="1"/>
              </p:cNvSpPr>
              <p:nvPr/>
            </p:nvSpPr>
            <p:spPr bwMode="auto">
              <a:xfrm>
                <a:off x="2170" y="2071"/>
                <a:ext cx="0" cy="57"/>
              </a:xfrm>
              <a:prstGeom prst="line">
                <a:avLst/>
              </a:prstGeom>
              <a:noFill/>
              <a:ln w="25400">
                <a:solidFill>
                  <a:srgbClr val="0000FF"/>
                </a:solidFill>
                <a:round/>
                <a:headEnd type="none" w="sm" len="sm"/>
                <a:tailEnd type="none" w="sm" len="sm"/>
              </a:ln>
            </p:spPr>
            <p:txBody>
              <a:bodyPr wrap="none" lIns="0" tIns="0" rIns="0" bIns="0">
                <a:spAutoFit/>
              </a:bodyPr>
              <a:lstStyle/>
              <a:p>
                <a:endParaRPr lang="es-ES" dirty="0"/>
              </a:p>
            </p:txBody>
          </p:sp>
          <p:sp>
            <p:nvSpPr>
              <p:cNvPr id="283" name="Line 147"/>
              <p:cNvSpPr>
                <a:spLocks noChangeShapeType="1"/>
              </p:cNvSpPr>
              <p:nvPr/>
            </p:nvSpPr>
            <p:spPr bwMode="auto">
              <a:xfrm>
                <a:off x="2512" y="2071"/>
                <a:ext cx="0" cy="57"/>
              </a:xfrm>
              <a:prstGeom prst="line">
                <a:avLst/>
              </a:prstGeom>
              <a:noFill/>
              <a:ln w="25400">
                <a:solidFill>
                  <a:srgbClr val="0000FF"/>
                </a:solidFill>
                <a:round/>
                <a:headEnd type="none" w="sm" len="sm"/>
                <a:tailEnd type="none" w="sm" len="sm"/>
              </a:ln>
            </p:spPr>
            <p:txBody>
              <a:bodyPr wrap="none" lIns="0" tIns="0" rIns="0" bIns="0">
                <a:spAutoFit/>
              </a:bodyPr>
              <a:lstStyle/>
              <a:p>
                <a:endParaRPr lang="es-ES" dirty="0"/>
              </a:p>
            </p:txBody>
          </p:sp>
          <p:sp>
            <p:nvSpPr>
              <p:cNvPr id="284" name="Freeform 148"/>
              <p:cNvSpPr>
                <a:spLocks/>
              </p:cNvSpPr>
              <p:nvPr/>
            </p:nvSpPr>
            <p:spPr bwMode="auto">
              <a:xfrm>
                <a:off x="1835" y="2071"/>
                <a:ext cx="1274" cy="57"/>
              </a:xfrm>
              <a:custGeom>
                <a:avLst/>
                <a:gdLst>
                  <a:gd name="T0" fmla="*/ 0 w 1274"/>
                  <a:gd name="T1" fmla="*/ 56 h 57"/>
                  <a:gd name="T2" fmla="*/ 0 w 1274"/>
                  <a:gd name="T3" fmla="*/ 0 h 57"/>
                  <a:gd name="T4" fmla="*/ 1273 w 1274"/>
                  <a:gd name="T5" fmla="*/ 0 h 57"/>
                  <a:gd name="T6" fmla="*/ 0 60000 65536"/>
                  <a:gd name="T7" fmla="*/ 0 60000 65536"/>
                  <a:gd name="T8" fmla="*/ 0 60000 65536"/>
                  <a:gd name="T9" fmla="*/ 0 w 1274"/>
                  <a:gd name="T10" fmla="*/ 0 h 57"/>
                  <a:gd name="T11" fmla="*/ 1274 w 1274"/>
                  <a:gd name="T12" fmla="*/ 57 h 57"/>
                </a:gdLst>
                <a:ahLst/>
                <a:cxnLst>
                  <a:cxn ang="T6">
                    <a:pos x="T0" y="T1"/>
                  </a:cxn>
                  <a:cxn ang="T7">
                    <a:pos x="T2" y="T3"/>
                  </a:cxn>
                  <a:cxn ang="T8">
                    <a:pos x="T4" y="T5"/>
                  </a:cxn>
                </a:cxnLst>
                <a:rect l="T9" t="T10" r="T11" b="T12"/>
                <a:pathLst>
                  <a:path w="1274" h="57">
                    <a:moveTo>
                      <a:pt x="0" y="56"/>
                    </a:moveTo>
                    <a:lnTo>
                      <a:pt x="0" y="0"/>
                    </a:lnTo>
                    <a:lnTo>
                      <a:pt x="1273" y="0"/>
                    </a:lnTo>
                  </a:path>
                </a:pathLst>
              </a:custGeom>
              <a:noFill/>
              <a:ln w="25400" cap="rnd" cmpd="sng">
                <a:solidFill>
                  <a:srgbClr val="0000FF"/>
                </a:solidFill>
                <a:prstDash val="solid"/>
                <a:round/>
                <a:headEnd type="none" w="sm" len="sm"/>
                <a:tailEnd type="none" w="sm" len="sm"/>
              </a:ln>
            </p:spPr>
            <p:txBody>
              <a:bodyPr wrap="none" lIns="0" tIns="0" rIns="0" bIns="0">
                <a:spAutoFit/>
              </a:bodyPr>
              <a:lstStyle/>
              <a:p>
                <a:endParaRPr lang="es-ES" dirty="0"/>
              </a:p>
            </p:txBody>
          </p:sp>
        </p:grpSp>
        <p:grpSp>
          <p:nvGrpSpPr>
            <p:cNvPr id="62" name="Group 149"/>
            <p:cNvGrpSpPr>
              <a:grpSpLocks/>
            </p:cNvGrpSpPr>
            <p:nvPr/>
          </p:nvGrpSpPr>
          <p:grpSpPr bwMode="auto">
            <a:xfrm>
              <a:off x="5227" y="2377"/>
              <a:ext cx="532" cy="239"/>
              <a:chOff x="5227" y="2377"/>
              <a:chExt cx="532" cy="239"/>
            </a:xfrm>
          </p:grpSpPr>
          <p:grpSp>
            <p:nvGrpSpPr>
              <p:cNvPr id="257" name="Group 150"/>
              <p:cNvGrpSpPr>
                <a:grpSpLocks/>
              </p:cNvGrpSpPr>
              <p:nvPr/>
            </p:nvGrpSpPr>
            <p:grpSpPr bwMode="auto">
              <a:xfrm>
                <a:off x="5382" y="2405"/>
                <a:ext cx="181" cy="184"/>
                <a:chOff x="5382" y="2405"/>
                <a:chExt cx="181" cy="184"/>
              </a:xfrm>
            </p:grpSpPr>
            <p:sp>
              <p:nvSpPr>
                <p:cNvPr id="278" name="Rectangle 151"/>
                <p:cNvSpPr>
                  <a:spLocks noChangeArrowheads="1"/>
                </p:cNvSpPr>
                <p:nvPr/>
              </p:nvSpPr>
              <p:spPr bwMode="auto">
                <a:xfrm>
                  <a:off x="5382" y="2406"/>
                  <a:ext cx="181"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79" name="Freeform 152"/>
                <p:cNvSpPr>
                  <a:spLocks/>
                </p:cNvSpPr>
                <p:nvPr/>
              </p:nvSpPr>
              <p:spPr bwMode="auto">
                <a:xfrm>
                  <a:off x="5436" y="2540"/>
                  <a:ext cx="73" cy="49"/>
                </a:xfrm>
                <a:custGeom>
                  <a:avLst/>
                  <a:gdLst>
                    <a:gd name="T0" fmla="*/ 72 w 73"/>
                    <a:gd name="T1" fmla="*/ 0 h 49"/>
                    <a:gd name="T2" fmla="*/ 0 w 73"/>
                    <a:gd name="T3" fmla="*/ 0 h 49"/>
                    <a:gd name="T4" fmla="*/ 36 w 73"/>
                    <a:gd name="T5" fmla="*/ 48 h 49"/>
                    <a:gd name="T6" fmla="*/ 72 w 73"/>
                    <a:gd name="T7" fmla="*/ 0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72" y="0"/>
                      </a:moveTo>
                      <a:lnTo>
                        <a:pt x="0" y="0"/>
                      </a:lnTo>
                      <a:lnTo>
                        <a:pt x="36" y="48"/>
                      </a:lnTo>
                      <a:lnTo>
                        <a:pt x="72" y="0"/>
                      </a:lnTo>
                    </a:path>
                  </a:pathLst>
                </a:custGeom>
                <a:solidFill>
                  <a:srgbClr val="DDDDDD"/>
                </a:solidFill>
                <a:ln w="9525" cap="rnd">
                  <a:noFill/>
                  <a:round/>
                  <a:headEnd/>
                  <a:tailEnd/>
                </a:ln>
              </p:spPr>
              <p:txBody>
                <a:bodyPr wrap="none" lIns="0" tIns="0" rIns="0" bIns="0">
                  <a:spAutoFit/>
                </a:bodyPr>
                <a:lstStyle/>
                <a:p>
                  <a:endParaRPr lang="es-ES" dirty="0"/>
                </a:p>
              </p:txBody>
            </p:sp>
            <p:sp>
              <p:nvSpPr>
                <p:cNvPr id="280" name="Line 153"/>
                <p:cNvSpPr>
                  <a:spLocks noChangeShapeType="1"/>
                </p:cNvSpPr>
                <p:nvPr/>
              </p:nvSpPr>
              <p:spPr bwMode="auto">
                <a:xfrm>
                  <a:off x="5472" y="2405"/>
                  <a:ext cx="0" cy="135"/>
                </a:xfrm>
                <a:prstGeom prst="line">
                  <a:avLst/>
                </a:prstGeom>
                <a:noFill/>
                <a:ln w="25400">
                  <a:solidFill>
                    <a:srgbClr val="DDDDDD"/>
                  </a:solidFill>
                  <a:round/>
                  <a:headEnd type="none" w="sm" len="sm"/>
                  <a:tailEnd type="none" w="sm" len="sm"/>
                </a:ln>
              </p:spPr>
              <p:txBody>
                <a:bodyPr wrap="none" lIns="0" tIns="0" rIns="0" bIns="0">
                  <a:spAutoFit/>
                </a:bodyPr>
                <a:lstStyle/>
                <a:p>
                  <a:endParaRPr lang="es-ES" dirty="0"/>
                </a:p>
              </p:txBody>
            </p:sp>
          </p:grpSp>
          <p:grpSp>
            <p:nvGrpSpPr>
              <p:cNvPr id="258" name="Group 154"/>
              <p:cNvGrpSpPr>
                <a:grpSpLocks/>
              </p:cNvGrpSpPr>
              <p:nvPr/>
            </p:nvGrpSpPr>
            <p:grpSpPr bwMode="auto">
              <a:xfrm>
                <a:off x="5227" y="2457"/>
                <a:ext cx="145" cy="75"/>
                <a:chOff x="5227" y="2329"/>
                <a:chExt cx="145" cy="75"/>
              </a:xfrm>
            </p:grpSpPr>
            <p:sp>
              <p:nvSpPr>
                <p:cNvPr id="276" name="Rectangle 155"/>
                <p:cNvSpPr>
                  <a:spLocks noChangeArrowheads="1"/>
                </p:cNvSpPr>
                <p:nvPr/>
              </p:nvSpPr>
              <p:spPr bwMode="auto">
                <a:xfrm>
                  <a:off x="5227" y="2331"/>
                  <a:ext cx="145" cy="73"/>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77" name="Line 156"/>
                <p:cNvSpPr>
                  <a:spLocks noChangeShapeType="1"/>
                </p:cNvSpPr>
                <p:nvPr/>
              </p:nvSpPr>
              <p:spPr bwMode="auto">
                <a:xfrm flipH="1" flipV="1">
                  <a:off x="5272" y="2329"/>
                  <a:ext cx="56" cy="75"/>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grpSp>
          <p:sp>
            <p:nvSpPr>
              <p:cNvPr id="259" name="Rectangle 157"/>
              <p:cNvSpPr>
                <a:spLocks noChangeArrowheads="1"/>
              </p:cNvSpPr>
              <p:nvPr/>
            </p:nvSpPr>
            <p:spPr bwMode="auto">
              <a:xfrm>
                <a:off x="5575" y="2406"/>
                <a:ext cx="182"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grpSp>
            <p:nvGrpSpPr>
              <p:cNvPr id="260" name="Group 158"/>
              <p:cNvGrpSpPr>
                <a:grpSpLocks/>
              </p:cNvGrpSpPr>
              <p:nvPr/>
            </p:nvGrpSpPr>
            <p:grpSpPr bwMode="auto">
              <a:xfrm>
                <a:off x="5382" y="2377"/>
                <a:ext cx="377" cy="239"/>
                <a:chOff x="5394" y="2235"/>
                <a:chExt cx="377" cy="239"/>
              </a:xfrm>
            </p:grpSpPr>
            <p:sp>
              <p:nvSpPr>
                <p:cNvPr id="274" name="Line 159"/>
                <p:cNvSpPr>
                  <a:spLocks noChangeShapeType="1"/>
                </p:cNvSpPr>
                <p:nvPr/>
              </p:nvSpPr>
              <p:spPr bwMode="auto">
                <a:xfrm flipH="1">
                  <a:off x="5394" y="2235"/>
                  <a:ext cx="377" cy="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275" name="Line 160"/>
                <p:cNvSpPr>
                  <a:spLocks noChangeShapeType="1"/>
                </p:cNvSpPr>
                <p:nvPr/>
              </p:nvSpPr>
              <p:spPr bwMode="auto">
                <a:xfrm flipH="1">
                  <a:off x="5394" y="2474"/>
                  <a:ext cx="377" cy="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grpSp>
          <p:sp>
            <p:nvSpPr>
              <p:cNvPr id="261" name="Line 161"/>
              <p:cNvSpPr>
                <a:spLocks noChangeShapeType="1"/>
              </p:cNvSpPr>
              <p:nvPr/>
            </p:nvSpPr>
            <p:spPr bwMode="auto">
              <a:xfrm>
                <a:off x="5666" y="2406"/>
                <a:ext cx="0" cy="184"/>
              </a:xfrm>
              <a:prstGeom prst="line">
                <a:avLst/>
              </a:prstGeom>
              <a:noFill/>
              <a:ln w="19050">
                <a:solidFill>
                  <a:srgbClr val="0000FF"/>
                </a:solidFill>
                <a:round/>
                <a:headEnd type="none" w="sm" len="sm"/>
                <a:tailEnd type="none" w="sm" len="sm"/>
              </a:ln>
            </p:spPr>
            <p:txBody>
              <a:bodyPr wrap="none" lIns="0" tIns="0" rIns="0" bIns="0">
                <a:spAutoFit/>
              </a:bodyPr>
              <a:lstStyle/>
              <a:p>
                <a:endParaRPr lang="es-ES" dirty="0"/>
              </a:p>
            </p:txBody>
          </p:sp>
          <p:sp>
            <p:nvSpPr>
              <p:cNvPr id="262" name="Rectangle 162"/>
              <p:cNvSpPr>
                <a:spLocks noChangeArrowheads="1"/>
              </p:cNvSpPr>
              <p:nvPr/>
            </p:nvSpPr>
            <p:spPr bwMode="auto">
              <a:xfrm>
                <a:off x="5623" y="2451"/>
                <a:ext cx="86" cy="86"/>
              </a:xfrm>
              <a:prstGeom prst="rect">
                <a:avLst/>
              </a:prstGeom>
              <a:solidFill>
                <a:schemeClr val="accent1"/>
              </a:solidFill>
              <a:ln w="6350">
                <a:solidFill>
                  <a:schemeClr val="tx1"/>
                </a:solidFill>
                <a:miter lim="800000"/>
                <a:headEnd type="none" w="sm" len="sm"/>
                <a:tailEnd type="none" w="sm" len="sm"/>
              </a:ln>
            </p:spPr>
            <p:txBody>
              <a:bodyPr wrap="none" lIns="0" tIns="0" rIns="0" bIns="0">
                <a:spAutoFit/>
              </a:bodyPr>
              <a:lstStyle/>
              <a:p>
                <a:pPr eaLnBrk="0" hangingPunct="0"/>
                <a:endParaRPr lang="es-ES" dirty="0"/>
              </a:p>
            </p:txBody>
          </p:sp>
          <p:sp>
            <p:nvSpPr>
              <p:cNvPr id="263" name="Freeform 163"/>
              <p:cNvSpPr>
                <a:spLocks/>
              </p:cNvSpPr>
              <p:nvPr/>
            </p:nvSpPr>
            <p:spPr bwMode="auto">
              <a:xfrm>
                <a:off x="5666" y="2426"/>
                <a:ext cx="69" cy="68"/>
              </a:xfrm>
              <a:custGeom>
                <a:avLst/>
                <a:gdLst>
                  <a:gd name="T0" fmla="*/ 0 w 69"/>
                  <a:gd name="T1" fmla="*/ 0 h 68"/>
                  <a:gd name="T2" fmla="*/ 69 w 69"/>
                  <a:gd name="T3" fmla="*/ 0 h 68"/>
                  <a:gd name="T4" fmla="*/ 69 w 69"/>
                  <a:gd name="T5" fmla="*/ 68 h 68"/>
                  <a:gd name="T6" fmla="*/ 45 w 69"/>
                  <a:gd name="T7" fmla="*/ 68 h 68"/>
                  <a:gd name="T8" fmla="*/ 0 60000 65536"/>
                  <a:gd name="T9" fmla="*/ 0 60000 65536"/>
                  <a:gd name="T10" fmla="*/ 0 60000 65536"/>
                  <a:gd name="T11" fmla="*/ 0 60000 65536"/>
                  <a:gd name="T12" fmla="*/ 0 w 69"/>
                  <a:gd name="T13" fmla="*/ 0 h 68"/>
                  <a:gd name="T14" fmla="*/ 69 w 69"/>
                  <a:gd name="T15" fmla="*/ 68 h 68"/>
                </a:gdLst>
                <a:ahLst/>
                <a:cxnLst>
                  <a:cxn ang="T8">
                    <a:pos x="T0" y="T1"/>
                  </a:cxn>
                  <a:cxn ang="T9">
                    <a:pos x="T2" y="T3"/>
                  </a:cxn>
                  <a:cxn ang="T10">
                    <a:pos x="T4" y="T5"/>
                  </a:cxn>
                  <a:cxn ang="T11">
                    <a:pos x="T6" y="T7"/>
                  </a:cxn>
                </a:cxnLst>
                <a:rect l="T12" t="T13" r="T14" b="T15"/>
                <a:pathLst>
                  <a:path w="69" h="68">
                    <a:moveTo>
                      <a:pt x="0" y="0"/>
                    </a:moveTo>
                    <a:lnTo>
                      <a:pt x="69" y="0"/>
                    </a:lnTo>
                    <a:lnTo>
                      <a:pt x="69" y="68"/>
                    </a:lnTo>
                    <a:lnTo>
                      <a:pt x="45" y="68"/>
                    </a:lnTo>
                  </a:path>
                </a:pathLst>
              </a:custGeom>
              <a:noFill/>
              <a:ln w="6350" cap="flat" cmpd="sng">
                <a:solidFill>
                  <a:schemeClr val="tx1"/>
                </a:solidFill>
                <a:prstDash val="dash"/>
                <a:round/>
                <a:headEnd type="none" w="sm" len="sm"/>
                <a:tailEnd type="none" w="sm" len="sm"/>
              </a:ln>
            </p:spPr>
            <p:txBody>
              <a:bodyPr wrap="none" lIns="0" tIns="0" rIns="0" bIns="0">
                <a:spAutoFit/>
              </a:bodyPr>
              <a:lstStyle/>
              <a:p>
                <a:endParaRPr lang="es-ES" dirty="0"/>
              </a:p>
            </p:txBody>
          </p:sp>
          <p:sp>
            <p:nvSpPr>
              <p:cNvPr id="264" name="Freeform 164"/>
              <p:cNvSpPr>
                <a:spLocks/>
              </p:cNvSpPr>
              <p:nvPr/>
            </p:nvSpPr>
            <p:spPr bwMode="auto">
              <a:xfrm flipH="1" flipV="1">
                <a:off x="5594" y="2492"/>
                <a:ext cx="69" cy="68"/>
              </a:xfrm>
              <a:custGeom>
                <a:avLst/>
                <a:gdLst>
                  <a:gd name="T0" fmla="*/ 0 w 69"/>
                  <a:gd name="T1" fmla="*/ 0 h 68"/>
                  <a:gd name="T2" fmla="*/ 69 w 69"/>
                  <a:gd name="T3" fmla="*/ 0 h 68"/>
                  <a:gd name="T4" fmla="*/ 69 w 69"/>
                  <a:gd name="T5" fmla="*/ 68 h 68"/>
                  <a:gd name="T6" fmla="*/ 45 w 69"/>
                  <a:gd name="T7" fmla="*/ 68 h 68"/>
                  <a:gd name="T8" fmla="*/ 0 60000 65536"/>
                  <a:gd name="T9" fmla="*/ 0 60000 65536"/>
                  <a:gd name="T10" fmla="*/ 0 60000 65536"/>
                  <a:gd name="T11" fmla="*/ 0 60000 65536"/>
                  <a:gd name="T12" fmla="*/ 0 w 69"/>
                  <a:gd name="T13" fmla="*/ 0 h 68"/>
                  <a:gd name="T14" fmla="*/ 69 w 69"/>
                  <a:gd name="T15" fmla="*/ 68 h 68"/>
                </a:gdLst>
                <a:ahLst/>
                <a:cxnLst>
                  <a:cxn ang="T8">
                    <a:pos x="T0" y="T1"/>
                  </a:cxn>
                  <a:cxn ang="T9">
                    <a:pos x="T2" y="T3"/>
                  </a:cxn>
                  <a:cxn ang="T10">
                    <a:pos x="T4" y="T5"/>
                  </a:cxn>
                  <a:cxn ang="T11">
                    <a:pos x="T6" y="T7"/>
                  </a:cxn>
                </a:cxnLst>
                <a:rect l="T12" t="T13" r="T14" b="T15"/>
                <a:pathLst>
                  <a:path w="69" h="68">
                    <a:moveTo>
                      <a:pt x="0" y="0"/>
                    </a:moveTo>
                    <a:lnTo>
                      <a:pt x="69" y="0"/>
                    </a:lnTo>
                    <a:lnTo>
                      <a:pt x="69" y="68"/>
                    </a:lnTo>
                    <a:lnTo>
                      <a:pt x="45" y="68"/>
                    </a:lnTo>
                  </a:path>
                </a:pathLst>
              </a:custGeom>
              <a:noFill/>
              <a:ln w="6350" cap="flat" cmpd="sng">
                <a:solidFill>
                  <a:schemeClr val="tx1"/>
                </a:solidFill>
                <a:prstDash val="dash"/>
                <a:round/>
                <a:headEnd type="none" w="sm" len="sm"/>
                <a:tailEnd type="none" w="sm" len="sm"/>
              </a:ln>
            </p:spPr>
            <p:txBody>
              <a:bodyPr wrap="none" lIns="0" tIns="0" rIns="0" bIns="0">
                <a:spAutoFit/>
              </a:bodyPr>
              <a:lstStyle/>
              <a:p>
                <a:endParaRPr lang="es-ES" dirty="0"/>
              </a:p>
            </p:txBody>
          </p:sp>
          <p:sp>
            <p:nvSpPr>
              <p:cNvPr id="265" name="Freeform 165"/>
              <p:cNvSpPr>
                <a:spLocks/>
              </p:cNvSpPr>
              <p:nvPr/>
            </p:nvSpPr>
            <p:spPr bwMode="auto">
              <a:xfrm>
                <a:off x="5665" y="2463"/>
                <a:ext cx="33" cy="62"/>
              </a:xfrm>
              <a:custGeom>
                <a:avLst/>
                <a:gdLst>
                  <a:gd name="T0" fmla="*/ 0 w 33"/>
                  <a:gd name="T1" fmla="*/ 0 h 62"/>
                  <a:gd name="T2" fmla="*/ 33 w 33"/>
                  <a:gd name="T3" fmla="*/ 0 h 62"/>
                  <a:gd name="T4" fmla="*/ 33 w 33"/>
                  <a:gd name="T5" fmla="*/ 62 h 62"/>
                  <a:gd name="T6" fmla="*/ 0 60000 65536"/>
                  <a:gd name="T7" fmla="*/ 0 60000 65536"/>
                  <a:gd name="T8" fmla="*/ 0 60000 65536"/>
                  <a:gd name="T9" fmla="*/ 0 w 33"/>
                  <a:gd name="T10" fmla="*/ 0 h 62"/>
                  <a:gd name="T11" fmla="*/ 33 w 33"/>
                  <a:gd name="T12" fmla="*/ 62 h 62"/>
                </a:gdLst>
                <a:ahLst/>
                <a:cxnLst>
                  <a:cxn ang="T6">
                    <a:pos x="T0" y="T1"/>
                  </a:cxn>
                  <a:cxn ang="T7">
                    <a:pos x="T2" y="T3"/>
                  </a:cxn>
                  <a:cxn ang="T8">
                    <a:pos x="T4" y="T5"/>
                  </a:cxn>
                </a:cxnLst>
                <a:rect l="T9" t="T10" r="T11" b="T12"/>
                <a:pathLst>
                  <a:path w="33" h="62">
                    <a:moveTo>
                      <a:pt x="0" y="0"/>
                    </a:moveTo>
                    <a:lnTo>
                      <a:pt x="33" y="0"/>
                    </a:lnTo>
                    <a:lnTo>
                      <a:pt x="33" y="62"/>
                    </a:lnTo>
                  </a:path>
                </a:pathLst>
              </a:custGeom>
              <a:noFill/>
              <a:ln w="6350" cap="flat" cmpd="sng">
                <a:solidFill>
                  <a:schemeClr val="tx1"/>
                </a:solidFill>
                <a:prstDash val="solid"/>
                <a:round/>
                <a:headEnd type="none" w="sm" len="sm"/>
                <a:tailEnd type="none" w="sm" len="sm"/>
              </a:ln>
            </p:spPr>
            <p:txBody>
              <a:bodyPr wrap="none" lIns="0" tIns="0" rIns="0" bIns="0">
                <a:spAutoFit/>
              </a:bodyPr>
              <a:lstStyle/>
              <a:p>
                <a:endParaRPr lang="es-ES" dirty="0"/>
              </a:p>
            </p:txBody>
          </p:sp>
          <p:sp>
            <p:nvSpPr>
              <p:cNvPr id="266" name="Freeform 166"/>
              <p:cNvSpPr>
                <a:spLocks/>
              </p:cNvSpPr>
              <p:nvPr/>
            </p:nvSpPr>
            <p:spPr bwMode="auto">
              <a:xfrm>
                <a:off x="5685" y="2504"/>
                <a:ext cx="24" cy="29"/>
              </a:xfrm>
              <a:custGeom>
                <a:avLst/>
                <a:gdLst>
                  <a:gd name="T0" fmla="*/ 0 w 24"/>
                  <a:gd name="T1" fmla="*/ 1 h 29"/>
                  <a:gd name="T2" fmla="*/ 13 w 24"/>
                  <a:gd name="T3" fmla="*/ 29 h 29"/>
                  <a:gd name="T4" fmla="*/ 24 w 24"/>
                  <a:gd name="T5" fmla="*/ 0 h 29"/>
                  <a:gd name="T6" fmla="*/ 0 w 24"/>
                  <a:gd name="T7" fmla="*/ 1 h 29"/>
                  <a:gd name="T8" fmla="*/ 0 60000 65536"/>
                  <a:gd name="T9" fmla="*/ 0 60000 65536"/>
                  <a:gd name="T10" fmla="*/ 0 60000 65536"/>
                  <a:gd name="T11" fmla="*/ 0 60000 65536"/>
                  <a:gd name="T12" fmla="*/ 0 w 24"/>
                  <a:gd name="T13" fmla="*/ 0 h 29"/>
                  <a:gd name="T14" fmla="*/ 24 w 24"/>
                  <a:gd name="T15" fmla="*/ 29 h 29"/>
                </a:gdLst>
                <a:ahLst/>
                <a:cxnLst>
                  <a:cxn ang="T8">
                    <a:pos x="T0" y="T1"/>
                  </a:cxn>
                  <a:cxn ang="T9">
                    <a:pos x="T2" y="T3"/>
                  </a:cxn>
                  <a:cxn ang="T10">
                    <a:pos x="T4" y="T5"/>
                  </a:cxn>
                  <a:cxn ang="T11">
                    <a:pos x="T6" y="T7"/>
                  </a:cxn>
                </a:cxnLst>
                <a:rect l="T12" t="T13" r="T14" b="T15"/>
                <a:pathLst>
                  <a:path w="24" h="29">
                    <a:moveTo>
                      <a:pt x="0" y="1"/>
                    </a:moveTo>
                    <a:lnTo>
                      <a:pt x="13" y="29"/>
                    </a:lnTo>
                    <a:lnTo>
                      <a:pt x="24" y="0"/>
                    </a:lnTo>
                    <a:lnTo>
                      <a:pt x="0" y="1"/>
                    </a:lnTo>
                    <a:close/>
                  </a:path>
                </a:pathLst>
              </a:custGeom>
              <a:solidFill>
                <a:schemeClr val="tx1"/>
              </a:solidFill>
              <a:ln w="12700" cap="flat" cmpd="sng">
                <a:noFill/>
                <a:prstDash val="solid"/>
                <a:round/>
                <a:headEnd type="none" w="sm" len="sm"/>
                <a:tailEnd type="none" w="sm" len="sm"/>
              </a:ln>
            </p:spPr>
            <p:txBody>
              <a:bodyPr wrap="none" lIns="0" tIns="0" rIns="0" bIns="0">
                <a:spAutoFit/>
              </a:bodyPr>
              <a:lstStyle/>
              <a:p>
                <a:endParaRPr lang="es-ES" dirty="0"/>
              </a:p>
            </p:txBody>
          </p:sp>
          <p:grpSp>
            <p:nvGrpSpPr>
              <p:cNvPr id="267" name="Group 167"/>
              <p:cNvGrpSpPr>
                <a:grpSpLocks/>
              </p:cNvGrpSpPr>
              <p:nvPr/>
            </p:nvGrpSpPr>
            <p:grpSpPr bwMode="auto">
              <a:xfrm>
                <a:off x="5584" y="2439"/>
                <a:ext cx="39" cy="47"/>
                <a:chOff x="5809" y="2498"/>
                <a:chExt cx="43" cy="47"/>
              </a:xfrm>
            </p:grpSpPr>
            <p:sp>
              <p:nvSpPr>
                <p:cNvPr id="269" name="Line 168"/>
                <p:cNvSpPr>
                  <a:spLocks noChangeShapeType="1"/>
                </p:cNvSpPr>
                <p:nvPr/>
              </p:nvSpPr>
              <p:spPr bwMode="auto">
                <a:xfrm flipV="1">
                  <a:off x="5837" y="2499"/>
                  <a:ext cx="14" cy="46"/>
                </a:xfrm>
                <a:prstGeom prst="line">
                  <a:avLst/>
                </a:prstGeom>
                <a:noFill/>
                <a:ln w="6350">
                  <a:solidFill>
                    <a:schemeClr val="tx1"/>
                  </a:solidFill>
                  <a:round/>
                  <a:headEnd type="none" w="sm" len="sm"/>
                  <a:tailEnd type="none" w="sm" len="sm"/>
                </a:ln>
              </p:spPr>
              <p:txBody>
                <a:bodyPr wrap="none" lIns="0" tIns="0" rIns="0" bIns="0">
                  <a:spAutoFit/>
                </a:bodyPr>
                <a:lstStyle/>
                <a:p>
                  <a:endParaRPr lang="es-ES" dirty="0"/>
                </a:p>
              </p:txBody>
            </p:sp>
            <p:sp>
              <p:nvSpPr>
                <p:cNvPr id="270" name="Line 169"/>
                <p:cNvSpPr>
                  <a:spLocks noChangeShapeType="1"/>
                </p:cNvSpPr>
                <p:nvPr/>
              </p:nvSpPr>
              <p:spPr bwMode="auto">
                <a:xfrm flipH="1" flipV="1">
                  <a:off x="5823" y="2499"/>
                  <a:ext cx="14" cy="46"/>
                </a:xfrm>
                <a:prstGeom prst="line">
                  <a:avLst/>
                </a:prstGeom>
                <a:noFill/>
                <a:ln w="6350">
                  <a:solidFill>
                    <a:schemeClr val="tx1"/>
                  </a:solidFill>
                  <a:round/>
                  <a:headEnd type="none" w="sm" len="sm"/>
                  <a:tailEnd type="none" w="sm" len="sm"/>
                </a:ln>
              </p:spPr>
              <p:txBody>
                <a:bodyPr wrap="none" lIns="0" tIns="0" rIns="0" bIns="0">
                  <a:spAutoFit/>
                </a:bodyPr>
                <a:lstStyle/>
                <a:p>
                  <a:endParaRPr lang="es-ES" dirty="0"/>
                </a:p>
              </p:txBody>
            </p:sp>
            <p:sp>
              <p:nvSpPr>
                <p:cNvPr id="271" name="Line 170"/>
                <p:cNvSpPr>
                  <a:spLocks noChangeShapeType="1"/>
                </p:cNvSpPr>
                <p:nvPr/>
              </p:nvSpPr>
              <p:spPr bwMode="auto">
                <a:xfrm flipV="1">
                  <a:off x="5809" y="2499"/>
                  <a:ext cx="14" cy="46"/>
                </a:xfrm>
                <a:prstGeom prst="line">
                  <a:avLst/>
                </a:prstGeom>
                <a:noFill/>
                <a:ln w="6350">
                  <a:solidFill>
                    <a:schemeClr val="tx1"/>
                  </a:solidFill>
                  <a:round/>
                  <a:headEnd type="none" w="sm" len="sm"/>
                  <a:tailEnd type="none" w="sm" len="sm"/>
                </a:ln>
              </p:spPr>
              <p:txBody>
                <a:bodyPr wrap="none" lIns="0" tIns="0" rIns="0" bIns="0">
                  <a:spAutoFit/>
                </a:bodyPr>
                <a:lstStyle/>
                <a:p>
                  <a:endParaRPr lang="es-ES" dirty="0"/>
                </a:p>
              </p:txBody>
            </p:sp>
            <p:sp>
              <p:nvSpPr>
                <p:cNvPr id="272" name="Line 171"/>
                <p:cNvSpPr>
                  <a:spLocks noChangeShapeType="1"/>
                </p:cNvSpPr>
                <p:nvPr/>
              </p:nvSpPr>
              <p:spPr bwMode="auto">
                <a:xfrm flipV="1">
                  <a:off x="5852" y="2498"/>
                  <a:ext cx="0" cy="45"/>
                </a:xfrm>
                <a:prstGeom prst="line">
                  <a:avLst/>
                </a:prstGeom>
                <a:noFill/>
                <a:ln w="6350">
                  <a:solidFill>
                    <a:schemeClr val="tx1"/>
                  </a:solidFill>
                  <a:round/>
                  <a:headEnd type="none" w="sm" len="sm"/>
                  <a:tailEnd type="none" w="sm" len="sm"/>
                </a:ln>
              </p:spPr>
              <p:txBody>
                <a:bodyPr wrap="none" lIns="0" tIns="0" rIns="0" bIns="0">
                  <a:spAutoFit/>
                </a:bodyPr>
                <a:lstStyle/>
                <a:p>
                  <a:endParaRPr lang="es-ES" dirty="0"/>
                </a:p>
              </p:txBody>
            </p:sp>
            <p:sp>
              <p:nvSpPr>
                <p:cNvPr id="273" name="Line 172"/>
                <p:cNvSpPr>
                  <a:spLocks noChangeShapeType="1"/>
                </p:cNvSpPr>
                <p:nvPr/>
              </p:nvSpPr>
              <p:spPr bwMode="auto">
                <a:xfrm flipV="1">
                  <a:off x="5809" y="2499"/>
                  <a:ext cx="0" cy="45"/>
                </a:xfrm>
                <a:prstGeom prst="line">
                  <a:avLst/>
                </a:prstGeom>
                <a:noFill/>
                <a:ln w="6350">
                  <a:solidFill>
                    <a:schemeClr val="tx1"/>
                  </a:solidFill>
                  <a:round/>
                  <a:headEnd type="none" w="sm" len="sm"/>
                  <a:tailEnd type="none" w="sm" len="sm"/>
                </a:ln>
              </p:spPr>
              <p:txBody>
                <a:bodyPr wrap="none" lIns="0" tIns="0" rIns="0" bIns="0">
                  <a:spAutoFit/>
                </a:bodyPr>
                <a:lstStyle/>
                <a:p>
                  <a:endParaRPr lang="es-ES" dirty="0"/>
                </a:p>
              </p:txBody>
            </p:sp>
          </p:grpSp>
          <p:sp>
            <p:nvSpPr>
              <p:cNvPr id="268" name="Line 173"/>
              <p:cNvSpPr>
                <a:spLocks noChangeShapeType="1"/>
              </p:cNvSpPr>
              <p:nvPr/>
            </p:nvSpPr>
            <p:spPr bwMode="auto">
              <a:xfrm flipV="1">
                <a:off x="5256" y="2418"/>
                <a:ext cx="77" cy="148"/>
              </a:xfrm>
              <a:prstGeom prst="line">
                <a:avLst/>
              </a:prstGeom>
              <a:noFill/>
              <a:ln w="12700">
                <a:solidFill>
                  <a:srgbClr val="DDDDDD"/>
                </a:solidFill>
                <a:round/>
                <a:headEnd type="none" w="sm" len="sm"/>
                <a:tailEnd type="triangle" w="sm" len="sm"/>
              </a:ln>
            </p:spPr>
            <p:txBody>
              <a:bodyPr wrap="none" lIns="0" tIns="0" rIns="0" bIns="0">
                <a:spAutoFit/>
              </a:bodyPr>
              <a:lstStyle/>
              <a:p>
                <a:endParaRPr lang="es-ES" dirty="0"/>
              </a:p>
            </p:txBody>
          </p:sp>
        </p:grpSp>
        <p:grpSp>
          <p:nvGrpSpPr>
            <p:cNvPr id="63" name="Group 174"/>
            <p:cNvGrpSpPr>
              <a:grpSpLocks/>
            </p:cNvGrpSpPr>
            <p:nvPr/>
          </p:nvGrpSpPr>
          <p:grpSpPr bwMode="auto">
            <a:xfrm>
              <a:off x="4974" y="1941"/>
              <a:ext cx="530" cy="239"/>
              <a:chOff x="4974" y="1941"/>
              <a:chExt cx="530" cy="239"/>
            </a:xfrm>
          </p:grpSpPr>
          <p:grpSp>
            <p:nvGrpSpPr>
              <p:cNvPr id="241" name="Group 175"/>
              <p:cNvGrpSpPr>
                <a:grpSpLocks/>
              </p:cNvGrpSpPr>
              <p:nvPr/>
            </p:nvGrpSpPr>
            <p:grpSpPr bwMode="auto">
              <a:xfrm>
                <a:off x="4976" y="1970"/>
                <a:ext cx="181" cy="181"/>
                <a:chOff x="4976" y="1842"/>
                <a:chExt cx="181" cy="181"/>
              </a:xfrm>
            </p:grpSpPr>
            <p:sp>
              <p:nvSpPr>
                <p:cNvPr id="254" name="Rectangle 176"/>
                <p:cNvSpPr>
                  <a:spLocks noChangeArrowheads="1"/>
                </p:cNvSpPr>
                <p:nvPr/>
              </p:nvSpPr>
              <p:spPr bwMode="auto">
                <a:xfrm>
                  <a:off x="4976" y="1842"/>
                  <a:ext cx="181"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255" name="Freeform 177"/>
                <p:cNvSpPr>
                  <a:spLocks/>
                </p:cNvSpPr>
                <p:nvPr/>
              </p:nvSpPr>
              <p:spPr bwMode="auto">
                <a:xfrm>
                  <a:off x="5031" y="1843"/>
                  <a:ext cx="73" cy="49"/>
                </a:xfrm>
                <a:custGeom>
                  <a:avLst/>
                  <a:gdLst>
                    <a:gd name="T0" fmla="*/ 0 w 73"/>
                    <a:gd name="T1" fmla="*/ 48 h 49"/>
                    <a:gd name="T2" fmla="*/ 72 w 73"/>
                    <a:gd name="T3" fmla="*/ 48 h 49"/>
                    <a:gd name="T4" fmla="*/ 36 w 73"/>
                    <a:gd name="T5" fmla="*/ 0 h 49"/>
                    <a:gd name="T6" fmla="*/ 0 w 73"/>
                    <a:gd name="T7" fmla="*/ 48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48"/>
                      </a:moveTo>
                      <a:lnTo>
                        <a:pt x="72" y="48"/>
                      </a:lnTo>
                      <a:lnTo>
                        <a:pt x="36" y="0"/>
                      </a:lnTo>
                      <a:lnTo>
                        <a:pt x="0" y="48"/>
                      </a:lnTo>
                    </a:path>
                  </a:pathLst>
                </a:custGeom>
                <a:solidFill>
                  <a:srgbClr val="0000FF"/>
                </a:solidFill>
                <a:ln w="9525" cap="rnd">
                  <a:noFill/>
                  <a:round/>
                  <a:headEnd/>
                  <a:tailEnd/>
                </a:ln>
              </p:spPr>
              <p:txBody>
                <a:bodyPr wrap="none" lIns="0" tIns="0" rIns="0" bIns="0">
                  <a:spAutoFit/>
                </a:bodyPr>
                <a:lstStyle/>
                <a:p>
                  <a:endParaRPr lang="es-ES" dirty="0"/>
                </a:p>
              </p:txBody>
            </p:sp>
            <p:sp>
              <p:nvSpPr>
                <p:cNvPr id="256" name="Line 178"/>
                <p:cNvSpPr>
                  <a:spLocks noChangeShapeType="1"/>
                </p:cNvSpPr>
                <p:nvPr/>
              </p:nvSpPr>
              <p:spPr bwMode="auto">
                <a:xfrm>
                  <a:off x="5067" y="1891"/>
                  <a:ext cx="0" cy="128"/>
                </a:xfrm>
                <a:prstGeom prst="line">
                  <a:avLst/>
                </a:prstGeom>
                <a:noFill/>
                <a:ln w="25400">
                  <a:solidFill>
                    <a:srgbClr val="0000FF"/>
                  </a:solidFill>
                  <a:round/>
                  <a:headEnd type="none" w="sm" len="sm"/>
                  <a:tailEnd type="none" w="sm" len="sm"/>
                </a:ln>
              </p:spPr>
              <p:txBody>
                <a:bodyPr wrap="none" lIns="0" tIns="0" rIns="0" bIns="0">
                  <a:spAutoFit/>
                </a:bodyPr>
                <a:lstStyle/>
                <a:p>
                  <a:endParaRPr lang="es-ES" dirty="0"/>
                </a:p>
              </p:txBody>
            </p:sp>
          </p:grpSp>
          <p:grpSp>
            <p:nvGrpSpPr>
              <p:cNvPr id="242" name="Group 179"/>
              <p:cNvGrpSpPr>
                <a:grpSpLocks/>
              </p:cNvGrpSpPr>
              <p:nvPr/>
            </p:nvGrpSpPr>
            <p:grpSpPr bwMode="auto">
              <a:xfrm>
                <a:off x="5359" y="2021"/>
                <a:ext cx="145" cy="75"/>
                <a:chOff x="5359" y="1893"/>
                <a:chExt cx="145" cy="75"/>
              </a:xfrm>
            </p:grpSpPr>
            <p:sp>
              <p:nvSpPr>
                <p:cNvPr id="252" name="Rectangle 180"/>
                <p:cNvSpPr>
                  <a:spLocks noChangeArrowheads="1"/>
                </p:cNvSpPr>
                <p:nvPr/>
              </p:nvSpPr>
              <p:spPr bwMode="auto">
                <a:xfrm>
                  <a:off x="5359" y="1895"/>
                  <a:ext cx="145" cy="73"/>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53" name="Line 181"/>
                <p:cNvSpPr>
                  <a:spLocks noChangeShapeType="1"/>
                </p:cNvSpPr>
                <p:nvPr/>
              </p:nvSpPr>
              <p:spPr bwMode="auto">
                <a:xfrm flipV="1">
                  <a:off x="5403" y="1893"/>
                  <a:ext cx="56" cy="75"/>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grpSp>
          <p:grpSp>
            <p:nvGrpSpPr>
              <p:cNvPr id="243" name="Group 182"/>
              <p:cNvGrpSpPr>
                <a:grpSpLocks/>
              </p:cNvGrpSpPr>
              <p:nvPr/>
            </p:nvGrpSpPr>
            <p:grpSpPr bwMode="auto">
              <a:xfrm>
                <a:off x="5167" y="1970"/>
                <a:ext cx="182" cy="181"/>
                <a:chOff x="5167" y="1842"/>
                <a:chExt cx="182" cy="181"/>
              </a:xfrm>
            </p:grpSpPr>
            <p:sp>
              <p:nvSpPr>
                <p:cNvPr id="248" name="Rectangle 183"/>
                <p:cNvSpPr>
                  <a:spLocks noChangeArrowheads="1"/>
                </p:cNvSpPr>
                <p:nvPr/>
              </p:nvSpPr>
              <p:spPr bwMode="auto">
                <a:xfrm>
                  <a:off x="5167" y="1842"/>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grpSp>
              <p:nvGrpSpPr>
                <p:cNvPr id="249" name="Group 184"/>
                <p:cNvGrpSpPr>
                  <a:grpSpLocks/>
                </p:cNvGrpSpPr>
                <p:nvPr/>
              </p:nvGrpSpPr>
              <p:grpSpPr bwMode="auto">
                <a:xfrm>
                  <a:off x="5210" y="1845"/>
                  <a:ext cx="97" cy="175"/>
                  <a:chOff x="5210" y="1831"/>
                  <a:chExt cx="97" cy="175"/>
                </a:xfrm>
              </p:grpSpPr>
              <p:sp>
                <p:nvSpPr>
                  <p:cNvPr id="250" name="Freeform 185"/>
                  <p:cNvSpPr>
                    <a:spLocks/>
                  </p:cNvSpPr>
                  <p:nvPr/>
                </p:nvSpPr>
                <p:spPr bwMode="auto">
                  <a:xfrm>
                    <a:off x="5210" y="1831"/>
                    <a:ext cx="97" cy="59"/>
                  </a:xfrm>
                  <a:custGeom>
                    <a:avLst/>
                    <a:gdLst>
                      <a:gd name="T0" fmla="*/ 48 w 97"/>
                      <a:gd name="T1" fmla="*/ 0 h 59"/>
                      <a:gd name="T2" fmla="*/ 48 w 97"/>
                      <a:gd name="T3" fmla="*/ 58 h 59"/>
                      <a:gd name="T4" fmla="*/ 0 w 97"/>
                      <a:gd name="T5" fmla="*/ 58 h 59"/>
                      <a:gd name="T6" fmla="*/ 96 w 97"/>
                      <a:gd name="T7" fmla="*/ 58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0"/>
                        </a:moveTo>
                        <a:lnTo>
                          <a:pt x="48" y="58"/>
                        </a:lnTo>
                        <a:lnTo>
                          <a:pt x="0" y="58"/>
                        </a:lnTo>
                        <a:lnTo>
                          <a:pt x="96" y="58"/>
                        </a:lnTo>
                      </a:path>
                    </a:pathLst>
                  </a:custGeom>
                  <a:noFill/>
                  <a:ln w="25400" cap="rnd" cmpd="sng">
                    <a:solidFill>
                      <a:srgbClr val="DDDDDD"/>
                    </a:solidFill>
                    <a:prstDash val="solid"/>
                    <a:round/>
                    <a:headEnd type="none" w="sm" len="sm"/>
                    <a:tailEnd type="none" w="sm" len="sm"/>
                  </a:ln>
                </p:spPr>
                <p:txBody>
                  <a:bodyPr wrap="none" lIns="0" tIns="0" rIns="0" bIns="0">
                    <a:spAutoFit/>
                  </a:bodyPr>
                  <a:lstStyle/>
                  <a:p>
                    <a:endParaRPr lang="es-ES" dirty="0"/>
                  </a:p>
                </p:txBody>
              </p:sp>
              <p:sp>
                <p:nvSpPr>
                  <p:cNvPr id="251" name="Freeform 186"/>
                  <p:cNvSpPr>
                    <a:spLocks/>
                  </p:cNvSpPr>
                  <p:nvPr/>
                </p:nvSpPr>
                <p:spPr bwMode="auto">
                  <a:xfrm>
                    <a:off x="5210" y="1947"/>
                    <a:ext cx="97" cy="59"/>
                  </a:xfrm>
                  <a:custGeom>
                    <a:avLst/>
                    <a:gdLst>
                      <a:gd name="T0" fmla="*/ 48 w 97"/>
                      <a:gd name="T1" fmla="*/ 58 h 59"/>
                      <a:gd name="T2" fmla="*/ 48 w 97"/>
                      <a:gd name="T3" fmla="*/ 0 h 59"/>
                      <a:gd name="T4" fmla="*/ 0 w 97"/>
                      <a:gd name="T5" fmla="*/ 0 h 59"/>
                      <a:gd name="T6" fmla="*/ 96 w 97"/>
                      <a:gd name="T7" fmla="*/ 0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58"/>
                        </a:moveTo>
                        <a:lnTo>
                          <a:pt x="48" y="0"/>
                        </a:lnTo>
                        <a:lnTo>
                          <a:pt x="0" y="0"/>
                        </a:lnTo>
                        <a:lnTo>
                          <a:pt x="96" y="0"/>
                        </a:lnTo>
                      </a:path>
                    </a:pathLst>
                  </a:custGeom>
                  <a:noFill/>
                  <a:ln w="25400"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grpSp>
            <p:nvGrpSpPr>
              <p:cNvPr id="244" name="Group 187"/>
              <p:cNvGrpSpPr>
                <a:grpSpLocks/>
              </p:cNvGrpSpPr>
              <p:nvPr/>
            </p:nvGrpSpPr>
            <p:grpSpPr bwMode="auto">
              <a:xfrm>
                <a:off x="4974" y="1941"/>
                <a:ext cx="377" cy="239"/>
                <a:chOff x="4974" y="1799"/>
                <a:chExt cx="377" cy="239"/>
              </a:xfrm>
            </p:grpSpPr>
            <p:sp>
              <p:nvSpPr>
                <p:cNvPr id="246" name="Line 188"/>
                <p:cNvSpPr>
                  <a:spLocks noChangeShapeType="1"/>
                </p:cNvSpPr>
                <p:nvPr/>
              </p:nvSpPr>
              <p:spPr bwMode="auto">
                <a:xfrm>
                  <a:off x="4974" y="1799"/>
                  <a:ext cx="377" cy="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247" name="Line 189"/>
                <p:cNvSpPr>
                  <a:spLocks noChangeShapeType="1"/>
                </p:cNvSpPr>
                <p:nvPr/>
              </p:nvSpPr>
              <p:spPr bwMode="auto">
                <a:xfrm>
                  <a:off x="4974" y="2038"/>
                  <a:ext cx="377" cy="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grpSp>
          <p:sp>
            <p:nvSpPr>
              <p:cNvPr id="245" name="Line 190"/>
              <p:cNvSpPr>
                <a:spLocks noChangeShapeType="1"/>
              </p:cNvSpPr>
              <p:nvPr/>
            </p:nvSpPr>
            <p:spPr bwMode="auto">
              <a:xfrm flipH="1" flipV="1">
                <a:off x="5388" y="1972"/>
                <a:ext cx="77" cy="148"/>
              </a:xfrm>
              <a:prstGeom prst="line">
                <a:avLst/>
              </a:prstGeom>
              <a:noFill/>
              <a:ln w="12700">
                <a:solidFill>
                  <a:srgbClr val="DDDDDD"/>
                </a:solidFill>
                <a:round/>
                <a:headEnd type="none" w="sm" len="sm"/>
                <a:tailEnd type="triangle" w="sm" len="sm"/>
              </a:ln>
            </p:spPr>
            <p:txBody>
              <a:bodyPr wrap="none" lIns="0" tIns="0" rIns="0" bIns="0">
                <a:spAutoFit/>
              </a:bodyPr>
              <a:lstStyle/>
              <a:p>
                <a:endParaRPr lang="es-ES" dirty="0"/>
              </a:p>
            </p:txBody>
          </p:sp>
        </p:grpSp>
        <p:sp>
          <p:nvSpPr>
            <p:cNvPr id="64" name="Freeform 191"/>
            <p:cNvSpPr>
              <a:spLocks/>
            </p:cNvSpPr>
            <p:nvPr/>
          </p:nvSpPr>
          <p:spPr bwMode="auto">
            <a:xfrm>
              <a:off x="1104" y="3032"/>
              <a:ext cx="168" cy="373"/>
            </a:xfrm>
            <a:custGeom>
              <a:avLst/>
              <a:gdLst>
                <a:gd name="T0" fmla="*/ 88 w 168"/>
                <a:gd name="T1" fmla="*/ 0 h 385"/>
                <a:gd name="T2" fmla="*/ 0 w 168"/>
                <a:gd name="T3" fmla="*/ 0 h 385"/>
                <a:gd name="T4" fmla="*/ 0 w 168"/>
                <a:gd name="T5" fmla="*/ 172 h 385"/>
                <a:gd name="T6" fmla="*/ 168 w 168"/>
                <a:gd name="T7" fmla="*/ 172 h 385"/>
                <a:gd name="T8" fmla="*/ 168 w 168"/>
                <a:gd name="T9" fmla="*/ 385 h 385"/>
                <a:gd name="T10" fmla="*/ 0 60000 65536"/>
                <a:gd name="T11" fmla="*/ 0 60000 65536"/>
                <a:gd name="T12" fmla="*/ 0 60000 65536"/>
                <a:gd name="T13" fmla="*/ 0 60000 65536"/>
                <a:gd name="T14" fmla="*/ 0 60000 65536"/>
                <a:gd name="T15" fmla="*/ 0 w 168"/>
                <a:gd name="T16" fmla="*/ 0 h 385"/>
                <a:gd name="T17" fmla="*/ 168 w 168"/>
                <a:gd name="T18" fmla="*/ 385 h 385"/>
              </a:gdLst>
              <a:ahLst/>
              <a:cxnLst>
                <a:cxn ang="T10">
                  <a:pos x="T0" y="T1"/>
                </a:cxn>
                <a:cxn ang="T11">
                  <a:pos x="T2" y="T3"/>
                </a:cxn>
                <a:cxn ang="T12">
                  <a:pos x="T4" y="T5"/>
                </a:cxn>
                <a:cxn ang="T13">
                  <a:pos x="T6" y="T7"/>
                </a:cxn>
                <a:cxn ang="T14">
                  <a:pos x="T8" y="T9"/>
                </a:cxn>
              </a:cxnLst>
              <a:rect l="T15" t="T16" r="T17" b="T18"/>
              <a:pathLst>
                <a:path w="168" h="385">
                  <a:moveTo>
                    <a:pt x="88" y="0"/>
                  </a:moveTo>
                  <a:lnTo>
                    <a:pt x="0" y="0"/>
                  </a:lnTo>
                  <a:lnTo>
                    <a:pt x="0" y="172"/>
                  </a:lnTo>
                  <a:lnTo>
                    <a:pt x="168" y="172"/>
                  </a:lnTo>
                  <a:lnTo>
                    <a:pt x="168" y="385"/>
                  </a:lnTo>
                </a:path>
              </a:pathLst>
            </a:custGeom>
            <a:noFill/>
            <a:ln w="6350" cap="flat" cmpd="sng">
              <a:solidFill>
                <a:srgbClr val="9900FF"/>
              </a:solidFill>
              <a:prstDash val="solid"/>
              <a:round/>
              <a:headEnd type="none" w="sm" len="sm"/>
              <a:tailEnd type="none" w="sm" len="sm"/>
            </a:ln>
          </p:spPr>
          <p:txBody>
            <a:bodyPr wrap="none" lIns="0" tIns="0" rIns="0" bIns="0">
              <a:spAutoFit/>
            </a:bodyPr>
            <a:lstStyle/>
            <a:p>
              <a:endParaRPr lang="es-ES" dirty="0"/>
            </a:p>
          </p:txBody>
        </p:sp>
        <p:grpSp>
          <p:nvGrpSpPr>
            <p:cNvPr id="65" name="Group 192"/>
            <p:cNvGrpSpPr>
              <a:grpSpLocks/>
            </p:cNvGrpSpPr>
            <p:nvPr/>
          </p:nvGrpSpPr>
          <p:grpSpPr bwMode="auto">
            <a:xfrm>
              <a:off x="3540" y="3038"/>
              <a:ext cx="184" cy="221"/>
              <a:chOff x="3540" y="3038"/>
              <a:chExt cx="184" cy="221"/>
            </a:xfrm>
          </p:grpSpPr>
          <p:sp>
            <p:nvSpPr>
              <p:cNvPr id="237" name="Rectangle 193"/>
              <p:cNvSpPr>
                <a:spLocks noChangeArrowheads="1"/>
              </p:cNvSpPr>
              <p:nvPr/>
            </p:nvSpPr>
            <p:spPr bwMode="auto">
              <a:xfrm>
                <a:off x="3540" y="3065"/>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38" name="Line 194"/>
              <p:cNvSpPr>
                <a:spLocks noChangeShapeType="1"/>
              </p:cNvSpPr>
              <p:nvPr/>
            </p:nvSpPr>
            <p:spPr bwMode="auto">
              <a:xfrm flipV="1">
                <a:off x="3544" y="3070"/>
                <a:ext cx="171" cy="1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sp>
            <p:nvSpPr>
              <p:cNvPr id="239" name="Rectangle 195"/>
              <p:cNvSpPr>
                <a:spLocks noChangeArrowheads="1"/>
              </p:cNvSpPr>
              <p:nvPr/>
            </p:nvSpPr>
            <p:spPr bwMode="auto">
              <a:xfrm>
                <a:off x="3548" y="3038"/>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40" name="Rectangle 196"/>
              <p:cNvSpPr>
                <a:spLocks noChangeArrowheads="1"/>
              </p:cNvSpPr>
              <p:nvPr/>
            </p:nvSpPr>
            <p:spPr bwMode="auto">
              <a:xfrm>
                <a:off x="3637" y="3115"/>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U</a:t>
                </a:r>
              </a:p>
            </p:txBody>
          </p:sp>
        </p:grpSp>
        <p:grpSp>
          <p:nvGrpSpPr>
            <p:cNvPr id="66" name="Group 197"/>
            <p:cNvGrpSpPr>
              <a:grpSpLocks/>
            </p:cNvGrpSpPr>
            <p:nvPr/>
          </p:nvGrpSpPr>
          <p:grpSpPr bwMode="auto">
            <a:xfrm>
              <a:off x="3544" y="2404"/>
              <a:ext cx="184" cy="221"/>
              <a:chOff x="3540" y="3038"/>
              <a:chExt cx="184" cy="221"/>
            </a:xfrm>
          </p:grpSpPr>
          <p:sp>
            <p:nvSpPr>
              <p:cNvPr id="233" name="Rectangle 198"/>
              <p:cNvSpPr>
                <a:spLocks noChangeArrowheads="1"/>
              </p:cNvSpPr>
              <p:nvPr/>
            </p:nvSpPr>
            <p:spPr bwMode="auto">
              <a:xfrm>
                <a:off x="3540" y="3065"/>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34" name="Line 199"/>
              <p:cNvSpPr>
                <a:spLocks noChangeShapeType="1"/>
              </p:cNvSpPr>
              <p:nvPr/>
            </p:nvSpPr>
            <p:spPr bwMode="auto">
              <a:xfrm flipV="1">
                <a:off x="3544" y="3070"/>
                <a:ext cx="171" cy="1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sp>
            <p:nvSpPr>
              <p:cNvPr id="235" name="Rectangle 200"/>
              <p:cNvSpPr>
                <a:spLocks noChangeArrowheads="1"/>
              </p:cNvSpPr>
              <p:nvPr/>
            </p:nvSpPr>
            <p:spPr bwMode="auto">
              <a:xfrm>
                <a:off x="3548" y="3038"/>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36" name="Rectangle 201"/>
              <p:cNvSpPr>
                <a:spLocks noChangeArrowheads="1"/>
              </p:cNvSpPr>
              <p:nvPr/>
            </p:nvSpPr>
            <p:spPr bwMode="auto">
              <a:xfrm>
                <a:off x="3637" y="3115"/>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U</a:t>
                </a:r>
              </a:p>
            </p:txBody>
          </p:sp>
        </p:grpSp>
        <p:grpSp>
          <p:nvGrpSpPr>
            <p:cNvPr id="67" name="Group 202"/>
            <p:cNvGrpSpPr>
              <a:grpSpLocks/>
            </p:cNvGrpSpPr>
            <p:nvPr/>
          </p:nvGrpSpPr>
          <p:grpSpPr bwMode="auto">
            <a:xfrm>
              <a:off x="3540" y="2614"/>
              <a:ext cx="184" cy="221"/>
              <a:chOff x="3540" y="3038"/>
              <a:chExt cx="184" cy="221"/>
            </a:xfrm>
          </p:grpSpPr>
          <p:sp>
            <p:nvSpPr>
              <p:cNvPr id="229" name="Rectangle 203"/>
              <p:cNvSpPr>
                <a:spLocks noChangeArrowheads="1"/>
              </p:cNvSpPr>
              <p:nvPr/>
            </p:nvSpPr>
            <p:spPr bwMode="auto">
              <a:xfrm>
                <a:off x="3540" y="3065"/>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30" name="Line 204"/>
              <p:cNvSpPr>
                <a:spLocks noChangeShapeType="1"/>
              </p:cNvSpPr>
              <p:nvPr/>
            </p:nvSpPr>
            <p:spPr bwMode="auto">
              <a:xfrm flipV="1">
                <a:off x="3544" y="3070"/>
                <a:ext cx="171" cy="1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sp>
            <p:nvSpPr>
              <p:cNvPr id="231" name="Rectangle 205"/>
              <p:cNvSpPr>
                <a:spLocks noChangeArrowheads="1"/>
              </p:cNvSpPr>
              <p:nvPr/>
            </p:nvSpPr>
            <p:spPr bwMode="auto">
              <a:xfrm>
                <a:off x="3548" y="3038"/>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32" name="Rectangle 206"/>
              <p:cNvSpPr>
                <a:spLocks noChangeArrowheads="1"/>
              </p:cNvSpPr>
              <p:nvPr/>
            </p:nvSpPr>
            <p:spPr bwMode="auto">
              <a:xfrm>
                <a:off x="3637" y="3115"/>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U</a:t>
                </a:r>
              </a:p>
            </p:txBody>
          </p:sp>
        </p:grpSp>
        <p:grpSp>
          <p:nvGrpSpPr>
            <p:cNvPr id="68" name="Group 207"/>
            <p:cNvGrpSpPr>
              <a:grpSpLocks/>
            </p:cNvGrpSpPr>
            <p:nvPr/>
          </p:nvGrpSpPr>
          <p:grpSpPr bwMode="auto">
            <a:xfrm>
              <a:off x="3540" y="2824"/>
              <a:ext cx="184" cy="221"/>
              <a:chOff x="3540" y="3038"/>
              <a:chExt cx="184" cy="221"/>
            </a:xfrm>
          </p:grpSpPr>
          <p:sp>
            <p:nvSpPr>
              <p:cNvPr id="225" name="Rectangle 208"/>
              <p:cNvSpPr>
                <a:spLocks noChangeArrowheads="1"/>
              </p:cNvSpPr>
              <p:nvPr/>
            </p:nvSpPr>
            <p:spPr bwMode="auto">
              <a:xfrm>
                <a:off x="3540" y="3065"/>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26" name="Line 209"/>
              <p:cNvSpPr>
                <a:spLocks noChangeShapeType="1"/>
              </p:cNvSpPr>
              <p:nvPr/>
            </p:nvSpPr>
            <p:spPr bwMode="auto">
              <a:xfrm flipV="1">
                <a:off x="3544" y="3070"/>
                <a:ext cx="171" cy="1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sp>
            <p:nvSpPr>
              <p:cNvPr id="227" name="Rectangle 210"/>
              <p:cNvSpPr>
                <a:spLocks noChangeArrowheads="1"/>
              </p:cNvSpPr>
              <p:nvPr/>
            </p:nvSpPr>
            <p:spPr bwMode="auto">
              <a:xfrm>
                <a:off x="3548" y="3038"/>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28" name="Rectangle 211"/>
              <p:cNvSpPr>
                <a:spLocks noChangeArrowheads="1"/>
              </p:cNvSpPr>
              <p:nvPr/>
            </p:nvSpPr>
            <p:spPr bwMode="auto">
              <a:xfrm>
                <a:off x="3637" y="3115"/>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U</a:t>
                </a:r>
              </a:p>
            </p:txBody>
          </p:sp>
        </p:grpSp>
        <p:grpSp>
          <p:nvGrpSpPr>
            <p:cNvPr id="69" name="Group 212"/>
            <p:cNvGrpSpPr>
              <a:grpSpLocks/>
            </p:cNvGrpSpPr>
            <p:nvPr/>
          </p:nvGrpSpPr>
          <p:grpSpPr bwMode="auto">
            <a:xfrm>
              <a:off x="3548" y="1696"/>
              <a:ext cx="184" cy="221"/>
              <a:chOff x="3540" y="3038"/>
              <a:chExt cx="184" cy="221"/>
            </a:xfrm>
          </p:grpSpPr>
          <p:sp>
            <p:nvSpPr>
              <p:cNvPr id="221" name="Rectangle 213"/>
              <p:cNvSpPr>
                <a:spLocks noChangeArrowheads="1"/>
              </p:cNvSpPr>
              <p:nvPr/>
            </p:nvSpPr>
            <p:spPr bwMode="auto">
              <a:xfrm>
                <a:off x="3540" y="3065"/>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22" name="Line 214"/>
              <p:cNvSpPr>
                <a:spLocks noChangeShapeType="1"/>
              </p:cNvSpPr>
              <p:nvPr/>
            </p:nvSpPr>
            <p:spPr bwMode="auto">
              <a:xfrm flipV="1">
                <a:off x="3544" y="3070"/>
                <a:ext cx="171" cy="1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sp>
            <p:nvSpPr>
              <p:cNvPr id="223" name="Rectangle 215"/>
              <p:cNvSpPr>
                <a:spLocks noChangeArrowheads="1"/>
              </p:cNvSpPr>
              <p:nvPr/>
            </p:nvSpPr>
            <p:spPr bwMode="auto">
              <a:xfrm>
                <a:off x="3548" y="3038"/>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24" name="Rectangle 216"/>
              <p:cNvSpPr>
                <a:spLocks noChangeArrowheads="1"/>
              </p:cNvSpPr>
              <p:nvPr/>
            </p:nvSpPr>
            <p:spPr bwMode="auto">
              <a:xfrm>
                <a:off x="3637" y="3115"/>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U</a:t>
                </a:r>
              </a:p>
            </p:txBody>
          </p:sp>
        </p:grpSp>
        <p:grpSp>
          <p:nvGrpSpPr>
            <p:cNvPr id="70" name="Group 217"/>
            <p:cNvGrpSpPr>
              <a:grpSpLocks/>
            </p:cNvGrpSpPr>
            <p:nvPr/>
          </p:nvGrpSpPr>
          <p:grpSpPr bwMode="auto">
            <a:xfrm>
              <a:off x="1696" y="2129"/>
              <a:ext cx="182" cy="191"/>
              <a:chOff x="1696" y="2129"/>
              <a:chExt cx="182" cy="191"/>
            </a:xfrm>
          </p:grpSpPr>
          <p:sp>
            <p:nvSpPr>
              <p:cNvPr id="218" name="Rectangle 218"/>
              <p:cNvSpPr>
                <a:spLocks noChangeArrowheads="1"/>
              </p:cNvSpPr>
              <p:nvPr/>
            </p:nvSpPr>
            <p:spPr bwMode="auto">
              <a:xfrm>
                <a:off x="1696" y="2129"/>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19" name="Rectangle 219"/>
              <p:cNvSpPr>
                <a:spLocks noChangeArrowheads="1"/>
              </p:cNvSpPr>
              <p:nvPr/>
            </p:nvSpPr>
            <p:spPr bwMode="auto">
              <a:xfrm>
                <a:off x="1752" y="2166"/>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20" name="Freeform 220"/>
              <p:cNvSpPr>
                <a:spLocks/>
              </p:cNvSpPr>
              <p:nvPr/>
            </p:nvSpPr>
            <p:spPr bwMode="auto">
              <a:xfrm>
                <a:off x="1697" y="2135"/>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nvGrpSpPr>
            <p:cNvPr id="71" name="Group 221"/>
            <p:cNvGrpSpPr>
              <a:grpSpLocks/>
            </p:cNvGrpSpPr>
            <p:nvPr/>
          </p:nvGrpSpPr>
          <p:grpSpPr bwMode="auto">
            <a:xfrm>
              <a:off x="2039" y="2126"/>
              <a:ext cx="182" cy="191"/>
              <a:chOff x="1696" y="2129"/>
              <a:chExt cx="182" cy="191"/>
            </a:xfrm>
          </p:grpSpPr>
          <p:sp>
            <p:nvSpPr>
              <p:cNvPr id="215" name="Rectangle 222"/>
              <p:cNvSpPr>
                <a:spLocks noChangeArrowheads="1"/>
              </p:cNvSpPr>
              <p:nvPr/>
            </p:nvSpPr>
            <p:spPr bwMode="auto">
              <a:xfrm>
                <a:off x="1696" y="2129"/>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16" name="Rectangle 223"/>
              <p:cNvSpPr>
                <a:spLocks noChangeArrowheads="1"/>
              </p:cNvSpPr>
              <p:nvPr/>
            </p:nvSpPr>
            <p:spPr bwMode="auto">
              <a:xfrm>
                <a:off x="1752" y="2166"/>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17" name="Freeform 224"/>
              <p:cNvSpPr>
                <a:spLocks/>
              </p:cNvSpPr>
              <p:nvPr/>
            </p:nvSpPr>
            <p:spPr bwMode="auto">
              <a:xfrm>
                <a:off x="1697" y="2135"/>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nvGrpSpPr>
            <p:cNvPr id="72" name="Group 225"/>
            <p:cNvGrpSpPr>
              <a:grpSpLocks/>
            </p:cNvGrpSpPr>
            <p:nvPr/>
          </p:nvGrpSpPr>
          <p:grpSpPr bwMode="auto">
            <a:xfrm>
              <a:off x="2362" y="2129"/>
              <a:ext cx="182" cy="191"/>
              <a:chOff x="1696" y="2129"/>
              <a:chExt cx="182" cy="191"/>
            </a:xfrm>
          </p:grpSpPr>
          <p:sp>
            <p:nvSpPr>
              <p:cNvPr id="212" name="Rectangle 226"/>
              <p:cNvSpPr>
                <a:spLocks noChangeArrowheads="1"/>
              </p:cNvSpPr>
              <p:nvPr/>
            </p:nvSpPr>
            <p:spPr bwMode="auto">
              <a:xfrm>
                <a:off x="1696" y="2129"/>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13" name="Rectangle 227"/>
              <p:cNvSpPr>
                <a:spLocks noChangeArrowheads="1"/>
              </p:cNvSpPr>
              <p:nvPr/>
            </p:nvSpPr>
            <p:spPr bwMode="auto">
              <a:xfrm>
                <a:off x="1752" y="2166"/>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14" name="Freeform 228"/>
              <p:cNvSpPr>
                <a:spLocks/>
              </p:cNvSpPr>
              <p:nvPr/>
            </p:nvSpPr>
            <p:spPr bwMode="auto">
              <a:xfrm>
                <a:off x="1697" y="2135"/>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nvGrpSpPr>
            <p:cNvPr id="73" name="Group 229"/>
            <p:cNvGrpSpPr>
              <a:grpSpLocks/>
            </p:cNvGrpSpPr>
            <p:nvPr/>
          </p:nvGrpSpPr>
          <p:grpSpPr bwMode="auto">
            <a:xfrm>
              <a:off x="2691" y="2130"/>
              <a:ext cx="182" cy="191"/>
              <a:chOff x="1696" y="2129"/>
              <a:chExt cx="182" cy="191"/>
            </a:xfrm>
          </p:grpSpPr>
          <p:sp>
            <p:nvSpPr>
              <p:cNvPr id="209" name="Rectangle 230"/>
              <p:cNvSpPr>
                <a:spLocks noChangeArrowheads="1"/>
              </p:cNvSpPr>
              <p:nvPr/>
            </p:nvSpPr>
            <p:spPr bwMode="auto">
              <a:xfrm>
                <a:off x="1696" y="2129"/>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10" name="Rectangle 231"/>
              <p:cNvSpPr>
                <a:spLocks noChangeArrowheads="1"/>
              </p:cNvSpPr>
              <p:nvPr/>
            </p:nvSpPr>
            <p:spPr bwMode="auto">
              <a:xfrm>
                <a:off x="1752" y="2166"/>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11" name="Freeform 232"/>
              <p:cNvSpPr>
                <a:spLocks/>
              </p:cNvSpPr>
              <p:nvPr/>
            </p:nvSpPr>
            <p:spPr bwMode="auto">
              <a:xfrm>
                <a:off x="1697" y="2135"/>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nvGrpSpPr>
            <p:cNvPr id="74" name="Group 233"/>
            <p:cNvGrpSpPr>
              <a:grpSpLocks/>
            </p:cNvGrpSpPr>
            <p:nvPr/>
          </p:nvGrpSpPr>
          <p:grpSpPr bwMode="auto">
            <a:xfrm>
              <a:off x="303" y="580"/>
              <a:ext cx="1881" cy="894"/>
              <a:chOff x="303" y="580"/>
              <a:chExt cx="1881" cy="894"/>
            </a:xfrm>
          </p:grpSpPr>
          <p:grpSp>
            <p:nvGrpSpPr>
              <p:cNvPr id="124" name="Group 234"/>
              <p:cNvGrpSpPr>
                <a:grpSpLocks/>
              </p:cNvGrpSpPr>
              <p:nvPr/>
            </p:nvGrpSpPr>
            <p:grpSpPr bwMode="auto">
              <a:xfrm>
                <a:off x="1500" y="618"/>
                <a:ext cx="207" cy="235"/>
                <a:chOff x="1500" y="618"/>
                <a:chExt cx="207" cy="235"/>
              </a:xfrm>
            </p:grpSpPr>
            <p:sp>
              <p:nvSpPr>
                <p:cNvPr id="204" name="Rectangle 235"/>
                <p:cNvSpPr>
                  <a:spLocks noChangeArrowheads="1"/>
                </p:cNvSpPr>
                <p:nvPr/>
              </p:nvSpPr>
              <p:spPr bwMode="auto">
                <a:xfrm>
                  <a:off x="1525" y="632"/>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05" name="Rectangle 236"/>
                <p:cNvSpPr>
                  <a:spLocks noChangeArrowheads="1"/>
                </p:cNvSpPr>
                <p:nvPr/>
              </p:nvSpPr>
              <p:spPr bwMode="auto">
                <a:xfrm>
                  <a:off x="1500" y="655"/>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06" name="Line 237"/>
                <p:cNvSpPr>
                  <a:spLocks noChangeShapeType="1"/>
                </p:cNvSpPr>
                <p:nvPr/>
              </p:nvSpPr>
              <p:spPr bwMode="auto">
                <a:xfrm flipV="1">
                  <a:off x="1504" y="660"/>
                  <a:ext cx="171" cy="1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sp>
              <p:nvSpPr>
                <p:cNvPr id="207" name="Rectangle 238"/>
                <p:cNvSpPr>
                  <a:spLocks noChangeArrowheads="1"/>
                </p:cNvSpPr>
                <p:nvPr/>
              </p:nvSpPr>
              <p:spPr bwMode="auto">
                <a:xfrm>
                  <a:off x="1508" y="618"/>
                  <a:ext cx="64"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s</a:t>
                  </a:r>
                </a:p>
              </p:txBody>
            </p:sp>
            <p:sp>
              <p:nvSpPr>
                <p:cNvPr id="208" name="Rectangle 239"/>
                <p:cNvSpPr>
                  <a:spLocks noChangeArrowheads="1"/>
                </p:cNvSpPr>
                <p:nvPr/>
              </p:nvSpPr>
              <p:spPr bwMode="auto">
                <a:xfrm>
                  <a:off x="1595" y="709"/>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U</a:t>
                  </a:r>
                </a:p>
              </p:txBody>
            </p:sp>
          </p:grpSp>
          <p:sp>
            <p:nvSpPr>
              <p:cNvPr id="125" name="Rectangle 240"/>
              <p:cNvSpPr>
                <a:spLocks noChangeArrowheads="1"/>
              </p:cNvSpPr>
              <p:nvPr/>
            </p:nvSpPr>
            <p:spPr bwMode="auto">
              <a:xfrm>
                <a:off x="303" y="580"/>
                <a:ext cx="326" cy="1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BOU</a:t>
                </a:r>
                <a:endParaRPr lang="en-US" sz="1800" dirty="0">
                  <a:latin typeface="Arial" charset="0"/>
                </a:endParaRPr>
              </a:p>
            </p:txBody>
          </p:sp>
          <p:sp>
            <p:nvSpPr>
              <p:cNvPr id="126" name="Rectangle 241"/>
              <p:cNvSpPr>
                <a:spLocks noChangeArrowheads="1"/>
              </p:cNvSpPr>
              <p:nvPr/>
            </p:nvSpPr>
            <p:spPr bwMode="auto">
              <a:xfrm>
                <a:off x="431" y="932"/>
                <a:ext cx="229" cy="1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MC</a:t>
                </a:r>
              </a:p>
            </p:txBody>
          </p:sp>
          <p:sp>
            <p:nvSpPr>
              <p:cNvPr id="127" name="Rectangle 242"/>
              <p:cNvSpPr>
                <a:spLocks noChangeArrowheads="1"/>
              </p:cNvSpPr>
              <p:nvPr/>
            </p:nvSpPr>
            <p:spPr bwMode="auto">
              <a:xfrm>
                <a:off x="1209" y="1311"/>
                <a:ext cx="285" cy="1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PTS</a:t>
                </a:r>
              </a:p>
            </p:txBody>
          </p:sp>
          <p:grpSp>
            <p:nvGrpSpPr>
              <p:cNvPr id="128" name="Group 243"/>
              <p:cNvGrpSpPr>
                <a:grpSpLocks/>
              </p:cNvGrpSpPr>
              <p:nvPr/>
            </p:nvGrpSpPr>
            <p:grpSpPr bwMode="auto">
              <a:xfrm>
                <a:off x="839" y="620"/>
                <a:ext cx="477" cy="280"/>
                <a:chOff x="1001" y="580"/>
                <a:chExt cx="469" cy="315"/>
              </a:xfrm>
            </p:grpSpPr>
            <p:sp>
              <p:nvSpPr>
                <p:cNvPr id="201" name="Rectangle 244"/>
                <p:cNvSpPr>
                  <a:spLocks noChangeArrowheads="1"/>
                </p:cNvSpPr>
                <p:nvPr/>
              </p:nvSpPr>
              <p:spPr bwMode="auto">
                <a:xfrm>
                  <a:off x="1006" y="733"/>
                  <a:ext cx="458" cy="156"/>
                </a:xfrm>
                <a:prstGeom prst="rect">
                  <a:avLst/>
                </a:prstGeom>
                <a:solidFill>
                  <a:srgbClr val="95AAE7"/>
                </a:solidFill>
                <a:ln w="9525">
                  <a:noFill/>
                  <a:miter lim="800000"/>
                  <a:headEnd/>
                  <a:tailEnd/>
                </a:ln>
              </p:spPr>
              <p:txBody>
                <a:bodyPr wrap="none" lIns="0" tIns="0" rIns="0" bIns="0">
                  <a:spAutoFit/>
                </a:bodyPr>
                <a:lstStyle/>
                <a:p>
                  <a:pPr eaLnBrk="0" hangingPunct="0"/>
                  <a:endParaRPr lang="es-ES" dirty="0"/>
                </a:p>
              </p:txBody>
            </p:sp>
            <p:sp>
              <p:nvSpPr>
                <p:cNvPr id="202" name="Freeform 245"/>
                <p:cNvSpPr>
                  <a:spLocks/>
                </p:cNvSpPr>
                <p:nvPr/>
              </p:nvSpPr>
              <p:spPr bwMode="auto">
                <a:xfrm>
                  <a:off x="1001" y="605"/>
                  <a:ext cx="469" cy="290"/>
                </a:xfrm>
                <a:custGeom>
                  <a:avLst/>
                  <a:gdLst>
                    <a:gd name="T0" fmla="*/ 314 w 469"/>
                    <a:gd name="T1" fmla="*/ 0 h 290"/>
                    <a:gd name="T2" fmla="*/ 314 w 469"/>
                    <a:gd name="T3" fmla="*/ 37 h 290"/>
                    <a:gd name="T4" fmla="*/ 0 w 469"/>
                    <a:gd name="T5" fmla="*/ 83 h 290"/>
                    <a:gd name="T6" fmla="*/ 0 w 469"/>
                    <a:gd name="T7" fmla="*/ 289 h 290"/>
                    <a:gd name="T8" fmla="*/ 468 w 469"/>
                    <a:gd name="T9" fmla="*/ 289 h 290"/>
                    <a:gd name="T10" fmla="*/ 468 w 469"/>
                    <a:gd name="T11" fmla="*/ 37 h 290"/>
                    <a:gd name="T12" fmla="*/ 401 w 469"/>
                    <a:gd name="T13" fmla="*/ 37 h 290"/>
                    <a:gd name="T14" fmla="*/ 401 w 469"/>
                    <a:gd name="T15" fmla="*/ 0 h 290"/>
                    <a:gd name="T16" fmla="*/ 0 60000 65536"/>
                    <a:gd name="T17" fmla="*/ 0 60000 65536"/>
                    <a:gd name="T18" fmla="*/ 0 60000 65536"/>
                    <a:gd name="T19" fmla="*/ 0 60000 65536"/>
                    <a:gd name="T20" fmla="*/ 0 60000 65536"/>
                    <a:gd name="T21" fmla="*/ 0 60000 65536"/>
                    <a:gd name="T22" fmla="*/ 0 60000 65536"/>
                    <a:gd name="T23" fmla="*/ 0 60000 65536"/>
                    <a:gd name="T24" fmla="*/ 0 w 469"/>
                    <a:gd name="T25" fmla="*/ 0 h 290"/>
                    <a:gd name="T26" fmla="*/ 469 w 469"/>
                    <a:gd name="T27" fmla="*/ 290 h 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9" h="290">
                      <a:moveTo>
                        <a:pt x="314" y="0"/>
                      </a:moveTo>
                      <a:lnTo>
                        <a:pt x="314" y="37"/>
                      </a:lnTo>
                      <a:lnTo>
                        <a:pt x="0" y="83"/>
                      </a:lnTo>
                      <a:lnTo>
                        <a:pt x="0" y="289"/>
                      </a:lnTo>
                      <a:lnTo>
                        <a:pt x="468" y="289"/>
                      </a:lnTo>
                      <a:lnTo>
                        <a:pt x="468" y="37"/>
                      </a:lnTo>
                      <a:lnTo>
                        <a:pt x="401" y="37"/>
                      </a:lnTo>
                      <a:lnTo>
                        <a:pt x="401" y="0"/>
                      </a:lnTo>
                    </a:path>
                  </a:pathLst>
                </a:custGeom>
                <a:noFill/>
                <a:ln w="19050" cap="rnd" cmpd="sng">
                  <a:solidFill>
                    <a:schemeClr val="tx1"/>
                  </a:solidFill>
                  <a:prstDash val="solid"/>
                  <a:round/>
                  <a:headEnd type="none" w="sm" len="sm"/>
                  <a:tailEnd type="none" w="sm" len="sm"/>
                </a:ln>
              </p:spPr>
              <p:txBody>
                <a:bodyPr wrap="none" lIns="0" tIns="0" rIns="0" bIns="0">
                  <a:spAutoFit/>
                </a:bodyPr>
                <a:lstStyle/>
                <a:p>
                  <a:endParaRPr lang="es-ES" dirty="0"/>
                </a:p>
              </p:txBody>
            </p:sp>
            <p:sp>
              <p:nvSpPr>
                <p:cNvPr id="203" name="Freeform 246"/>
                <p:cNvSpPr>
                  <a:spLocks/>
                </p:cNvSpPr>
                <p:nvPr/>
              </p:nvSpPr>
              <p:spPr bwMode="auto">
                <a:xfrm>
                  <a:off x="1276" y="580"/>
                  <a:ext cx="163" cy="43"/>
                </a:xfrm>
                <a:custGeom>
                  <a:avLst/>
                  <a:gdLst>
                    <a:gd name="T0" fmla="*/ 0 w 163"/>
                    <a:gd name="T1" fmla="*/ 42 h 43"/>
                    <a:gd name="T2" fmla="*/ 0 w 163"/>
                    <a:gd name="T3" fmla="*/ 0 h 43"/>
                    <a:gd name="T4" fmla="*/ 162 w 163"/>
                    <a:gd name="T5" fmla="*/ 0 h 43"/>
                    <a:gd name="T6" fmla="*/ 162 w 163"/>
                    <a:gd name="T7" fmla="*/ 42 h 43"/>
                    <a:gd name="T8" fmla="*/ 0 60000 65536"/>
                    <a:gd name="T9" fmla="*/ 0 60000 65536"/>
                    <a:gd name="T10" fmla="*/ 0 60000 65536"/>
                    <a:gd name="T11" fmla="*/ 0 60000 65536"/>
                    <a:gd name="T12" fmla="*/ 0 w 163"/>
                    <a:gd name="T13" fmla="*/ 0 h 43"/>
                    <a:gd name="T14" fmla="*/ 163 w 163"/>
                    <a:gd name="T15" fmla="*/ 43 h 43"/>
                  </a:gdLst>
                  <a:ahLst/>
                  <a:cxnLst>
                    <a:cxn ang="T8">
                      <a:pos x="T0" y="T1"/>
                    </a:cxn>
                    <a:cxn ang="T9">
                      <a:pos x="T2" y="T3"/>
                    </a:cxn>
                    <a:cxn ang="T10">
                      <a:pos x="T4" y="T5"/>
                    </a:cxn>
                    <a:cxn ang="T11">
                      <a:pos x="T6" y="T7"/>
                    </a:cxn>
                  </a:cxnLst>
                  <a:rect l="T12" t="T13" r="T14" b="T15"/>
                  <a:pathLst>
                    <a:path w="163" h="43">
                      <a:moveTo>
                        <a:pt x="0" y="42"/>
                      </a:moveTo>
                      <a:lnTo>
                        <a:pt x="0" y="0"/>
                      </a:lnTo>
                      <a:lnTo>
                        <a:pt x="162" y="0"/>
                      </a:lnTo>
                      <a:lnTo>
                        <a:pt x="162" y="42"/>
                      </a:lnTo>
                    </a:path>
                  </a:pathLst>
                </a:custGeom>
                <a:noFill/>
                <a:ln w="19050" cap="rnd" cmpd="sng">
                  <a:solidFill>
                    <a:schemeClr val="tx1"/>
                  </a:solidFill>
                  <a:prstDash val="solid"/>
                  <a:round/>
                  <a:headEnd type="none" w="sm" len="sm"/>
                  <a:tailEnd type="none" w="sm" len="sm"/>
                </a:ln>
              </p:spPr>
              <p:txBody>
                <a:bodyPr wrap="none" lIns="0" tIns="0" rIns="0" bIns="0">
                  <a:spAutoFit/>
                </a:bodyPr>
                <a:lstStyle/>
                <a:p>
                  <a:endParaRPr lang="es-ES" dirty="0"/>
                </a:p>
              </p:txBody>
            </p:sp>
          </p:grpSp>
          <p:sp>
            <p:nvSpPr>
              <p:cNvPr id="129" name="Line 247"/>
              <p:cNvSpPr>
                <a:spLocks noChangeShapeType="1"/>
              </p:cNvSpPr>
              <p:nvPr/>
            </p:nvSpPr>
            <p:spPr bwMode="auto">
              <a:xfrm>
                <a:off x="1005" y="743"/>
                <a:ext cx="0" cy="158"/>
              </a:xfrm>
              <a:prstGeom prst="line">
                <a:avLst/>
              </a:prstGeom>
              <a:noFill/>
              <a:ln w="19050">
                <a:solidFill>
                  <a:schemeClr val="tx1"/>
                </a:solidFill>
                <a:round/>
                <a:headEnd type="none" w="sm" len="sm"/>
                <a:tailEnd type="none" w="sm" len="sm"/>
              </a:ln>
            </p:spPr>
            <p:txBody>
              <a:bodyPr wrap="none" lIns="0" tIns="0" rIns="0" bIns="0">
                <a:spAutoFit/>
              </a:bodyPr>
              <a:lstStyle/>
              <a:p>
                <a:endParaRPr lang="es-ES" dirty="0"/>
              </a:p>
            </p:txBody>
          </p:sp>
          <p:sp>
            <p:nvSpPr>
              <p:cNvPr id="130" name="Line 248"/>
              <p:cNvSpPr>
                <a:spLocks noChangeShapeType="1"/>
              </p:cNvSpPr>
              <p:nvPr/>
            </p:nvSpPr>
            <p:spPr bwMode="auto">
              <a:xfrm>
                <a:off x="1165" y="738"/>
                <a:ext cx="0" cy="158"/>
              </a:xfrm>
              <a:prstGeom prst="line">
                <a:avLst/>
              </a:prstGeom>
              <a:noFill/>
              <a:ln w="19050">
                <a:solidFill>
                  <a:schemeClr val="tx1"/>
                </a:solidFill>
                <a:round/>
                <a:headEnd type="none" w="sm" len="sm"/>
                <a:tailEnd type="none" w="sm" len="sm"/>
              </a:ln>
            </p:spPr>
            <p:txBody>
              <a:bodyPr wrap="none" lIns="0" tIns="0" rIns="0" bIns="0">
                <a:spAutoFit/>
              </a:bodyPr>
              <a:lstStyle/>
              <a:p>
                <a:endParaRPr lang="es-ES" dirty="0"/>
              </a:p>
            </p:txBody>
          </p:sp>
          <p:sp>
            <p:nvSpPr>
              <p:cNvPr id="131" name="Freeform 249"/>
              <p:cNvSpPr>
                <a:spLocks/>
              </p:cNvSpPr>
              <p:nvPr/>
            </p:nvSpPr>
            <p:spPr bwMode="auto">
              <a:xfrm>
                <a:off x="1437" y="747"/>
                <a:ext cx="70" cy="261"/>
              </a:xfrm>
              <a:custGeom>
                <a:avLst/>
                <a:gdLst>
                  <a:gd name="T0" fmla="*/ 69 w 70"/>
                  <a:gd name="T1" fmla="*/ 0 h 311"/>
                  <a:gd name="T2" fmla="*/ 0 w 70"/>
                  <a:gd name="T3" fmla="*/ 0 h 311"/>
                  <a:gd name="T4" fmla="*/ 0 w 70"/>
                  <a:gd name="T5" fmla="*/ 310 h 311"/>
                  <a:gd name="T6" fmla="*/ 0 60000 65536"/>
                  <a:gd name="T7" fmla="*/ 0 60000 65536"/>
                  <a:gd name="T8" fmla="*/ 0 60000 65536"/>
                  <a:gd name="T9" fmla="*/ 0 w 70"/>
                  <a:gd name="T10" fmla="*/ 0 h 311"/>
                  <a:gd name="T11" fmla="*/ 70 w 70"/>
                  <a:gd name="T12" fmla="*/ 311 h 311"/>
                </a:gdLst>
                <a:ahLst/>
                <a:cxnLst>
                  <a:cxn ang="T6">
                    <a:pos x="T0" y="T1"/>
                  </a:cxn>
                  <a:cxn ang="T7">
                    <a:pos x="T2" y="T3"/>
                  </a:cxn>
                  <a:cxn ang="T8">
                    <a:pos x="T4" y="T5"/>
                  </a:cxn>
                </a:cxnLst>
                <a:rect l="T9" t="T10" r="T11" b="T12"/>
                <a:pathLst>
                  <a:path w="70" h="311">
                    <a:moveTo>
                      <a:pt x="69" y="0"/>
                    </a:moveTo>
                    <a:lnTo>
                      <a:pt x="0" y="0"/>
                    </a:lnTo>
                    <a:lnTo>
                      <a:pt x="0" y="310"/>
                    </a:lnTo>
                  </a:path>
                </a:pathLst>
              </a:custGeom>
              <a:noFill/>
              <a:ln w="12700" cap="rnd" cmpd="sng">
                <a:solidFill>
                  <a:srgbClr val="009900"/>
                </a:solidFill>
                <a:prstDash val="solid"/>
                <a:round/>
                <a:headEnd type="none" w="sm" len="sm"/>
                <a:tailEnd type="none" w="sm" len="sm"/>
              </a:ln>
            </p:spPr>
            <p:txBody>
              <a:bodyPr wrap="none" lIns="0" tIns="0" rIns="0" bIns="0">
                <a:spAutoFit/>
              </a:bodyPr>
              <a:lstStyle/>
              <a:p>
                <a:endParaRPr lang="es-ES" dirty="0"/>
              </a:p>
            </p:txBody>
          </p:sp>
          <p:grpSp>
            <p:nvGrpSpPr>
              <p:cNvPr id="132" name="Group 250"/>
              <p:cNvGrpSpPr>
                <a:grpSpLocks/>
              </p:cNvGrpSpPr>
              <p:nvPr/>
            </p:nvGrpSpPr>
            <p:grpSpPr bwMode="auto">
              <a:xfrm>
                <a:off x="1500" y="618"/>
                <a:ext cx="207" cy="233"/>
                <a:chOff x="1500" y="618"/>
                <a:chExt cx="207" cy="233"/>
              </a:xfrm>
            </p:grpSpPr>
            <p:sp>
              <p:nvSpPr>
                <p:cNvPr id="196" name="Rectangle 251"/>
                <p:cNvSpPr>
                  <a:spLocks noChangeArrowheads="1"/>
                </p:cNvSpPr>
                <p:nvPr/>
              </p:nvSpPr>
              <p:spPr bwMode="auto">
                <a:xfrm>
                  <a:off x="1525" y="632"/>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197" name="Rectangle 252"/>
                <p:cNvSpPr>
                  <a:spLocks noChangeArrowheads="1"/>
                </p:cNvSpPr>
                <p:nvPr/>
              </p:nvSpPr>
              <p:spPr bwMode="auto">
                <a:xfrm>
                  <a:off x="1500" y="655"/>
                  <a:ext cx="182" cy="181"/>
                </a:xfrm>
                <a:prstGeom prst="rect">
                  <a:avLst/>
                </a:prstGeom>
                <a:solidFill>
                  <a:srgbClr val="FFFF99"/>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198" name="Line 253"/>
                <p:cNvSpPr>
                  <a:spLocks noChangeShapeType="1"/>
                </p:cNvSpPr>
                <p:nvPr/>
              </p:nvSpPr>
              <p:spPr bwMode="auto">
                <a:xfrm flipV="1">
                  <a:off x="1504" y="660"/>
                  <a:ext cx="171" cy="1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sp>
              <p:nvSpPr>
                <p:cNvPr id="199" name="Rectangle 254"/>
                <p:cNvSpPr>
                  <a:spLocks noChangeArrowheads="1"/>
                </p:cNvSpPr>
                <p:nvPr/>
              </p:nvSpPr>
              <p:spPr bwMode="auto">
                <a:xfrm>
                  <a:off x="1508" y="618"/>
                  <a:ext cx="64" cy="142"/>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FA1F0E"/>
                      </a:solidFill>
                      <a:latin typeface="Arial" charset="0"/>
                    </a:rPr>
                    <a:t>s</a:t>
                  </a:r>
                </a:p>
              </p:txBody>
            </p:sp>
            <p:sp>
              <p:nvSpPr>
                <p:cNvPr id="200" name="Rectangle 255"/>
                <p:cNvSpPr>
                  <a:spLocks noChangeArrowheads="1"/>
                </p:cNvSpPr>
                <p:nvPr/>
              </p:nvSpPr>
              <p:spPr bwMode="auto">
                <a:xfrm>
                  <a:off x="1595" y="709"/>
                  <a:ext cx="94" cy="142"/>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FA1F0E"/>
                      </a:solidFill>
                      <a:latin typeface="Arial" charset="0"/>
                    </a:rPr>
                    <a:t>U</a:t>
                  </a:r>
                </a:p>
              </p:txBody>
            </p:sp>
          </p:grpSp>
          <p:sp>
            <p:nvSpPr>
              <p:cNvPr id="133" name="Rectangle 256"/>
              <p:cNvSpPr>
                <a:spLocks noChangeArrowheads="1"/>
              </p:cNvSpPr>
              <p:nvPr/>
            </p:nvSpPr>
            <p:spPr bwMode="auto">
              <a:xfrm rot="10800000">
                <a:off x="1236" y="1149"/>
                <a:ext cx="435" cy="181"/>
              </a:xfrm>
              <a:prstGeom prst="rect">
                <a:avLst/>
              </a:prstGeom>
              <a:solidFill>
                <a:schemeClr val="bg1"/>
              </a:solidFill>
              <a:ln w="12700">
                <a:solidFill>
                  <a:schemeClr val="tx1"/>
                </a:solidFill>
                <a:miter lim="800000"/>
                <a:headEnd/>
                <a:tailEnd/>
              </a:ln>
            </p:spPr>
            <p:txBody>
              <a:bodyPr wrap="none" lIns="0" tIns="0" rIns="0" bIns="0">
                <a:spAutoFit/>
              </a:bodyPr>
              <a:lstStyle/>
              <a:p>
                <a:pPr eaLnBrk="0" hangingPunct="0"/>
                <a:endParaRPr lang="es-ES" dirty="0"/>
              </a:p>
            </p:txBody>
          </p:sp>
          <p:sp>
            <p:nvSpPr>
              <p:cNvPr id="134" name="Line 257"/>
              <p:cNvSpPr>
                <a:spLocks noChangeShapeType="1"/>
              </p:cNvSpPr>
              <p:nvPr/>
            </p:nvSpPr>
            <p:spPr bwMode="auto">
              <a:xfrm rot="10800000" flipV="1">
                <a:off x="1632" y="1164"/>
                <a:ext cx="25"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35" name="Line 258"/>
              <p:cNvSpPr>
                <a:spLocks noChangeShapeType="1"/>
              </p:cNvSpPr>
              <p:nvPr/>
            </p:nvSpPr>
            <p:spPr bwMode="auto">
              <a:xfrm rot="10800000" flipH="1" flipV="1">
                <a:off x="1607" y="1164"/>
                <a:ext cx="26"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36" name="Line 259"/>
              <p:cNvSpPr>
                <a:spLocks noChangeShapeType="1"/>
              </p:cNvSpPr>
              <p:nvPr/>
            </p:nvSpPr>
            <p:spPr bwMode="auto">
              <a:xfrm rot="10800000" flipV="1">
                <a:off x="1581" y="1164"/>
                <a:ext cx="25"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37" name="Line 260"/>
              <p:cNvSpPr>
                <a:spLocks noChangeShapeType="1"/>
              </p:cNvSpPr>
              <p:nvPr/>
            </p:nvSpPr>
            <p:spPr bwMode="auto">
              <a:xfrm rot="10800000" flipH="1" flipV="1">
                <a:off x="1556" y="1164"/>
                <a:ext cx="25"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38" name="Line 261"/>
              <p:cNvSpPr>
                <a:spLocks noChangeShapeType="1"/>
              </p:cNvSpPr>
              <p:nvPr/>
            </p:nvSpPr>
            <p:spPr bwMode="auto">
              <a:xfrm rot="10800000" flipV="1">
                <a:off x="1531" y="1164"/>
                <a:ext cx="26"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39" name="Line 262"/>
              <p:cNvSpPr>
                <a:spLocks noChangeShapeType="1"/>
              </p:cNvSpPr>
              <p:nvPr/>
            </p:nvSpPr>
            <p:spPr bwMode="auto">
              <a:xfrm rot="10800000" flipH="1" flipV="1">
                <a:off x="1505" y="1164"/>
                <a:ext cx="25"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40" name="Line 263"/>
              <p:cNvSpPr>
                <a:spLocks noChangeShapeType="1"/>
              </p:cNvSpPr>
              <p:nvPr/>
            </p:nvSpPr>
            <p:spPr bwMode="auto">
              <a:xfrm rot="10800000" flipV="1">
                <a:off x="1658" y="1166"/>
                <a:ext cx="0" cy="148"/>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41" name="Line 264"/>
              <p:cNvSpPr>
                <a:spLocks noChangeShapeType="1"/>
              </p:cNvSpPr>
              <p:nvPr/>
            </p:nvSpPr>
            <p:spPr bwMode="auto">
              <a:xfrm rot="10800000" flipV="1">
                <a:off x="1506" y="1166"/>
                <a:ext cx="0" cy="148"/>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42" name="Rectangle 265"/>
              <p:cNvSpPr>
                <a:spLocks noChangeArrowheads="1"/>
              </p:cNvSpPr>
              <p:nvPr/>
            </p:nvSpPr>
            <p:spPr bwMode="auto">
              <a:xfrm rot="10800000">
                <a:off x="1425" y="1155"/>
                <a:ext cx="75" cy="170"/>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sp>
            <p:nvSpPr>
              <p:cNvPr id="143" name="Rectangle 266"/>
              <p:cNvSpPr>
                <a:spLocks noChangeArrowheads="1"/>
              </p:cNvSpPr>
              <p:nvPr/>
            </p:nvSpPr>
            <p:spPr bwMode="auto">
              <a:xfrm rot="-5400000">
                <a:off x="1248" y="1149"/>
                <a:ext cx="171" cy="182"/>
              </a:xfrm>
              <a:prstGeom prst="rect">
                <a:avLst/>
              </a:prstGeom>
              <a:solidFill>
                <a:srgbClr val="9D00AE"/>
              </a:solidFill>
              <a:ln w="12700">
                <a:noFill/>
                <a:miter lim="800000"/>
                <a:headEnd type="none" w="sm" len="sm"/>
                <a:tailEnd type="none" w="sm" len="sm"/>
              </a:ln>
            </p:spPr>
            <p:txBody>
              <a:bodyPr wrap="none" lIns="0" tIns="0" rIns="0" bIns="0">
                <a:spAutoFit/>
              </a:bodyPr>
              <a:lstStyle/>
              <a:p>
                <a:pPr eaLnBrk="0" hangingPunct="0"/>
                <a:endParaRPr lang="es-ES" dirty="0"/>
              </a:p>
            </p:txBody>
          </p:sp>
          <p:sp>
            <p:nvSpPr>
              <p:cNvPr id="144" name="Line 267"/>
              <p:cNvSpPr>
                <a:spLocks noChangeShapeType="1"/>
              </p:cNvSpPr>
              <p:nvPr/>
            </p:nvSpPr>
            <p:spPr bwMode="auto">
              <a:xfrm flipV="1">
                <a:off x="1025" y="895"/>
                <a:ext cx="0" cy="44"/>
              </a:xfrm>
              <a:prstGeom prst="line">
                <a:avLst/>
              </a:prstGeom>
              <a:noFill/>
              <a:ln w="25400">
                <a:solidFill>
                  <a:srgbClr val="95AAE7"/>
                </a:solidFill>
                <a:round/>
                <a:headEnd type="none" w="sm" len="sm"/>
                <a:tailEnd type="none" w="sm" len="sm"/>
              </a:ln>
            </p:spPr>
            <p:txBody>
              <a:bodyPr wrap="none" lIns="0" tIns="0" rIns="0" bIns="0">
                <a:spAutoFit/>
              </a:bodyPr>
              <a:lstStyle/>
              <a:p>
                <a:endParaRPr lang="es-ES" dirty="0"/>
              </a:p>
            </p:txBody>
          </p:sp>
          <p:sp>
            <p:nvSpPr>
              <p:cNvPr id="145" name="Line 268"/>
              <p:cNvSpPr>
                <a:spLocks noChangeShapeType="1"/>
              </p:cNvSpPr>
              <p:nvPr/>
            </p:nvSpPr>
            <p:spPr bwMode="auto">
              <a:xfrm flipV="1">
                <a:off x="1234" y="895"/>
                <a:ext cx="0" cy="54"/>
              </a:xfrm>
              <a:prstGeom prst="line">
                <a:avLst/>
              </a:prstGeom>
              <a:noFill/>
              <a:ln w="25400">
                <a:solidFill>
                  <a:srgbClr val="95AAE7"/>
                </a:solidFill>
                <a:round/>
                <a:headEnd type="none" w="sm" len="sm"/>
                <a:tailEnd type="none" w="sm" len="sm"/>
              </a:ln>
            </p:spPr>
            <p:txBody>
              <a:bodyPr wrap="none" lIns="0" tIns="0" rIns="0" bIns="0">
                <a:spAutoFit/>
              </a:bodyPr>
              <a:lstStyle/>
              <a:p>
                <a:endParaRPr lang="es-ES" dirty="0"/>
              </a:p>
            </p:txBody>
          </p:sp>
          <p:grpSp>
            <p:nvGrpSpPr>
              <p:cNvPr id="146" name="Group 269"/>
              <p:cNvGrpSpPr>
                <a:grpSpLocks/>
              </p:cNvGrpSpPr>
              <p:nvPr/>
            </p:nvGrpSpPr>
            <p:grpSpPr bwMode="auto">
              <a:xfrm>
                <a:off x="883" y="743"/>
                <a:ext cx="1050" cy="589"/>
                <a:chOff x="883" y="743"/>
                <a:chExt cx="1050" cy="589"/>
              </a:xfrm>
            </p:grpSpPr>
            <p:sp>
              <p:nvSpPr>
                <p:cNvPr id="157" name="Freeform 270"/>
                <p:cNvSpPr>
                  <a:spLocks/>
                </p:cNvSpPr>
                <p:nvPr/>
              </p:nvSpPr>
              <p:spPr bwMode="auto">
                <a:xfrm>
                  <a:off x="1131" y="1121"/>
                  <a:ext cx="123" cy="123"/>
                </a:xfrm>
                <a:custGeom>
                  <a:avLst/>
                  <a:gdLst>
                    <a:gd name="T0" fmla="*/ 0 w 159"/>
                    <a:gd name="T1" fmla="*/ 0 h 36"/>
                    <a:gd name="T2" fmla="*/ 0 w 159"/>
                    <a:gd name="T3" fmla="*/ 36 h 36"/>
                    <a:gd name="T4" fmla="*/ 159 w 159"/>
                    <a:gd name="T5" fmla="*/ 36 h 36"/>
                    <a:gd name="T6" fmla="*/ 0 60000 65536"/>
                    <a:gd name="T7" fmla="*/ 0 60000 65536"/>
                    <a:gd name="T8" fmla="*/ 0 60000 65536"/>
                    <a:gd name="T9" fmla="*/ 0 w 159"/>
                    <a:gd name="T10" fmla="*/ 0 h 36"/>
                    <a:gd name="T11" fmla="*/ 159 w 159"/>
                    <a:gd name="T12" fmla="*/ 36 h 36"/>
                  </a:gdLst>
                  <a:ahLst/>
                  <a:cxnLst>
                    <a:cxn ang="T6">
                      <a:pos x="T0" y="T1"/>
                    </a:cxn>
                    <a:cxn ang="T7">
                      <a:pos x="T2" y="T3"/>
                    </a:cxn>
                    <a:cxn ang="T8">
                      <a:pos x="T4" y="T5"/>
                    </a:cxn>
                  </a:cxnLst>
                  <a:rect l="T9" t="T10" r="T11" b="T12"/>
                  <a:pathLst>
                    <a:path w="159" h="36">
                      <a:moveTo>
                        <a:pt x="0" y="0"/>
                      </a:moveTo>
                      <a:lnTo>
                        <a:pt x="0" y="36"/>
                      </a:lnTo>
                      <a:lnTo>
                        <a:pt x="159" y="36"/>
                      </a:lnTo>
                    </a:path>
                  </a:pathLst>
                </a:custGeom>
                <a:noFill/>
                <a:ln w="6350" cap="flat" cmpd="sng">
                  <a:solidFill>
                    <a:srgbClr val="9801FF"/>
                  </a:solidFill>
                  <a:prstDash val="solid"/>
                  <a:round/>
                  <a:headEnd type="none" w="sm" len="sm"/>
                  <a:tailEnd type="none" w="sm" len="sm"/>
                </a:ln>
              </p:spPr>
              <p:txBody>
                <a:bodyPr wrap="none" lIns="0" tIns="0" rIns="0" bIns="0">
                  <a:spAutoFit/>
                </a:bodyPr>
                <a:lstStyle/>
                <a:p>
                  <a:endParaRPr lang="es-ES" dirty="0"/>
                </a:p>
              </p:txBody>
            </p:sp>
            <p:sp>
              <p:nvSpPr>
                <p:cNvPr id="158" name="Rectangle 271"/>
                <p:cNvSpPr>
                  <a:spLocks noChangeArrowheads="1"/>
                </p:cNvSpPr>
                <p:nvPr/>
              </p:nvSpPr>
              <p:spPr bwMode="auto">
                <a:xfrm rot="10800000">
                  <a:off x="1238" y="1151"/>
                  <a:ext cx="435" cy="181"/>
                </a:xfrm>
                <a:prstGeom prst="rect">
                  <a:avLst/>
                </a:prstGeom>
                <a:solidFill>
                  <a:schemeClr val="bg1"/>
                </a:solidFill>
                <a:ln w="12700">
                  <a:solidFill>
                    <a:schemeClr val="tx1"/>
                  </a:solidFill>
                  <a:miter lim="800000"/>
                  <a:headEnd/>
                  <a:tailEnd/>
                </a:ln>
              </p:spPr>
              <p:txBody>
                <a:bodyPr wrap="none" lIns="0" tIns="0" rIns="0" bIns="0">
                  <a:spAutoFit/>
                </a:bodyPr>
                <a:lstStyle/>
                <a:p>
                  <a:pPr eaLnBrk="0" hangingPunct="0"/>
                  <a:endParaRPr lang="es-ES" dirty="0"/>
                </a:p>
              </p:txBody>
            </p:sp>
            <p:grpSp>
              <p:nvGrpSpPr>
                <p:cNvPr id="159" name="Group 272"/>
                <p:cNvGrpSpPr>
                  <a:grpSpLocks/>
                </p:cNvGrpSpPr>
                <p:nvPr/>
              </p:nvGrpSpPr>
              <p:grpSpPr bwMode="auto">
                <a:xfrm rot="10800000">
                  <a:off x="1373" y="1167"/>
                  <a:ext cx="288" cy="150"/>
                  <a:chOff x="1032" y="944"/>
                  <a:chExt cx="172" cy="150"/>
                </a:xfrm>
              </p:grpSpPr>
              <p:sp>
                <p:nvSpPr>
                  <p:cNvPr id="188" name="Line 273"/>
                  <p:cNvSpPr>
                    <a:spLocks noChangeShapeType="1"/>
                  </p:cNvSpPr>
                  <p:nvPr/>
                </p:nvSpPr>
                <p:spPr bwMode="auto">
                  <a:xfrm flipV="1">
                    <a:off x="1032" y="944"/>
                    <a:ext cx="28"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89" name="Line 274"/>
                  <p:cNvSpPr>
                    <a:spLocks noChangeShapeType="1"/>
                  </p:cNvSpPr>
                  <p:nvPr/>
                </p:nvSpPr>
                <p:spPr bwMode="auto">
                  <a:xfrm flipH="1" flipV="1">
                    <a:off x="1060" y="944"/>
                    <a:ext cx="30"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90" name="Line 275"/>
                  <p:cNvSpPr>
                    <a:spLocks noChangeShapeType="1"/>
                  </p:cNvSpPr>
                  <p:nvPr/>
                </p:nvSpPr>
                <p:spPr bwMode="auto">
                  <a:xfrm flipV="1">
                    <a:off x="1090" y="944"/>
                    <a:ext cx="28"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91" name="Line 276"/>
                  <p:cNvSpPr>
                    <a:spLocks noChangeShapeType="1"/>
                  </p:cNvSpPr>
                  <p:nvPr/>
                </p:nvSpPr>
                <p:spPr bwMode="auto">
                  <a:xfrm flipH="1" flipV="1">
                    <a:off x="1118" y="944"/>
                    <a:ext cx="28"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92" name="Line 277"/>
                  <p:cNvSpPr>
                    <a:spLocks noChangeShapeType="1"/>
                  </p:cNvSpPr>
                  <p:nvPr/>
                </p:nvSpPr>
                <p:spPr bwMode="auto">
                  <a:xfrm flipV="1">
                    <a:off x="1146" y="944"/>
                    <a:ext cx="30"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93" name="Line 278"/>
                  <p:cNvSpPr>
                    <a:spLocks noChangeShapeType="1"/>
                  </p:cNvSpPr>
                  <p:nvPr/>
                </p:nvSpPr>
                <p:spPr bwMode="auto">
                  <a:xfrm flipH="1" flipV="1">
                    <a:off x="1176" y="944"/>
                    <a:ext cx="28"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94" name="Line 279"/>
                  <p:cNvSpPr>
                    <a:spLocks noChangeShapeType="1"/>
                  </p:cNvSpPr>
                  <p:nvPr/>
                </p:nvSpPr>
                <p:spPr bwMode="auto">
                  <a:xfrm flipV="1">
                    <a:off x="1032" y="944"/>
                    <a:ext cx="0" cy="148"/>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95" name="Line 280"/>
                  <p:cNvSpPr>
                    <a:spLocks noChangeShapeType="1"/>
                  </p:cNvSpPr>
                  <p:nvPr/>
                </p:nvSpPr>
                <p:spPr bwMode="auto">
                  <a:xfrm flipV="1">
                    <a:off x="1204" y="944"/>
                    <a:ext cx="0" cy="148"/>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grpSp>
            <p:sp>
              <p:nvSpPr>
                <p:cNvPr id="160" name="Rectangle 281"/>
                <p:cNvSpPr>
                  <a:spLocks noChangeArrowheads="1"/>
                </p:cNvSpPr>
                <p:nvPr/>
              </p:nvSpPr>
              <p:spPr bwMode="auto">
                <a:xfrm rot="10800000">
                  <a:off x="1293" y="1159"/>
                  <a:ext cx="75" cy="168"/>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sp>
              <p:nvSpPr>
                <p:cNvPr id="161" name="Rectangle 282"/>
                <p:cNvSpPr>
                  <a:spLocks noChangeArrowheads="1"/>
                </p:cNvSpPr>
                <p:nvPr/>
              </p:nvSpPr>
              <p:spPr bwMode="auto">
                <a:xfrm rot="-5400000">
                  <a:off x="1183" y="1218"/>
                  <a:ext cx="171" cy="47"/>
                </a:xfrm>
                <a:prstGeom prst="rect">
                  <a:avLst/>
                </a:prstGeom>
                <a:solidFill>
                  <a:srgbClr val="D292FE"/>
                </a:solidFill>
                <a:ln w="12700">
                  <a:noFill/>
                  <a:miter lim="800000"/>
                  <a:headEnd type="none" w="sm" len="sm"/>
                  <a:tailEnd type="none" w="sm" len="sm"/>
                </a:ln>
              </p:spPr>
              <p:txBody>
                <a:bodyPr wrap="none" lIns="0" tIns="0" rIns="0" bIns="0">
                  <a:spAutoFit/>
                </a:bodyPr>
                <a:lstStyle/>
                <a:p>
                  <a:pPr eaLnBrk="0" hangingPunct="0"/>
                  <a:endParaRPr lang="es-ES" dirty="0"/>
                </a:p>
              </p:txBody>
            </p:sp>
            <p:sp>
              <p:nvSpPr>
                <p:cNvPr id="162" name="Rectangle 283"/>
                <p:cNvSpPr>
                  <a:spLocks noChangeArrowheads="1"/>
                </p:cNvSpPr>
                <p:nvPr/>
              </p:nvSpPr>
              <p:spPr bwMode="auto">
                <a:xfrm>
                  <a:off x="883" y="941"/>
                  <a:ext cx="437" cy="181"/>
                </a:xfrm>
                <a:prstGeom prst="rect">
                  <a:avLst/>
                </a:prstGeom>
                <a:solidFill>
                  <a:srgbClr val="D292FE"/>
                </a:solidFill>
                <a:ln w="12700">
                  <a:solidFill>
                    <a:schemeClr val="tx1"/>
                  </a:solidFill>
                  <a:miter lim="800000"/>
                  <a:headEnd/>
                  <a:tailEnd/>
                </a:ln>
              </p:spPr>
              <p:txBody>
                <a:bodyPr wrap="none" lIns="0" tIns="0" rIns="0" bIns="0">
                  <a:spAutoFit/>
                </a:bodyPr>
                <a:lstStyle/>
                <a:p>
                  <a:pPr eaLnBrk="0" hangingPunct="0"/>
                  <a:endParaRPr lang="es-ES" dirty="0"/>
                </a:p>
              </p:txBody>
            </p:sp>
            <p:grpSp>
              <p:nvGrpSpPr>
                <p:cNvPr id="163" name="Group 284"/>
                <p:cNvGrpSpPr>
                  <a:grpSpLocks/>
                </p:cNvGrpSpPr>
                <p:nvPr/>
              </p:nvGrpSpPr>
              <p:grpSpPr bwMode="auto">
                <a:xfrm>
                  <a:off x="892" y="973"/>
                  <a:ext cx="136" cy="112"/>
                  <a:chOff x="1027" y="1192"/>
                  <a:chExt cx="140" cy="78"/>
                </a:xfrm>
              </p:grpSpPr>
              <p:sp>
                <p:nvSpPr>
                  <p:cNvPr id="180" name="Line 285"/>
                  <p:cNvSpPr>
                    <a:spLocks noChangeShapeType="1"/>
                  </p:cNvSpPr>
                  <p:nvPr/>
                </p:nvSpPr>
                <p:spPr bwMode="auto">
                  <a:xfrm flipV="1">
                    <a:off x="1027"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81" name="Line 286"/>
                  <p:cNvSpPr>
                    <a:spLocks noChangeShapeType="1"/>
                  </p:cNvSpPr>
                  <p:nvPr/>
                </p:nvSpPr>
                <p:spPr bwMode="auto">
                  <a:xfrm flipH="1" flipV="1">
                    <a:off x="1050" y="1192"/>
                    <a:ext cx="24"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82" name="Line 287"/>
                  <p:cNvSpPr>
                    <a:spLocks noChangeShapeType="1"/>
                  </p:cNvSpPr>
                  <p:nvPr/>
                </p:nvSpPr>
                <p:spPr bwMode="auto">
                  <a:xfrm flipV="1">
                    <a:off x="1074"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83" name="Line 288"/>
                  <p:cNvSpPr>
                    <a:spLocks noChangeShapeType="1"/>
                  </p:cNvSpPr>
                  <p:nvPr/>
                </p:nvSpPr>
                <p:spPr bwMode="auto">
                  <a:xfrm flipH="1" flipV="1">
                    <a:off x="1097"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84" name="Line 289"/>
                  <p:cNvSpPr>
                    <a:spLocks noChangeShapeType="1"/>
                  </p:cNvSpPr>
                  <p:nvPr/>
                </p:nvSpPr>
                <p:spPr bwMode="auto">
                  <a:xfrm flipV="1">
                    <a:off x="1120" y="1192"/>
                    <a:ext cx="24"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85" name="Line 290"/>
                  <p:cNvSpPr>
                    <a:spLocks noChangeShapeType="1"/>
                  </p:cNvSpPr>
                  <p:nvPr/>
                </p:nvSpPr>
                <p:spPr bwMode="auto">
                  <a:xfrm flipH="1" flipV="1">
                    <a:off x="1144"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86" name="Line 291"/>
                  <p:cNvSpPr>
                    <a:spLocks noChangeShapeType="1"/>
                  </p:cNvSpPr>
                  <p:nvPr/>
                </p:nvSpPr>
                <p:spPr bwMode="auto">
                  <a:xfrm flipV="1">
                    <a:off x="1027" y="1192"/>
                    <a:ext cx="0" cy="77"/>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87" name="Line 292"/>
                  <p:cNvSpPr>
                    <a:spLocks noChangeShapeType="1"/>
                  </p:cNvSpPr>
                  <p:nvPr/>
                </p:nvSpPr>
                <p:spPr bwMode="auto">
                  <a:xfrm flipV="1">
                    <a:off x="1167" y="1192"/>
                    <a:ext cx="0" cy="77"/>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grpSp>
            <p:sp>
              <p:nvSpPr>
                <p:cNvPr id="164" name="Rectangle 293"/>
                <p:cNvSpPr>
                  <a:spLocks noChangeArrowheads="1"/>
                </p:cNvSpPr>
                <p:nvPr/>
              </p:nvSpPr>
              <p:spPr bwMode="auto">
                <a:xfrm>
                  <a:off x="1031" y="945"/>
                  <a:ext cx="75" cy="173"/>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grpSp>
              <p:nvGrpSpPr>
                <p:cNvPr id="165" name="Group 294"/>
                <p:cNvGrpSpPr>
                  <a:grpSpLocks/>
                </p:cNvGrpSpPr>
                <p:nvPr/>
              </p:nvGrpSpPr>
              <p:grpSpPr bwMode="auto">
                <a:xfrm>
                  <a:off x="1110" y="973"/>
                  <a:ext cx="138" cy="112"/>
                  <a:chOff x="1247" y="1192"/>
                  <a:chExt cx="140" cy="78"/>
                </a:xfrm>
              </p:grpSpPr>
              <p:sp>
                <p:nvSpPr>
                  <p:cNvPr id="172" name="Line 295"/>
                  <p:cNvSpPr>
                    <a:spLocks noChangeShapeType="1"/>
                  </p:cNvSpPr>
                  <p:nvPr/>
                </p:nvSpPr>
                <p:spPr bwMode="auto">
                  <a:xfrm flipV="1">
                    <a:off x="1247"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3" name="Line 296"/>
                  <p:cNvSpPr>
                    <a:spLocks noChangeShapeType="1"/>
                  </p:cNvSpPr>
                  <p:nvPr/>
                </p:nvSpPr>
                <p:spPr bwMode="auto">
                  <a:xfrm flipH="1" flipV="1">
                    <a:off x="1270" y="1192"/>
                    <a:ext cx="24"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4" name="Line 297"/>
                  <p:cNvSpPr>
                    <a:spLocks noChangeShapeType="1"/>
                  </p:cNvSpPr>
                  <p:nvPr/>
                </p:nvSpPr>
                <p:spPr bwMode="auto">
                  <a:xfrm flipV="1">
                    <a:off x="1294"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5" name="Line 298"/>
                  <p:cNvSpPr>
                    <a:spLocks noChangeShapeType="1"/>
                  </p:cNvSpPr>
                  <p:nvPr/>
                </p:nvSpPr>
                <p:spPr bwMode="auto">
                  <a:xfrm flipH="1" flipV="1">
                    <a:off x="1317"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6" name="Line 299"/>
                  <p:cNvSpPr>
                    <a:spLocks noChangeShapeType="1"/>
                  </p:cNvSpPr>
                  <p:nvPr/>
                </p:nvSpPr>
                <p:spPr bwMode="auto">
                  <a:xfrm flipV="1">
                    <a:off x="1340" y="1192"/>
                    <a:ext cx="24"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7" name="Line 300"/>
                  <p:cNvSpPr>
                    <a:spLocks noChangeShapeType="1"/>
                  </p:cNvSpPr>
                  <p:nvPr/>
                </p:nvSpPr>
                <p:spPr bwMode="auto">
                  <a:xfrm flipH="1" flipV="1">
                    <a:off x="1364"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8" name="Line 301"/>
                  <p:cNvSpPr>
                    <a:spLocks noChangeShapeType="1"/>
                  </p:cNvSpPr>
                  <p:nvPr/>
                </p:nvSpPr>
                <p:spPr bwMode="auto">
                  <a:xfrm flipV="1">
                    <a:off x="1247" y="1192"/>
                    <a:ext cx="0" cy="77"/>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9" name="Line 302"/>
                  <p:cNvSpPr>
                    <a:spLocks noChangeShapeType="1"/>
                  </p:cNvSpPr>
                  <p:nvPr/>
                </p:nvSpPr>
                <p:spPr bwMode="auto">
                  <a:xfrm flipV="1">
                    <a:off x="1387" y="1192"/>
                    <a:ext cx="0" cy="77"/>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grpSp>
            <p:sp>
              <p:nvSpPr>
                <p:cNvPr id="166" name="Freeform 303"/>
                <p:cNvSpPr>
                  <a:spLocks/>
                </p:cNvSpPr>
                <p:nvPr/>
              </p:nvSpPr>
              <p:spPr bwMode="auto">
                <a:xfrm>
                  <a:off x="1743" y="743"/>
                  <a:ext cx="190" cy="127"/>
                </a:xfrm>
                <a:custGeom>
                  <a:avLst/>
                  <a:gdLst>
                    <a:gd name="T0" fmla="*/ 189 w 190"/>
                    <a:gd name="T1" fmla="*/ 0 h 127"/>
                    <a:gd name="T2" fmla="*/ 0 w 190"/>
                    <a:gd name="T3" fmla="*/ 0 h 127"/>
                    <a:gd name="T4" fmla="*/ 94 w 190"/>
                    <a:gd name="T5" fmla="*/ 126 h 127"/>
                    <a:gd name="T6" fmla="*/ 189 w 190"/>
                    <a:gd name="T7" fmla="*/ 0 h 127"/>
                    <a:gd name="T8" fmla="*/ 0 60000 65536"/>
                    <a:gd name="T9" fmla="*/ 0 60000 65536"/>
                    <a:gd name="T10" fmla="*/ 0 60000 65536"/>
                    <a:gd name="T11" fmla="*/ 0 60000 65536"/>
                    <a:gd name="T12" fmla="*/ 0 w 190"/>
                    <a:gd name="T13" fmla="*/ 0 h 127"/>
                    <a:gd name="T14" fmla="*/ 190 w 190"/>
                    <a:gd name="T15" fmla="*/ 127 h 127"/>
                  </a:gdLst>
                  <a:ahLst/>
                  <a:cxnLst>
                    <a:cxn ang="T8">
                      <a:pos x="T0" y="T1"/>
                    </a:cxn>
                    <a:cxn ang="T9">
                      <a:pos x="T2" y="T3"/>
                    </a:cxn>
                    <a:cxn ang="T10">
                      <a:pos x="T4" y="T5"/>
                    </a:cxn>
                    <a:cxn ang="T11">
                      <a:pos x="T6" y="T7"/>
                    </a:cxn>
                  </a:cxnLst>
                  <a:rect l="T12" t="T13" r="T14" b="T15"/>
                  <a:pathLst>
                    <a:path w="190" h="127">
                      <a:moveTo>
                        <a:pt x="189" y="0"/>
                      </a:moveTo>
                      <a:lnTo>
                        <a:pt x="0" y="0"/>
                      </a:lnTo>
                      <a:lnTo>
                        <a:pt x="94" y="126"/>
                      </a:lnTo>
                      <a:lnTo>
                        <a:pt x="189" y="0"/>
                      </a:lnTo>
                    </a:path>
                  </a:pathLst>
                </a:custGeom>
                <a:solidFill>
                  <a:schemeClr val="tx1"/>
                </a:solidFill>
                <a:ln w="9525" cap="rnd">
                  <a:noFill/>
                  <a:round/>
                  <a:headEnd/>
                  <a:tailEnd/>
                </a:ln>
              </p:spPr>
              <p:txBody>
                <a:bodyPr wrap="none" lIns="0" tIns="0" rIns="0" bIns="0">
                  <a:spAutoFit/>
                </a:bodyPr>
                <a:lstStyle/>
                <a:p>
                  <a:endParaRPr lang="es-ES" dirty="0"/>
                </a:p>
              </p:txBody>
            </p:sp>
            <p:grpSp>
              <p:nvGrpSpPr>
                <p:cNvPr id="167" name="Group 304"/>
                <p:cNvGrpSpPr>
                  <a:grpSpLocks/>
                </p:cNvGrpSpPr>
                <p:nvPr/>
              </p:nvGrpSpPr>
              <p:grpSpPr bwMode="auto">
                <a:xfrm>
                  <a:off x="1254" y="947"/>
                  <a:ext cx="564" cy="168"/>
                  <a:chOff x="1254" y="947"/>
                  <a:chExt cx="564" cy="168"/>
                </a:xfrm>
              </p:grpSpPr>
              <p:sp>
                <p:nvSpPr>
                  <p:cNvPr id="168" name="Rectangle 305"/>
                  <p:cNvSpPr>
                    <a:spLocks noChangeArrowheads="1"/>
                  </p:cNvSpPr>
                  <p:nvPr/>
                </p:nvSpPr>
                <p:spPr bwMode="auto">
                  <a:xfrm>
                    <a:off x="1254" y="947"/>
                    <a:ext cx="89" cy="168"/>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sp>
                <p:nvSpPr>
                  <p:cNvPr id="169" name="Rectangle 306"/>
                  <p:cNvSpPr>
                    <a:spLocks noChangeArrowheads="1"/>
                  </p:cNvSpPr>
                  <p:nvPr/>
                </p:nvSpPr>
                <p:spPr bwMode="auto">
                  <a:xfrm>
                    <a:off x="1323" y="1002"/>
                    <a:ext cx="308" cy="62"/>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sp>
                <p:nvSpPr>
                  <p:cNvPr id="170" name="Rectangle 307"/>
                  <p:cNvSpPr>
                    <a:spLocks noChangeArrowheads="1"/>
                  </p:cNvSpPr>
                  <p:nvPr/>
                </p:nvSpPr>
                <p:spPr bwMode="auto">
                  <a:xfrm>
                    <a:off x="1645" y="999"/>
                    <a:ext cx="173" cy="62"/>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sp>
                <p:nvSpPr>
                  <p:cNvPr id="171" name="Oval 308"/>
                  <p:cNvSpPr>
                    <a:spLocks noChangeArrowheads="1"/>
                  </p:cNvSpPr>
                  <p:nvPr/>
                </p:nvSpPr>
                <p:spPr bwMode="auto">
                  <a:xfrm>
                    <a:off x="1609" y="1001"/>
                    <a:ext cx="59" cy="59"/>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grpSp>
          </p:grpSp>
          <p:sp>
            <p:nvSpPr>
              <p:cNvPr id="147" name="Oval 309"/>
              <p:cNvSpPr>
                <a:spLocks noChangeArrowheads="1"/>
              </p:cNvSpPr>
              <p:nvPr/>
            </p:nvSpPr>
            <p:spPr bwMode="auto">
              <a:xfrm>
                <a:off x="1804" y="846"/>
                <a:ext cx="59" cy="59"/>
              </a:xfrm>
              <a:prstGeom prst="ellipse">
                <a:avLst/>
              </a:prstGeom>
              <a:solidFill>
                <a:srgbClr val="9D00AE"/>
              </a:solidFill>
              <a:ln w="12700">
                <a:noFill/>
                <a:round/>
                <a:headEnd/>
                <a:tailEnd/>
              </a:ln>
            </p:spPr>
            <p:txBody>
              <a:bodyPr wrap="none" lIns="0" tIns="0" rIns="0" bIns="0">
                <a:spAutoFit/>
              </a:bodyPr>
              <a:lstStyle/>
              <a:p>
                <a:pPr eaLnBrk="0" hangingPunct="0"/>
                <a:endParaRPr lang="es-ES" dirty="0"/>
              </a:p>
            </p:txBody>
          </p:sp>
          <p:grpSp>
            <p:nvGrpSpPr>
              <p:cNvPr id="148" name="Group 310"/>
              <p:cNvGrpSpPr>
                <a:grpSpLocks/>
              </p:cNvGrpSpPr>
              <p:nvPr/>
            </p:nvGrpSpPr>
            <p:grpSpPr bwMode="auto">
              <a:xfrm>
                <a:off x="1738" y="823"/>
                <a:ext cx="446" cy="640"/>
                <a:chOff x="1738" y="823"/>
                <a:chExt cx="446" cy="640"/>
              </a:xfrm>
            </p:grpSpPr>
            <p:sp>
              <p:nvSpPr>
                <p:cNvPr id="149" name="Freeform 311"/>
                <p:cNvSpPr>
                  <a:spLocks/>
                </p:cNvSpPr>
                <p:nvPr/>
              </p:nvSpPr>
              <p:spPr bwMode="auto">
                <a:xfrm>
                  <a:off x="1768" y="860"/>
                  <a:ext cx="371" cy="557"/>
                </a:xfrm>
                <a:custGeom>
                  <a:avLst/>
                  <a:gdLst>
                    <a:gd name="T0" fmla="*/ 14 w 371"/>
                    <a:gd name="T1" fmla="*/ 17 h 557"/>
                    <a:gd name="T2" fmla="*/ 18 w 371"/>
                    <a:gd name="T3" fmla="*/ 77 h 557"/>
                    <a:gd name="T4" fmla="*/ 14 w 371"/>
                    <a:gd name="T5" fmla="*/ 99 h 557"/>
                    <a:gd name="T6" fmla="*/ 0 w 371"/>
                    <a:gd name="T7" fmla="*/ 122 h 557"/>
                    <a:gd name="T8" fmla="*/ 39 w 371"/>
                    <a:gd name="T9" fmla="*/ 213 h 557"/>
                    <a:gd name="T10" fmla="*/ 79 w 371"/>
                    <a:gd name="T11" fmla="*/ 218 h 557"/>
                    <a:gd name="T12" fmla="*/ 107 w 371"/>
                    <a:gd name="T13" fmla="*/ 244 h 557"/>
                    <a:gd name="T14" fmla="*/ 221 w 371"/>
                    <a:gd name="T15" fmla="*/ 489 h 557"/>
                    <a:gd name="T16" fmla="*/ 265 w 371"/>
                    <a:gd name="T17" fmla="*/ 532 h 557"/>
                    <a:gd name="T18" fmla="*/ 299 w 371"/>
                    <a:gd name="T19" fmla="*/ 551 h 557"/>
                    <a:gd name="T20" fmla="*/ 370 w 371"/>
                    <a:gd name="T21" fmla="*/ 556 h 557"/>
                    <a:gd name="T22" fmla="*/ 331 w 371"/>
                    <a:gd name="T23" fmla="*/ 477 h 557"/>
                    <a:gd name="T24" fmla="*/ 296 w 371"/>
                    <a:gd name="T25" fmla="*/ 469 h 557"/>
                    <a:gd name="T26" fmla="*/ 273 w 371"/>
                    <a:gd name="T27" fmla="*/ 450 h 557"/>
                    <a:gd name="T28" fmla="*/ 111 w 371"/>
                    <a:gd name="T29" fmla="*/ 0 h 557"/>
                    <a:gd name="T30" fmla="*/ 14 w 371"/>
                    <a:gd name="T31" fmla="*/ 17 h 5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1"/>
                    <a:gd name="T49" fmla="*/ 0 h 557"/>
                    <a:gd name="T50" fmla="*/ 371 w 371"/>
                    <a:gd name="T51" fmla="*/ 557 h 5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1" h="557">
                      <a:moveTo>
                        <a:pt x="14" y="17"/>
                      </a:moveTo>
                      <a:lnTo>
                        <a:pt x="18" y="77"/>
                      </a:lnTo>
                      <a:lnTo>
                        <a:pt x="14" y="99"/>
                      </a:lnTo>
                      <a:lnTo>
                        <a:pt x="0" y="122"/>
                      </a:lnTo>
                      <a:lnTo>
                        <a:pt x="39" y="213"/>
                      </a:lnTo>
                      <a:lnTo>
                        <a:pt x="79" y="218"/>
                      </a:lnTo>
                      <a:lnTo>
                        <a:pt x="107" y="244"/>
                      </a:lnTo>
                      <a:lnTo>
                        <a:pt x="221" y="489"/>
                      </a:lnTo>
                      <a:lnTo>
                        <a:pt x="265" y="532"/>
                      </a:lnTo>
                      <a:lnTo>
                        <a:pt x="299" y="551"/>
                      </a:lnTo>
                      <a:lnTo>
                        <a:pt x="370" y="556"/>
                      </a:lnTo>
                      <a:lnTo>
                        <a:pt x="331" y="477"/>
                      </a:lnTo>
                      <a:lnTo>
                        <a:pt x="296" y="469"/>
                      </a:lnTo>
                      <a:lnTo>
                        <a:pt x="273" y="450"/>
                      </a:lnTo>
                      <a:lnTo>
                        <a:pt x="111" y="0"/>
                      </a:lnTo>
                      <a:lnTo>
                        <a:pt x="14" y="17"/>
                      </a:lnTo>
                    </a:path>
                  </a:pathLst>
                </a:custGeom>
                <a:solidFill>
                  <a:srgbClr val="C0C0C0"/>
                </a:solidFill>
                <a:ln w="9525" cap="rnd">
                  <a:solidFill>
                    <a:schemeClr val="tx1"/>
                  </a:solidFill>
                  <a:round/>
                  <a:headEnd/>
                  <a:tailEnd/>
                </a:ln>
              </p:spPr>
              <p:txBody>
                <a:bodyPr wrap="none" lIns="0" tIns="0" rIns="0" bIns="0">
                  <a:spAutoFit/>
                </a:bodyPr>
                <a:lstStyle/>
                <a:p>
                  <a:endParaRPr lang="es-ES" dirty="0"/>
                </a:p>
              </p:txBody>
            </p:sp>
            <p:grpSp>
              <p:nvGrpSpPr>
                <p:cNvPr id="150" name="Group 312"/>
                <p:cNvGrpSpPr>
                  <a:grpSpLocks/>
                </p:cNvGrpSpPr>
                <p:nvPr/>
              </p:nvGrpSpPr>
              <p:grpSpPr bwMode="auto">
                <a:xfrm>
                  <a:off x="1738" y="976"/>
                  <a:ext cx="101" cy="100"/>
                  <a:chOff x="1738" y="976"/>
                  <a:chExt cx="101" cy="100"/>
                </a:xfrm>
              </p:grpSpPr>
              <p:sp>
                <p:nvSpPr>
                  <p:cNvPr id="155" name="Oval 313"/>
                  <p:cNvSpPr>
                    <a:spLocks noChangeArrowheads="1"/>
                  </p:cNvSpPr>
                  <p:nvPr/>
                </p:nvSpPr>
                <p:spPr bwMode="auto">
                  <a:xfrm>
                    <a:off x="1738" y="976"/>
                    <a:ext cx="101" cy="100"/>
                  </a:xfrm>
                  <a:prstGeom prst="ellipse">
                    <a:avLst/>
                  </a:prstGeom>
                  <a:solidFill>
                    <a:srgbClr val="C0C0C0"/>
                  </a:solidFill>
                  <a:ln w="9525">
                    <a:noFill/>
                    <a:round/>
                    <a:headEnd/>
                    <a:tailEnd/>
                  </a:ln>
                </p:spPr>
                <p:txBody>
                  <a:bodyPr wrap="none" lIns="0" tIns="0" rIns="0" bIns="0">
                    <a:spAutoFit/>
                  </a:bodyPr>
                  <a:lstStyle/>
                  <a:p>
                    <a:pPr eaLnBrk="0" hangingPunct="0"/>
                    <a:endParaRPr lang="es-ES" dirty="0"/>
                  </a:p>
                </p:txBody>
              </p:sp>
              <p:sp>
                <p:nvSpPr>
                  <p:cNvPr id="156" name="Oval 314"/>
                  <p:cNvSpPr>
                    <a:spLocks noChangeArrowheads="1"/>
                  </p:cNvSpPr>
                  <p:nvPr/>
                </p:nvSpPr>
                <p:spPr bwMode="auto">
                  <a:xfrm>
                    <a:off x="1756" y="994"/>
                    <a:ext cx="65" cy="64"/>
                  </a:xfrm>
                  <a:prstGeom prst="ellipse">
                    <a:avLst/>
                  </a:prstGeom>
                  <a:solidFill>
                    <a:schemeClr val="bg1"/>
                  </a:solidFill>
                  <a:ln w="12700">
                    <a:solidFill>
                      <a:schemeClr val="tx1"/>
                    </a:solidFill>
                    <a:round/>
                    <a:headEnd/>
                    <a:tailEnd/>
                  </a:ln>
                </p:spPr>
                <p:txBody>
                  <a:bodyPr wrap="none" lIns="0" tIns="0" rIns="0" bIns="0">
                    <a:spAutoFit/>
                  </a:bodyPr>
                  <a:lstStyle/>
                  <a:p>
                    <a:pPr eaLnBrk="0" hangingPunct="0"/>
                    <a:endParaRPr lang="es-ES" dirty="0"/>
                  </a:p>
                </p:txBody>
              </p:sp>
            </p:grpSp>
            <p:sp>
              <p:nvSpPr>
                <p:cNvPr id="151" name="Freeform 315"/>
                <p:cNvSpPr>
                  <a:spLocks/>
                </p:cNvSpPr>
                <p:nvPr/>
              </p:nvSpPr>
              <p:spPr bwMode="auto">
                <a:xfrm>
                  <a:off x="2076" y="1282"/>
                  <a:ext cx="108" cy="181"/>
                </a:xfrm>
                <a:custGeom>
                  <a:avLst/>
                  <a:gdLst>
                    <a:gd name="T0" fmla="*/ 0 w 108"/>
                    <a:gd name="T1" fmla="*/ 10 h 181"/>
                    <a:gd name="T2" fmla="*/ 78 w 108"/>
                    <a:gd name="T3" fmla="*/ 180 h 181"/>
                    <a:gd name="T4" fmla="*/ 107 w 108"/>
                    <a:gd name="T5" fmla="*/ 169 h 181"/>
                    <a:gd name="T6" fmla="*/ 97 w 108"/>
                    <a:gd name="T7" fmla="*/ 103 h 181"/>
                    <a:gd name="T8" fmla="*/ 67 w 108"/>
                    <a:gd name="T9" fmla="*/ 39 h 181"/>
                    <a:gd name="T10" fmla="*/ 30 w 108"/>
                    <a:gd name="T11" fmla="*/ 0 h 181"/>
                    <a:gd name="T12" fmla="*/ 0 w 108"/>
                    <a:gd name="T13" fmla="*/ 10 h 181"/>
                    <a:gd name="T14" fmla="*/ 0 60000 65536"/>
                    <a:gd name="T15" fmla="*/ 0 60000 65536"/>
                    <a:gd name="T16" fmla="*/ 0 60000 65536"/>
                    <a:gd name="T17" fmla="*/ 0 60000 65536"/>
                    <a:gd name="T18" fmla="*/ 0 60000 65536"/>
                    <a:gd name="T19" fmla="*/ 0 60000 65536"/>
                    <a:gd name="T20" fmla="*/ 0 60000 65536"/>
                    <a:gd name="T21" fmla="*/ 0 w 108"/>
                    <a:gd name="T22" fmla="*/ 0 h 181"/>
                    <a:gd name="T23" fmla="*/ 108 w 108"/>
                    <a:gd name="T24" fmla="*/ 181 h 1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81">
                      <a:moveTo>
                        <a:pt x="0" y="10"/>
                      </a:moveTo>
                      <a:lnTo>
                        <a:pt x="78" y="180"/>
                      </a:lnTo>
                      <a:lnTo>
                        <a:pt x="107" y="169"/>
                      </a:lnTo>
                      <a:lnTo>
                        <a:pt x="97" y="103"/>
                      </a:lnTo>
                      <a:lnTo>
                        <a:pt x="67" y="39"/>
                      </a:lnTo>
                      <a:lnTo>
                        <a:pt x="30" y="0"/>
                      </a:lnTo>
                      <a:lnTo>
                        <a:pt x="0" y="10"/>
                      </a:lnTo>
                    </a:path>
                  </a:pathLst>
                </a:custGeom>
                <a:solidFill>
                  <a:schemeClr val="tx1"/>
                </a:solidFill>
                <a:ln w="9525" cap="rnd">
                  <a:solidFill>
                    <a:schemeClr val="tx1"/>
                  </a:solidFill>
                  <a:round/>
                  <a:headEnd/>
                  <a:tailEnd/>
                </a:ln>
              </p:spPr>
              <p:txBody>
                <a:bodyPr wrap="none" lIns="0" tIns="0" rIns="0" bIns="0">
                  <a:spAutoFit/>
                </a:bodyPr>
                <a:lstStyle/>
                <a:p>
                  <a:endParaRPr lang="es-ES" dirty="0"/>
                </a:p>
              </p:txBody>
            </p:sp>
            <p:grpSp>
              <p:nvGrpSpPr>
                <p:cNvPr id="152" name="Group 316"/>
                <p:cNvGrpSpPr>
                  <a:grpSpLocks/>
                </p:cNvGrpSpPr>
                <p:nvPr/>
              </p:nvGrpSpPr>
              <p:grpSpPr bwMode="auto">
                <a:xfrm>
                  <a:off x="1782" y="823"/>
                  <a:ext cx="101" cy="100"/>
                  <a:chOff x="1782" y="823"/>
                  <a:chExt cx="101" cy="100"/>
                </a:xfrm>
              </p:grpSpPr>
              <p:sp>
                <p:nvSpPr>
                  <p:cNvPr id="153" name="Oval 317"/>
                  <p:cNvSpPr>
                    <a:spLocks noChangeArrowheads="1"/>
                  </p:cNvSpPr>
                  <p:nvPr/>
                </p:nvSpPr>
                <p:spPr bwMode="auto">
                  <a:xfrm>
                    <a:off x="1782" y="823"/>
                    <a:ext cx="101" cy="100"/>
                  </a:xfrm>
                  <a:prstGeom prst="ellipse">
                    <a:avLst/>
                  </a:prstGeom>
                  <a:solidFill>
                    <a:srgbClr val="C0C0C0"/>
                  </a:solidFill>
                  <a:ln w="9525">
                    <a:noFill/>
                    <a:round/>
                    <a:headEnd/>
                    <a:tailEnd/>
                  </a:ln>
                </p:spPr>
                <p:txBody>
                  <a:bodyPr wrap="none" lIns="0" tIns="0" rIns="0" bIns="0">
                    <a:spAutoFit/>
                  </a:bodyPr>
                  <a:lstStyle/>
                  <a:p>
                    <a:pPr eaLnBrk="0" hangingPunct="0"/>
                    <a:endParaRPr lang="es-ES" dirty="0"/>
                  </a:p>
                </p:txBody>
              </p:sp>
              <p:sp>
                <p:nvSpPr>
                  <p:cNvPr id="154" name="Oval 318"/>
                  <p:cNvSpPr>
                    <a:spLocks noChangeArrowheads="1"/>
                  </p:cNvSpPr>
                  <p:nvPr/>
                </p:nvSpPr>
                <p:spPr bwMode="auto">
                  <a:xfrm>
                    <a:off x="1800" y="841"/>
                    <a:ext cx="65" cy="65"/>
                  </a:xfrm>
                  <a:prstGeom prst="ellipse">
                    <a:avLst/>
                  </a:prstGeom>
                  <a:solidFill>
                    <a:schemeClr val="bg1"/>
                  </a:solidFill>
                  <a:ln w="12700">
                    <a:solidFill>
                      <a:schemeClr val="tx1"/>
                    </a:solidFill>
                    <a:round/>
                    <a:headEnd/>
                    <a:tailEnd/>
                  </a:ln>
                </p:spPr>
                <p:txBody>
                  <a:bodyPr wrap="none" lIns="0" tIns="0" rIns="0" bIns="0">
                    <a:spAutoFit/>
                  </a:bodyPr>
                  <a:lstStyle/>
                  <a:p>
                    <a:pPr eaLnBrk="0" hangingPunct="0"/>
                    <a:endParaRPr lang="es-ES" dirty="0"/>
                  </a:p>
                </p:txBody>
              </p:sp>
            </p:grpSp>
          </p:grpSp>
        </p:grpSp>
        <p:grpSp>
          <p:nvGrpSpPr>
            <p:cNvPr id="75" name="Group 319"/>
            <p:cNvGrpSpPr>
              <a:grpSpLocks/>
            </p:cNvGrpSpPr>
            <p:nvPr/>
          </p:nvGrpSpPr>
          <p:grpSpPr bwMode="auto">
            <a:xfrm>
              <a:off x="691" y="2316"/>
              <a:ext cx="373" cy="181"/>
              <a:chOff x="691" y="2316"/>
              <a:chExt cx="373" cy="181"/>
            </a:xfrm>
          </p:grpSpPr>
          <p:sp>
            <p:nvSpPr>
              <p:cNvPr id="112" name="Rectangle 320"/>
              <p:cNvSpPr>
                <a:spLocks noChangeArrowheads="1"/>
              </p:cNvSpPr>
              <p:nvPr/>
            </p:nvSpPr>
            <p:spPr bwMode="auto">
              <a:xfrm>
                <a:off x="691" y="2316"/>
                <a:ext cx="373" cy="181"/>
              </a:xfrm>
              <a:prstGeom prst="rect">
                <a:avLst/>
              </a:prstGeom>
              <a:solidFill>
                <a:srgbClr val="D292FE"/>
              </a:solidFill>
              <a:ln w="12700">
                <a:solidFill>
                  <a:schemeClr val="tx1"/>
                </a:solidFill>
                <a:miter lim="800000"/>
                <a:headEnd/>
                <a:tailEnd/>
              </a:ln>
            </p:spPr>
            <p:txBody>
              <a:bodyPr wrap="none" lIns="0" tIns="0" rIns="0" bIns="0">
                <a:spAutoFit/>
              </a:bodyPr>
              <a:lstStyle/>
              <a:p>
                <a:pPr eaLnBrk="0" hangingPunct="0"/>
                <a:endParaRPr lang="es-ES" dirty="0"/>
              </a:p>
            </p:txBody>
          </p:sp>
          <p:grpSp>
            <p:nvGrpSpPr>
              <p:cNvPr id="113" name="Group 321"/>
              <p:cNvGrpSpPr>
                <a:grpSpLocks/>
              </p:cNvGrpSpPr>
              <p:nvPr/>
            </p:nvGrpSpPr>
            <p:grpSpPr bwMode="auto">
              <a:xfrm>
                <a:off x="696" y="2367"/>
                <a:ext cx="244" cy="78"/>
                <a:chOff x="1098" y="2700"/>
                <a:chExt cx="140" cy="78"/>
              </a:xfrm>
            </p:grpSpPr>
            <p:sp>
              <p:nvSpPr>
                <p:cNvPr id="116" name="Line 322"/>
                <p:cNvSpPr>
                  <a:spLocks noChangeShapeType="1"/>
                </p:cNvSpPr>
                <p:nvPr/>
              </p:nvSpPr>
              <p:spPr bwMode="auto">
                <a:xfrm flipV="1">
                  <a:off x="1098"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17" name="Line 323"/>
                <p:cNvSpPr>
                  <a:spLocks noChangeShapeType="1"/>
                </p:cNvSpPr>
                <p:nvPr/>
              </p:nvSpPr>
              <p:spPr bwMode="auto">
                <a:xfrm flipH="1" flipV="1">
                  <a:off x="1121" y="2700"/>
                  <a:ext cx="24"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18" name="Line 324"/>
                <p:cNvSpPr>
                  <a:spLocks noChangeShapeType="1"/>
                </p:cNvSpPr>
                <p:nvPr/>
              </p:nvSpPr>
              <p:spPr bwMode="auto">
                <a:xfrm flipV="1">
                  <a:off x="1145"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19" name="Line 325"/>
                <p:cNvSpPr>
                  <a:spLocks noChangeShapeType="1"/>
                </p:cNvSpPr>
                <p:nvPr/>
              </p:nvSpPr>
              <p:spPr bwMode="auto">
                <a:xfrm flipH="1" flipV="1">
                  <a:off x="1168"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20" name="Line 326"/>
                <p:cNvSpPr>
                  <a:spLocks noChangeShapeType="1"/>
                </p:cNvSpPr>
                <p:nvPr/>
              </p:nvSpPr>
              <p:spPr bwMode="auto">
                <a:xfrm flipV="1">
                  <a:off x="1191" y="2700"/>
                  <a:ext cx="24"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21" name="Line 327"/>
                <p:cNvSpPr>
                  <a:spLocks noChangeShapeType="1"/>
                </p:cNvSpPr>
                <p:nvPr/>
              </p:nvSpPr>
              <p:spPr bwMode="auto">
                <a:xfrm flipH="1" flipV="1">
                  <a:off x="1215"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22" name="Line 328"/>
                <p:cNvSpPr>
                  <a:spLocks noChangeShapeType="1"/>
                </p:cNvSpPr>
                <p:nvPr/>
              </p:nvSpPr>
              <p:spPr bwMode="auto">
                <a:xfrm flipV="1">
                  <a:off x="1098" y="2700"/>
                  <a:ext cx="0" cy="77"/>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23" name="Line 329"/>
                <p:cNvSpPr>
                  <a:spLocks noChangeShapeType="1"/>
                </p:cNvSpPr>
                <p:nvPr/>
              </p:nvSpPr>
              <p:spPr bwMode="auto">
                <a:xfrm flipV="1">
                  <a:off x="1238" y="2700"/>
                  <a:ext cx="0" cy="77"/>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grpSp>
          <p:sp>
            <p:nvSpPr>
              <p:cNvPr id="114" name="Rectangle 330"/>
              <p:cNvSpPr>
                <a:spLocks noChangeArrowheads="1"/>
              </p:cNvSpPr>
              <p:nvPr/>
            </p:nvSpPr>
            <p:spPr bwMode="auto">
              <a:xfrm>
                <a:off x="1012" y="2324"/>
                <a:ext cx="47" cy="169"/>
              </a:xfrm>
              <a:prstGeom prst="rect">
                <a:avLst/>
              </a:prstGeom>
              <a:solidFill>
                <a:srgbClr val="6699FF"/>
              </a:solidFill>
              <a:ln w="12700">
                <a:noFill/>
                <a:miter lim="800000"/>
                <a:headEnd/>
                <a:tailEnd/>
              </a:ln>
            </p:spPr>
            <p:txBody>
              <a:bodyPr wrap="none" lIns="0" tIns="0" rIns="0" bIns="0">
                <a:spAutoFit/>
              </a:bodyPr>
              <a:lstStyle/>
              <a:p>
                <a:pPr eaLnBrk="0" hangingPunct="0"/>
                <a:endParaRPr lang="es-ES" dirty="0"/>
              </a:p>
            </p:txBody>
          </p:sp>
          <p:sp>
            <p:nvSpPr>
              <p:cNvPr id="115" name="Rectangle 331"/>
              <p:cNvSpPr>
                <a:spLocks noChangeArrowheads="1"/>
              </p:cNvSpPr>
              <p:nvPr/>
            </p:nvSpPr>
            <p:spPr bwMode="auto">
              <a:xfrm>
                <a:off x="941" y="2323"/>
                <a:ext cx="75" cy="170"/>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grpSp>
        <p:grpSp>
          <p:nvGrpSpPr>
            <p:cNvPr id="76" name="Group 332"/>
            <p:cNvGrpSpPr>
              <a:grpSpLocks/>
            </p:cNvGrpSpPr>
            <p:nvPr/>
          </p:nvGrpSpPr>
          <p:grpSpPr bwMode="auto">
            <a:xfrm>
              <a:off x="1189" y="2940"/>
              <a:ext cx="373" cy="181"/>
              <a:chOff x="1189" y="2940"/>
              <a:chExt cx="373" cy="181"/>
            </a:xfrm>
          </p:grpSpPr>
          <p:sp>
            <p:nvSpPr>
              <p:cNvPr id="100" name="Rectangle 333"/>
              <p:cNvSpPr>
                <a:spLocks noChangeArrowheads="1"/>
              </p:cNvSpPr>
              <p:nvPr/>
            </p:nvSpPr>
            <p:spPr bwMode="auto">
              <a:xfrm>
                <a:off x="1189" y="2940"/>
                <a:ext cx="373" cy="181"/>
              </a:xfrm>
              <a:prstGeom prst="rect">
                <a:avLst/>
              </a:prstGeom>
              <a:solidFill>
                <a:srgbClr val="D292FE"/>
              </a:solidFill>
              <a:ln w="12700">
                <a:solidFill>
                  <a:schemeClr val="tx1"/>
                </a:solidFill>
                <a:miter lim="800000"/>
                <a:headEnd/>
                <a:tailEnd/>
              </a:ln>
            </p:spPr>
            <p:txBody>
              <a:bodyPr wrap="none" lIns="0" tIns="0" rIns="0" bIns="0">
                <a:spAutoFit/>
              </a:bodyPr>
              <a:lstStyle/>
              <a:p>
                <a:pPr eaLnBrk="0" hangingPunct="0"/>
                <a:endParaRPr lang="es-ES" dirty="0"/>
              </a:p>
            </p:txBody>
          </p:sp>
          <p:grpSp>
            <p:nvGrpSpPr>
              <p:cNvPr id="101" name="Group 334"/>
              <p:cNvGrpSpPr>
                <a:grpSpLocks/>
              </p:cNvGrpSpPr>
              <p:nvPr/>
            </p:nvGrpSpPr>
            <p:grpSpPr bwMode="auto">
              <a:xfrm>
                <a:off x="1194" y="2991"/>
                <a:ext cx="244" cy="78"/>
                <a:chOff x="1098" y="2700"/>
                <a:chExt cx="140" cy="78"/>
              </a:xfrm>
            </p:grpSpPr>
            <p:sp>
              <p:nvSpPr>
                <p:cNvPr id="104" name="Line 335"/>
                <p:cNvSpPr>
                  <a:spLocks noChangeShapeType="1"/>
                </p:cNvSpPr>
                <p:nvPr/>
              </p:nvSpPr>
              <p:spPr bwMode="auto">
                <a:xfrm flipV="1">
                  <a:off x="1098"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05" name="Line 336"/>
                <p:cNvSpPr>
                  <a:spLocks noChangeShapeType="1"/>
                </p:cNvSpPr>
                <p:nvPr/>
              </p:nvSpPr>
              <p:spPr bwMode="auto">
                <a:xfrm flipH="1" flipV="1">
                  <a:off x="1121" y="2700"/>
                  <a:ext cx="24"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06" name="Line 337"/>
                <p:cNvSpPr>
                  <a:spLocks noChangeShapeType="1"/>
                </p:cNvSpPr>
                <p:nvPr/>
              </p:nvSpPr>
              <p:spPr bwMode="auto">
                <a:xfrm flipV="1">
                  <a:off x="1145"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07" name="Line 338"/>
                <p:cNvSpPr>
                  <a:spLocks noChangeShapeType="1"/>
                </p:cNvSpPr>
                <p:nvPr/>
              </p:nvSpPr>
              <p:spPr bwMode="auto">
                <a:xfrm flipH="1" flipV="1">
                  <a:off x="1168"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08" name="Line 339"/>
                <p:cNvSpPr>
                  <a:spLocks noChangeShapeType="1"/>
                </p:cNvSpPr>
                <p:nvPr/>
              </p:nvSpPr>
              <p:spPr bwMode="auto">
                <a:xfrm flipV="1">
                  <a:off x="1191" y="2700"/>
                  <a:ext cx="24"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09" name="Line 340"/>
                <p:cNvSpPr>
                  <a:spLocks noChangeShapeType="1"/>
                </p:cNvSpPr>
                <p:nvPr/>
              </p:nvSpPr>
              <p:spPr bwMode="auto">
                <a:xfrm flipH="1" flipV="1">
                  <a:off x="1215"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10" name="Line 341"/>
                <p:cNvSpPr>
                  <a:spLocks noChangeShapeType="1"/>
                </p:cNvSpPr>
                <p:nvPr/>
              </p:nvSpPr>
              <p:spPr bwMode="auto">
                <a:xfrm flipV="1">
                  <a:off x="1098" y="2700"/>
                  <a:ext cx="0" cy="77"/>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11" name="Line 342"/>
                <p:cNvSpPr>
                  <a:spLocks noChangeShapeType="1"/>
                </p:cNvSpPr>
                <p:nvPr/>
              </p:nvSpPr>
              <p:spPr bwMode="auto">
                <a:xfrm flipV="1">
                  <a:off x="1238" y="2700"/>
                  <a:ext cx="0" cy="77"/>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grpSp>
          <p:sp>
            <p:nvSpPr>
              <p:cNvPr id="102" name="Rectangle 343"/>
              <p:cNvSpPr>
                <a:spLocks noChangeArrowheads="1"/>
              </p:cNvSpPr>
              <p:nvPr/>
            </p:nvSpPr>
            <p:spPr bwMode="auto">
              <a:xfrm>
                <a:off x="1510" y="2948"/>
                <a:ext cx="47" cy="169"/>
              </a:xfrm>
              <a:prstGeom prst="rect">
                <a:avLst/>
              </a:prstGeom>
              <a:solidFill>
                <a:srgbClr val="6699FF"/>
              </a:solidFill>
              <a:ln w="12700">
                <a:noFill/>
                <a:miter lim="800000"/>
                <a:headEnd/>
                <a:tailEnd/>
              </a:ln>
            </p:spPr>
            <p:txBody>
              <a:bodyPr wrap="none" lIns="0" tIns="0" rIns="0" bIns="0">
                <a:spAutoFit/>
              </a:bodyPr>
              <a:lstStyle/>
              <a:p>
                <a:pPr eaLnBrk="0" hangingPunct="0"/>
                <a:endParaRPr lang="es-ES" dirty="0"/>
              </a:p>
            </p:txBody>
          </p:sp>
          <p:sp>
            <p:nvSpPr>
              <p:cNvPr id="103" name="Rectangle 344"/>
              <p:cNvSpPr>
                <a:spLocks noChangeArrowheads="1"/>
              </p:cNvSpPr>
              <p:nvPr/>
            </p:nvSpPr>
            <p:spPr bwMode="auto">
              <a:xfrm>
                <a:off x="1439" y="2947"/>
                <a:ext cx="75" cy="170"/>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grpSp>
        <p:grpSp>
          <p:nvGrpSpPr>
            <p:cNvPr id="77" name="Group 345"/>
            <p:cNvGrpSpPr>
              <a:grpSpLocks/>
            </p:cNvGrpSpPr>
            <p:nvPr/>
          </p:nvGrpSpPr>
          <p:grpSpPr bwMode="auto">
            <a:xfrm>
              <a:off x="514" y="1840"/>
              <a:ext cx="528" cy="183"/>
              <a:chOff x="516" y="1840"/>
              <a:chExt cx="528" cy="183"/>
            </a:xfrm>
          </p:grpSpPr>
          <p:grpSp>
            <p:nvGrpSpPr>
              <p:cNvPr id="87" name="Group 346"/>
              <p:cNvGrpSpPr>
                <a:grpSpLocks/>
              </p:cNvGrpSpPr>
              <p:nvPr/>
            </p:nvGrpSpPr>
            <p:grpSpPr bwMode="auto">
              <a:xfrm>
                <a:off x="516" y="1840"/>
                <a:ext cx="181" cy="183"/>
                <a:chOff x="516" y="1841"/>
                <a:chExt cx="181" cy="183"/>
              </a:xfrm>
            </p:grpSpPr>
            <p:sp>
              <p:nvSpPr>
                <p:cNvPr id="96" name="Rectangle 347"/>
                <p:cNvSpPr>
                  <a:spLocks noChangeArrowheads="1"/>
                </p:cNvSpPr>
                <p:nvPr/>
              </p:nvSpPr>
              <p:spPr bwMode="auto">
                <a:xfrm>
                  <a:off x="516" y="1841"/>
                  <a:ext cx="181"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97" name="Freeform 348"/>
                <p:cNvSpPr>
                  <a:spLocks/>
                </p:cNvSpPr>
                <p:nvPr/>
              </p:nvSpPr>
              <p:spPr bwMode="auto">
                <a:xfrm>
                  <a:off x="571" y="1842"/>
                  <a:ext cx="73" cy="49"/>
                </a:xfrm>
                <a:custGeom>
                  <a:avLst/>
                  <a:gdLst>
                    <a:gd name="T0" fmla="*/ 0 w 73"/>
                    <a:gd name="T1" fmla="*/ 48 h 49"/>
                    <a:gd name="T2" fmla="*/ 72 w 73"/>
                    <a:gd name="T3" fmla="*/ 48 h 49"/>
                    <a:gd name="T4" fmla="*/ 36 w 73"/>
                    <a:gd name="T5" fmla="*/ 0 h 49"/>
                    <a:gd name="T6" fmla="*/ 0 w 73"/>
                    <a:gd name="T7" fmla="*/ 48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48"/>
                      </a:moveTo>
                      <a:lnTo>
                        <a:pt x="72" y="48"/>
                      </a:lnTo>
                      <a:lnTo>
                        <a:pt x="36" y="0"/>
                      </a:lnTo>
                      <a:lnTo>
                        <a:pt x="0" y="48"/>
                      </a:lnTo>
                    </a:path>
                  </a:pathLst>
                </a:custGeom>
                <a:solidFill>
                  <a:srgbClr val="9801FF"/>
                </a:solidFill>
                <a:ln w="9525" cap="rnd">
                  <a:noFill/>
                  <a:round/>
                  <a:headEnd/>
                  <a:tailEnd/>
                </a:ln>
              </p:spPr>
              <p:txBody>
                <a:bodyPr wrap="none" lIns="0" tIns="0" rIns="0" bIns="0">
                  <a:spAutoFit/>
                </a:bodyPr>
                <a:lstStyle/>
                <a:p>
                  <a:endParaRPr lang="es-ES" dirty="0"/>
                </a:p>
              </p:txBody>
            </p:sp>
            <p:sp>
              <p:nvSpPr>
                <p:cNvPr id="98" name="Freeform 349"/>
                <p:cNvSpPr>
                  <a:spLocks/>
                </p:cNvSpPr>
                <p:nvPr/>
              </p:nvSpPr>
              <p:spPr bwMode="auto">
                <a:xfrm>
                  <a:off x="571" y="1975"/>
                  <a:ext cx="73" cy="49"/>
                </a:xfrm>
                <a:custGeom>
                  <a:avLst/>
                  <a:gdLst>
                    <a:gd name="T0" fmla="*/ 0 w 73"/>
                    <a:gd name="T1" fmla="*/ 0 h 49"/>
                    <a:gd name="T2" fmla="*/ 72 w 73"/>
                    <a:gd name="T3" fmla="*/ 0 h 49"/>
                    <a:gd name="T4" fmla="*/ 36 w 73"/>
                    <a:gd name="T5" fmla="*/ 48 h 49"/>
                    <a:gd name="T6" fmla="*/ 0 w 73"/>
                    <a:gd name="T7" fmla="*/ 0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0"/>
                      </a:moveTo>
                      <a:lnTo>
                        <a:pt x="72" y="0"/>
                      </a:lnTo>
                      <a:lnTo>
                        <a:pt x="36" y="48"/>
                      </a:lnTo>
                      <a:lnTo>
                        <a:pt x="0" y="0"/>
                      </a:lnTo>
                    </a:path>
                  </a:pathLst>
                </a:custGeom>
                <a:solidFill>
                  <a:srgbClr val="9801FF"/>
                </a:solidFill>
                <a:ln w="9525" cap="rnd">
                  <a:noFill/>
                  <a:round/>
                  <a:headEnd/>
                  <a:tailEnd/>
                </a:ln>
              </p:spPr>
              <p:txBody>
                <a:bodyPr wrap="none" lIns="0" tIns="0" rIns="0" bIns="0">
                  <a:spAutoFit/>
                </a:bodyPr>
                <a:lstStyle/>
                <a:p>
                  <a:endParaRPr lang="es-ES" dirty="0"/>
                </a:p>
              </p:txBody>
            </p:sp>
            <p:sp>
              <p:nvSpPr>
                <p:cNvPr id="99" name="Line 350"/>
                <p:cNvSpPr>
                  <a:spLocks noChangeShapeType="1"/>
                </p:cNvSpPr>
                <p:nvPr/>
              </p:nvSpPr>
              <p:spPr bwMode="auto">
                <a:xfrm>
                  <a:off x="607" y="1890"/>
                  <a:ext cx="0" cy="85"/>
                </a:xfrm>
                <a:prstGeom prst="line">
                  <a:avLst/>
                </a:prstGeom>
                <a:noFill/>
                <a:ln w="25400">
                  <a:solidFill>
                    <a:srgbClr val="9801FF"/>
                  </a:solidFill>
                  <a:round/>
                  <a:headEnd type="none" w="sm" len="sm"/>
                  <a:tailEnd type="none" w="sm" len="sm"/>
                </a:ln>
              </p:spPr>
              <p:txBody>
                <a:bodyPr wrap="none" lIns="0" tIns="0" rIns="0" bIns="0">
                  <a:spAutoFit/>
                </a:bodyPr>
                <a:lstStyle/>
                <a:p>
                  <a:endParaRPr lang="es-ES" dirty="0"/>
                </a:p>
              </p:txBody>
            </p:sp>
          </p:grpSp>
          <p:grpSp>
            <p:nvGrpSpPr>
              <p:cNvPr id="88" name="Group 351"/>
              <p:cNvGrpSpPr>
                <a:grpSpLocks/>
              </p:cNvGrpSpPr>
              <p:nvPr/>
            </p:nvGrpSpPr>
            <p:grpSpPr bwMode="auto">
              <a:xfrm>
                <a:off x="899" y="1895"/>
                <a:ext cx="145" cy="73"/>
                <a:chOff x="899" y="1894"/>
                <a:chExt cx="145" cy="73"/>
              </a:xfrm>
            </p:grpSpPr>
            <p:sp>
              <p:nvSpPr>
                <p:cNvPr id="94" name="Rectangle 352"/>
                <p:cNvSpPr>
                  <a:spLocks noChangeArrowheads="1"/>
                </p:cNvSpPr>
                <p:nvPr/>
              </p:nvSpPr>
              <p:spPr bwMode="auto">
                <a:xfrm>
                  <a:off x="899" y="1894"/>
                  <a:ext cx="145" cy="73"/>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95" name="Line 353"/>
                <p:cNvSpPr>
                  <a:spLocks noChangeShapeType="1"/>
                </p:cNvSpPr>
                <p:nvPr/>
              </p:nvSpPr>
              <p:spPr bwMode="auto">
                <a:xfrm flipV="1">
                  <a:off x="941" y="1895"/>
                  <a:ext cx="58" cy="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grpSp>
          <p:grpSp>
            <p:nvGrpSpPr>
              <p:cNvPr id="89" name="Group 354"/>
              <p:cNvGrpSpPr>
                <a:grpSpLocks/>
              </p:cNvGrpSpPr>
              <p:nvPr/>
            </p:nvGrpSpPr>
            <p:grpSpPr bwMode="auto">
              <a:xfrm>
                <a:off x="708" y="1841"/>
                <a:ext cx="182" cy="181"/>
                <a:chOff x="707" y="1841"/>
                <a:chExt cx="182" cy="181"/>
              </a:xfrm>
            </p:grpSpPr>
            <p:sp>
              <p:nvSpPr>
                <p:cNvPr id="90" name="Rectangle 355"/>
                <p:cNvSpPr>
                  <a:spLocks noChangeArrowheads="1"/>
                </p:cNvSpPr>
                <p:nvPr/>
              </p:nvSpPr>
              <p:spPr bwMode="auto">
                <a:xfrm>
                  <a:off x="707" y="1841"/>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grpSp>
              <p:nvGrpSpPr>
                <p:cNvPr id="91" name="Group 356"/>
                <p:cNvGrpSpPr>
                  <a:grpSpLocks/>
                </p:cNvGrpSpPr>
                <p:nvPr/>
              </p:nvGrpSpPr>
              <p:grpSpPr bwMode="auto">
                <a:xfrm>
                  <a:off x="750" y="1844"/>
                  <a:ext cx="97" cy="175"/>
                  <a:chOff x="750" y="1844"/>
                  <a:chExt cx="97" cy="175"/>
                </a:xfrm>
              </p:grpSpPr>
              <p:sp>
                <p:nvSpPr>
                  <p:cNvPr id="92" name="Freeform 357"/>
                  <p:cNvSpPr>
                    <a:spLocks/>
                  </p:cNvSpPr>
                  <p:nvPr/>
                </p:nvSpPr>
                <p:spPr bwMode="auto">
                  <a:xfrm>
                    <a:off x="750" y="1844"/>
                    <a:ext cx="97" cy="59"/>
                  </a:xfrm>
                  <a:custGeom>
                    <a:avLst/>
                    <a:gdLst>
                      <a:gd name="T0" fmla="*/ 48 w 97"/>
                      <a:gd name="T1" fmla="*/ 0 h 59"/>
                      <a:gd name="T2" fmla="*/ 48 w 97"/>
                      <a:gd name="T3" fmla="*/ 58 h 59"/>
                      <a:gd name="T4" fmla="*/ 0 w 97"/>
                      <a:gd name="T5" fmla="*/ 58 h 59"/>
                      <a:gd name="T6" fmla="*/ 96 w 97"/>
                      <a:gd name="T7" fmla="*/ 58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0"/>
                        </a:moveTo>
                        <a:lnTo>
                          <a:pt x="48" y="58"/>
                        </a:lnTo>
                        <a:lnTo>
                          <a:pt x="0" y="58"/>
                        </a:lnTo>
                        <a:lnTo>
                          <a:pt x="96" y="58"/>
                        </a:lnTo>
                      </a:path>
                    </a:pathLst>
                  </a:custGeom>
                  <a:noFill/>
                  <a:ln w="25400" cap="rnd" cmpd="sng">
                    <a:solidFill>
                      <a:srgbClr val="DDDDDD"/>
                    </a:solidFill>
                    <a:prstDash val="solid"/>
                    <a:round/>
                    <a:headEnd type="none" w="sm" len="sm"/>
                    <a:tailEnd type="none" w="sm" len="sm"/>
                  </a:ln>
                </p:spPr>
                <p:txBody>
                  <a:bodyPr wrap="none" lIns="0" tIns="0" rIns="0" bIns="0">
                    <a:spAutoFit/>
                  </a:bodyPr>
                  <a:lstStyle/>
                  <a:p>
                    <a:endParaRPr lang="es-ES" dirty="0"/>
                  </a:p>
                </p:txBody>
              </p:sp>
              <p:sp>
                <p:nvSpPr>
                  <p:cNvPr id="93" name="Freeform 358"/>
                  <p:cNvSpPr>
                    <a:spLocks/>
                  </p:cNvSpPr>
                  <p:nvPr/>
                </p:nvSpPr>
                <p:spPr bwMode="auto">
                  <a:xfrm>
                    <a:off x="750" y="1960"/>
                    <a:ext cx="97" cy="59"/>
                  </a:xfrm>
                  <a:custGeom>
                    <a:avLst/>
                    <a:gdLst>
                      <a:gd name="T0" fmla="*/ 48 w 97"/>
                      <a:gd name="T1" fmla="*/ 58 h 59"/>
                      <a:gd name="T2" fmla="*/ 48 w 97"/>
                      <a:gd name="T3" fmla="*/ 0 h 59"/>
                      <a:gd name="T4" fmla="*/ 0 w 97"/>
                      <a:gd name="T5" fmla="*/ 0 h 59"/>
                      <a:gd name="T6" fmla="*/ 96 w 97"/>
                      <a:gd name="T7" fmla="*/ 0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58"/>
                        </a:moveTo>
                        <a:lnTo>
                          <a:pt x="48" y="0"/>
                        </a:lnTo>
                        <a:lnTo>
                          <a:pt x="0" y="0"/>
                        </a:lnTo>
                        <a:lnTo>
                          <a:pt x="96" y="0"/>
                        </a:lnTo>
                      </a:path>
                    </a:pathLst>
                  </a:custGeom>
                  <a:noFill/>
                  <a:ln w="25400"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grpSp>
        <p:grpSp>
          <p:nvGrpSpPr>
            <p:cNvPr id="78" name="Group 359"/>
            <p:cNvGrpSpPr>
              <a:grpSpLocks/>
            </p:cNvGrpSpPr>
            <p:nvPr/>
          </p:nvGrpSpPr>
          <p:grpSpPr bwMode="auto">
            <a:xfrm>
              <a:off x="3173" y="2177"/>
              <a:ext cx="335" cy="264"/>
              <a:chOff x="3173" y="2177"/>
              <a:chExt cx="335" cy="264"/>
            </a:xfrm>
          </p:grpSpPr>
          <p:grpSp>
            <p:nvGrpSpPr>
              <p:cNvPr id="79" name="Group 360"/>
              <p:cNvGrpSpPr>
                <a:grpSpLocks/>
              </p:cNvGrpSpPr>
              <p:nvPr/>
            </p:nvGrpSpPr>
            <p:grpSpPr bwMode="auto">
              <a:xfrm>
                <a:off x="3173" y="2177"/>
                <a:ext cx="335" cy="264"/>
                <a:chOff x="3173" y="2177"/>
                <a:chExt cx="335" cy="264"/>
              </a:xfrm>
            </p:grpSpPr>
            <p:sp>
              <p:nvSpPr>
                <p:cNvPr id="83" name="Oval 361"/>
                <p:cNvSpPr>
                  <a:spLocks noChangeArrowheads="1"/>
                </p:cNvSpPr>
                <p:nvPr/>
              </p:nvSpPr>
              <p:spPr bwMode="auto">
                <a:xfrm>
                  <a:off x="3173" y="2177"/>
                  <a:ext cx="335" cy="264"/>
                </a:xfrm>
                <a:prstGeom prst="ellipse">
                  <a:avLst/>
                </a:prstGeom>
                <a:solidFill>
                  <a:schemeClr val="accent1"/>
                </a:solidFill>
                <a:ln w="28575">
                  <a:noFill/>
                  <a:round/>
                  <a:headEnd type="none" w="sm" len="sm"/>
                  <a:tailEnd type="none" w="sm" len="sm"/>
                </a:ln>
              </p:spPr>
              <p:txBody>
                <a:bodyPr wrap="none" lIns="0" tIns="0" rIns="0" bIns="0">
                  <a:spAutoFit/>
                </a:bodyPr>
                <a:lstStyle/>
                <a:p>
                  <a:pPr eaLnBrk="0" hangingPunct="0"/>
                  <a:endParaRPr lang="es-ES" dirty="0"/>
                </a:p>
              </p:txBody>
            </p:sp>
            <p:sp>
              <p:nvSpPr>
                <p:cNvPr id="84" name="Freeform 362"/>
                <p:cNvSpPr>
                  <a:spLocks/>
                </p:cNvSpPr>
                <p:nvPr/>
              </p:nvSpPr>
              <p:spPr bwMode="auto">
                <a:xfrm>
                  <a:off x="3174" y="2307"/>
                  <a:ext cx="332" cy="129"/>
                </a:xfrm>
                <a:custGeom>
                  <a:avLst/>
                  <a:gdLst>
                    <a:gd name="T0" fmla="*/ 120 w 332"/>
                    <a:gd name="T1" fmla="*/ 126 h 129"/>
                    <a:gd name="T2" fmla="*/ 84 w 332"/>
                    <a:gd name="T3" fmla="*/ 114 h 129"/>
                    <a:gd name="T4" fmla="*/ 41 w 332"/>
                    <a:gd name="T5" fmla="*/ 87 h 129"/>
                    <a:gd name="T6" fmla="*/ 11 w 332"/>
                    <a:gd name="T7" fmla="*/ 48 h 129"/>
                    <a:gd name="T8" fmla="*/ 0 w 332"/>
                    <a:gd name="T9" fmla="*/ 0 h 129"/>
                    <a:gd name="T10" fmla="*/ 52 w 332"/>
                    <a:gd name="T11" fmla="*/ 51 h 129"/>
                    <a:gd name="T12" fmla="*/ 120 w 332"/>
                    <a:gd name="T13" fmla="*/ 69 h 129"/>
                    <a:gd name="T14" fmla="*/ 206 w 332"/>
                    <a:gd name="T15" fmla="*/ 69 h 129"/>
                    <a:gd name="T16" fmla="*/ 278 w 332"/>
                    <a:gd name="T17" fmla="*/ 53 h 129"/>
                    <a:gd name="T18" fmla="*/ 332 w 332"/>
                    <a:gd name="T19" fmla="*/ 9 h 129"/>
                    <a:gd name="T20" fmla="*/ 317 w 332"/>
                    <a:gd name="T21" fmla="*/ 56 h 129"/>
                    <a:gd name="T22" fmla="*/ 293 w 332"/>
                    <a:gd name="T23" fmla="*/ 87 h 129"/>
                    <a:gd name="T24" fmla="*/ 260 w 332"/>
                    <a:gd name="T25" fmla="*/ 105 h 129"/>
                    <a:gd name="T26" fmla="*/ 228 w 332"/>
                    <a:gd name="T27" fmla="*/ 122 h 129"/>
                    <a:gd name="T28" fmla="*/ 173 w 332"/>
                    <a:gd name="T29" fmla="*/ 129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2"/>
                    <a:gd name="T46" fmla="*/ 0 h 129"/>
                    <a:gd name="T47" fmla="*/ 332 w 332"/>
                    <a:gd name="T48" fmla="*/ 129 h 1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2" h="129">
                      <a:moveTo>
                        <a:pt x="120" y="126"/>
                      </a:moveTo>
                      <a:lnTo>
                        <a:pt x="84" y="114"/>
                      </a:lnTo>
                      <a:lnTo>
                        <a:pt x="41" y="87"/>
                      </a:lnTo>
                      <a:lnTo>
                        <a:pt x="11" y="48"/>
                      </a:lnTo>
                      <a:lnTo>
                        <a:pt x="0" y="0"/>
                      </a:lnTo>
                      <a:lnTo>
                        <a:pt x="52" y="51"/>
                      </a:lnTo>
                      <a:lnTo>
                        <a:pt x="120" y="69"/>
                      </a:lnTo>
                      <a:lnTo>
                        <a:pt x="206" y="69"/>
                      </a:lnTo>
                      <a:lnTo>
                        <a:pt x="278" y="53"/>
                      </a:lnTo>
                      <a:lnTo>
                        <a:pt x="332" y="9"/>
                      </a:lnTo>
                      <a:lnTo>
                        <a:pt x="317" y="56"/>
                      </a:lnTo>
                      <a:lnTo>
                        <a:pt x="293" y="87"/>
                      </a:lnTo>
                      <a:lnTo>
                        <a:pt x="260" y="105"/>
                      </a:lnTo>
                      <a:lnTo>
                        <a:pt x="228" y="122"/>
                      </a:lnTo>
                      <a:lnTo>
                        <a:pt x="173" y="129"/>
                      </a:lnTo>
                    </a:path>
                  </a:pathLst>
                </a:custGeom>
                <a:solidFill>
                  <a:srgbClr val="0000FF"/>
                </a:solidFill>
                <a:ln w="9525" cap="rnd">
                  <a:noFill/>
                  <a:round/>
                  <a:headEnd/>
                  <a:tailEnd/>
                </a:ln>
              </p:spPr>
              <p:txBody>
                <a:bodyPr wrap="none" lIns="0" tIns="0" rIns="0" bIns="0">
                  <a:spAutoFit/>
                </a:bodyPr>
                <a:lstStyle/>
                <a:p>
                  <a:endParaRPr lang="es-ES" dirty="0"/>
                </a:p>
              </p:txBody>
            </p:sp>
            <p:sp>
              <p:nvSpPr>
                <p:cNvPr id="85" name="Freeform 363"/>
                <p:cNvSpPr>
                  <a:spLocks/>
                </p:cNvSpPr>
                <p:nvPr/>
              </p:nvSpPr>
              <p:spPr bwMode="auto">
                <a:xfrm flipV="1">
                  <a:off x="3177" y="2303"/>
                  <a:ext cx="330" cy="68"/>
                </a:xfrm>
                <a:custGeom>
                  <a:avLst/>
                  <a:gdLst>
                    <a:gd name="T0" fmla="*/ 0 w 330"/>
                    <a:gd name="T1" fmla="*/ 102 h 102"/>
                    <a:gd name="T2" fmla="*/ 29 w 330"/>
                    <a:gd name="T3" fmla="*/ 53 h 102"/>
                    <a:gd name="T4" fmla="*/ 57 w 330"/>
                    <a:gd name="T5" fmla="*/ 24 h 102"/>
                    <a:gd name="T6" fmla="*/ 111 w 330"/>
                    <a:gd name="T7" fmla="*/ 0 h 102"/>
                    <a:gd name="T8" fmla="*/ 212 w 330"/>
                    <a:gd name="T9" fmla="*/ 2 h 102"/>
                    <a:gd name="T10" fmla="*/ 257 w 330"/>
                    <a:gd name="T11" fmla="*/ 15 h 102"/>
                    <a:gd name="T12" fmla="*/ 290 w 330"/>
                    <a:gd name="T13" fmla="*/ 42 h 102"/>
                    <a:gd name="T14" fmla="*/ 330 w 330"/>
                    <a:gd name="T15" fmla="*/ 95 h 102"/>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102"/>
                    <a:gd name="T26" fmla="*/ 330 w 330"/>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102">
                      <a:moveTo>
                        <a:pt x="0" y="102"/>
                      </a:moveTo>
                      <a:lnTo>
                        <a:pt x="29" y="53"/>
                      </a:lnTo>
                      <a:lnTo>
                        <a:pt x="57" y="24"/>
                      </a:lnTo>
                      <a:lnTo>
                        <a:pt x="111" y="0"/>
                      </a:lnTo>
                      <a:lnTo>
                        <a:pt x="212" y="2"/>
                      </a:lnTo>
                      <a:lnTo>
                        <a:pt x="257" y="15"/>
                      </a:lnTo>
                      <a:lnTo>
                        <a:pt x="290" y="42"/>
                      </a:lnTo>
                      <a:lnTo>
                        <a:pt x="330" y="95"/>
                      </a:lnTo>
                    </a:path>
                  </a:pathLst>
                </a:custGeom>
                <a:noFill/>
                <a:ln w="19050" cap="flat" cmpd="sng">
                  <a:solidFill>
                    <a:srgbClr val="CC3300"/>
                  </a:solidFill>
                  <a:prstDash val="solid"/>
                  <a:round/>
                  <a:headEnd type="none" w="sm" len="sm"/>
                  <a:tailEnd type="none" w="sm" len="sm"/>
                </a:ln>
              </p:spPr>
              <p:txBody>
                <a:bodyPr wrap="none" lIns="0" tIns="0" rIns="0" bIns="0">
                  <a:spAutoFit/>
                </a:bodyPr>
                <a:lstStyle/>
                <a:p>
                  <a:endParaRPr lang="es-ES" dirty="0"/>
                </a:p>
              </p:txBody>
            </p:sp>
            <p:sp>
              <p:nvSpPr>
                <p:cNvPr id="86" name="Oval 364"/>
                <p:cNvSpPr>
                  <a:spLocks noChangeArrowheads="1"/>
                </p:cNvSpPr>
                <p:nvPr/>
              </p:nvSpPr>
              <p:spPr bwMode="auto">
                <a:xfrm>
                  <a:off x="3173" y="2177"/>
                  <a:ext cx="335" cy="264"/>
                </a:xfrm>
                <a:prstGeom prst="ellipse">
                  <a:avLst/>
                </a:prstGeom>
                <a:noFill/>
                <a:ln w="28575">
                  <a:solidFill>
                    <a:schemeClr val="tx1"/>
                  </a:solidFill>
                  <a:round/>
                  <a:headEnd type="none" w="sm" len="sm"/>
                  <a:tailEnd type="none" w="sm" len="sm"/>
                </a:ln>
              </p:spPr>
              <p:txBody>
                <a:bodyPr wrap="none" lIns="0" tIns="0" rIns="0" bIns="0">
                  <a:spAutoFit/>
                </a:bodyPr>
                <a:lstStyle/>
                <a:p>
                  <a:pPr eaLnBrk="0" hangingPunct="0"/>
                  <a:endParaRPr lang="es-ES" dirty="0"/>
                </a:p>
              </p:txBody>
            </p:sp>
          </p:grpSp>
          <p:grpSp>
            <p:nvGrpSpPr>
              <p:cNvPr id="80" name="Group 365"/>
              <p:cNvGrpSpPr>
                <a:grpSpLocks/>
              </p:cNvGrpSpPr>
              <p:nvPr/>
            </p:nvGrpSpPr>
            <p:grpSpPr bwMode="auto">
              <a:xfrm>
                <a:off x="3176" y="2279"/>
                <a:ext cx="331" cy="154"/>
                <a:chOff x="3176" y="2279"/>
                <a:chExt cx="331" cy="154"/>
              </a:xfrm>
            </p:grpSpPr>
            <p:sp>
              <p:nvSpPr>
                <p:cNvPr id="81" name="Freeform 366"/>
                <p:cNvSpPr>
                  <a:spLocks/>
                </p:cNvSpPr>
                <p:nvPr/>
              </p:nvSpPr>
              <p:spPr bwMode="auto">
                <a:xfrm>
                  <a:off x="3176" y="2282"/>
                  <a:ext cx="327" cy="151"/>
                </a:xfrm>
                <a:custGeom>
                  <a:avLst/>
                  <a:gdLst>
                    <a:gd name="T0" fmla="*/ 172 w 327"/>
                    <a:gd name="T1" fmla="*/ 151 h 151"/>
                    <a:gd name="T2" fmla="*/ 117 w 327"/>
                    <a:gd name="T3" fmla="*/ 144 h 151"/>
                    <a:gd name="T4" fmla="*/ 81 w 327"/>
                    <a:gd name="T5" fmla="*/ 132 h 151"/>
                    <a:gd name="T6" fmla="*/ 38 w 327"/>
                    <a:gd name="T7" fmla="*/ 104 h 151"/>
                    <a:gd name="T8" fmla="*/ 12 w 327"/>
                    <a:gd name="T9" fmla="*/ 68 h 151"/>
                    <a:gd name="T10" fmla="*/ 0 w 327"/>
                    <a:gd name="T11" fmla="*/ 30 h 151"/>
                    <a:gd name="T12" fmla="*/ 66 w 327"/>
                    <a:gd name="T13" fmla="*/ 8 h 151"/>
                    <a:gd name="T14" fmla="*/ 124 w 327"/>
                    <a:gd name="T15" fmla="*/ 0 h 151"/>
                    <a:gd name="T16" fmla="*/ 218 w 327"/>
                    <a:gd name="T17" fmla="*/ 0 h 151"/>
                    <a:gd name="T18" fmla="*/ 284 w 327"/>
                    <a:gd name="T19" fmla="*/ 12 h 151"/>
                    <a:gd name="T20" fmla="*/ 327 w 327"/>
                    <a:gd name="T21" fmla="*/ 28 h 151"/>
                    <a:gd name="T22" fmla="*/ 314 w 327"/>
                    <a:gd name="T23" fmla="*/ 74 h 151"/>
                    <a:gd name="T24" fmla="*/ 290 w 327"/>
                    <a:gd name="T25" fmla="*/ 105 h 151"/>
                    <a:gd name="T26" fmla="*/ 252 w 327"/>
                    <a:gd name="T27" fmla="*/ 129 h 151"/>
                    <a:gd name="T28" fmla="*/ 225 w 327"/>
                    <a:gd name="T29" fmla="*/ 140 h 151"/>
                    <a:gd name="T30" fmla="*/ 172 w 327"/>
                    <a:gd name="T31" fmla="*/ 151 h 1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7"/>
                    <a:gd name="T49" fmla="*/ 0 h 151"/>
                    <a:gd name="T50" fmla="*/ 327 w 327"/>
                    <a:gd name="T51" fmla="*/ 151 h 1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7" h="151">
                      <a:moveTo>
                        <a:pt x="172" y="151"/>
                      </a:moveTo>
                      <a:lnTo>
                        <a:pt x="117" y="144"/>
                      </a:lnTo>
                      <a:lnTo>
                        <a:pt x="81" y="132"/>
                      </a:lnTo>
                      <a:lnTo>
                        <a:pt x="38" y="104"/>
                      </a:lnTo>
                      <a:lnTo>
                        <a:pt x="12" y="68"/>
                      </a:lnTo>
                      <a:lnTo>
                        <a:pt x="0" y="30"/>
                      </a:lnTo>
                      <a:lnTo>
                        <a:pt x="66" y="8"/>
                      </a:lnTo>
                      <a:lnTo>
                        <a:pt x="124" y="0"/>
                      </a:lnTo>
                      <a:lnTo>
                        <a:pt x="218" y="0"/>
                      </a:lnTo>
                      <a:lnTo>
                        <a:pt x="284" y="12"/>
                      </a:lnTo>
                      <a:lnTo>
                        <a:pt x="327" y="28"/>
                      </a:lnTo>
                      <a:lnTo>
                        <a:pt x="314" y="74"/>
                      </a:lnTo>
                      <a:lnTo>
                        <a:pt x="290" y="105"/>
                      </a:lnTo>
                      <a:lnTo>
                        <a:pt x="252" y="129"/>
                      </a:lnTo>
                      <a:lnTo>
                        <a:pt x="225" y="140"/>
                      </a:lnTo>
                      <a:lnTo>
                        <a:pt x="172" y="151"/>
                      </a:lnTo>
                    </a:path>
                  </a:pathLst>
                </a:custGeom>
                <a:solidFill>
                  <a:srgbClr val="0000FF"/>
                </a:solidFill>
                <a:ln w="9525" cap="rnd">
                  <a:noFill/>
                  <a:round/>
                  <a:headEnd/>
                  <a:tailEnd/>
                </a:ln>
              </p:spPr>
              <p:txBody>
                <a:bodyPr wrap="none" lIns="0" tIns="0" rIns="0" bIns="0">
                  <a:spAutoFit/>
                </a:bodyPr>
                <a:lstStyle/>
                <a:p>
                  <a:endParaRPr lang="es-ES" dirty="0"/>
                </a:p>
              </p:txBody>
            </p:sp>
            <p:sp>
              <p:nvSpPr>
                <p:cNvPr id="82" name="Freeform 367"/>
                <p:cNvSpPr>
                  <a:spLocks/>
                </p:cNvSpPr>
                <p:nvPr/>
              </p:nvSpPr>
              <p:spPr bwMode="auto">
                <a:xfrm>
                  <a:off x="3177" y="2279"/>
                  <a:ext cx="330" cy="39"/>
                </a:xfrm>
                <a:custGeom>
                  <a:avLst/>
                  <a:gdLst>
                    <a:gd name="T0" fmla="*/ 0 w 330"/>
                    <a:gd name="T1" fmla="*/ 102 h 102"/>
                    <a:gd name="T2" fmla="*/ 29 w 330"/>
                    <a:gd name="T3" fmla="*/ 53 h 102"/>
                    <a:gd name="T4" fmla="*/ 57 w 330"/>
                    <a:gd name="T5" fmla="*/ 24 h 102"/>
                    <a:gd name="T6" fmla="*/ 111 w 330"/>
                    <a:gd name="T7" fmla="*/ 0 h 102"/>
                    <a:gd name="T8" fmla="*/ 212 w 330"/>
                    <a:gd name="T9" fmla="*/ 2 h 102"/>
                    <a:gd name="T10" fmla="*/ 257 w 330"/>
                    <a:gd name="T11" fmla="*/ 15 h 102"/>
                    <a:gd name="T12" fmla="*/ 290 w 330"/>
                    <a:gd name="T13" fmla="*/ 42 h 102"/>
                    <a:gd name="T14" fmla="*/ 330 w 330"/>
                    <a:gd name="T15" fmla="*/ 95 h 102"/>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102"/>
                    <a:gd name="T26" fmla="*/ 330 w 330"/>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102">
                      <a:moveTo>
                        <a:pt x="0" y="102"/>
                      </a:moveTo>
                      <a:lnTo>
                        <a:pt x="29" y="53"/>
                      </a:lnTo>
                      <a:lnTo>
                        <a:pt x="57" y="24"/>
                      </a:lnTo>
                      <a:lnTo>
                        <a:pt x="111" y="0"/>
                      </a:lnTo>
                      <a:lnTo>
                        <a:pt x="212" y="2"/>
                      </a:lnTo>
                      <a:lnTo>
                        <a:pt x="257" y="15"/>
                      </a:lnTo>
                      <a:lnTo>
                        <a:pt x="290" y="42"/>
                      </a:lnTo>
                      <a:lnTo>
                        <a:pt x="330" y="95"/>
                      </a:lnTo>
                    </a:path>
                  </a:pathLst>
                </a:custGeom>
                <a:noFill/>
                <a:ln w="19050" cap="flat" cmpd="sng">
                  <a:solidFill>
                    <a:srgbClr val="CC3300"/>
                  </a:solidFill>
                  <a:prstDash val="solid"/>
                  <a:round/>
                  <a:headEnd type="none" w="sm" len="sm"/>
                  <a:tailEnd type="none" w="sm" len="sm"/>
                </a:ln>
              </p:spPr>
              <p:txBody>
                <a:bodyPr wrap="none" lIns="0" tIns="0" rIns="0" bIns="0">
                  <a:spAutoFit/>
                </a:bodyPr>
                <a:lstStyle/>
                <a:p>
                  <a:endParaRPr lang="es-ES" dirty="0"/>
                </a:p>
              </p:txBody>
            </p:sp>
          </p:grpSp>
        </p:grpSp>
      </p:grpSp>
      <p:sp>
        <p:nvSpPr>
          <p:cNvPr id="382" name="Rectangle 368"/>
          <p:cNvSpPr>
            <a:spLocks noChangeArrowheads="1"/>
          </p:cNvSpPr>
          <p:nvPr>
            <p:custDataLst>
              <p:tags r:id="rId12"/>
            </p:custDataLst>
          </p:nvPr>
        </p:nvSpPr>
        <p:spPr bwMode="auto">
          <a:xfrm>
            <a:off x="4029075" y="852488"/>
            <a:ext cx="3894138" cy="279970"/>
          </a:xfrm>
          <a:prstGeom prst="rect">
            <a:avLst/>
          </a:prstGeom>
          <a:solidFill>
            <a:srgbClr val="FFFF99"/>
          </a:solidFill>
          <a:ln w="9525">
            <a:noFill/>
            <a:miter lim="800000"/>
            <a:headEnd/>
            <a:tailEnd/>
          </a:ln>
        </p:spPr>
        <p:txBody>
          <a:bodyPr lIns="63162" tIns="16711" rIns="63162" bIns="16711">
            <a:spAutoFit/>
          </a:bodyPr>
          <a:lstStyle/>
          <a:p>
            <a:pPr marL="587375" indent="-587375" defTabSz="801688" eaLnBrk="0" hangingPunct="0"/>
            <a:r>
              <a:rPr lang="en-US" sz="1600" b="0" dirty="0">
                <a:latin typeface="Arial" charset="0"/>
              </a:rPr>
              <a:t>Pedal de freno en reposo</a:t>
            </a:r>
            <a:endParaRPr lang="en-US" sz="1800" b="0" dirty="0">
              <a:latin typeface="Arial" charset="0"/>
            </a:endParaRPr>
          </a:p>
        </p:txBody>
      </p:sp>
      <p:sp>
        <p:nvSpPr>
          <p:cNvPr id="383" name="Rectangle 369"/>
          <p:cNvSpPr>
            <a:spLocks noChangeArrowheads="1"/>
          </p:cNvSpPr>
          <p:nvPr>
            <p:custDataLst>
              <p:tags r:id="rId13"/>
            </p:custDataLst>
          </p:nvPr>
        </p:nvSpPr>
        <p:spPr bwMode="auto">
          <a:xfrm>
            <a:off x="4014788" y="1236663"/>
            <a:ext cx="3291885" cy="279970"/>
          </a:xfrm>
          <a:prstGeom prst="rect">
            <a:avLst/>
          </a:prstGeom>
          <a:solidFill>
            <a:srgbClr val="FFFF99"/>
          </a:solidFill>
          <a:ln w="9525">
            <a:noFill/>
            <a:miter lim="800000"/>
            <a:headEnd/>
            <a:tailEnd/>
          </a:ln>
        </p:spPr>
        <p:txBody>
          <a:bodyPr wrap="none" lIns="63162" tIns="16711" rIns="63162" bIns="16711">
            <a:spAutoFit/>
          </a:bodyPr>
          <a:lstStyle/>
          <a:p>
            <a:pPr marL="257175" indent="-257175" defTabSz="801688" eaLnBrk="0" hangingPunct="0">
              <a:buClr>
                <a:schemeClr val="hlink"/>
              </a:buClr>
              <a:buSzPct val="120000"/>
              <a:buFont typeface="Symbol" pitchFamily="18" charset="2"/>
              <a:buChar char="·"/>
            </a:pPr>
            <a:r>
              <a:rPr lang="en-US" sz="1600" b="0" dirty="0">
                <a:latin typeface="Arial" charset="0"/>
              </a:rPr>
              <a:t>Válvulas de separación abiertas</a:t>
            </a:r>
            <a:endParaRPr lang="en-US" sz="1800" b="0" dirty="0">
              <a:latin typeface="Arial" charset="0"/>
            </a:endParaRPr>
          </a:p>
        </p:txBody>
      </p:sp>
      <p:sp>
        <p:nvSpPr>
          <p:cNvPr id="384" name="Text Box 370"/>
          <p:cNvSpPr txBox="1">
            <a:spLocks noChangeArrowheads="1"/>
          </p:cNvSpPr>
          <p:nvPr>
            <p:custDataLst>
              <p:tags r:id="rId14"/>
            </p:custDataLst>
          </p:nvPr>
        </p:nvSpPr>
        <p:spPr bwMode="auto">
          <a:xfrm>
            <a:off x="2682875" y="93663"/>
            <a:ext cx="5510213" cy="328612"/>
          </a:xfrm>
          <a:prstGeom prst="rect">
            <a:avLst/>
          </a:prstGeom>
          <a:noFill/>
          <a:ln w="9525">
            <a:noFill/>
            <a:miter lim="800000"/>
            <a:headEnd type="none" w="sm" len="sm"/>
            <a:tailEnd type="none" w="sm" len="sm"/>
          </a:ln>
        </p:spPr>
        <p:txBody>
          <a:bodyPr lIns="126325" tIns="31582" rIns="126325" bIns="31582" anchor="ctr"/>
          <a:lstStyle/>
          <a:p>
            <a:pPr defTabSz="744538" eaLnBrk="0" hangingPunct="0">
              <a:lnSpc>
                <a:spcPts val="1950"/>
              </a:lnSpc>
            </a:pPr>
            <a:r>
              <a:rPr lang="en-US" sz="1600" dirty="0">
                <a:solidFill>
                  <a:schemeClr val="bg1"/>
                </a:solidFill>
                <a:latin typeface="Arial" charset="0"/>
              </a:rPr>
              <a:t>SBC  </a:t>
            </a:r>
            <a:r>
              <a:rPr lang="en-US" sz="1600" b="0" dirty="0">
                <a:solidFill>
                  <a:schemeClr val="bg1"/>
                </a:solidFill>
                <a:latin typeface="Arial" charset="0"/>
              </a:rPr>
              <a:t>   </a:t>
            </a:r>
            <a:r>
              <a:rPr lang="en-US" sz="1600" dirty="0">
                <a:solidFill>
                  <a:schemeClr val="bg1"/>
                </a:solidFill>
                <a:latin typeface="Arial" charset="0"/>
              </a:rPr>
              <a:t>FRENO EN REPOSO</a:t>
            </a:r>
          </a:p>
        </p:txBody>
      </p:sp>
      <p:sp>
        <p:nvSpPr>
          <p:cNvPr id="385" name="Text Box 371"/>
          <p:cNvSpPr txBox="1">
            <a:spLocks noChangeArrowheads="1"/>
          </p:cNvSpPr>
          <p:nvPr>
            <p:custDataLst>
              <p:tags r:id="rId15"/>
            </p:custDataLst>
          </p:nvPr>
        </p:nvSpPr>
        <p:spPr bwMode="auto">
          <a:xfrm>
            <a:off x="8329613" y="5724525"/>
            <a:ext cx="153987" cy="220663"/>
          </a:xfrm>
          <a:prstGeom prst="rect">
            <a:avLst/>
          </a:prstGeom>
          <a:noFill/>
          <a:ln w="12700">
            <a:noFill/>
            <a:miter lim="800000"/>
            <a:headEnd type="none" w="sm" len="sm"/>
            <a:tailEnd type="none" w="sm" len="sm"/>
          </a:ln>
        </p:spPr>
        <p:txBody>
          <a:bodyPr wrap="none" lIns="0" tIns="0" rIns="0" bIns="0">
            <a:spAutoFit/>
          </a:bodyPr>
          <a:lstStyle/>
          <a:p>
            <a:pPr defTabSz="801688" eaLnBrk="0" hangingPunct="0"/>
            <a:r>
              <a:rPr lang="en-US" dirty="0">
                <a:solidFill>
                  <a:srgbClr val="0000FF"/>
                </a:solidFill>
                <a:latin typeface="Arial" charset="0"/>
                <a:sym typeface="Wingdings 3" pitchFamily="18" charset="2"/>
              </a:rPr>
              <a:t></a:t>
            </a:r>
            <a:endParaRPr lang="en-US" b="0" dirty="0">
              <a:solidFill>
                <a:srgbClr val="0000FF"/>
              </a:solidFill>
              <a:latin typeface="Arial" charset="0"/>
            </a:endParaRPr>
          </a:p>
        </p:txBody>
      </p:sp>
      <p:sp>
        <p:nvSpPr>
          <p:cNvPr id="386" name="Text Box 380"/>
          <p:cNvSpPr txBox="1">
            <a:spLocks noChangeArrowheads="1"/>
          </p:cNvSpPr>
          <p:nvPr>
            <p:custDataLst>
              <p:tags r:id="rId16"/>
            </p:custDataLst>
          </p:nvPr>
        </p:nvSpPr>
        <p:spPr bwMode="auto">
          <a:xfrm>
            <a:off x="306388" y="61913"/>
            <a:ext cx="1289050" cy="366712"/>
          </a:xfrm>
          <a:prstGeom prst="rect">
            <a:avLst/>
          </a:prstGeom>
          <a:noFill/>
          <a:ln w="9525">
            <a:noFill/>
            <a:miter lim="800000"/>
            <a:headEnd/>
            <a:tailEnd/>
          </a:ln>
        </p:spPr>
        <p:txBody>
          <a:bodyPr wrap="none">
            <a:spAutoFit/>
          </a:bodyPr>
          <a:lstStyle/>
          <a:p>
            <a:pPr eaLnBrk="0" hangingPunct="0"/>
            <a:r>
              <a:rPr lang="de-DE" sz="1800" b="0">
                <a:solidFill>
                  <a:schemeClr val="bg1"/>
                </a:solidFill>
              </a:rPr>
              <a:t>ABS / ESP</a:t>
            </a:r>
          </a:p>
        </p:txBody>
      </p:sp>
    </p:spTree>
    <p:custDataLst>
      <p:tags r:id="rId1"/>
    </p:custDataLst>
    <p:extLst>
      <p:ext uri="{BB962C8B-B14F-4D97-AF65-F5344CB8AC3E}">
        <p14:creationId xmlns:p14="http://schemas.microsoft.com/office/powerpoint/2010/main" val="2186319834"/>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a:spLocks/>
          </p:cNvSpPr>
          <p:nvPr>
            <p:custDataLst>
              <p:tags r:id="rId2"/>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5" name="Rectángulo 4"/>
          <p:cNvSpPr>
            <a:spLocks/>
          </p:cNvSpPr>
          <p:nvPr>
            <p:custDataLst>
              <p:tags r:id="rId3"/>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4" name="Rectángulo 3"/>
          <p:cNvSpPr>
            <a:spLocks/>
          </p:cNvSpPr>
          <p:nvPr>
            <p:custDataLst>
              <p:tags r:id="rId4"/>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72</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sp>
        <p:nvSpPr>
          <p:cNvPr id="3" name="Rectángulo 2"/>
          <p:cNvSpPr>
            <a:spLocks/>
          </p:cNvSpPr>
          <p:nvPr>
            <p:custDataLst>
              <p:tags r:id="rId5"/>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6"/>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418818" name="3 Marcador de número de diapositiva"/>
          <p:cNvSpPr txBox="1">
            <a:spLocks noGrp="1"/>
          </p:cNvSpPr>
          <p:nvPr>
            <p:custDataLst>
              <p:tags r:id="rId7"/>
            </p:custDataLst>
          </p:nvPr>
        </p:nvSpPr>
        <p:spPr bwMode="auto">
          <a:xfrm>
            <a:off x="73464" y="5751451"/>
            <a:ext cx="367322" cy="183661"/>
          </a:xfrm>
          <a:prstGeom prst="rect">
            <a:avLst/>
          </a:prstGeom>
          <a:noFill/>
          <a:ln w="0">
            <a:noFill/>
            <a:miter lim="800000"/>
            <a:headEnd/>
            <a:tailEnd/>
          </a:ln>
        </p:spPr>
        <p:txBody>
          <a:bodyPr wrap="none" lIns="0" tIns="0" rIns="0" bIns="0"/>
          <a:lstStyle/>
          <a:p>
            <a:pPr eaLnBrk="0" fontAlgn="base" hangingPunct="0">
              <a:lnSpc>
                <a:spcPct val="111000"/>
              </a:lnSpc>
              <a:spcBef>
                <a:spcPct val="0"/>
              </a:spcBef>
              <a:spcAft>
                <a:spcPct val="0"/>
              </a:spcAft>
            </a:pPr>
            <a:fld id="{B15C73DB-B429-40C7-B743-6B6C7F1AA858}" type="slidenum">
              <a:rPr lang="es-ES" sz="1446">
                <a:solidFill>
                  <a:srgbClr val="747474"/>
                </a:solidFill>
                <a:latin typeface="Bosch Office Sans"/>
                <a:cs typeface="Arial" charset="0"/>
              </a:rPr>
              <a:pPr eaLnBrk="0" fontAlgn="base" hangingPunct="0">
                <a:lnSpc>
                  <a:spcPct val="111000"/>
                </a:lnSpc>
                <a:spcBef>
                  <a:spcPct val="0"/>
                </a:spcBef>
                <a:spcAft>
                  <a:spcPct val="0"/>
                </a:spcAft>
              </a:pPr>
              <a:t>72</a:t>
            </a:fld>
            <a:endParaRPr lang="es-ES" sz="1446" dirty="0">
              <a:solidFill>
                <a:srgbClr val="747474"/>
              </a:solidFill>
              <a:latin typeface="Bosch Office Sans"/>
              <a:cs typeface="Arial" charset="0"/>
            </a:endParaRPr>
          </a:p>
        </p:txBody>
      </p:sp>
      <p:sp>
        <p:nvSpPr>
          <p:cNvPr id="418823" name="Rectangle 6"/>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418827" name="Text Box 24"/>
          <p:cNvSpPr txBox="1">
            <a:spLocks noChangeArrowheads="1"/>
          </p:cNvSpPr>
          <p:nvPr>
            <p:custDataLst>
              <p:tags r:id="rId8"/>
            </p:custDataLst>
          </p:nvPr>
        </p:nvSpPr>
        <p:spPr bwMode="auto">
          <a:xfrm>
            <a:off x="514250" y="109998"/>
            <a:ext cx="5509830" cy="502007"/>
          </a:xfrm>
          <a:prstGeom prst="rect">
            <a:avLst/>
          </a:prstGeom>
          <a:noFill/>
          <a:ln w="0">
            <a:noFill/>
            <a:miter lim="800000"/>
            <a:headEnd/>
            <a:tailEnd/>
          </a:ln>
        </p:spPr>
        <p:txBody>
          <a:bodyPr lIns="0" tIns="55098"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418830" name="Rectangle 30"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35" name="CuadroTexto 34"/>
          <p:cNvSpPr txBox="1"/>
          <p:nvPr>
            <p:custDataLst>
              <p:tags r:id="rId9"/>
            </p:custDataLst>
          </p:nvPr>
        </p:nvSpPr>
        <p:spPr>
          <a:xfrm>
            <a:off x="293857" y="171778"/>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
        <p:nvSpPr>
          <p:cNvPr id="13" name="Rectangle 521"/>
          <p:cNvSpPr>
            <a:spLocks noChangeArrowheads="1"/>
          </p:cNvSpPr>
          <p:nvPr>
            <p:custDataLst>
              <p:tags r:id="rId10"/>
            </p:custDataLst>
          </p:nvPr>
        </p:nvSpPr>
        <p:spPr bwMode="auto">
          <a:xfrm>
            <a:off x="6477000" y="190500"/>
            <a:ext cx="1828800" cy="152400"/>
          </a:xfrm>
          <a:prstGeom prst="rect">
            <a:avLst/>
          </a:prstGeom>
          <a:noFill/>
          <a:ln w="0">
            <a:noFill/>
            <a:miter lim="800000"/>
            <a:headEnd/>
            <a:tailEnd/>
          </a:ln>
        </p:spPr>
        <p:txBody>
          <a:bodyPr lIns="0" tIns="0" rIns="0" bIns="0" anchor="ctr"/>
          <a:lstStyle/>
          <a:p>
            <a:pPr eaLnBrk="0" hangingPunct="0"/>
            <a:endParaRPr lang="es-ES" sz="800" b="0" dirty="0">
              <a:solidFill>
                <a:srgbClr val="FFFFFF"/>
              </a:solidFill>
            </a:endParaRPr>
          </a:p>
        </p:txBody>
      </p:sp>
      <p:sp>
        <p:nvSpPr>
          <p:cNvPr id="14" name="Rectangle 519"/>
          <p:cNvSpPr>
            <a:spLocks noChangeArrowheads="1"/>
          </p:cNvSpPr>
          <p:nvPr>
            <p:custDataLst>
              <p:tags r:id="rId11"/>
            </p:custDataLst>
          </p:nvPr>
        </p:nvSpPr>
        <p:spPr bwMode="auto">
          <a:xfrm>
            <a:off x="8509000" y="6019800"/>
            <a:ext cx="25400" cy="152400"/>
          </a:xfrm>
          <a:prstGeom prst="rect">
            <a:avLst/>
          </a:prstGeom>
          <a:noFill/>
          <a:ln w="0">
            <a:noFill/>
            <a:miter lim="800000"/>
            <a:headEnd/>
            <a:tailEnd/>
          </a:ln>
        </p:spPr>
        <p:txBody>
          <a:bodyPr lIns="0" tIns="0" rIns="0" bIns="0"/>
          <a:lstStyle/>
          <a:p>
            <a:pPr algn="r" eaLnBrk="0" hangingPunct="0">
              <a:lnSpc>
                <a:spcPct val="107000"/>
              </a:lnSpc>
            </a:pPr>
            <a:endParaRPr lang="es-ES" sz="700" b="0" dirty="0"/>
          </a:p>
        </p:txBody>
      </p:sp>
      <p:grpSp>
        <p:nvGrpSpPr>
          <p:cNvPr id="17" name="Group 4"/>
          <p:cNvGrpSpPr>
            <a:grpSpLocks/>
          </p:cNvGrpSpPr>
          <p:nvPr/>
        </p:nvGrpSpPr>
        <p:grpSpPr bwMode="auto">
          <a:xfrm>
            <a:off x="3489325" y="811213"/>
            <a:ext cx="4476750" cy="1573212"/>
            <a:chOff x="2552" y="567"/>
            <a:chExt cx="3273" cy="1102"/>
          </a:xfrm>
        </p:grpSpPr>
        <p:sp>
          <p:nvSpPr>
            <p:cNvPr id="18" name="Line 5"/>
            <p:cNvSpPr>
              <a:spLocks noChangeShapeType="1"/>
            </p:cNvSpPr>
            <p:nvPr/>
          </p:nvSpPr>
          <p:spPr bwMode="auto">
            <a:xfrm rot="5400000">
              <a:off x="3452" y="1308"/>
              <a:ext cx="720" cy="1"/>
            </a:xfrm>
            <a:prstGeom prst="line">
              <a:avLst/>
            </a:prstGeom>
            <a:noFill/>
            <a:ln w="12700">
              <a:solidFill>
                <a:srgbClr val="CC00CC"/>
              </a:solidFill>
              <a:round/>
              <a:headEnd type="none" w="sm" len="sm"/>
              <a:tailEnd type="stealth" w="med" len="lg"/>
            </a:ln>
          </p:spPr>
          <p:txBody>
            <a:bodyPr lIns="64915" tIns="17175" rIns="64915" bIns="17175">
              <a:spAutoFit/>
            </a:bodyPr>
            <a:lstStyle/>
            <a:p>
              <a:endParaRPr lang="es-ES" dirty="0"/>
            </a:p>
          </p:txBody>
        </p:sp>
        <p:sp>
          <p:nvSpPr>
            <p:cNvPr id="19" name="Rectangle 60"/>
            <p:cNvSpPr>
              <a:spLocks noChangeArrowheads="1"/>
            </p:cNvSpPr>
            <p:nvPr/>
          </p:nvSpPr>
          <p:spPr bwMode="auto">
            <a:xfrm>
              <a:off x="2552" y="567"/>
              <a:ext cx="3273" cy="369"/>
            </a:xfrm>
            <a:prstGeom prst="rect">
              <a:avLst/>
            </a:prstGeom>
            <a:solidFill>
              <a:srgbClr val="FFFF99"/>
            </a:solidFill>
            <a:ln w="9525">
              <a:noFill/>
              <a:miter lim="800000"/>
              <a:headEnd/>
              <a:tailEnd/>
            </a:ln>
          </p:spPr>
          <p:txBody>
            <a:bodyPr lIns="63162" tIns="16711" rIns="63162" bIns="16711">
              <a:spAutoFit/>
            </a:bodyPr>
            <a:lstStyle/>
            <a:p>
              <a:pPr defTabSz="801688" eaLnBrk="0" hangingPunct="0"/>
              <a:r>
                <a:rPr lang="en-US" sz="1600" b="0" dirty="0">
                  <a:latin typeface="Arial" charset="0"/>
                </a:rPr>
                <a:t>Intervencion automatica del sistema en el caso :</a:t>
              </a:r>
              <a:r>
                <a:rPr lang="en-US" sz="1800" b="0" dirty="0">
                  <a:latin typeface="Arial" charset="0"/>
                </a:rPr>
                <a:t> </a:t>
              </a:r>
              <a:br>
                <a:rPr lang="en-US" sz="1800" b="0" dirty="0">
                  <a:latin typeface="Arial" charset="0"/>
                </a:rPr>
              </a:br>
              <a:r>
                <a:rPr lang="en-US" b="0" dirty="0">
                  <a:latin typeface="Arial" charset="0"/>
                </a:rPr>
                <a:t>Control dinamico del vehiculo , patinaje de rueda ,etc.</a:t>
              </a:r>
            </a:p>
          </p:txBody>
        </p:sp>
      </p:grpSp>
      <p:grpSp>
        <p:nvGrpSpPr>
          <p:cNvPr id="20" name="Group 7"/>
          <p:cNvGrpSpPr>
            <a:grpSpLocks/>
          </p:cNvGrpSpPr>
          <p:nvPr/>
        </p:nvGrpSpPr>
        <p:grpSpPr bwMode="auto">
          <a:xfrm>
            <a:off x="414338" y="828675"/>
            <a:ext cx="7716837" cy="4705350"/>
            <a:chOff x="303" y="580"/>
            <a:chExt cx="5642" cy="3293"/>
          </a:xfrm>
        </p:grpSpPr>
        <p:grpSp>
          <p:nvGrpSpPr>
            <p:cNvPr id="21" name="Group 8"/>
            <p:cNvGrpSpPr>
              <a:grpSpLocks/>
            </p:cNvGrpSpPr>
            <p:nvPr/>
          </p:nvGrpSpPr>
          <p:grpSpPr bwMode="auto">
            <a:xfrm>
              <a:off x="311" y="1681"/>
              <a:ext cx="3332" cy="1594"/>
              <a:chOff x="311" y="1681"/>
              <a:chExt cx="3332" cy="1594"/>
            </a:xfrm>
          </p:grpSpPr>
          <p:sp>
            <p:nvSpPr>
              <p:cNvPr id="381" name="Rectangle 9"/>
              <p:cNvSpPr>
                <a:spLocks noChangeArrowheads="1"/>
              </p:cNvSpPr>
              <p:nvPr/>
            </p:nvSpPr>
            <p:spPr bwMode="auto">
              <a:xfrm>
                <a:off x="311" y="1681"/>
                <a:ext cx="3332" cy="1594"/>
              </a:xfrm>
              <a:prstGeom prst="rect">
                <a:avLst/>
              </a:prstGeom>
              <a:solidFill>
                <a:srgbClr val="D5F5AF"/>
              </a:solidFill>
              <a:ln w="9525">
                <a:noFill/>
                <a:miter lim="800000"/>
                <a:headEnd/>
                <a:tailEnd/>
              </a:ln>
            </p:spPr>
            <p:txBody>
              <a:bodyPr wrap="none" lIns="0" tIns="0" rIns="0" bIns="0">
                <a:spAutoFit/>
              </a:bodyPr>
              <a:lstStyle/>
              <a:p>
                <a:pPr eaLnBrk="0" hangingPunct="0"/>
                <a:endParaRPr lang="es-ES" dirty="0"/>
              </a:p>
            </p:txBody>
          </p:sp>
          <p:sp>
            <p:nvSpPr>
              <p:cNvPr id="382" name="Rectangle 10"/>
              <p:cNvSpPr>
                <a:spLocks noChangeArrowheads="1"/>
              </p:cNvSpPr>
              <p:nvPr/>
            </p:nvSpPr>
            <p:spPr bwMode="auto">
              <a:xfrm>
                <a:off x="1511" y="2549"/>
                <a:ext cx="1505" cy="367"/>
              </a:xfrm>
              <a:prstGeom prst="rect">
                <a:avLst/>
              </a:prstGeom>
              <a:noFill/>
              <a:ln w="9525">
                <a:noFill/>
                <a:miter lim="800000"/>
                <a:headEnd/>
                <a:tailEnd/>
              </a:ln>
            </p:spPr>
            <p:txBody>
              <a:bodyPr wrap="none" lIns="0" tIns="0" rIns="0" bIns="0">
                <a:spAutoFit/>
              </a:bodyPr>
              <a:lstStyle/>
              <a:p>
                <a:pPr defTabSz="801688" eaLnBrk="0" hangingPunct="0"/>
                <a:r>
                  <a:rPr lang="en-US" sz="3500" dirty="0">
                    <a:solidFill>
                      <a:srgbClr val="FA1F0E"/>
                    </a:solidFill>
                    <a:latin typeface="Arial" charset="0"/>
                  </a:rPr>
                  <a:t>Hydraulic</a:t>
                </a:r>
              </a:p>
            </p:txBody>
          </p:sp>
        </p:grpSp>
        <p:grpSp>
          <p:nvGrpSpPr>
            <p:cNvPr id="22" name="Group 11"/>
            <p:cNvGrpSpPr>
              <a:grpSpLocks/>
            </p:cNvGrpSpPr>
            <p:nvPr/>
          </p:nvGrpSpPr>
          <p:grpSpPr bwMode="auto">
            <a:xfrm>
              <a:off x="3173" y="2177"/>
              <a:ext cx="335" cy="264"/>
              <a:chOff x="3173" y="2177"/>
              <a:chExt cx="335" cy="264"/>
            </a:xfrm>
          </p:grpSpPr>
          <p:sp>
            <p:nvSpPr>
              <p:cNvPr id="377" name="Oval 12"/>
              <p:cNvSpPr>
                <a:spLocks noChangeArrowheads="1"/>
              </p:cNvSpPr>
              <p:nvPr/>
            </p:nvSpPr>
            <p:spPr bwMode="auto">
              <a:xfrm>
                <a:off x="3173" y="2177"/>
                <a:ext cx="335" cy="264"/>
              </a:xfrm>
              <a:prstGeom prst="ellipse">
                <a:avLst/>
              </a:prstGeom>
              <a:solidFill>
                <a:schemeClr val="accent1"/>
              </a:solidFill>
              <a:ln w="28575">
                <a:noFill/>
                <a:round/>
                <a:headEnd type="none" w="sm" len="sm"/>
                <a:tailEnd type="none" w="sm" len="sm"/>
              </a:ln>
            </p:spPr>
            <p:txBody>
              <a:bodyPr wrap="none" lIns="0" tIns="0" rIns="0" bIns="0">
                <a:spAutoFit/>
              </a:bodyPr>
              <a:lstStyle/>
              <a:p>
                <a:pPr eaLnBrk="0" hangingPunct="0"/>
                <a:endParaRPr lang="es-ES" dirty="0"/>
              </a:p>
            </p:txBody>
          </p:sp>
          <p:sp>
            <p:nvSpPr>
              <p:cNvPr id="378" name="Freeform 13"/>
              <p:cNvSpPr>
                <a:spLocks/>
              </p:cNvSpPr>
              <p:nvPr/>
            </p:nvSpPr>
            <p:spPr bwMode="auto">
              <a:xfrm>
                <a:off x="3174" y="2229"/>
                <a:ext cx="332" cy="207"/>
              </a:xfrm>
              <a:custGeom>
                <a:avLst/>
                <a:gdLst>
                  <a:gd name="T0" fmla="*/ 120 w 332"/>
                  <a:gd name="T1" fmla="*/ 204 h 207"/>
                  <a:gd name="T2" fmla="*/ 84 w 332"/>
                  <a:gd name="T3" fmla="*/ 192 h 207"/>
                  <a:gd name="T4" fmla="*/ 41 w 332"/>
                  <a:gd name="T5" fmla="*/ 165 h 207"/>
                  <a:gd name="T6" fmla="*/ 11 w 332"/>
                  <a:gd name="T7" fmla="*/ 126 h 207"/>
                  <a:gd name="T8" fmla="*/ 0 w 332"/>
                  <a:gd name="T9" fmla="*/ 78 h 207"/>
                  <a:gd name="T10" fmla="*/ 36 w 332"/>
                  <a:gd name="T11" fmla="*/ 44 h 207"/>
                  <a:gd name="T12" fmla="*/ 65 w 332"/>
                  <a:gd name="T13" fmla="*/ 17 h 207"/>
                  <a:gd name="T14" fmla="*/ 111 w 332"/>
                  <a:gd name="T15" fmla="*/ 0 h 207"/>
                  <a:gd name="T16" fmla="*/ 216 w 332"/>
                  <a:gd name="T17" fmla="*/ 0 h 207"/>
                  <a:gd name="T18" fmla="*/ 264 w 332"/>
                  <a:gd name="T19" fmla="*/ 14 h 207"/>
                  <a:gd name="T20" fmla="*/ 302 w 332"/>
                  <a:gd name="T21" fmla="*/ 45 h 207"/>
                  <a:gd name="T22" fmla="*/ 332 w 332"/>
                  <a:gd name="T23" fmla="*/ 87 h 207"/>
                  <a:gd name="T24" fmla="*/ 317 w 332"/>
                  <a:gd name="T25" fmla="*/ 134 h 207"/>
                  <a:gd name="T26" fmla="*/ 293 w 332"/>
                  <a:gd name="T27" fmla="*/ 165 h 207"/>
                  <a:gd name="T28" fmla="*/ 260 w 332"/>
                  <a:gd name="T29" fmla="*/ 183 h 207"/>
                  <a:gd name="T30" fmla="*/ 228 w 332"/>
                  <a:gd name="T31" fmla="*/ 200 h 207"/>
                  <a:gd name="T32" fmla="*/ 173 w 332"/>
                  <a:gd name="T33" fmla="*/ 207 h 2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2"/>
                  <a:gd name="T52" fmla="*/ 0 h 207"/>
                  <a:gd name="T53" fmla="*/ 332 w 332"/>
                  <a:gd name="T54" fmla="*/ 207 h 20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2" h="207">
                    <a:moveTo>
                      <a:pt x="120" y="204"/>
                    </a:moveTo>
                    <a:lnTo>
                      <a:pt x="84" y="192"/>
                    </a:lnTo>
                    <a:lnTo>
                      <a:pt x="41" y="165"/>
                    </a:lnTo>
                    <a:lnTo>
                      <a:pt x="11" y="126"/>
                    </a:lnTo>
                    <a:lnTo>
                      <a:pt x="0" y="78"/>
                    </a:lnTo>
                    <a:lnTo>
                      <a:pt x="36" y="44"/>
                    </a:lnTo>
                    <a:lnTo>
                      <a:pt x="65" y="17"/>
                    </a:lnTo>
                    <a:lnTo>
                      <a:pt x="111" y="0"/>
                    </a:lnTo>
                    <a:lnTo>
                      <a:pt x="216" y="0"/>
                    </a:lnTo>
                    <a:lnTo>
                      <a:pt x="264" y="14"/>
                    </a:lnTo>
                    <a:lnTo>
                      <a:pt x="302" y="45"/>
                    </a:lnTo>
                    <a:lnTo>
                      <a:pt x="332" y="87"/>
                    </a:lnTo>
                    <a:lnTo>
                      <a:pt x="317" y="134"/>
                    </a:lnTo>
                    <a:lnTo>
                      <a:pt x="293" y="165"/>
                    </a:lnTo>
                    <a:lnTo>
                      <a:pt x="260" y="183"/>
                    </a:lnTo>
                    <a:lnTo>
                      <a:pt x="228" y="200"/>
                    </a:lnTo>
                    <a:lnTo>
                      <a:pt x="173" y="207"/>
                    </a:lnTo>
                  </a:path>
                </a:pathLst>
              </a:custGeom>
              <a:solidFill>
                <a:srgbClr val="0000FF"/>
              </a:solidFill>
              <a:ln w="9525" cap="rnd">
                <a:noFill/>
                <a:round/>
                <a:headEnd/>
                <a:tailEnd/>
              </a:ln>
            </p:spPr>
            <p:txBody>
              <a:bodyPr wrap="none" lIns="0" tIns="0" rIns="0" bIns="0">
                <a:spAutoFit/>
              </a:bodyPr>
              <a:lstStyle/>
              <a:p>
                <a:endParaRPr lang="es-ES" dirty="0"/>
              </a:p>
            </p:txBody>
          </p:sp>
          <p:sp>
            <p:nvSpPr>
              <p:cNvPr id="379" name="Freeform 14"/>
              <p:cNvSpPr>
                <a:spLocks/>
              </p:cNvSpPr>
              <p:nvPr/>
            </p:nvSpPr>
            <p:spPr bwMode="auto">
              <a:xfrm>
                <a:off x="3177" y="2224"/>
                <a:ext cx="330" cy="91"/>
              </a:xfrm>
              <a:custGeom>
                <a:avLst/>
                <a:gdLst>
                  <a:gd name="T0" fmla="*/ 0 w 330"/>
                  <a:gd name="T1" fmla="*/ 102 h 102"/>
                  <a:gd name="T2" fmla="*/ 29 w 330"/>
                  <a:gd name="T3" fmla="*/ 53 h 102"/>
                  <a:gd name="T4" fmla="*/ 57 w 330"/>
                  <a:gd name="T5" fmla="*/ 24 h 102"/>
                  <a:gd name="T6" fmla="*/ 111 w 330"/>
                  <a:gd name="T7" fmla="*/ 0 h 102"/>
                  <a:gd name="T8" fmla="*/ 212 w 330"/>
                  <a:gd name="T9" fmla="*/ 2 h 102"/>
                  <a:gd name="T10" fmla="*/ 257 w 330"/>
                  <a:gd name="T11" fmla="*/ 15 h 102"/>
                  <a:gd name="T12" fmla="*/ 290 w 330"/>
                  <a:gd name="T13" fmla="*/ 42 h 102"/>
                  <a:gd name="T14" fmla="*/ 330 w 330"/>
                  <a:gd name="T15" fmla="*/ 95 h 102"/>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102"/>
                  <a:gd name="T26" fmla="*/ 330 w 330"/>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102">
                    <a:moveTo>
                      <a:pt x="0" y="102"/>
                    </a:moveTo>
                    <a:lnTo>
                      <a:pt x="29" y="53"/>
                    </a:lnTo>
                    <a:lnTo>
                      <a:pt x="57" y="24"/>
                    </a:lnTo>
                    <a:lnTo>
                      <a:pt x="111" y="0"/>
                    </a:lnTo>
                    <a:lnTo>
                      <a:pt x="212" y="2"/>
                    </a:lnTo>
                    <a:lnTo>
                      <a:pt x="257" y="15"/>
                    </a:lnTo>
                    <a:lnTo>
                      <a:pt x="290" y="42"/>
                    </a:lnTo>
                    <a:lnTo>
                      <a:pt x="330" y="95"/>
                    </a:lnTo>
                  </a:path>
                </a:pathLst>
              </a:custGeom>
              <a:noFill/>
              <a:ln w="19050" cap="flat" cmpd="sng">
                <a:solidFill>
                  <a:srgbClr val="CC3300"/>
                </a:solidFill>
                <a:prstDash val="solid"/>
                <a:round/>
                <a:headEnd type="none" w="sm" len="sm"/>
                <a:tailEnd type="none" w="sm" len="sm"/>
              </a:ln>
            </p:spPr>
            <p:txBody>
              <a:bodyPr wrap="none" lIns="0" tIns="0" rIns="0" bIns="0">
                <a:spAutoFit/>
              </a:bodyPr>
              <a:lstStyle/>
              <a:p>
                <a:endParaRPr lang="es-ES" dirty="0"/>
              </a:p>
            </p:txBody>
          </p:sp>
          <p:sp>
            <p:nvSpPr>
              <p:cNvPr id="380" name="Oval 15"/>
              <p:cNvSpPr>
                <a:spLocks noChangeArrowheads="1"/>
              </p:cNvSpPr>
              <p:nvPr/>
            </p:nvSpPr>
            <p:spPr bwMode="auto">
              <a:xfrm>
                <a:off x="3173" y="2177"/>
                <a:ext cx="335" cy="264"/>
              </a:xfrm>
              <a:prstGeom prst="ellipse">
                <a:avLst/>
              </a:prstGeom>
              <a:noFill/>
              <a:ln w="28575">
                <a:solidFill>
                  <a:schemeClr val="tx1"/>
                </a:solidFill>
                <a:round/>
                <a:headEnd type="none" w="sm" len="sm"/>
                <a:tailEnd type="none" w="sm" len="sm"/>
              </a:ln>
            </p:spPr>
            <p:txBody>
              <a:bodyPr wrap="none" lIns="0" tIns="0" rIns="0" bIns="0">
                <a:spAutoFit/>
              </a:bodyPr>
              <a:lstStyle/>
              <a:p>
                <a:pPr eaLnBrk="0" hangingPunct="0"/>
                <a:endParaRPr lang="es-ES" dirty="0"/>
              </a:p>
            </p:txBody>
          </p:sp>
        </p:grpSp>
        <p:grpSp>
          <p:nvGrpSpPr>
            <p:cNvPr id="23" name="Group 16"/>
            <p:cNvGrpSpPr>
              <a:grpSpLocks/>
            </p:cNvGrpSpPr>
            <p:nvPr/>
          </p:nvGrpSpPr>
          <p:grpSpPr bwMode="auto">
            <a:xfrm>
              <a:off x="1015" y="2056"/>
              <a:ext cx="528" cy="183"/>
              <a:chOff x="516" y="1840"/>
              <a:chExt cx="528" cy="183"/>
            </a:xfrm>
          </p:grpSpPr>
          <p:grpSp>
            <p:nvGrpSpPr>
              <p:cNvPr id="364" name="Group 17"/>
              <p:cNvGrpSpPr>
                <a:grpSpLocks/>
              </p:cNvGrpSpPr>
              <p:nvPr/>
            </p:nvGrpSpPr>
            <p:grpSpPr bwMode="auto">
              <a:xfrm>
                <a:off x="516" y="1840"/>
                <a:ext cx="181" cy="183"/>
                <a:chOff x="516" y="1841"/>
                <a:chExt cx="181" cy="183"/>
              </a:xfrm>
            </p:grpSpPr>
            <p:sp>
              <p:nvSpPr>
                <p:cNvPr id="373" name="Rectangle 18"/>
                <p:cNvSpPr>
                  <a:spLocks noChangeArrowheads="1"/>
                </p:cNvSpPr>
                <p:nvPr/>
              </p:nvSpPr>
              <p:spPr bwMode="auto">
                <a:xfrm>
                  <a:off x="516" y="1841"/>
                  <a:ext cx="181"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374" name="Freeform 19"/>
                <p:cNvSpPr>
                  <a:spLocks/>
                </p:cNvSpPr>
                <p:nvPr/>
              </p:nvSpPr>
              <p:spPr bwMode="auto">
                <a:xfrm>
                  <a:off x="571" y="1842"/>
                  <a:ext cx="73" cy="49"/>
                </a:xfrm>
                <a:custGeom>
                  <a:avLst/>
                  <a:gdLst>
                    <a:gd name="T0" fmla="*/ 0 w 73"/>
                    <a:gd name="T1" fmla="*/ 48 h 49"/>
                    <a:gd name="T2" fmla="*/ 72 w 73"/>
                    <a:gd name="T3" fmla="*/ 48 h 49"/>
                    <a:gd name="T4" fmla="*/ 36 w 73"/>
                    <a:gd name="T5" fmla="*/ 0 h 49"/>
                    <a:gd name="T6" fmla="*/ 0 w 73"/>
                    <a:gd name="T7" fmla="*/ 48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48"/>
                      </a:moveTo>
                      <a:lnTo>
                        <a:pt x="72" y="48"/>
                      </a:lnTo>
                      <a:lnTo>
                        <a:pt x="36" y="0"/>
                      </a:lnTo>
                      <a:lnTo>
                        <a:pt x="0" y="48"/>
                      </a:lnTo>
                    </a:path>
                  </a:pathLst>
                </a:custGeom>
                <a:solidFill>
                  <a:srgbClr val="9801FF"/>
                </a:solidFill>
                <a:ln w="9525" cap="rnd">
                  <a:noFill/>
                  <a:round/>
                  <a:headEnd/>
                  <a:tailEnd/>
                </a:ln>
              </p:spPr>
              <p:txBody>
                <a:bodyPr wrap="none" lIns="0" tIns="0" rIns="0" bIns="0">
                  <a:spAutoFit/>
                </a:bodyPr>
                <a:lstStyle/>
                <a:p>
                  <a:endParaRPr lang="es-ES" dirty="0"/>
                </a:p>
              </p:txBody>
            </p:sp>
            <p:sp>
              <p:nvSpPr>
                <p:cNvPr id="375" name="Freeform 20"/>
                <p:cNvSpPr>
                  <a:spLocks/>
                </p:cNvSpPr>
                <p:nvPr/>
              </p:nvSpPr>
              <p:spPr bwMode="auto">
                <a:xfrm>
                  <a:off x="571" y="1975"/>
                  <a:ext cx="73" cy="49"/>
                </a:xfrm>
                <a:custGeom>
                  <a:avLst/>
                  <a:gdLst>
                    <a:gd name="T0" fmla="*/ 0 w 73"/>
                    <a:gd name="T1" fmla="*/ 0 h 49"/>
                    <a:gd name="T2" fmla="*/ 72 w 73"/>
                    <a:gd name="T3" fmla="*/ 0 h 49"/>
                    <a:gd name="T4" fmla="*/ 36 w 73"/>
                    <a:gd name="T5" fmla="*/ 48 h 49"/>
                    <a:gd name="T6" fmla="*/ 0 w 73"/>
                    <a:gd name="T7" fmla="*/ 0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0"/>
                      </a:moveTo>
                      <a:lnTo>
                        <a:pt x="72" y="0"/>
                      </a:lnTo>
                      <a:lnTo>
                        <a:pt x="36" y="48"/>
                      </a:lnTo>
                      <a:lnTo>
                        <a:pt x="0" y="0"/>
                      </a:lnTo>
                    </a:path>
                  </a:pathLst>
                </a:custGeom>
                <a:solidFill>
                  <a:srgbClr val="9801FF"/>
                </a:solidFill>
                <a:ln w="9525" cap="rnd">
                  <a:noFill/>
                  <a:round/>
                  <a:headEnd/>
                  <a:tailEnd/>
                </a:ln>
              </p:spPr>
              <p:txBody>
                <a:bodyPr wrap="none" lIns="0" tIns="0" rIns="0" bIns="0">
                  <a:spAutoFit/>
                </a:bodyPr>
                <a:lstStyle/>
                <a:p>
                  <a:endParaRPr lang="es-ES" dirty="0"/>
                </a:p>
              </p:txBody>
            </p:sp>
            <p:sp>
              <p:nvSpPr>
                <p:cNvPr id="376" name="Line 21"/>
                <p:cNvSpPr>
                  <a:spLocks noChangeShapeType="1"/>
                </p:cNvSpPr>
                <p:nvPr/>
              </p:nvSpPr>
              <p:spPr bwMode="auto">
                <a:xfrm>
                  <a:off x="607" y="1890"/>
                  <a:ext cx="0" cy="85"/>
                </a:xfrm>
                <a:prstGeom prst="line">
                  <a:avLst/>
                </a:prstGeom>
                <a:noFill/>
                <a:ln w="25400">
                  <a:solidFill>
                    <a:srgbClr val="9801FF"/>
                  </a:solidFill>
                  <a:round/>
                  <a:headEnd type="none" w="sm" len="sm"/>
                  <a:tailEnd type="none" w="sm" len="sm"/>
                </a:ln>
              </p:spPr>
              <p:txBody>
                <a:bodyPr wrap="none" lIns="0" tIns="0" rIns="0" bIns="0">
                  <a:spAutoFit/>
                </a:bodyPr>
                <a:lstStyle/>
                <a:p>
                  <a:endParaRPr lang="es-ES" dirty="0"/>
                </a:p>
              </p:txBody>
            </p:sp>
          </p:grpSp>
          <p:grpSp>
            <p:nvGrpSpPr>
              <p:cNvPr id="365" name="Group 22"/>
              <p:cNvGrpSpPr>
                <a:grpSpLocks/>
              </p:cNvGrpSpPr>
              <p:nvPr/>
            </p:nvGrpSpPr>
            <p:grpSpPr bwMode="auto">
              <a:xfrm>
                <a:off x="899" y="1895"/>
                <a:ext cx="145" cy="73"/>
                <a:chOff x="899" y="1894"/>
                <a:chExt cx="145" cy="73"/>
              </a:xfrm>
            </p:grpSpPr>
            <p:sp>
              <p:nvSpPr>
                <p:cNvPr id="371" name="Rectangle 23"/>
                <p:cNvSpPr>
                  <a:spLocks noChangeArrowheads="1"/>
                </p:cNvSpPr>
                <p:nvPr/>
              </p:nvSpPr>
              <p:spPr bwMode="auto">
                <a:xfrm>
                  <a:off x="899" y="1894"/>
                  <a:ext cx="145" cy="73"/>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372" name="Line 24"/>
                <p:cNvSpPr>
                  <a:spLocks noChangeShapeType="1"/>
                </p:cNvSpPr>
                <p:nvPr/>
              </p:nvSpPr>
              <p:spPr bwMode="auto">
                <a:xfrm flipV="1">
                  <a:off x="941" y="1895"/>
                  <a:ext cx="58" cy="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grpSp>
          <p:grpSp>
            <p:nvGrpSpPr>
              <p:cNvPr id="366" name="Group 25"/>
              <p:cNvGrpSpPr>
                <a:grpSpLocks/>
              </p:cNvGrpSpPr>
              <p:nvPr/>
            </p:nvGrpSpPr>
            <p:grpSpPr bwMode="auto">
              <a:xfrm>
                <a:off x="708" y="1841"/>
                <a:ext cx="182" cy="181"/>
                <a:chOff x="707" y="1841"/>
                <a:chExt cx="182" cy="181"/>
              </a:xfrm>
            </p:grpSpPr>
            <p:sp>
              <p:nvSpPr>
                <p:cNvPr id="367" name="Rectangle 26"/>
                <p:cNvSpPr>
                  <a:spLocks noChangeArrowheads="1"/>
                </p:cNvSpPr>
                <p:nvPr/>
              </p:nvSpPr>
              <p:spPr bwMode="auto">
                <a:xfrm>
                  <a:off x="707" y="1841"/>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grpSp>
              <p:nvGrpSpPr>
                <p:cNvPr id="368" name="Group 27"/>
                <p:cNvGrpSpPr>
                  <a:grpSpLocks/>
                </p:cNvGrpSpPr>
                <p:nvPr/>
              </p:nvGrpSpPr>
              <p:grpSpPr bwMode="auto">
                <a:xfrm>
                  <a:off x="750" y="1844"/>
                  <a:ext cx="97" cy="175"/>
                  <a:chOff x="750" y="1844"/>
                  <a:chExt cx="97" cy="175"/>
                </a:xfrm>
              </p:grpSpPr>
              <p:sp>
                <p:nvSpPr>
                  <p:cNvPr id="369" name="Freeform 28"/>
                  <p:cNvSpPr>
                    <a:spLocks/>
                  </p:cNvSpPr>
                  <p:nvPr/>
                </p:nvSpPr>
                <p:spPr bwMode="auto">
                  <a:xfrm>
                    <a:off x="750" y="1844"/>
                    <a:ext cx="97" cy="59"/>
                  </a:xfrm>
                  <a:custGeom>
                    <a:avLst/>
                    <a:gdLst>
                      <a:gd name="T0" fmla="*/ 48 w 97"/>
                      <a:gd name="T1" fmla="*/ 0 h 59"/>
                      <a:gd name="T2" fmla="*/ 48 w 97"/>
                      <a:gd name="T3" fmla="*/ 58 h 59"/>
                      <a:gd name="T4" fmla="*/ 0 w 97"/>
                      <a:gd name="T5" fmla="*/ 58 h 59"/>
                      <a:gd name="T6" fmla="*/ 96 w 97"/>
                      <a:gd name="T7" fmla="*/ 58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0"/>
                        </a:moveTo>
                        <a:lnTo>
                          <a:pt x="48" y="58"/>
                        </a:lnTo>
                        <a:lnTo>
                          <a:pt x="0" y="58"/>
                        </a:lnTo>
                        <a:lnTo>
                          <a:pt x="96" y="58"/>
                        </a:lnTo>
                      </a:path>
                    </a:pathLst>
                  </a:custGeom>
                  <a:noFill/>
                  <a:ln w="25400" cap="rnd" cmpd="sng">
                    <a:solidFill>
                      <a:srgbClr val="DDDDDD"/>
                    </a:solidFill>
                    <a:prstDash val="solid"/>
                    <a:round/>
                    <a:headEnd type="none" w="sm" len="sm"/>
                    <a:tailEnd type="none" w="sm" len="sm"/>
                  </a:ln>
                </p:spPr>
                <p:txBody>
                  <a:bodyPr wrap="none" lIns="0" tIns="0" rIns="0" bIns="0">
                    <a:spAutoFit/>
                  </a:bodyPr>
                  <a:lstStyle/>
                  <a:p>
                    <a:endParaRPr lang="es-ES" dirty="0"/>
                  </a:p>
                </p:txBody>
              </p:sp>
              <p:sp>
                <p:nvSpPr>
                  <p:cNvPr id="370" name="Freeform 29"/>
                  <p:cNvSpPr>
                    <a:spLocks/>
                  </p:cNvSpPr>
                  <p:nvPr/>
                </p:nvSpPr>
                <p:spPr bwMode="auto">
                  <a:xfrm>
                    <a:off x="750" y="1960"/>
                    <a:ext cx="97" cy="59"/>
                  </a:xfrm>
                  <a:custGeom>
                    <a:avLst/>
                    <a:gdLst>
                      <a:gd name="T0" fmla="*/ 48 w 97"/>
                      <a:gd name="T1" fmla="*/ 58 h 59"/>
                      <a:gd name="T2" fmla="*/ 48 w 97"/>
                      <a:gd name="T3" fmla="*/ 0 h 59"/>
                      <a:gd name="T4" fmla="*/ 0 w 97"/>
                      <a:gd name="T5" fmla="*/ 0 h 59"/>
                      <a:gd name="T6" fmla="*/ 96 w 97"/>
                      <a:gd name="T7" fmla="*/ 0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58"/>
                        </a:moveTo>
                        <a:lnTo>
                          <a:pt x="48" y="0"/>
                        </a:lnTo>
                        <a:lnTo>
                          <a:pt x="0" y="0"/>
                        </a:lnTo>
                        <a:lnTo>
                          <a:pt x="96" y="0"/>
                        </a:lnTo>
                      </a:path>
                    </a:pathLst>
                  </a:custGeom>
                  <a:noFill/>
                  <a:ln w="25400"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grpSp>
        <p:grpSp>
          <p:nvGrpSpPr>
            <p:cNvPr id="24" name="Group 30"/>
            <p:cNvGrpSpPr>
              <a:grpSpLocks/>
            </p:cNvGrpSpPr>
            <p:nvPr/>
          </p:nvGrpSpPr>
          <p:grpSpPr bwMode="auto">
            <a:xfrm>
              <a:off x="2724" y="3341"/>
              <a:ext cx="457" cy="532"/>
              <a:chOff x="2056" y="3333"/>
              <a:chExt cx="457" cy="532"/>
            </a:xfrm>
          </p:grpSpPr>
          <p:sp>
            <p:nvSpPr>
              <p:cNvPr id="352" name="Oval 31"/>
              <p:cNvSpPr>
                <a:spLocks noChangeArrowheads="1"/>
              </p:cNvSpPr>
              <p:nvPr/>
            </p:nvSpPr>
            <p:spPr bwMode="auto">
              <a:xfrm rot="16200000" flipH="1">
                <a:off x="2056" y="3408"/>
                <a:ext cx="457" cy="457"/>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sp>
            <p:nvSpPr>
              <p:cNvPr id="353" name="Oval 32"/>
              <p:cNvSpPr>
                <a:spLocks noChangeArrowheads="1"/>
              </p:cNvSpPr>
              <p:nvPr/>
            </p:nvSpPr>
            <p:spPr bwMode="auto">
              <a:xfrm rot="16200000" flipH="1">
                <a:off x="2208" y="3561"/>
                <a:ext cx="150" cy="150"/>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grpSp>
            <p:nvGrpSpPr>
              <p:cNvPr id="354" name="Group 33"/>
              <p:cNvGrpSpPr>
                <a:grpSpLocks/>
              </p:cNvGrpSpPr>
              <p:nvPr/>
            </p:nvGrpSpPr>
            <p:grpSpPr bwMode="auto">
              <a:xfrm>
                <a:off x="2099" y="3333"/>
                <a:ext cx="369" cy="210"/>
                <a:chOff x="2099" y="3333"/>
                <a:chExt cx="369" cy="210"/>
              </a:xfrm>
            </p:grpSpPr>
            <p:grpSp>
              <p:nvGrpSpPr>
                <p:cNvPr id="358" name="Group 34"/>
                <p:cNvGrpSpPr>
                  <a:grpSpLocks/>
                </p:cNvGrpSpPr>
                <p:nvPr/>
              </p:nvGrpSpPr>
              <p:grpSpPr bwMode="auto">
                <a:xfrm>
                  <a:off x="2282" y="3333"/>
                  <a:ext cx="186" cy="210"/>
                  <a:chOff x="605" y="3399"/>
                  <a:chExt cx="171" cy="174"/>
                </a:xfrm>
              </p:grpSpPr>
              <p:sp>
                <p:nvSpPr>
                  <p:cNvPr id="362" name="Freeform 35"/>
                  <p:cNvSpPr>
                    <a:spLocks/>
                  </p:cNvSpPr>
                  <p:nvPr/>
                </p:nvSpPr>
                <p:spPr bwMode="auto">
                  <a:xfrm flipH="1">
                    <a:off x="605" y="3399"/>
                    <a:ext cx="171" cy="174"/>
                  </a:xfrm>
                  <a:custGeom>
                    <a:avLst/>
                    <a:gdLst>
                      <a:gd name="T0" fmla="*/ 170 w 171"/>
                      <a:gd name="T1" fmla="*/ 0 h 174"/>
                      <a:gd name="T2" fmla="*/ 136 w 171"/>
                      <a:gd name="T3" fmla="*/ 0 h 174"/>
                      <a:gd name="T4" fmla="*/ 129 w 171"/>
                      <a:gd name="T5" fmla="*/ 23 h 174"/>
                      <a:gd name="T6" fmla="*/ 78 w 171"/>
                      <a:gd name="T7" fmla="*/ 30 h 174"/>
                      <a:gd name="T8" fmla="*/ 49 w 171"/>
                      <a:gd name="T9" fmla="*/ 12 h 174"/>
                      <a:gd name="T10" fmla="*/ 9 w 171"/>
                      <a:gd name="T11" fmla="*/ 30 h 174"/>
                      <a:gd name="T12" fmla="*/ 0 w 171"/>
                      <a:gd name="T13" fmla="*/ 67 h 174"/>
                      <a:gd name="T14" fmla="*/ 23 w 171"/>
                      <a:gd name="T15" fmla="*/ 104 h 174"/>
                      <a:gd name="T16" fmla="*/ 65 w 171"/>
                      <a:gd name="T17" fmla="*/ 173 h 174"/>
                      <a:gd name="T18" fmla="*/ 170 w 171"/>
                      <a:gd name="T19" fmla="*/ 173 h 174"/>
                      <a:gd name="T20" fmla="*/ 17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170" y="0"/>
                        </a:moveTo>
                        <a:lnTo>
                          <a:pt x="136" y="0"/>
                        </a:lnTo>
                        <a:lnTo>
                          <a:pt x="129" y="23"/>
                        </a:lnTo>
                        <a:lnTo>
                          <a:pt x="78" y="30"/>
                        </a:lnTo>
                        <a:lnTo>
                          <a:pt x="49" y="12"/>
                        </a:lnTo>
                        <a:lnTo>
                          <a:pt x="9" y="30"/>
                        </a:lnTo>
                        <a:lnTo>
                          <a:pt x="0" y="67"/>
                        </a:lnTo>
                        <a:lnTo>
                          <a:pt x="23" y="104"/>
                        </a:lnTo>
                        <a:lnTo>
                          <a:pt x="65" y="173"/>
                        </a:lnTo>
                        <a:lnTo>
                          <a:pt x="170" y="173"/>
                        </a:lnTo>
                        <a:lnTo>
                          <a:pt x="17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63" name="Oval 36"/>
                  <p:cNvSpPr>
                    <a:spLocks noChangeArrowheads="1"/>
                  </p:cNvSpPr>
                  <p:nvPr/>
                </p:nvSpPr>
                <p:spPr bwMode="auto">
                  <a:xfrm flipH="1">
                    <a:off x="709"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nvGrpSpPr>
                <p:cNvPr id="359" name="Group 37"/>
                <p:cNvGrpSpPr>
                  <a:grpSpLocks/>
                </p:cNvGrpSpPr>
                <p:nvPr/>
              </p:nvGrpSpPr>
              <p:grpSpPr bwMode="auto">
                <a:xfrm>
                  <a:off x="2099" y="3333"/>
                  <a:ext cx="186" cy="210"/>
                  <a:chOff x="435" y="3399"/>
                  <a:chExt cx="171" cy="174"/>
                </a:xfrm>
              </p:grpSpPr>
              <p:sp>
                <p:nvSpPr>
                  <p:cNvPr id="360" name="Freeform 38"/>
                  <p:cNvSpPr>
                    <a:spLocks/>
                  </p:cNvSpPr>
                  <p:nvPr/>
                </p:nvSpPr>
                <p:spPr bwMode="auto">
                  <a:xfrm flipH="1">
                    <a:off x="435" y="3399"/>
                    <a:ext cx="171" cy="174"/>
                  </a:xfrm>
                  <a:custGeom>
                    <a:avLst/>
                    <a:gdLst>
                      <a:gd name="T0" fmla="*/ 0 w 171"/>
                      <a:gd name="T1" fmla="*/ 0 h 174"/>
                      <a:gd name="T2" fmla="*/ 34 w 171"/>
                      <a:gd name="T3" fmla="*/ 0 h 174"/>
                      <a:gd name="T4" fmla="*/ 41 w 171"/>
                      <a:gd name="T5" fmla="*/ 23 h 174"/>
                      <a:gd name="T6" fmla="*/ 92 w 171"/>
                      <a:gd name="T7" fmla="*/ 30 h 174"/>
                      <a:gd name="T8" fmla="*/ 121 w 171"/>
                      <a:gd name="T9" fmla="*/ 12 h 174"/>
                      <a:gd name="T10" fmla="*/ 161 w 171"/>
                      <a:gd name="T11" fmla="*/ 30 h 174"/>
                      <a:gd name="T12" fmla="*/ 170 w 171"/>
                      <a:gd name="T13" fmla="*/ 67 h 174"/>
                      <a:gd name="T14" fmla="*/ 147 w 171"/>
                      <a:gd name="T15" fmla="*/ 104 h 174"/>
                      <a:gd name="T16" fmla="*/ 105 w 171"/>
                      <a:gd name="T17" fmla="*/ 173 h 174"/>
                      <a:gd name="T18" fmla="*/ 0 w 171"/>
                      <a:gd name="T19" fmla="*/ 173 h 174"/>
                      <a:gd name="T20" fmla="*/ 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0" y="0"/>
                        </a:moveTo>
                        <a:lnTo>
                          <a:pt x="34" y="0"/>
                        </a:lnTo>
                        <a:lnTo>
                          <a:pt x="41" y="23"/>
                        </a:lnTo>
                        <a:lnTo>
                          <a:pt x="92" y="30"/>
                        </a:lnTo>
                        <a:lnTo>
                          <a:pt x="121" y="12"/>
                        </a:lnTo>
                        <a:lnTo>
                          <a:pt x="161" y="30"/>
                        </a:lnTo>
                        <a:lnTo>
                          <a:pt x="170" y="67"/>
                        </a:lnTo>
                        <a:lnTo>
                          <a:pt x="147" y="104"/>
                        </a:lnTo>
                        <a:lnTo>
                          <a:pt x="105" y="173"/>
                        </a:lnTo>
                        <a:lnTo>
                          <a:pt x="0" y="173"/>
                        </a:lnTo>
                        <a:lnTo>
                          <a:pt x="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61" name="Oval 39"/>
                  <p:cNvSpPr>
                    <a:spLocks noChangeArrowheads="1"/>
                  </p:cNvSpPr>
                  <p:nvPr/>
                </p:nvSpPr>
                <p:spPr bwMode="auto">
                  <a:xfrm flipH="1">
                    <a:off x="465"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sp>
            <p:nvSpPr>
              <p:cNvPr id="355" name="Oval 40"/>
              <p:cNvSpPr>
                <a:spLocks noChangeArrowheads="1"/>
              </p:cNvSpPr>
              <p:nvPr/>
            </p:nvSpPr>
            <p:spPr bwMode="auto">
              <a:xfrm>
                <a:off x="2212" y="3387"/>
                <a:ext cx="144" cy="144"/>
              </a:xfrm>
              <a:prstGeom prst="ellipse">
                <a:avLst/>
              </a:prstGeom>
              <a:solidFill>
                <a:srgbClr val="66CCFF"/>
              </a:solidFill>
              <a:ln w="12700">
                <a:solidFill>
                  <a:schemeClr val="tx1"/>
                </a:solidFill>
                <a:round/>
                <a:headEnd type="none" w="sm" len="sm"/>
                <a:tailEnd type="none" w="sm" len="sm"/>
              </a:ln>
            </p:spPr>
            <p:txBody>
              <a:bodyPr wrap="none" lIns="0" tIns="0" rIns="0" bIns="0">
                <a:spAutoFit/>
              </a:bodyPr>
              <a:lstStyle/>
              <a:p>
                <a:pPr eaLnBrk="0" hangingPunct="0"/>
                <a:endParaRPr lang="es-ES" dirty="0"/>
              </a:p>
            </p:txBody>
          </p:sp>
          <p:sp>
            <p:nvSpPr>
              <p:cNvPr id="356" name="Arc 41"/>
              <p:cNvSpPr>
                <a:spLocks/>
              </p:cNvSpPr>
              <p:nvPr/>
            </p:nvSpPr>
            <p:spPr bwMode="auto">
              <a:xfrm>
                <a:off x="2283" y="3562"/>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sp>
            <p:nvSpPr>
              <p:cNvPr id="357" name="Arc 42"/>
              <p:cNvSpPr>
                <a:spLocks/>
              </p:cNvSpPr>
              <p:nvPr/>
            </p:nvSpPr>
            <p:spPr bwMode="auto">
              <a:xfrm flipH="1" flipV="1">
                <a:off x="2209" y="3636"/>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grpSp>
        <p:grpSp>
          <p:nvGrpSpPr>
            <p:cNvPr id="25" name="Group 43"/>
            <p:cNvGrpSpPr>
              <a:grpSpLocks/>
            </p:cNvGrpSpPr>
            <p:nvPr/>
          </p:nvGrpSpPr>
          <p:grpSpPr bwMode="auto">
            <a:xfrm>
              <a:off x="2056" y="3333"/>
              <a:ext cx="457" cy="532"/>
              <a:chOff x="2056" y="3333"/>
              <a:chExt cx="457" cy="532"/>
            </a:xfrm>
          </p:grpSpPr>
          <p:sp>
            <p:nvSpPr>
              <p:cNvPr id="340" name="Oval 44"/>
              <p:cNvSpPr>
                <a:spLocks noChangeArrowheads="1"/>
              </p:cNvSpPr>
              <p:nvPr/>
            </p:nvSpPr>
            <p:spPr bwMode="auto">
              <a:xfrm rot="16200000" flipH="1">
                <a:off x="2056" y="3408"/>
                <a:ext cx="457" cy="457"/>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sp>
            <p:nvSpPr>
              <p:cNvPr id="341" name="Oval 45"/>
              <p:cNvSpPr>
                <a:spLocks noChangeArrowheads="1"/>
              </p:cNvSpPr>
              <p:nvPr/>
            </p:nvSpPr>
            <p:spPr bwMode="auto">
              <a:xfrm rot="16200000" flipH="1">
                <a:off x="2208" y="3561"/>
                <a:ext cx="150" cy="150"/>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grpSp>
            <p:nvGrpSpPr>
              <p:cNvPr id="342" name="Group 46"/>
              <p:cNvGrpSpPr>
                <a:grpSpLocks/>
              </p:cNvGrpSpPr>
              <p:nvPr/>
            </p:nvGrpSpPr>
            <p:grpSpPr bwMode="auto">
              <a:xfrm>
                <a:off x="2099" y="3333"/>
                <a:ext cx="369" cy="210"/>
                <a:chOff x="2099" y="3333"/>
                <a:chExt cx="369" cy="210"/>
              </a:xfrm>
            </p:grpSpPr>
            <p:grpSp>
              <p:nvGrpSpPr>
                <p:cNvPr id="346" name="Group 47"/>
                <p:cNvGrpSpPr>
                  <a:grpSpLocks/>
                </p:cNvGrpSpPr>
                <p:nvPr/>
              </p:nvGrpSpPr>
              <p:grpSpPr bwMode="auto">
                <a:xfrm>
                  <a:off x="2282" y="3333"/>
                  <a:ext cx="186" cy="210"/>
                  <a:chOff x="605" y="3399"/>
                  <a:chExt cx="171" cy="174"/>
                </a:xfrm>
              </p:grpSpPr>
              <p:sp>
                <p:nvSpPr>
                  <p:cNvPr id="350" name="Freeform 48"/>
                  <p:cNvSpPr>
                    <a:spLocks/>
                  </p:cNvSpPr>
                  <p:nvPr/>
                </p:nvSpPr>
                <p:spPr bwMode="auto">
                  <a:xfrm flipH="1">
                    <a:off x="605" y="3399"/>
                    <a:ext cx="171" cy="174"/>
                  </a:xfrm>
                  <a:custGeom>
                    <a:avLst/>
                    <a:gdLst>
                      <a:gd name="T0" fmla="*/ 170 w 171"/>
                      <a:gd name="T1" fmla="*/ 0 h 174"/>
                      <a:gd name="T2" fmla="*/ 136 w 171"/>
                      <a:gd name="T3" fmla="*/ 0 h 174"/>
                      <a:gd name="T4" fmla="*/ 129 w 171"/>
                      <a:gd name="T5" fmla="*/ 23 h 174"/>
                      <a:gd name="T6" fmla="*/ 78 w 171"/>
                      <a:gd name="T7" fmla="*/ 30 h 174"/>
                      <a:gd name="T8" fmla="*/ 49 w 171"/>
                      <a:gd name="T9" fmla="*/ 12 h 174"/>
                      <a:gd name="T10" fmla="*/ 9 w 171"/>
                      <a:gd name="T11" fmla="*/ 30 h 174"/>
                      <a:gd name="T12" fmla="*/ 0 w 171"/>
                      <a:gd name="T13" fmla="*/ 67 h 174"/>
                      <a:gd name="T14" fmla="*/ 23 w 171"/>
                      <a:gd name="T15" fmla="*/ 104 h 174"/>
                      <a:gd name="T16" fmla="*/ 65 w 171"/>
                      <a:gd name="T17" fmla="*/ 173 h 174"/>
                      <a:gd name="T18" fmla="*/ 170 w 171"/>
                      <a:gd name="T19" fmla="*/ 173 h 174"/>
                      <a:gd name="T20" fmla="*/ 17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170" y="0"/>
                        </a:moveTo>
                        <a:lnTo>
                          <a:pt x="136" y="0"/>
                        </a:lnTo>
                        <a:lnTo>
                          <a:pt x="129" y="23"/>
                        </a:lnTo>
                        <a:lnTo>
                          <a:pt x="78" y="30"/>
                        </a:lnTo>
                        <a:lnTo>
                          <a:pt x="49" y="12"/>
                        </a:lnTo>
                        <a:lnTo>
                          <a:pt x="9" y="30"/>
                        </a:lnTo>
                        <a:lnTo>
                          <a:pt x="0" y="67"/>
                        </a:lnTo>
                        <a:lnTo>
                          <a:pt x="23" y="104"/>
                        </a:lnTo>
                        <a:lnTo>
                          <a:pt x="65" y="173"/>
                        </a:lnTo>
                        <a:lnTo>
                          <a:pt x="170" y="173"/>
                        </a:lnTo>
                        <a:lnTo>
                          <a:pt x="17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51" name="Oval 49"/>
                  <p:cNvSpPr>
                    <a:spLocks noChangeArrowheads="1"/>
                  </p:cNvSpPr>
                  <p:nvPr/>
                </p:nvSpPr>
                <p:spPr bwMode="auto">
                  <a:xfrm flipH="1">
                    <a:off x="709"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nvGrpSpPr>
                <p:cNvPr id="347" name="Group 50"/>
                <p:cNvGrpSpPr>
                  <a:grpSpLocks/>
                </p:cNvGrpSpPr>
                <p:nvPr/>
              </p:nvGrpSpPr>
              <p:grpSpPr bwMode="auto">
                <a:xfrm>
                  <a:off x="2099" y="3333"/>
                  <a:ext cx="186" cy="210"/>
                  <a:chOff x="435" y="3399"/>
                  <a:chExt cx="171" cy="174"/>
                </a:xfrm>
              </p:grpSpPr>
              <p:sp>
                <p:nvSpPr>
                  <p:cNvPr id="348" name="Freeform 51"/>
                  <p:cNvSpPr>
                    <a:spLocks/>
                  </p:cNvSpPr>
                  <p:nvPr/>
                </p:nvSpPr>
                <p:spPr bwMode="auto">
                  <a:xfrm flipH="1">
                    <a:off x="435" y="3399"/>
                    <a:ext cx="171" cy="174"/>
                  </a:xfrm>
                  <a:custGeom>
                    <a:avLst/>
                    <a:gdLst>
                      <a:gd name="T0" fmla="*/ 0 w 171"/>
                      <a:gd name="T1" fmla="*/ 0 h 174"/>
                      <a:gd name="T2" fmla="*/ 34 w 171"/>
                      <a:gd name="T3" fmla="*/ 0 h 174"/>
                      <a:gd name="T4" fmla="*/ 41 w 171"/>
                      <a:gd name="T5" fmla="*/ 23 h 174"/>
                      <a:gd name="T6" fmla="*/ 92 w 171"/>
                      <a:gd name="T7" fmla="*/ 30 h 174"/>
                      <a:gd name="T8" fmla="*/ 121 w 171"/>
                      <a:gd name="T9" fmla="*/ 12 h 174"/>
                      <a:gd name="T10" fmla="*/ 161 w 171"/>
                      <a:gd name="T11" fmla="*/ 30 h 174"/>
                      <a:gd name="T12" fmla="*/ 170 w 171"/>
                      <a:gd name="T13" fmla="*/ 67 h 174"/>
                      <a:gd name="T14" fmla="*/ 147 w 171"/>
                      <a:gd name="T15" fmla="*/ 104 h 174"/>
                      <a:gd name="T16" fmla="*/ 105 w 171"/>
                      <a:gd name="T17" fmla="*/ 173 h 174"/>
                      <a:gd name="T18" fmla="*/ 0 w 171"/>
                      <a:gd name="T19" fmla="*/ 173 h 174"/>
                      <a:gd name="T20" fmla="*/ 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0" y="0"/>
                        </a:moveTo>
                        <a:lnTo>
                          <a:pt x="34" y="0"/>
                        </a:lnTo>
                        <a:lnTo>
                          <a:pt x="41" y="23"/>
                        </a:lnTo>
                        <a:lnTo>
                          <a:pt x="92" y="30"/>
                        </a:lnTo>
                        <a:lnTo>
                          <a:pt x="121" y="12"/>
                        </a:lnTo>
                        <a:lnTo>
                          <a:pt x="161" y="30"/>
                        </a:lnTo>
                        <a:lnTo>
                          <a:pt x="170" y="67"/>
                        </a:lnTo>
                        <a:lnTo>
                          <a:pt x="147" y="104"/>
                        </a:lnTo>
                        <a:lnTo>
                          <a:pt x="105" y="173"/>
                        </a:lnTo>
                        <a:lnTo>
                          <a:pt x="0" y="173"/>
                        </a:lnTo>
                        <a:lnTo>
                          <a:pt x="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49" name="Oval 52"/>
                  <p:cNvSpPr>
                    <a:spLocks noChangeArrowheads="1"/>
                  </p:cNvSpPr>
                  <p:nvPr/>
                </p:nvSpPr>
                <p:spPr bwMode="auto">
                  <a:xfrm flipH="1">
                    <a:off x="465"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sp>
            <p:nvSpPr>
              <p:cNvPr id="343" name="Oval 53"/>
              <p:cNvSpPr>
                <a:spLocks noChangeArrowheads="1"/>
              </p:cNvSpPr>
              <p:nvPr/>
            </p:nvSpPr>
            <p:spPr bwMode="auto">
              <a:xfrm>
                <a:off x="2212" y="3387"/>
                <a:ext cx="144" cy="144"/>
              </a:xfrm>
              <a:prstGeom prst="ellipse">
                <a:avLst/>
              </a:prstGeom>
              <a:solidFill>
                <a:srgbClr val="66CCFF"/>
              </a:solidFill>
              <a:ln w="12700">
                <a:solidFill>
                  <a:schemeClr val="tx1"/>
                </a:solidFill>
                <a:round/>
                <a:headEnd type="none" w="sm" len="sm"/>
                <a:tailEnd type="none" w="sm" len="sm"/>
              </a:ln>
            </p:spPr>
            <p:txBody>
              <a:bodyPr wrap="none" lIns="0" tIns="0" rIns="0" bIns="0">
                <a:spAutoFit/>
              </a:bodyPr>
              <a:lstStyle/>
              <a:p>
                <a:pPr eaLnBrk="0" hangingPunct="0"/>
                <a:endParaRPr lang="es-ES" dirty="0"/>
              </a:p>
            </p:txBody>
          </p:sp>
          <p:sp>
            <p:nvSpPr>
              <p:cNvPr id="344" name="Arc 54"/>
              <p:cNvSpPr>
                <a:spLocks/>
              </p:cNvSpPr>
              <p:nvPr/>
            </p:nvSpPr>
            <p:spPr bwMode="auto">
              <a:xfrm>
                <a:off x="2283" y="3562"/>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sp>
            <p:nvSpPr>
              <p:cNvPr id="345" name="Arc 55"/>
              <p:cNvSpPr>
                <a:spLocks/>
              </p:cNvSpPr>
              <p:nvPr/>
            </p:nvSpPr>
            <p:spPr bwMode="auto">
              <a:xfrm flipH="1" flipV="1">
                <a:off x="2209" y="3636"/>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grpSp>
        <p:sp>
          <p:nvSpPr>
            <p:cNvPr id="26" name="Rectangle 56"/>
            <p:cNvSpPr>
              <a:spLocks noChangeArrowheads="1"/>
            </p:cNvSpPr>
            <p:nvPr/>
          </p:nvSpPr>
          <p:spPr bwMode="auto">
            <a:xfrm>
              <a:off x="3666" y="1682"/>
              <a:ext cx="851" cy="1586"/>
            </a:xfrm>
            <a:prstGeom prst="rect">
              <a:avLst/>
            </a:prstGeom>
            <a:solidFill>
              <a:srgbClr val="FFBE91"/>
            </a:solidFill>
            <a:ln w="9525">
              <a:noFill/>
              <a:miter lim="800000"/>
              <a:headEnd/>
              <a:tailEnd/>
            </a:ln>
          </p:spPr>
          <p:txBody>
            <a:bodyPr wrap="none" lIns="0" tIns="0" rIns="0" bIns="0">
              <a:spAutoFit/>
            </a:bodyPr>
            <a:lstStyle/>
            <a:p>
              <a:pPr eaLnBrk="0" hangingPunct="0"/>
              <a:endParaRPr lang="es-ES" dirty="0"/>
            </a:p>
          </p:txBody>
        </p:sp>
        <p:sp>
          <p:nvSpPr>
            <p:cNvPr id="27" name="Rectangle 57"/>
            <p:cNvSpPr>
              <a:spLocks noChangeArrowheads="1"/>
            </p:cNvSpPr>
            <p:nvPr/>
          </p:nvSpPr>
          <p:spPr bwMode="auto">
            <a:xfrm>
              <a:off x="3793" y="2549"/>
              <a:ext cx="697" cy="367"/>
            </a:xfrm>
            <a:prstGeom prst="rect">
              <a:avLst/>
            </a:prstGeom>
            <a:noFill/>
            <a:ln w="9525">
              <a:noFill/>
              <a:miter lim="800000"/>
              <a:headEnd/>
              <a:tailEnd/>
            </a:ln>
          </p:spPr>
          <p:txBody>
            <a:bodyPr wrap="none" lIns="0" tIns="0" rIns="0" bIns="0">
              <a:spAutoFit/>
            </a:bodyPr>
            <a:lstStyle/>
            <a:p>
              <a:pPr defTabSz="801688" eaLnBrk="0" hangingPunct="0"/>
              <a:r>
                <a:rPr lang="en-US" sz="3500" dirty="0">
                  <a:solidFill>
                    <a:srgbClr val="FA1F0E"/>
                  </a:solidFill>
                  <a:latin typeface="Arial" charset="0"/>
                </a:rPr>
                <a:t>ECU</a:t>
              </a:r>
            </a:p>
          </p:txBody>
        </p:sp>
        <p:grpSp>
          <p:nvGrpSpPr>
            <p:cNvPr id="28" name="Group 58"/>
            <p:cNvGrpSpPr>
              <a:grpSpLocks/>
            </p:cNvGrpSpPr>
            <p:nvPr/>
          </p:nvGrpSpPr>
          <p:grpSpPr bwMode="auto">
            <a:xfrm>
              <a:off x="373" y="3317"/>
              <a:ext cx="457" cy="532"/>
              <a:chOff x="391" y="3357"/>
              <a:chExt cx="457" cy="532"/>
            </a:xfrm>
          </p:grpSpPr>
          <p:sp>
            <p:nvSpPr>
              <p:cNvPr id="328" name="Oval 59"/>
              <p:cNvSpPr>
                <a:spLocks noChangeArrowheads="1"/>
              </p:cNvSpPr>
              <p:nvPr/>
            </p:nvSpPr>
            <p:spPr bwMode="auto">
              <a:xfrm rot="16200000" flipH="1">
                <a:off x="391" y="3432"/>
                <a:ext cx="457" cy="457"/>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sp>
            <p:nvSpPr>
              <p:cNvPr id="329" name="Oval 60"/>
              <p:cNvSpPr>
                <a:spLocks noChangeArrowheads="1"/>
              </p:cNvSpPr>
              <p:nvPr/>
            </p:nvSpPr>
            <p:spPr bwMode="auto">
              <a:xfrm rot="16200000" flipH="1">
                <a:off x="543" y="3585"/>
                <a:ext cx="150" cy="150"/>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grpSp>
            <p:nvGrpSpPr>
              <p:cNvPr id="330" name="Group 61"/>
              <p:cNvGrpSpPr>
                <a:grpSpLocks/>
              </p:cNvGrpSpPr>
              <p:nvPr/>
            </p:nvGrpSpPr>
            <p:grpSpPr bwMode="auto">
              <a:xfrm>
                <a:off x="434" y="3357"/>
                <a:ext cx="371" cy="210"/>
                <a:chOff x="434" y="3357"/>
                <a:chExt cx="371" cy="189"/>
              </a:xfrm>
            </p:grpSpPr>
            <p:grpSp>
              <p:nvGrpSpPr>
                <p:cNvPr id="334" name="Group 62"/>
                <p:cNvGrpSpPr>
                  <a:grpSpLocks/>
                </p:cNvGrpSpPr>
                <p:nvPr/>
              </p:nvGrpSpPr>
              <p:grpSpPr bwMode="auto">
                <a:xfrm>
                  <a:off x="619" y="3357"/>
                  <a:ext cx="186" cy="189"/>
                  <a:chOff x="605" y="3399"/>
                  <a:chExt cx="171" cy="174"/>
                </a:xfrm>
              </p:grpSpPr>
              <p:sp>
                <p:nvSpPr>
                  <p:cNvPr id="338" name="Freeform 63"/>
                  <p:cNvSpPr>
                    <a:spLocks/>
                  </p:cNvSpPr>
                  <p:nvPr/>
                </p:nvSpPr>
                <p:spPr bwMode="auto">
                  <a:xfrm flipH="1">
                    <a:off x="605" y="3399"/>
                    <a:ext cx="171" cy="174"/>
                  </a:xfrm>
                  <a:custGeom>
                    <a:avLst/>
                    <a:gdLst>
                      <a:gd name="T0" fmla="*/ 170 w 171"/>
                      <a:gd name="T1" fmla="*/ 0 h 174"/>
                      <a:gd name="T2" fmla="*/ 136 w 171"/>
                      <a:gd name="T3" fmla="*/ 0 h 174"/>
                      <a:gd name="T4" fmla="*/ 129 w 171"/>
                      <a:gd name="T5" fmla="*/ 23 h 174"/>
                      <a:gd name="T6" fmla="*/ 78 w 171"/>
                      <a:gd name="T7" fmla="*/ 30 h 174"/>
                      <a:gd name="T8" fmla="*/ 49 w 171"/>
                      <a:gd name="T9" fmla="*/ 12 h 174"/>
                      <a:gd name="T10" fmla="*/ 9 w 171"/>
                      <a:gd name="T11" fmla="*/ 30 h 174"/>
                      <a:gd name="T12" fmla="*/ 0 w 171"/>
                      <a:gd name="T13" fmla="*/ 67 h 174"/>
                      <a:gd name="T14" fmla="*/ 23 w 171"/>
                      <a:gd name="T15" fmla="*/ 104 h 174"/>
                      <a:gd name="T16" fmla="*/ 65 w 171"/>
                      <a:gd name="T17" fmla="*/ 173 h 174"/>
                      <a:gd name="T18" fmla="*/ 170 w 171"/>
                      <a:gd name="T19" fmla="*/ 173 h 174"/>
                      <a:gd name="T20" fmla="*/ 17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170" y="0"/>
                        </a:moveTo>
                        <a:lnTo>
                          <a:pt x="136" y="0"/>
                        </a:lnTo>
                        <a:lnTo>
                          <a:pt x="129" y="23"/>
                        </a:lnTo>
                        <a:lnTo>
                          <a:pt x="78" y="30"/>
                        </a:lnTo>
                        <a:lnTo>
                          <a:pt x="49" y="12"/>
                        </a:lnTo>
                        <a:lnTo>
                          <a:pt x="9" y="30"/>
                        </a:lnTo>
                        <a:lnTo>
                          <a:pt x="0" y="67"/>
                        </a:lnTo>
                        <a:lnTo>
                          <a:pt x="23" y="104"/>
                        </a:lnTo>
                        <a:lnTo>
                          <a:pt x="65" y="173"/>
                        </a:lnTo>
                        <a:lnTo>
                          <a:pt x="170" y="173"/>
                        </a:lnTo>
                        <a:lnTo>
                          <a:pt x="17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39" name="Oval 64"/>
                  <p:cNvSpPr>
                    <a:spLocks noChangeArrowheads="1"/>
                  </p:cNvSpPr>
                  <p:nvPr/>
                </p:nvSpPr>
                <p:spPr bwMode="auto">
                  <a:xfrm flipH="1">
                    <a:off x="709"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nvGrpSpPr>
                <p:cNvPr id="335" name="Group 65"/>
                <p:cNvGrpSpPr>
                  <a:grpSpLocks/>
                </p:cNvGrpSpPr>
                <p:nvPr/>
              </p:nvGrpSpPr>
              <p:grpSpPr bwMode="auto">
                <a:xfrm>
                  <a:off x="434" y="3357"/>
                  <a:ext cx="186" cy="189"/>
                  <a:chOff x="435" y="3399"/>
                  <a:chExt cx="171" cy="174"/>
                </a:xfrm>
              </p:grpSpPr>
              <p:sp>
                <p:nvSpPr>
                  <p:cNvPr id="336" name="Freeform 66"/>
                  <p:cNvSpPr>
                    <a:spLocks/>
                  </p:cNvSpPr>
                  <p:nvPr/>
                </p:nvSpPr>
                <p:spPr bwMode="auto">
                  <a:xfrm flipH="1">
                    <a:off x="435" y="3399"/>
                    <a:ext cx="171" cy="174"/>
                  </a:xfrm>
                  <a:custGeom>
                    <a:avLst/>
                    <a:gdLst>
                      <a:gd name="T0" fmla="*/ 0 w 171"/>
                      <a:gd name="T1" fmla="*/ 0 h 174"/>
                      <a:gd name="T2" fmla="*/ 34 w 171"/>
                      <a:gd name="T3" fmla="*/ 0 h 174"/>
                      <a:gd name="T4" fmla="*/ 41 w 171"/>
                      <a:gd name="T5" fmla="*/ 23 h 174"/>
                      <a:gd name="T6" fmla="*/ 92 w 171"/>
                      <a:gd name="T7" fmla="*/ 30 h 174"/>
                      <a:gd name="T8" fmla="*/ 121 w 171"/>
                      <a:gd name="T9" fmla="*/ 12 h 174"/>
                      <a:gd name="T10" fmla="*/ 161 w 171"/>
                      <a:gd name="T11" fmla="*/ 30 h 174"/>
                      <a:gd name="T12" fmla="*/ 170 w 171"/>
                      <a:gd name="T13" fmla="*/ 67 h 174"/>
                      <a:gd name="T14" fmla="*/ 147 w 171"/>
                      <a:gd name="T15" fmla="*/ 104 h 174"/>
                      <a:gd name="T16" fmla="*/ 105 w 171"/>
                      <a:gd name="T17" fmla="*/ 173 h 174"/>
                      <a:gd name="T18" fmla="*/ 0 w 171"/>
                      <a:gd name="T19" fmla="*/ 173 h 174"/>
                      <a:gd name="T20" fmla="*/ 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0" y="0"/>
                        </a:moveTo>
                        <a:lnTo>
                          <a:pt x="34" y="0"/>
                        </a:lnTo>
                        <a:lnTo>
                          <a:pt x="41" y="23"/>
                        </a:lnTo>
                        <a:lnTo>
                          <a:pt x="92" y="30"/>
                        </a:lnTo>
                        <a:lnTo>
                          <a:pt x="121" y="12"/>
                        </a:lnTo>
                        <a:lnTo>
                          <a:pt x="161" y="30"/>
                        </a:lnTo>
                        <a:lnTo>
                          <a:pt x="170" y="67"/>
                        </a:lnTo>
                        <a:lnTo>
                          <a:pt x="147" y="104"/>
                        </a:lnTo>
                        <a:lnTo>
                          <a:pt x="105" y="173"/>
                        </a:lnTo>
                        <a:lnTo>
                          <a:pt x="0" y="173"/>
                        </a:lnTo>
                        <a:lnTo>
                          <a:pt x="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37" name="Oval 67"/>
                  <p:cNvSpPr>
                    <a:spLocks noChangeArrowheads="1"/>
                  </p:cNvSpPr>
                  <p:nvPr/>
                </p:nvSpPr>
                <p:spPr bwMode="auto">
                  <a:xfrm flipH="1">
                    <a:off x="465"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sp>
            <p:nvSpPr>
              <p:cNvPr id="331" name="Oval 68"/>
              <p:cNvSpPr>
                <a:spLocks noChangeArrowheads="1"/>
              </p:cNvSpPr>
              <p:nvPr/>
            </p:nvSpPr>
            <p:spPr bwMode="auto">
              <a:xfrm>
                <a:off x="547" y="3411"/>
                <a:ext cx="144" cy="144"/>
              </a:xfrm>
              <a:prstGeom prst="ellipse">
                <a:avLst/>
              </a:prstGeom>
              <a:solidFill>
                <a:srgbClr val="D292FE"/>
              </a:solidFill>
              <a:ln w="12700">
                <a:solidFill>
                  <a:schemeClr val="tx1"/>
                </a:solidFill>
                <a:round/>
                <a:headEnd type="none" w="sm" len="sm"/>
                <a:tailEnd type="none" w="sm" len="sm"/>
              </a:ln>
            </p:spPr>
            <p:txBody>
              <a:bodyPr wrap="none" lIns="0" tIns="0" rIns="0" bIns="0">
                <a:spAutoFit/>
              </a:bodyPr>
              <a:lstStyle/>
              <a:p>
                <a:pPr eaLnBrk="0" hangingPunct="0"/>
                <a:endParaRPr lang="es-ES" dirty="0"/>
              </a:p>
            </p:txBody>
          </p:sp>
          <p:sp>
            <p:nvSpPr>
              <p:cNvPr id="332" name="Arc 69"/>
              <p:cNvSpPr>
                <a:spLocks/>
              </p:cNvSpPr>
              <p:nvPr/>
            </p:nvSpPr>
            <p:spPr bwMode="auto">
              <a:xfrm>
                <a:off x="618" y="3586"/>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sp>
            <p:nvSpPr>
              <p:cNvPr id="333" name="Arc 70"/>
              <p:cNvSpPr>
                <a:spLocks/>
              </p:cNvSpPr>
              <p:nvPr/>
            </p:nvSpPr>
            <p:spPr bwMode="auto">
              <a:xfrm flipH="1" flipV="1">
                <a:off x="544" y="3660"/>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grpSp>
        <p:grpSp>
          <p:nvGrpSpPr>
            <p:cNvPr id="29" name="Group 71"/>
            <p:cNvGrpSpPr>
              <a:grpSpLocks/>
            </p:cNvGrpSpPr>
            <p:nvPr/>
          </p:nvGrpSpPr>
          <p:grpSpPr bwMode="auto">
            <a:xfrm>
              <a:off x="1037" y="3333"/>
              <a:ext cx="457" cy="532"/>
              <a:chOff x="391" y="3357"/>
              <a:chExt cx="457" cy="532"/>
            </a:xfrm>
          </p:grpSpPr>
          <p:sp>
            <p:nvSpPr>
              <p:cNvPr id="316" name="Oval 72"/>
              <p:cNvSpPr>
                <a:spLocks noChangeArrowheads="1"/>
              </p:cNvSpPr>
              <p:nvPr/>
            </p:nvSpPr>
            <p:spPr bwMode="auto">
              <a:xfrm rot="16200000" flipH="1">
                <a:off x="391" y="3432"/>
                <a:ext cx="457" cy="457"/>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sp>
            <p:nvSpPr>
              <p:cNvPr id="317" name="Oval 73"/>
              <p:cNvSpPr>
                <a:spLocks noChangeArrowheads="1"/>
              </p:cNvSpPr>
              <p:nvPr/>
            </p:nvSpPr>
            <p:spPr bwMode="auto">
              <a:xfrm rot="16200000" flipH="1">
                <a:off x="543" y="3585"/>
                <a:ext cx="150" cy="150"/>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grpSp>
            <p:nvGrpSpPr>
              <p:cNvPr id="318" name="Group 74"/>
              <p:cNvGrpSpPr>
                <a:grpSpLocks/>
              </p:cNvGrpSpPr>
              <p:nvPr/>
            </p:nvGrpSpPr>
            <p:grpSpPr bwMode="auto">
              <a:xfrm>
                <a:off x="434" y="3357"/>
                <a:ext cx="371" cy="210"/>
                <a:chOff x="434" y="3357"/>
                <a:chExt cx="371" cy="189"/>
              </a:xfrm>
            </p:grpSpPr>
            <p:grpSp>
              <p:nvGrpSpPr>
                <p:cNvPr id="322" name="Group 75"/>
                <p:cNvGrpSpPr>
                  <a:grpSpLocks/>
                </p:cNvGrpSpPr>
                <p:nvPr/>
              </p:nvGrpSpPr>
              <p:grpSpPr bwMode="auto">
                <a:xfrm>
                  <a:off x="619" y="3357"/>
                  <a:ext cx="186" cy="189"/>
                  <a:chOff x="605" y="3399"/>
                  <a:chExt cx="171" cy="174"/>
                </a:xfrm>
              </p:grpSpPr>
              <p:sp>
                <p:nvSpPr>
                  <p:cNvPr id="326" name="Freeform 76"/>
                  <p:cNvSpPr>
                    <a:spLocks/>
                  </p:cNvSpPr>
                  <p:nvPr/>
                </p:nvSpPr>
                <p:spPr bwMode="auto">
                  <a:xfrm flipH="1">
                    <a:off x="605" y="3399"/>
                    <a:ext cx="171" cy="174"/>
                  </a:xfrm>
                  <a:custGeom>
                    <a:avLst/>
                    <a:gdLst>
                      <a:gd name="T0" fmla="*/ 170 w 171"/>
                      <a:gd name="T1" fmla="*/ 0 h 174"/>
                      <a:gd name="T2" fmla="*/ 136 w 171"/>
                      <a:gd name="T3" fmla="*/ 0 h 174"/>
                      <a:gd name="T4" fmla="*/ 129 w 171"/>
                      <a:gd name="T5" fmla="*/ 23 h 174"/>
                      <a:gd name="T6" fmla="*/ 78 w 171"/>
                      <a:gd name="T7" fmla="*/ 30 h 174"/>
                      <a:gd name="T8" fmla="*/ 49 w 171"/>
                      <a:gd name="T9" fmla="*/ 12 h 174"/>
                      <a:gd name="T10" fmla="*/ 9 w 171"/>
                      <a:gd name="T11" fmla="*/ 30 h 174"/>
                      <a:gd name="T12" fmla="*/ 0 w 171"/>
                      <a:gd name="T13" fmla="*/ 67 h 174"/>
                      <a:gd name="T14" fmla="*/ 23 w 171"/>
                      <a:gd name="T15" fmla="*/ 104 h 174"/>
                      <a:gd name="T16" fmla="*/ 65 w 171"/>
                      <a:gd name="T17" fmla="*/ 173 h 174"/>
                      <a:gd name="T18" fmla="*/ 170 w 171"/>
                      <a:gd name="T19" fmla="*/ 173 h 174"/>
                      <a:gd name="T20" fmla="*/ 17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170" y="0"/>
                        </a:moveTo>
                        <a:lnTo>
                          <a:pt x="136" y="0"/>
                        </a:lnTo>
                        <a:lnTo>
                          <a:pt x="129" y="23"/>
                        </a:lnTo>
                        <a:lnTo>
                          <a:pt x="78" y="30"/>
                        </a:lnTo>
                        <a:lnTo>
                          <a:pt x="49" y="12"/>
                        </a:lnTo>
                        <a:lnTo>
                          <a:pt x="9" y="30"/>
                        </a:lnTo>
                        <a:lnTo>
                          <a:pt x="0" y="67"/>
                        </a:lnTo>
                        <a:lnTo>
                          <a:pt x="23" y="104"/>
                        </a:lnTo>
                        <a:lnTo>
                          <a:pt x="65" y="173"/>
                        </a:lnTo>
                        <a:lnTo>
                          <a:pt x="170" y="173"/>
                        </a:lnTo>
                        <a:lnTo>
                          <a:pt x="17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27" name="Oval 77"/>
                  <p:cNvSpPr>
                    <a:spLocks noChangeArrowheads="1"/>
                  </p:cNvSpPr>
                  <p:nvPr/>
                </p:nvSpPr>
                <p:spPr bwMode="auto">
                  <a:xfrm flipH="1">
                    <a:off x="709"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nvGrpSpPr>
                <p:cNvPr id="323" name="Group 78"/>
                <p:cNvGrpSpPr>
                  <a:grpSpLocks/>
                </p:cNvGrpSpPr>
                <p:nvPr/>
              </p:nvGrpSpPr>
              <p:grpSpPr bwMode="auto">
                <a:xfrm>
                  <a:off x="434" y="3357"/>
                  <a:ext cx="186" cy="189"/>
                  <a:chOff x="435" y="3399"/>
                  <a:chExt cx="171" cy="174"/>
                </a:xfrm>
              </p:grpSpPr>
              <p:sp>
                <p:nvSpPr>
                  <p:cNvPr id="324" name="Freeform 79"/>
                  <p:cNvSpPr>
                    <a:spLocks/>
                  </p:cNvSpPr>
                  <p:nvPr/>
                </p:nvSpPr>
                <p:spPr bwMode="auto">
                  <a:xfrm flipH="1">
                    <a:off x="435" y="3399"/>
                    <a:ext cx="171" cy="174"/>
                  </a:xfrm>
                  <a:custGeom>
                    <a:avLst/>
                    <a:gdLst>
                      <a:gd name="T0" fmla="*/ 0 w 171"/>
                      <a:gd name="T1" fmla="*/ 0 h 174"/>
                      <a:gd name="T2" fmla="*/ 34 w 171"/>
                      <a:gd name="T3" fmla="*/ 0 h 174"/>
                      <a:gd name="T4" fmla="*/ 41 w 171"/>
                      <a:gd name="T5" fmla="*/ 23 h 174"/>
                      <a:gd name="T6" fmla="*/ 92 w 171"/>
                      <a:gd name="T7" fmla="*/ 30 h 174"/>
                      <a:gd name="T8" fmla="*/ 121 w 171"/>
                      <a:gd name="T9" fmla="*/ 12 h 174"/>
                      <a:gd name="T10" fmla="*/ 161 w 171"/>
                      <a:gd name="T11" fmla="*/ 30 h 174"/>
                      <a:gd name="T12" fmla="*/ 170 w 171"/>
                      <a:gd name="T13" fmla="*/ 67 h 174"/>
                      <a:gd name="T14" fmla="*/ 147 w 171"/>
                      <a:gd name="T15" fmla="*/ 104 h 174"/>
                      <a:gd name="T16" fmla="*/ 105 w 171"/>
                      <a:gd name="T17" fmla="*/ 173 h 174"/>
                      <a:gd name="T18" fmla="*/ 0 w 171"/>
                      <a:gd name="T19" fmla="*/ 173 h 174"/>
                      <a:gd name="T20" fmla="*/ 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0" y="0"/>
                        </a:moveTo>
                        <a:lnTo>
                          <a:pt x="34" y="0"/>
                        </a:lnTo>
                        <a:lnTo>
                          <a:pt x="41" y="23"/>
                        </a:lnTo>
                        <a:lnTo>
                          <a:pt x="92" y="30"/>
                        </a:lnTo>
                        <a:lnTo>
                          <a:pt x="121" y="12"/>
                        </a:lnTo>
                        <a:lnTo>
                          <a:pt x="161" y="30"/>
                        </a:lnTo>
                        <a:lnTo>
                          <a:pt x="170" y="67"/>
                        </a:lnTo>
                        <a:lnTo>
                          <a:pt x="147" y="104"/>
                        </a:lnTo>
                        <a:lnTo>
                          <a:pt x="105" y="173"/>
                        </a:lnTo>
                        <a:lnTo>
                          <a:pt x="0" y="173"/>
                        </a:lnTo>
                        <a:lnTo>
                          <a:pt x="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25" name="Oval 80"/>
                  <p:cNvSpPr>
                    <a:spLocks noChangeArrowheads="1"/>
                  </p:cNvSpPr>
                  <p:nvPr/>
                </p:nvSpPr>
                <p:spPr bwMode="auto">
                  <a:xfrm flipH="1">
                    <a:off x="465"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sp>
            <p:nvSpPr>
              <p:cNvPr id="319" name="Oval 81"/>
              <p:cNvSpPr>
                <a:spLocks noChangeArrowheads="1"/>
              </p:cNvSpPr>
              <p:nvPr/>
            </p:nvSpPr>
            <p:spPr bwMode="auto">
              <a:xfrm>
                <a:off x="547" y="3411"/>
                <a:ext cx="144" cy="144"/>
              </a:xfrm>
              <a:prstGeom prst="ellipse">
                <a:avLst/>
              </a:prstGeom>
              <a:solidFill>
                <a:srgbClr val="D292FE"/>
              </a:solidFill>
              <a:ln w="12700">
                <a:solidFill>
                  <a:schemeClr val="tx1"/>
                </a:solidFill>
                <a:round/>
                <a:headEnd type="none" w="sm" len="sm"/>
                <a:tailEnd type="none" w="sm" len="sm"/>
              </a:ln>
            </p:spPr>
            <p:txBody>
              <a:bodyPr wrap="none" lIns="0" tIns="0" rIns="0" bIns="0">
                <a:spAutoFit/>
              </a:bodyPr>
              <a:lstStyle/>
              <a:p>
                <a:pPr eaLnBrk="0" hangingPunct="0"/>
                <a:endParaRPr lang="es-ES" dirty="0"/>
              </a:p>
            </p:txBody>
          </p:sp>
          <p:sp>
            <p:nvSpPr>
              <p:cNvPr id="320" name="Arc 82"/>
              <p:cNvSpPr>
                <a:spLocks/>
              </p:cNvSpPr>
              <p:nvPr/>
            </p:nvSpPr>
            <p:spPr bwMode="auto">
              <a:xfrm>
                <a:off x="618" y="3586"/>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sp>
            <p:nvSpPr>
              <p:cNvPr id="321" name="Arc 83"/>
              <p:cNvSpPr>
                <a:spLocks/>
              </p:cNvSpPr>
              <p:nvPr/>
            </p:nvSpPr>
            <p:spPr bwMode="auto">
              <a:xfrm flipH="1" flipV="1">
                <a:off x="544" y="3660"/>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grpSp>
        <p:sp>
          <p:nvSpPr>
            <p:cNvPr id="30" name="Rectangle 84"/>
            <p:cNvSpPr>
              <a:spLocks noChangeArrowheads="1"/>
            </p:cNvSpPr>
            <p:nvPr/>
          </p:nvSpPr>
          <p:spPr bwMode="auto">
            <a:xfrm>
              <a:off x="706" y="3633"/>
              <a:ext cx="541" cy="172"/>
            </a:xfrm>
            <a:prstGeom prst="rect">
              <a:avLst/>
            </a:prstGeom>
            <a:solidFill>
              <a:schemeClr val="bg1"/>
            </a:solidFill>
            <a:ln w="9525">
              <a:noFill/>
              <a:miter lim="800000"/>
              <a:headEnd/>
              <a:tailEnd/>
            </a:ln>
          </p:spPr>
          <p:txBody>
            <a:bodyPr wrap="none" lIns="0" tIns="0" rIns="0" bIns="0">
              <a:spAutoFit/>
            </a:bodyPr>
            <a:lstStyle/>
            <a:p>
              <a:pPr defTabSz="801688" eaLnBrk="0" hangingPunct="0"/>
              <a:r>
                <a:rPr lang="en-US" sz="1600" dirty="0">
                  <a:solidFill>
                    <a:srgbClr val="FA1F0E"/>
                  </a:solidFill>
                  <a:latin typeface="Arial" charset="0"/>
                </a:rPr>
                <a:t>Delante</a:t>
              </a:r>
              <a:endParaRPr lang="en-US" sz="1800" dirty="0">
                <a:solidFill>
                  <a:srgbClr val="FA1F0E"/>
                </a:solidFill>
                <a:latin typeface="Arial" charset="0"/>
              </a:endParaRPr>
            </a:p>
          </p:txBody>
        </p:sp>
        <p:sp>
          <p:nvSpPr>
            <p:cNvPr id="31" name="Rectangle 85"/>
            <p:cNvSpPr>
              <a:spLocks noChangeArrowheads="1"/>
            </p:cNvSpPr>
            <p:nvPr/>
          </p:nvSpPr>
          <p:spPr bwMode="auto">
            <a:xfrm>
              <a:off x="2407" y="3592"/>
              <a:ext cx="466" cy="172"/>
            </a:xfrm>
            <a:prstGeom prst="rect">
              <a:avLst/>
            </a:prstGeom>
            <a:solidFill>
              <a:schemeClr val="bg1"/>
            </a:solidFill>
            <a:ln w="9525">
              <a:noFill/>
              <a:miter lim="800000"/>
              <a:headEnd/>
              <a:tailEnd/>
            </a:ln>
          </p:spPr>
          <p:txBody>
            <a:bodyPr wrap="none" lIns="0" tIns="0" rIns="0" bIns="0">
              <a:spAutoFit/>
            </a:bodyPr>
            <a:lstStyle/>
            <a:p>
              <a:pPr defTabSz="801688" eaLnBrk="0" hangingPunct="0"/>
              <a:r>
                <a:rPr lang="en-US" sz="1600" dirty="0">
                  <a:solidFill>
                    <a:srgbClr val="FA1F0E"/>
                  </a:solidFill>
                  <a:latin typeface="Arial" charset="0"/>
                </a:rPr>
                <a:t>Detras</a:t>
              </a:r>
              <a:endParaRPr lang="en-US" sz="1800" dirty="0">
                <a:solidFill>
                  <a:srgbClr val="FA1F0E"/>
                </a:solidFill>
                <a:latin typeface="Arial" charset="0"/>
              </a:endParaRPr>
            </a:p>
          </p:txBody>
        </p:sp>
        <p:sp>
          <p:nvSpPr>
            <p:cNvPr id="32" name="Freeform 86"/>
            <p:cNvSpPr>
              <a:spLocks noChangeArrowheads="1"/>
            </p:cNvSpPr>
            <p:nvPr/>
          </p:nvSpPr>
          <p:spPr bwMode="auto">
            <a:xfrm>
              <a:off x="608" y="2416"/>
              <a:ext cx="2934" cy="112"/>
            </a:xfrm>
            <a:custGeom>
              <a:avLst/>
              <a:gdLst>
                <a:gd name="T0" fmla="*/ 0 w 2934"/>
                <a:gd name="T1" fmla="*/ 0 h 112"/>
                <a:gd name="T2" fmla="*/ 44 w 2934"/>
                <a:gd name="T3" fmla="*/ 112 h 112"/>
                <a:gd name="T4" fmla="*/ 2934 w 2934"/>
                <a:gd name="T5" fmla="*/ 112 h 112"/>
                <a:gd name="T6" fmla="*/ 0 60000 65536"/>
                <a:gd name="T7" fmla="*/ 0 60000 65536"/>
                <a:gd name="T8" fmla="*/ 0 60000 65536"/>
                <a:gd name="T9" fmla="*/ 0 w 2934"/>
                <a:gd name="T10" fmla="*/ 0 h 112"/>
                <a:gd name="T11" fmla="*/ 2934 w 2934"/>
                <a:gd name="T12" fmla="*/ 112 h 112"/>
              </a:gdLst>
              <a:ahLst/>
              <a:cxnLst>
                <a:cxn ang="T6">
                  <a:pos x="T0" y="T1"/>
                </a:cxn>
                <a:cxn ang="T7">
                  <a:pos x="T2" y="T3"/>
                </a:cxn>
                <a:cxn ang="T8">
                  <a:pos x="T4" y="T5"/>
                </a:cxn>
              </a:cxnLst>
              <a:rect l="T9" t="T10" r="T11" b="T12"/>
              <a:pathLst>
                <a:path w="2934" h="112">
                  <a:moveTo>
                    <a:pt x="0" y="0"/>
                  </a:moveTo>
                  <a:lnTo>
                    <a:pt x="44" y="112"/>
                  </a:lnTo>
                  <a:lnTo>
                    <a:pt x="2934" y="112"/>
                  </a:lnTo>
                </a:path>
              </a:pathLst>
            </a:custGeom>
            <a:noFill/>
            <a:ln w="6350">
              <a:solidFill>
                <a:srgbClr val="9801FF"/>
              </a:solidFill>
              <a:round/>
              <a:headEnd type="none" w="sm" len="sm"/>
              <a:tailEnd type="none" w="sm" len="sm"/>
            </a:ln>
          </p:spPr>
          <p:txBody>
            <a:bodyPr wrap="none" lIns="0" tIns="0" rIns="0" bIns="0">
              <a:spAutoFit/>
            </a:bodyPr>
            <a:lstStyle/>
            <a:p>
              <a:endParaRPr lang="es-ES" dirty="0"/>
            </a:p>
          </p:txBody>
        </p:sp>
        <p:sp>
          <p:nvSpPr>
            <p:cNvPr id="33" name="Freeform 87"/>
            <p:cNvSpPr>
              <a:spLocks noChangeArrowheads="1"/>
            </p:cNvSpPr>
            <p:nvPr/>
          </p:nvSpPr>
          <p:spPr bwMode="auto">
            <a:xfrm>
              <a:off x="1104" y="2734"/>
              <a:ext cx="2430" cy="282"/>
            </a:xfrm>
            <a:custGeom>
              <a:avLst/>
              <a:gdLst>
                <a:gd name="T0" fmla="*/ 2430 w 2430"/>
                <a:gd name="T1" fmla="*/ 0 h 282"/>
                <a:gd name="T2" fmla="*/ 116 w 2430"/>
                <a:gd name="T3" fmla="*/ 2 h 282"/>
                <a:gd name="T4" fmla="*/ 0 w 2430"/>
                <a:gd name="T5" fmla="*/ 282 h 282"/>
                <a:gd name="T6" fmla="*/ 0 60000 65536"/>
                <a:gd name="T7" fmla="*/ 0 60000 65536"/>
                <a:gd name="T8" fmla="*/ 0 60000 65536"/>
                <a:gd name="T9" fmla="*/ 0 w 2430"/>
                <a:gd name="T10" fmla="*/ 0 h 282"/>
                <a:gd name="T11" fmla="*/ 2430 w 2430"/>
                <a:gd name="T12" fmla="*/ 282 h 282"/>
              </a:gdLst>
              <a:ahLst/>
              <a:cxnLst>
                <a:cxn ang="T6">
                  <a:pos x="T0" y="T1"/>
                </a:cxn>
                <a:cxn ang="T7">
                  <a:pos x="T2" y="T3"/>
                </a:cxn>
                <a:cxn ang="T8">
                  <a:pos x="T4" y="T5"/>
                </a:cxn>
              </a:cxnLst>
              <a:rect l="T9" t="T10" r="T11" b="T12"/>
              <a:pathLst>
                <a:path w="2430" h="282">
                  <a:moveTo>
                    <a:pt x="2430" y="0"/>
                  </a:moveTo>
                  <a:lnTo>
                    <a:pt x="116" y="2"/>
                  </a:lnTo>
                  <a:lnTo>
                    <a:pt x="0" y="282"/>
                  </a:lnTo>
                </a:path>
              </a:pathLst>
            </a:custGeom>
            <a:noFill/>
            <a:ln w="6350" cmpd="sng">
              <a:solidFill>
                <a:srgbClr val="9801FF"/>
              </a:solidFill>
              <a:round/>
              <a:headEnd type="none" w="sm" len="sm"/>
              <a:tailEnd type="none" w="sm" len="sm"/>
            </a:ln>
          </p:spPr>
          <p:txBody>
            <a:bodyPr wrap="none" lIns="0" tIns="0" rIns="0" bIns="0">
              <a:spAutoFit/>
            </a:bodyPr>
            <a:lstStyle/>
            <a:p>
              <a:endParaRPr lang="es-ES" dirty="0"/>
            </a:p>
          </p:txBody>
        </p:sp>
        <p:sp>
          <p:nvSpPr>
            <p:cNvPr id="34" name="Freeform 88"/>
            <p:cNvSpPr>
              <a:spLocks noChangeArrowheads="1"/>
            </p:cNvSpPr>
            <p:nvPr/>
          </p:nvSpPr>
          <p:spPr bwMode="auto">
            <a:xfrm>
              <a:off x="2456" y="2943"/>
              <a:ext cx="1081" cy="1"/>
            </a:xfrm>
            <a:custGeom>
              <a:avLst/>
              <a:gdLst>
                <a:gd name="T0" fmla="*/ 1081 w 1081"/>
                <a:gd name="T1" fmla="*/ 0 h 1"/>
                <a:gd name="T2" fmla="*/ 0 w 1081"/>
                <a:gd name="T3" fmla="*/ 1 h 1"/>
                <a:gd name="T4" fmla="*/ 0 60000 65536"/>
                <a:gd name="T5" fmla="*/ 0 60000 65536"/>
                <a:gd name="T6" fmla="*/ 0 w 1081"/>
                <a:gd name="T7" fmla="*/ 0 h 1"/>
                <a:gd name="T8" fmla="*/ 1081 w 1081"/>
                <a:gd name="T9" fmla="*/ 1 h 1"/>
              </a:gdLst>
              <a:ahLst/>
              <a:cxnLst>
                <a:cxn ang="T4">
                  <a:pos x="T0" y="T1"/>
                </a:cxn>
                <a:cxn ang="T5">
                  <a:pos x="T2" y="T3"/>
                </a:cxn>
              </a:cxnLst>
              <a:rect l="T6" t="T7" r="T8" b="T9"/>
              <a:pathLst>
                <a:path w="1081" h="1">
                  <a:moveTo>
                    <a:pt x="1081" y="0"/>
                  </a:moveTo>
                  <a:lnTo>
                    <a:pt x="0" y="1"/>
                  </a:lnTo>
                </a:path>
              </a:pathLst>
            </a:custGeom>
            <a:noFill/>
            <a:ln w="6350" cmpd="sng">
              <a:solidFill>
                <a:srgbClr val="0000FF"/>
              </a:solidFill>
              <a:round/>
              <a:headEnd type="none" w="sm" len="sm"/>
              <a:tailEnd type="none" w="sm" len="sm"/>
            </a:ln>
          </p:spPr>
          <p:txBody>
            <a:bodyPr wrap="none" lIns="0" tIns="0" rIns="0" bIns="0">
              <a:spAutoFit/>
            </a:bodyPr>
            <a:lstStyle/>
            <a:p>
              <a:endParaRPr lang="es-ES" dirty="0"/>
            </a:p>
          </p:txBody>
        </p:sp>
        <p:sp>
          <p:nvSpPr>
            <p:cNvPr id="36" name="Line 89"/>
            <p:cNvSpPr>
              <a:spLocks noChangeShapeType="1"/>
            </p:cNvSpPr>
            <p:nvPr/>
          </p:nvSpPr>
          <p:spPr bwMode="auto">
            <a:xfrm flipH="1">
              <a:off x="2956" y="3151"/>
              <a:ext cx="578" cy="0"/>
            </a:xfrm>
            <a:prstGeom prst="line">
              <a:avLst/>
            </a:prstGeom>
            <a:noFill/>
            <a:ln w="6350">
              <a:solidFill>
                <a:srgbClr val="0000FF"/>
              </a:solidFill>
              <a:round/>
              <a:headEnd type="none" w="sm" len="sm"/>
              <a:tailEnd type="none" w="sm" len="sm"/>
            </a:ln>
          </p:spPr>
          <p:txBody>
            <a:bodyPr wrap="none" lIns="0" tIns="0" rIns="0" bIns="0">
              <a:spAutoFit/>
            </a:bodyPr>
            <a:lstStyle/>
            <a:p>
              <a:endParaRPr lang="es-ES" dirty="0"/>
            </a:p>
          </p:txBody>
        </p:sp>
        <p:sp>
          <p:nvSpPr>
            <p:cNvPr id="37" name="Oval 90"/>
            <p:cNvSpPr>
              <a:spLocks noChangeArrowheads="1"/>
            </p:cNvSpPr>
            <p:nvPr/>
          </p:nvSpPr>
          <p:spPr bwMode="auto">
            <a:xfrm>
              <a:off x="2427" y="2917"/>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38" name="Oval 91"/>
            <p:cNvSpPr>
              <a:spLocks noChangeArrowheads="1"/>
            </p:cNvSpPr>
            <p:nvPr/>
          </p:nvSpPr>
          <p:spPr bwMode="auto">
            <a:xfrm>
              <a:off x="2923" y="3130"/>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39" name="Oval 92"/>
            <p:cNvSpPr>
              <a:spLocks noChangeArrowheads="1"/>
            </p:cNvSpPr>
            <p:nvPr/>
          </p:nvSpPr>
          <p:spPr bwMode="auto">
            <a:xfrm>
              <a:off x="2145" y="2045"/>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40" name="Oval 93"/>
            <p:cNvSpPr>
              <a:spLocks noChangeArrowheads="1"/>
            </p:cNvSpPr>
            <p:nvPr/>
          </p:nvSpPr>
          <p:spPr bwMode="auto">
            <a:xfrm>
              <a:off x="2381" y="1610"/>
              <a:ext cx="52" cy="52"/>
            </a:xfrm>
            <a:prstGeom prst="ellipse">
              <a:avLst/>
            </a:prstGeom>
            <a:solidFill>
              <a:srgbClr val="95AAE7"/>
            </a:solidFill>
            <a:ln w="9525">
              <a:noFill/>
              <a:round/>
              <a:headEnd/>
              <a:tailEnd/>
            </a:ln>
          </p:spPr>
          <p:txBody>
            <a:bodyPr wrap="none" lIns="0" tIns="0" rIns="0" bIns="0">
              <a:spAutoFit/>
            </a:bodyPr>
            <a:lstStyle/>
            <a:p>
              <a:pPr eaLnBrk="0" hangingPunct="0"/>
              <a:endParaRPr lang="es-ES" dirty="0"/>
            </a:p>
          </p:txBody>
        </p:sp>
        <p:sp>
          <p:nvSpPr>
            <p:cNvPr id="41" name="Oval 94"/>
            <p:cNvSpPr>
              <a:spLocks noChangeArrowheads="1"/>
            </p:cNvSpPr>
            <p:nvPr/>
          </p:nvSpPr>
          <p:spPr bwMode="auto">
            <a:xfrm>
              <a:off x="2485" y="2046"/>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42" name="Oval 95"/>
            <p:cNvSpPr>
              <a:spLocks noChangeArrowheads="1"/>
            </p:cNvSpPr>
            <p:nvPr/>
          </p:nvSpPr>
          <p:spPr bwMode="auto">
            <a:xfrm>
              <a:off x="2817" y="2045"/>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43" name="Oval 96"/>
            <p:cNvSpPr>
              <a:spLocks noChangeArrowheads="1"/>
            </p:cNvSpPr>
            <p:nvPr/>
          </p:nvSpPr>
          <p:spPr bwMode="auto">
            <a:xfrm>
              <a:off x="2048" y="1610"/>
              <a:ext cx="52" cy="52"/>
            </a:xfrm>
            <a:prstGeom prst="ellipse">
              <a:avLst/>
            </a:prstGeom>
            <a:solidFill>
              <a:srgbClr val="95AAE7"/>
            </a:solidFill>
            <a:ln w="9525">
              <a:noFill/>
              <a:round/>
              <a:headEnd/>
              <a:tailEnd/>
            </a:ln>
          </p:spPr>
          <p:txBody>
            <a:bodyPr wrap="none" lIns="0" tIns="0" rIns="0" bIns="0">
              <a:spAutoFit/>
            </a:bodyPr>
            <a:lstStyle/>
            <a:p>
              <a:pPr eaLnBrk="0" hangingPunct="0"/>
              <a:endParaRPr lang="es-ES" dirty="0"/>
            </a:p>
          </p:txBody>
        </p:sp>
        <p:sp>
          <p:nvSpPr>
            <p:cNvPr id="44" name="Oval 97"/>
            <p:cNvSpPr>
              <a:spLocks noChangeArrowheads="1"/>
            </p:cNvSpPr>
            <p:nvPr/>
          </p:nvSpPr>
          <p:spPr bwMode="auto">
            <a:xfrm>
              <a:off x="1707" y="1610"/>
              <a:ext cx="52" cy="52"/>
            </a:xfrm>
            <a:prstGeom prst="ellipse">
              <a:avLst/>
            </a:prstGeom>
            <a:solidFill>
              <a:srgbClr val="95AAE7"/>
            </a:solidFill>
            <a:ln w="9525">
              <a:noFill/>
              <a:round/>
              <a:headEnd/>
              <a:tailEnd/>
            </a:ln>
          </p:spPr>
          <p:txBody>
            <a:bodyPr wrap="none" lIns="0" tIns="0" rIns="0" bIns="0">
              <a:spAutoFit/>
            </a:bodyPr>
            <a:lstStyle/>
            <a:p>
              <a:pPr eaLnBrk="0" hangingPunct="0"/>
              <a:endParaRPr lang="es-ES" dirty="0"/>
            </a:p>
          </p:txBody>
        </p:sp>
        <p:sp>
          <p:nvSpPr>
            <p:cNvPr id="45" name="Oval 98"/>
            <p:cNvSpPr>
              <a:spLocks noChangeArrowheads="1"/>
            </p:cNvSpPr>
            <p:nvPr/>
          </p:nvSpPr>
          <p:spPr bwMode="auto">
            <a:xfrm>
              <a:off x="579" y="2384"/>
              <a:ext cx="52" cy="52"/>
            </a:xfrm>
            <a:prstGeom prst="ellipse">
              <a:avLst/>
            </a:prstGeom>
            <a:solidFill>
              <a:srgbClr val="9903FD"/>
            </a:solidFill>
            <a:ln w="9525">
              <a:noFill/>
              <a:round/>
              <a:headEnd/>
              <a:tailEnd/>
            </a:ln>
          </p:spPr>
          <p:txBody>
            <a:bodyPr wrap="none" lIns="0" tIns="0" rIns="0" bIns="0">
              <a:spAutoFit/>
            </a:bodyPr>
            <a:lstStyle/>
            <a:p>
              <a:pPr eaLnBrk="0" hangingPunct="0"/>
              <a:endParaRPr lang="es-ES" dirty="0"/>
            </a:p>
          </p:txBody>
        </p:sp>
        <p:sp>
          <p:nvSpPr>
            <p:cNvPr id="46" name="Oval 99"/>
            <p:cNvSpPr>
              <a:spLocks noChangeArrowheads="1"/>
            </p:cNvSpPr>
            <p:nvPr/>
          </p:nvSpPr>
          <p:spPr bwMode="auto">
            <a:xfrm>
              <a:off x="1081" y="3006"/>
              <a:ext cx="52" cy="52"/>
            </a:xfrm>
            <a:prstGeom prst="ellipse">
              <a:avLst/>
            </a:prstGeom>
            <a:solidFill>
              <a:srgbClr val="9903FD"/>
            </a:solidFill>
            <a:ln w="9525">
              <a:noFill/>
              <a:round/>
              <a:headEnd/>
              <a:tailEnd/>
            </a:ln>
          </p:spPr>
          <p:txBody>
            <a:bodyPr wrap="none" lIns="0" tIns="0" rIns="0" bIns="0">
              <a:spAutoFit/>
            </a:bodyPr>
            <a:lstStyle/>
            <a:p>
              <a:pPr eaLnBrk="0" hangingPunct="0"/>
              <a:endParaRPr lang="es-ES" dirty="0"/>
            </a:p>
          </p:txBody>
        </p:sp>
        <p:grpSp>
          <p:nvGrpSpPr>
            <p:cNvPr id="47" name="Group 100"/>
            <p:cNvGrpSpPr>
              <a:grpSpLocks/>
            </p:cNvGrpSpPr>
            <p:nvPr/>
          </p:nvGrpSpPr>
          <p:grpSpPr bwMode="auto">
            <a:xfrm>
              <a:off x="690" y="2309"/>
              <a:ext cx="2262" cy="1096"/>
              <a:chOff x="690" y="2309"/>
              <a:chExt cx="2262" cy="1096"/>
            </a:xfrm>
          </p:grpSpPr>
          <p:sp>
            <p:nvSpPr>
              <p:cNvPr id="312" name="Freeform 101"/>
              <p:cNvSpPr>
                <a:spLocks/>
              </p:cNvSpPr>
              <p:nvPr/>
            </p:nvSpPr>
            <p:spPr bwMode="auto">
              <a:xfrm>
                <a:off x="690" y="2309"/>
                <a:ext cx="1095" cy="103"/>
              </a:xfrm>
              <a:custGeom>
                <a:avLst/>
                <a:gdLst>
                  <a:gd name="T0" fmla="*/ 0 w 1095"/>
                  <a:gd name="T1" fmla="*/ 211 h 211"/>
                  <a:gd name="T2" fmla="*/ 1095 w 1095"/>
                  <a:gd name="T3" fmla="*/ 211 h 211"/>
                  <a:gd name="T4" fmla="*/ 1095 w 1095"/>
                  <a:gd name="T5" fmla="*/ 0 h 211"/>
                  <a:gd name="T6" fmla="*/ 0 60000 65536"/>
                  <a:gd name="T7" fmla="*/ 0 60000 65536"/>
                  <a:gd name="T8" fmla="*/ 0 60000 65536"/>
                  <a:gd name="T9" fmla="*/ 0 w 1095"/>
                  <a:gd name="T10" fmla="*/ 0 h 211"/>
                  <a:gd name="T11" fmla="*/ 1095 w 1095"/>
                  <a:gd name="T12" fmla="*/ 211 h 211"/>
                </a:gdLst>
                <a:ahLst/>
                <a:cxnLst>
                  <a:cxn ang="T6">
                    <a:pos x="T0" y="T1"/>
                  </a:cxn>
                  <a:cxn ang="T7">
                    <a:pos x="T2" y="T3"/>
                  </a:cxn>
                  <a:cxn ang="T8">
                    <a:pos x="T4" y="T5"/>
                  </a:cxn>
                </a:cxnLst>
                <a:rect l="T9" t="T10" r="T11" b="T12"/>
                <a:pathLst>
                  <a:path w="1095" h="211">
                    <a:moveTo>
                      <a:pt x="0" y="211"/>
                    </a:moveTo>
                    <a:lnTo>
                      <a:pt x="1095" y="211"/>
                    </a:lnTo>
                    <a:lnTo>
                      <a:pt x="1095" y="0"/>
                    </a:lnTo>
                  </a:path>
                </a:pathLst>
              </a:custGeom>
              <a:noFill/>
              <a:ln w="635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313" name="Freeform 102"/>
              <p:cNvSpPr>
                <a:spLocks/>
              </p:cNvSpPr>
              <p:nvPr/>
            </p:nvSpPr>
            <p:spPr bwMode="auto">
              <a:xfrm>
                <a:off x="1197" y="2315"/>
                <a:ext cx="918" cy="717"/>
              </a:xfrm>
              <a:custGeom>
                <a:avLst/>
                <a:gdLst>
                  <a:gd name="T0" fmla="*/ 0 w 918"/>
                  <a:gd name="T1" fmla="*/ 706 h 707"/>
                  <a:gd name="T2" fmla="*/ 918 w 918"/>
                  <a:gd name="T3" fmla="*/ 707 h 707"/>
                  <a:gd name="T4" fmla="*/ 918 w 918"/>
                  <a:gd name="T5" fmla="*/ 0 h 707"/>
                  <a:gd name="T6" fmla="*/ 0 60000 65536"/>
                  <a:gd name="T7" fmla="*/ 0 60000 65536"/>
                  <a:gd name="T8" fmla="*/ 0 60000 65536"/>
                  <a:gd name="T9" fmla="*/ 0 w 918"/>
                  <a:gd name="T10" fmla="*/ 0 h 707"/>
                  <a:gd name="T11" fmla="*/ 918 w 918"/>
                  <a:gd name="T12" fmla="*/ 707 h 707"/>
                </a:gdLst>
                <a:ahLst/>
                <a:cxnLst>
                  <a:cxn ang="T6">
                    <a:pos x="T0" y="T1"/>
                  </a:cxn>
                  <a:cxn ang="T7">
                    <a:pos x="T2" y="T3"/>
                  </a:cxn>
                  <a:cxn ang="T8">
                    <a:pos x="T4" y="T5"/>
                  </a:cxn>
                </a:cxnLst>
                <a:rect l="T9" t="T10" r="T11" b="T12"/>
                <a:pathLst>
                  <a:path w="918" h="707">
                    <a:moveTo>
                      <a:pt x="0" y="706"/>
                    </a:moveTo>
                    <a:lnTo>
                      <a:pt x="918" y="707"/>
                    </a:lnTo>
                    <a:lnTo>
                      <a:pt x="918" y="0"/>
                    </a:lnTo>
                  </a:path>
                </a:pathLst>
              </a:custGeom>
              <a:noFill/>
              <a:ln w="635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314" name="Freeform 103"/>
              <p:cNvSpPr>
                <a:spLocks/>
              </p:cNvSpPr>
              <p:nvPr/>
            </p:nvSpPr>
            <p:spPr bwMode="auto">
              <a:xfrm>
                <a:off x="2286" y="2315"/>
                <a:ext cx="168" cy="1081"/>
              </a:xfrm>
              <a:custGeom>
                <a:avLst/>
                <a:gdLst>
                  <a:gd name="T0" fmla="*/ 0 w 168"/>
                  <a:gd name="T1" fmla="*/ 1081 h 1081"/>
                  <a:gd name="T2" fmla="*/ 2 w 168"/>
                  <a:gd name="T3" fmla="*/ 717 h 1081"/>
                  <a:gd name="T4" fmla="*/ 168 w 168"/>
                  <a:gd name="T5" fmla="*/ 717 h 1081"/>
                  <a:gd name="T6" fmla="*/ 168 w 168"/>
                  <a:gd name="T7" fmla="*/ 0 h 1081"/>
                  <a:gd name="T8" fmla="*/ 0 60000 65536"/>
                  <a:gd name="T9" fmla="*/ 0 60000 65536"/>
                  <a:gd name="T10" fmla="*/ 0 60000 65536"/>
                  <a:gd name="T11" fmla="*/ 0 60000 65536"/>
                  <a:gd name="T12" fmla="*/ 0 w 168"/>
                  <a:gd name="T13" fmla="*/ 0 h 1081"/>
                  <a:gd name="T14" fmla="*/ 168 w 168"/>
                  <a:gd name="T15" fmla="*/ 1081 h 1081"/>
                </a:gdLst>
                <a:ahLst/>
                <a:cxnLst>
                  <a:cxn ang="T8">
                    <a:pos x="T0" y="T1"/>
                  </a:cxn>
                  <a:cxn ang="T9">
                    <a:pos x="T2" y="T3"/>
                  </a:cxn>
                  <a:cxn ang="T10">
                    <a:pos x="T4" y="T5"/>
                  </a:cxn>
                  <a:cxn ang="T11">
                    <a:pos x="T6" y="T7"/>
                  </a:cxn>
                </a:cxnLst>
                <a:rect l="T12" t="T13" r="T14" b="T15"/>
                <a:pathLst>
                  <a:path w="168" h="1081">
                    <a:moveTo>
                      <a:pt x="0" y="1081"/>
                    </a:moveTo>
                    <a:lnTo>
                      <a:pt x="2" y="717"/>
                    </a:lnTo>
                    <a:lnTo>
                      <a:pt x="168" y="717"/>
                    </a:lnTo>
                    <a:lnTo>
                      <a:pt x="168" y="0"/>
                    </a:lnTo>
                  </a:path>
                </a:pathLst>
              </a:custGeom>
              <a:noFill/>
              <a:ln w="635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315" name="Freeform 104"/>
              <p:cNvSpPr>
                <a:spLocks/>
              </p:cNvSpPr>
              <p:nvPr/>
            </p:nvSpPr>
            <p:spPr bwMode="auto">
              <a:xfrm>
                <a:off x="2787" y="2310"/>
                <a:ext cx="165" cy="1095"/>
              </a:xfrm>
              <a:custGeom>
                <a:avLst/>
                <a:gdLst>
                  <a:gd name="T0" fmla="*/ 165 w 165"/>
                  <a:gd name="T1" fmla="*/ 1095 h 1095"/>
                  <a:gd name="T2" fmla="*/ 165 w 165"/>
                  <a:gd name="T3" fmla="*/ 722 h 1095"/>
                  <a:gd name="T4" fmla="*/ 0 w 165"/>
                  <a:gd name="T5" fmla="*/ 722 h 1095"/>
                  <a:gd name="T6" fmla="*/ 0 w 165"/>
                  <a:gd name="T7" fmla="*/ 0 h 1095"/>
                  <a:gd name="T8" fmla="*/ 0 60000 65536"/>
                  <a:gd name="T9" fmla="*/ 0 60000 65536"/>
                  <a:gd name="T10" fmla="*/ 0 60000 65536"/>
                  <a:gd name="T11" fmla="*/ 0 60000 65536"/>
                  <a:gd name="T12" fmla="*/ 0 w 165"/>
                  <a:gd name="T13" fmla="*/ 0 h 1095"/>
                  <a:gd name="T14" fmla="*/ 165 w 165"/>
                  <a:gd name="T15" fmla="*/ 1095 h 1095"/>
                </a:gdLst>
                <a:ahLst/>
                <a:cxnLst>
                  <a:cxn ang="T8">
                    <a:pos x="T0" y="T1"/>
                  </a:cxn>
                  <a:cxn ang="T9">
                    <a:pos x="T2" y="T3"/>
                  </a:cxn>
                  <a:cxn ang="T10">
                    <a:pos x="T4" y="T5"/>
                  </a:cxn>
                  <a:cxn ang="T11">
                    <a:pos x="T6" y="T7"/>
                  </a:cxn>
                </a:cxnLst>
                <a:rect l="T12" t="T13" r="T14" b="T15"/>
                <a:pathLst>
                  <a:path w="165" h="1095">
                    <a:moveTo>
                      <a:pt x="165" y="1095"/>
                    </a:moveTo>
                    <a:lnTo>
                      <a:pt x="165" y="722"/>
                    </a:lnTo>
                    <a:lnTo>
                      <a:pt x="0" y="722"/>
                    </a:lnTo>
                    <a:lnTo>
                      <a:pt x="0" y="0"/>
                    </a:lnTo>
                  </a:path>
                </a:pathLst>
              </a:custGeom>
              <a:noFill/>
              <a:ln w="6350" cap="rnd" cmpd="sng">
                <a:solidFill>
                  <a:srgbClr val="0000FF"/>
                </a:solidFill>
                <a:prstDash val="solid"/>
                <a:round/>
                <a:headEnd type="none" w="sm" len="sm"/>
                <a:tailEnd type="none" w="sm" len="sm"/>
              </a:ln>
            </p:spPr>
            <p:txBody>
              <a:bodyPr wrap="none" lIns="0" tIns="0" rIns="0" bIns="0">
                <a:spAutoFit/>
              </a:bodyPr>
              <a:lstStyle/>
              <a:p>
                <a:endParaRPr lang="es-ES" dirty="0"/>
              </a:p>
            </p:txBody>
          </p:sp>
        </p:grpSp>
        <p:grpSp>
          <p:nvGrpSpPr>
            <p:cNvPr id="48" name="Group 105"/>
            <p:cNvGrpSpPr>
              <a:grpSpLocks/>
            </p:cNvGrpSpPr>
            <p:nvPr/>
          </p:nvGrpSpPr>
          <p:grpSpPr bwMode="auto">
            <a:xfrm>
              <a:off x="792" y="657"/>
              <a:ext cx="1933" cy="1474"/>
              <a:chOff x="792" y="657"/>
              <a:chExt cx="1933" cy="1474"/>
            </a:xfrm>
          </p:grpSpPr>
          <p:sp>
            <p:nvSpPr>
              <p:cNvPr id="308" name="Line 106"/>
              <p:cNvSpPr>
                <a:spLocks noChangeShapeType="1"/>
              </p:cNvSpPr>
              <p:nvPr/>
            </p:nvSpPr>
            <p:spPr bwMode="auto">
              <a:xfrm flipV="1">
                <a:off x="2407" y="1636"/>
                <a:ext cx="0" cy="495"/>
              </a:xfrm>
              <a:prstGeom prst="line">
                <a:avLst/>
              </a:prstGeom>
              <a:noFill/>
              <a:ln w="6350">
                <a:solidFill>
                  <a:srgbClr val="95AAE7"/>
                </a:solidFill>
                <a:round/>
                <a:headEnd type="none" w="sm" len="sm"/>
                <a:tailEnd type="none" w="sm" len="sm"/>
              </a:ln>
            </p:spPr>
            <p:txBody>
              <a:bodyPr wrap="none" lIns="0" tIns="0" rIns="0" bIns="0">
                <a:spAutoFit/>
              </a:bodyPr>
              <a:lstStyle/>
              <a:p>
                <a:endParaRPr lang="es-ES" dirty="0"/>
              </a:p>
            </p:txBody>
          </p:sp>
          <p:sp>
            <p:nvSpPr>
              <p:cNvPr id="309" name="Line 107"/>
              <p:cNvSpPr>
                <a:spLocks noChangeShapeType="1"/>
              </p:cNvSpPr>
              <p:nvPr/>
            </p:nvSpPr>
            <p:spPr bwMode="auto">
              <a:xfrm flipV="1">
                <a:off x="1733" y="1636"/>
                <a:ext cx="0" cy="495"/>
              </a:xfrm>
              <a:prstGeom prst="line">
                <a:avLst/>
              </a:prstGeom>
              <a:noFill/>
              <a:ln w="6350">
                <a:solidFill>
                  <a:srgbClr val="95AAE7"/>
                </a:solidFill>
                <a:round/>
                <a:headEnd type="none" w="sm" len="sm"/>
                <a:tailEnd type="none" w="sm" len="sm"/>
              </a:ln>
            </p:spPr>
            <p:txBody>
              <a:bodyPr wrap="none" lIns="0" tIns="0" rIns="0" bIns="0">
                <a:spAutoFit/>
              </a:bodyPr>
              <a:lstStyle/>
              <a:p>
                <a:endParaRPr lang="es-ES" dirty="0"/>
              </a:p>
            </p:txBody>
          </p:sp>
          <p:sp>
            <p:nvSpPr>
              <p:cNvPr id="310" name="Line 108"/>
              <p:cNvSpPr>
                <a:spLocks noChangeShapeType="1"/>
              </p:cNvSpPr>
              <p:nvPr/>
            </p:nvSpPr>
            <p:spPr bwMode="auto">
              <a:xfrm flipV="1">
                <a:off x="2075" y="1636"/>
                <a:ext cx="0" cy="495"/>
              </a:xfrm>
              <a:prstGeom prst="line">
                <a:avLst/>
              </a:prstGeom>
              <a:noFill/>
              <a:ln w="6350">
                <a:solidFill>
                  <a:srgbClr val="95AAE7"/>
                </a:solidFill>
                <a:round/>
                <a:headEnd type="none" w="sm" len="sm"/>
                <a:tailEnd type="none" w="sm" len="sm"/>
              </a:ln>
            </p:spPr>
            <p:txBody>
              <a:bodyPr wrap="none" lIns="0" tIns="0" rIns="0" bIns="0">
                <a:spAutoFit/>
              </a:bodyPr>
              <a:lstStyle/>
              <a:p>
                <a:endParaRPr lang="es-ES" dirty="0"/>
              </a:p>
            </p:txBody>
          </p:sp>
          <p:sp>
            <p:nvSpPr>
              <p:cNvPr id="311" name="Freeform 109"/>
              <p:cNvSpPr>
                <a:spLocks/>
              </p:cNvSpPr>
              <p:nvPr/>
            </p:nvSpPr>
            <p:spPr bwMode="auto">
              <a:xfrm>
                <a:off x="792" y="657"/>
                <a:ext cx="1933" cy="1467"/>
              </a:xfrm>
              <a:custGeom>
                <a:avLst/>
                <a:gdLst>
                  <a:gd name="T0" fmla="*/ 120 w 1933"/>
                  <a:gd name="T1" fmla="*/ 69 h 1467"/>
                  <a:gd name="T2" fmla="*/ 120 w 1933"/>
                  <a:gd name="T3" fmla="*/ 0 h 1467"/>
                  <a:gd name="T4" fmla="*/ 0 w 1933"/>
                  <a:gd name="T5" fmla="*/ 0 h 1467"/>
                  <a:gd name="T6" fmla="*/ 0 w 1933"/>
                  <a:gd name="T7" fmla="*/ 974 h 1467"/>
                  <a:gd name="T8" fmla="*/ 1933 w 1933"/>
                  <a:gd name="T9" fmla="*/ 974 h 1467"/>
                  <a:gd name="T10" fmla="*/ 1933 w 1933"/>
                  <a:gd name="T11" fmla="*/ 1467 h 1467"/>
                  <a:gd name="T12" fmla="*/ 0 60000 65536"/>
                  <a:gd name="T13" fmla="*/ 0 60000 65536"/>
                  <a:gd name="T14" fmla="*/ 0 60000 65536"/>
                  <a:gd name="T15" fmla="*/ 0 60000 65536"/>
                  <a:gd name="T16" fmla="*/ 0 60000 65536"/>
                  <a:gd name="T17" fmla="*/ 0 60000 65536"/>
                  <a:gd name="T18" fmla="*/ 0 w 1933"/>
                  <a:gd name="T19" fmla="*/ 0 h 1467"/>
                  <a:gd name="T20" fmla="*/ 1933 w 1933"/>
                  <a:gd name="T21" fmla="*/ 1467 h 1467"/>
                </a:gdLst>
                <a:ahLst/>
                <a:cxnLst>
                  <a:cxn ang="T12">
                    <a:pos x="T0" y="T1"/>
                  </a:cxn>
                  <a:cxn ang="T13">
                    <a:pos x="T2" y="T3"/>
                  </a:cxn>
                  <a:cxn ang="T14">
                    <a:pos x="T4" y="T5"/>
                  </a:cxn>
                  <a:cxn ang="T15">
                    <a:pos x="T6" y="T7"/>
                  </a:cxn>
                  <a:cxn ang="T16">
                    <a:pos x="T8" y="T9"/>
                  </a:cxn>
                  <a:cxn ang="T17">
                    <a:pos x="T10" y="T11"/>
                  </a:cxn>
                </a:cxnLst>
                <a:rect l="T18" t="T19" r="T20" b="T21"/>
                <a:pathLst>
                  <a:path w="1933" h="1467">
                    <a:moveTo>
                      <a:pt x="120" y="69"/>
                    </a:moveTo>
                    <a:lnTo>
                      <a:pt x="120" y="0"/>
                    </a:lnTo>
                    <a:lnTo>
                      <a:pt x="0" y="0"/>
                    </a:lnTo>
                    <a:lnTo>
                      <a:pt x="0" y="974"/>
                    </a:lnTo>
                    <a:lnTo>
                      <a:pt x="1933" y="974"/>
                    </a:lnTo>
                    <a:lnTo>
                      <a:pt x="1933" y="1467"/>
                    </a:lnTo>
                  </a:path>
                </a:pathLst>
              </a:custGeom>
              <a:noFill/>
              <a:ln w="6350" cap="rnd" cmpd="sng">
                <a:solidFill>
                  <a:srgbClr val="95AAE7"/>
                </a:solidFill>
                <a:prstDash val="solid"/>
                <a:round/>
                <a:headEnd type="none" w="sm" len="sm"/>
                <a:tailEnd type="none" w="sm" len="sm"/>
              </a:ln>
            </p:spPr>
            <p:txBody>
              <a:bodyPr wrap="none" lIns="0" tIns="0" rIns="0" bIns="0">
                <a:spAutoFit/>
              </a:bodyPr>
              <a:lstStyle/>
              <a:p>
                <a:endParaRPr lang="es-ES" dirty="0"/>
              </a:p>
            </p:txBody>
          </p:sp>
        </p:grpSp>
        <p:grpSp>
          <p:nvGrpSpPr>
            <p:cNvPr id="49" name="Group 110"/>
            <p:cNvGrpSpPr>
              <a:grpSpLocks/>
            </p:cNvGrpSpPr>
            <p:nvPr/>
          </p:nvGrpSpPr>
          <p:grpSpPr bwMode="auto">
            <a:xfrm>
              <a:off x="4764" y="1694"/>
              <a:ext cx="1181" cy="1557"/>
              <a:chOff x="4764" y="1694"/>
              <a:chExt cx="1181" cy="1557"/>
            </a:xfrm>
          </p:grpSpPr>
          <p:sp>
            <p:nvSpPr>
              <p:cNvPr id="296" name="Rectangle 111"/>
              <p:cNvSpPr>
                <a:spLocks noChangeArrowheads="1"/>
              </p:cNvSpPr>
              <p:nvPr/>
            </p:nvSpPr>
            <p:spPr bwMode="auto">
              <a:xfrm>
                <a:off x="4769" y="1694"/>
                <a:ext cx="1176" cy="1306"/>
              </a:xfrm>
              <a:prstGeom prst="rect">
                <a:avLst/>
              </a:prstGeom>
              <a:solidFill>
                <a:schemeClr val="bg1"/>
              </a:solidFill>
              <a:ln w="12700">
                <a:solidFill>
                  <a:schemeClr val="tx1"/>
                </a:solidFill>
                <a:prstDash val="lgDashDot"/>
                <a:miter lim="800000"/>
                <a:headEnd/>
                <a:tailEnd/>
              </a:ln>
            </p:spPr>
            <p:txBody>
              <a:bodyPr wrap="none" lIns="0" tIns="0" rIns="0" bIns="0">
                <a:spAutoFit/>
              </a:bodyPr>
              <a:lstStyle/>
              <a:p>
                <a:pPr eaLnBrk="0" hangingPunct="0"/>
                <a:endParaRPr lang="es-ES" dirty="0"/>
              </a:p>
            </p:txBody>
          </p:sp>
          <p:sp>
            <p:nvSpPr>
              <p:cNvPr id="297" name="Freeform 112"/>
              <p:cNvSpPr>
                <a:spLocks/>
              </p:cNvSpPr>
              <p:nvPr/>
            </p:nvSpPr>
            <p:spPr bwMode="auto">
              <a:xfrm>
                <a:off x="5063" y="2186"/>
                <a:ext cx="604" cy="582"/>
              </a:xfrm>
              <a:custGeom>
                <a:avLst/>
                <a:gdLst>
                  <a:gd name="T0" fmla="*/ 0 w 604"/>
                  <a:gd name="T1" fmla="*/ 0 h 582"/>
                  <a:gd name="T2" fmla="*/ 0 w 604"/>
                  <a:gd name="T3" fmla="*/ 581 h 582"/>
                  <a:gd name="T4" fmla="*/ 603 w 604"/>
                  <a:gd name="T5" fmla="*/ 581 h 582"/>
                  <a:gd name="T6" fmla="*/ 603 w 604"/>
                  <a:gd name="T7" fmla="*/ 429 h 582"/>
                  <a:gd name="T8" fmla="*/ 0 60000 65536"/>
                  <a:gd name="T9" fmla="*/ 0 60000 65536"/>
                  <a:gd name="T10" fmla="*/ 0 60000 65536"/>
                  <a:gd name="T11" fmla="*/ 0 60000 65536"/>
                  <a:gd name="T12" fmla="*/ 0 w 604"/>
                  <a:gd name="T13" fmla="*/ 0 h 582"/>
                  <a:gd name="T14" fmla="*/ 604 w 604"/>
                  <a:gd name="T15" fmla="*/ 582 h 582"/>
                </a:gdLst>
                <a:ahLst/>
                <a:cxnLst>
                  <a:cxn ang="T8">
                    <a:pos x="T0" y="T1"/>
                  </a:cxn>
                  <a:cxn ang="T9">
                    <a:pos x="T2" y="T3"/>
                  </a:cxn>
                  <a:cxn ang="T10">
                    <a:pos x="T4" y="T5"/>
                  </a:cxn>
                  <a:cxn ang="T11">
                    <a:pos x="T6" y="T7"/>
                  </a:cxn>
                </a:cxnLst>
                <a:rect l="T12" t="T13" r="T14" b="T15"/>
                <a:pathLst>
                  <a:path w="604" h="582">
                    <a:moveTo>
                      <a:pt x="0" y="0"/>
                    </a:moveTo>
                    <a:lnTo>
                      <a:pt x="0" y="581"/>
                    </a:lnTo>
                    <a:lnTo>
                      <a:pt x="603" y="581"/>
                    </a:lnTo>
                    <a:lnTo>
                      <a:pt x="603" y="429"/>
                    </a:lnTo>
                  </a:path>
                </a:pathLst>
              </a:custGeom>
              <a:noFill/>
              <a:ln w="635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298" name="Line 113"/>
              <p:cNvSpPr>
                <a:spLocks noChangeShapeType="1"/>
              </p:cNvSpPr>
              <p:nvPr/>
            </p:nvSpPr>
            <p:spPr bwMode="auto">
              <a:xfrm>
                <a:off x="5364" y="2763"/>
                <a:ext cx="0" cy="200"/>
              </a:xfrm>
              <a:prstGeom prst="line">
                <a:avLst/>
              </a:prstGeom>
              <a:noFill/>
              <a:ln w="6350">
                <a:solidFill>
                  <a:srgbClr val="0000FF"/>
                </a:solidFill>
                <a:round/>
                <a:headEnd type="none" w="sm" len="sm"/>
                <a:tailEnd type="none" w="sm" len="sm"/>
              </a:ln>
            </p:spPr>
            <p:txBody>
              <a:bodyPr wrap="none" lIns="0" tIns="0" rIns="0" bIns="0">
                <a:spAutoFit/>
              </a:bodyPr>
              <a:lstStyle/>
              <a:p>
                <a:endParaRPr lang="es-ES" dirty="0"/>
              </a:p>
            </p:txBody>
          </p:sp>
          <p:sp>
            <p:nvSpPr>
              <p:cNvPr id="299" name="Line 114"/>
              <p:cNvSpPr>
                <a:spLocks noChangeShapeType="1"/>
              </p:cNvSpPr>
              <p:nvPr/>
            </p:nvSpPr>
            <p:spPr bwMode="auto">
              <a:xfrm>
                <a:off x="5066" y="1721"/>
                <a:ext cx="0" cy="226"/>
              </a:xfrm>
              <a:prstGeom prst="line">
                <a:avLst/>
              </a:prstGeom>
              <a:noFill/>
              <a:ln w="6350">
                <a:solidFill>
                  <a:srgbClr val="95AAE7"/>
                </a:solidFill>
                <a:round/>
                <a:headEnd type="stealth" w="med" len="lg"/>
                <a:tailEnd type="none" w="sm" len="sm"/>
              </a:ln>
            </p:spPr>
            <p:txBody>
              <a:bodyPr wrap="none" lIns="0" tIns="0" rIns="0" bIns="0">
                <a:spAutoFit/>
              </a:bodyPr>
              <a:lstStyle/>
              <a:p>
                <a:endParaRPr lang="es-ES" dirty="0"/>
              </a:p>
            </p:txBody>
          </p:sp>
          <p:sp>
            <p:nvSpPr>
              <p:cNvPr id="300" name="Line 115"/>
              <p:cNvSpPr>
                <a:spLocks noChangeShapeType="1"/>
              </p:cNvSpPr>
              <p:nvPr/>
            </p:nvSpPr>
            <p:spPr bwMode="auto">
              <a:xfrm>
                <a:off x="5669" y="1720"/>
                <a:ext cx="0" cy="654"/>
              </a:xfrm>
              <a:prstGeom prst="line">
                <a:avLst/>
              </a:prstGeom>
              <a:noFill/>
              <a:ln w="25400">
                <a:solidFill>
                  <a:srgbClr val="0000FF"/>
                </a:solidFill>
                <a:round/>
                <a:headEnd type="none" w="sm" len="sm"/>
                <a:tailEnd type="stealth" w="med" len="lg"/>
              </a:ln>
            </p:spPr>
            <p:txBody>
              <a:bodyPr wrap="none" lIns="0" tIns="0" rIns="0" bIns="0">
                <a:spAutoFit/>
              </a:bodyPr>
              <a:lstStyle/>
              <a:p>
                <a:endParaRPr lang="es-ES" dirty="0"/>
              </a:p>
            </p:txBody>
          </p:sp>
          <p:sp>
            <p:nvSpPr>
              <p:cNvPr id="301" name="Oval 116"/>
              <p:cNvSpPr>
                <a:spLocks noChangeArrowheads="1"/>
              </p:cNvSpPr>
              <p:nvPr/>
            </p:nvSpPr>
            <p:spPr bwMode="auto">
              <a:xfrm>
                <a:off x="5339" y="2742"/>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302" name="Rectangle 117"/>
              <p:cNvSpPr>
                <a:spLocks noChangeArrowheads="1"/>
              </p:cNvSpPr>
              <p:nvPr/>
            </p:nvSpPr>
            <p:spPr bwMode="auto">
              <a:xfrm>
                <a:off x="4764" y="3041"/>
                <a:ext cx="592" cy="155"/>
              </a:xfrm>
              <a:prstGeom prst="rect">
                <a:avLst/>
              </a:prstGeom>
              <a:solidFill>
                <a:srgbClr val="CECED6"/>
              </a:solidFill>
              <a:ln w="9525">
                <a:noFill/>
                <a:miter lim="800000"/>
                <a:headEnd/>
                <a:tailEnd/>
              </a:ln>
            </p:spPr>
            <p:txBody>
              <a:bodyPr wrap="none" lIns="0" tIns="0" rIns="0" bIns="0">
                <a:spAutoFit/>
              </a:bodyPr>
              <a:lstStyle/>
              <a:p>
                <a:pPr marL="668338" indent="-668338" defTabSz="801688" eaLnBrk="0" hangingPunct="0">
                  <a:lnSpc>
                    <a:spcPct val="80000"/>
                  </a:lnSpc>
                </a:pPr>
                <a:r>
                  <a:rPr lang="en-US" sz="1600" b="0" dirty="0">
                    <a:latin typeface="Arial" charset="0"/>
                  </a:rPr>
                  <a:t>Detalle:</a:t>
                </a:r>
                <a:r>
                  <a:rPr lang="en-US" sz="1800" b="0" dirty="0">
                    <a:latin typeface="Arial" charset="0"/>
                  </a:rPr>
                  <a:t>	</a:t>
                </a:r>
              </a:p>
            </p:txBody>
          </p:sp>
          <p:sp>
            <p:nvSpPr>
              <p:cNvPr id="303" name="Rectangle 118"/>
              <p:cNvSpPr>
                <a:spLocks noChangeArrowheads="1"/>
              </p:cNvSpPr>
              <p:nvPr/>
            </p:nvSpPr>
            <p:spPr bwMode="auto">
              <a:xfrm>
                <a:off x="5398" y="3060"/>
                <a:ext cx="182"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304" name="Rectangle 119"/>
              <p:cNvSpPr>
                <a:spLocks noChangeArrowheads="1"/>
              </p:cNvSpPr>
              <p:nvPr/>
            </p:nvSpPr>
            <p:spPr bwMode="auto">
              <a:xfrm>
                <a:off x="5454" y="3097"/>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305" name="Freeform 120"/>
              <p:cNvSpPr>
                <a:spLocks/>
              </p:cNvSpPr>
              <p:nvPr/>
            </p:nvSpPr>
            <p:spPr bwMode="auto">
              <a:xfrm>
                <a:off x="5399" y="3066"/>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chemeClr val="tx1"/>
                </a:solidFill>
                <a:prstDash val="solid"/>
                <a:round/>
                <a:headEnd type="none" w="sm" len="sm"/>
                <a:tailEnd type="none" w="sm" len="sm"/>
              </a:ln>
            </p:spPr>
            <p:txBody>
              <a:bodyPr wrap="none" lIns="0" tIns="0" rIns="0" bIns="0">
                <a:spAutoFit/>
              </a:bodyPr>
              <a:lstStyle/>
              <a:p>
                <a:endParaRPr lang="es-ES" dirty="0"/>
              </a:p>
            </p:txBody>
          </p:sp>
          <p:sp>
            <p:nvSpPr>
              <p:cNvPr id="306" name="Rectangle 121"/>
              <p:cNvSpPr>
                <a:spLocks noChangeArrowheads="1"/>
              </p:cNvSpPr>
              <p:nvPr/>
            </p:nvSpPr>
            <p:spPr bwMode="auto">
              <a:xfrm>
                <a:off x="4826" y="2209"/>
                <a:ext cx="208" cy="173"/>
              </a:xfrm>
              <a:prstGeom prst="rect">
                <a:avLst/>
              </a:prstGeom>
              <a:noFill/>
              <a:ln w="9525">
                <a:noFill/>
                <a:miter lim="800000"/>
                <a:headEnd/>
                <a:tailEnd/>
              </a:ln>
            </p:spPr>
            <p:txBody>
              <a:bodyPr wrap="none" lIns="0" tIns="0" rIns="0" bIns="0">
                <a:spAutoFit/>
              </a:bodyPr>
              <a:lstStyle/>
              <a:p>
                <a:pPr defTabSz="801688" eaLnBrk="0" hangingPunct="0"/>
                <a:r>
                  <a:rPr lang="en-US" sz="1600" b="0" dirty="0">
                    <a:latin typeface="Arial" charset="0"/>
                  </a:rPr>
                  <a:t>OV</a:t>
                </a:r>
              </a:p>
            </p:txBody>
          </p:sp>
          <p:sp>
            <p:nvSpPr>
              <p:cNvPr id="307" name="Rectangle 122"/>
              <p:cNvSpPr>
                <a:spLocks noChangeArrowheads="1"/>
              </p:cNvSpPr>
              <p:nvPr/>
            </p:nvSpPr>
            <p:spPr bwMode="auto">
              <a:xfrm>
                <a:off x="5730" y="2649"/>
                <a:ext cx="136" cy="173"/>
              </a:xfrm>
              <a:prstGeom prst="rect">
                <a:avLst/>
              </a:prstGeom>
              <a:noFill/>
              <a:ln w="9525">
                <a:noFill/>
                <a:miter lim="800000"/>
                <a:headEnd/>
                <a:tailEnd/>
              </a:ln>
            </p:spPr>
            <p:txBody>
              <a:bodyPr wrap="none" lIns="0" tIns="0" rIns="0" bIns="0">
                <a:spAutoFit/>
              </a:bodyPr>
              <a:lstStyle/>
              <a:p>
                <a:pPr defTabSz="801688" eaLnBrk="0" hangingPunct="0"/>
                <a:r>
                  <a:rPr lang="en-US" sz="1600" b="0" dirty="0">
                    <a:latin typeface="Arial" charset="0"/>
                  </a:rPr>
                  <a:t>IV</a:t>
                </a:r>
              </a:p>
            </p:txBody>
          </p:sp>
        </p:grpSp>
        <p:sp>
          <p:nvSpPr>
            <p:cNvPr id="50" name="Freeform 123"/>
            <p:cNvSpPr>
              <a:spLocks noChangeArrowheads="1"/>
            </p:cNvSpPr>
            <p:nvPr/>
          </p:nvSpPr>
          <p:spPr bwMode="auto">
            <a:xfrm>
              <a:off x="3107" y="1997"/>
              <a:ext cx="235" cy="496"/>
            </a:xfrm>
            <a:custGeom>
              <a:avLst/>
              <a:gdLst>
                <a:gd name="T0" fmla="*/ 0 w 235"/>
                <a:gd name="T1" fmla="*/ 0 h 496"/>
                <a:gd name="T2" fmla="*/ 0 w 235"/>
                <a:gd name="T3" fmla="*/ 496 h 496"/>
                <a:gd name="T4" fmla="*/ 235 w 235"/>
                <a:gd name="T5" fmla="*/ 496 h 496"/>
                <a:gd name="T6" fmla="*/ 235 w 235"/>
                <a:gd name="T7" fmla="*/ 442 h 496"/>
                <a:gd name="T8" fmla="*/ 0 60000 65536"/>
                <a:gd name="T9" fmla="*/ 0 60000 65536"/>
                <a:gd name="T10" fmla="*/ 0 60000 65536"/>
                <a:gd name="T11" fmla="*/ 0 60000 65536"/>
                <a:gd name="T12" fmla="*/ 0 w 235"/>
                <a:gd name="T13" fmla="*/ 0 h 496"/>
                <a:gd name="T14" fmla="*/ 235 w 235"/>
                <a:gd name="T15" fmla="*/ 496 h 496"/>
              </a:gdLst>
              <a:ahLst/>
              <a:cxnLst>
                <a:cxn ang="T8">
                  <a:pos x="T0" y="T1"/>
                </a:cxn>
                <a:cxn ang="T9">
                  <a:pos x="T2" y="T3"/>
                </a:cxn>
                <a:cxn ang="T10">
                  <a:pos x="T4" y="T5"/>
                </a:cxn>
                <a:cxn ang="T11">
                  <a:pos x="T6" y="T7"/>
                </a:cxn>
              </a:cxnLst>
              <a:rect l="T12" t="T13" r="T14" b="T15"/>
              <a:pathLst>
                <a:path w="235" h="496">
                  <a:moveTo>
                    <a:pt x="0" y="0"/>
                  </a:moveTo>
                  <a:lnTo>
                    <a:pt x="0" y="496"/>
                  </a:lnTo>
                  <a:lnTo>
                    <a:pt x="235" y="496"/>
                  </a:lnTo>
                  <a:lnTo>
                    <a:pt x="235" y="442"/>
                  </a:lnTo>
                </a:path>
              </a:pathLst>
            </a:custGeom>
            <a:noFill/>
            <a:ln w="6350" cmpd="sng">
              <a:solidFill>
                <a:srgbClr val="0000FF"/>
              </a:solidFill>
              <a:round/>
              <a:headEnd type="none" w="sm" len="sm"/>
              <a:tailEnd type="none" w="sm" len="sm"/>
            </a:ln>
          </p:spPr>
          <p:txBody>
            <a:bodyPr wrap="none" lIns="0" tIns="0" rIns="0" bIns="0">
              <a:spAutoFit/>
            </a:bodyPr>
            <a:lstStyle/>
            <a:p>
              <a:endParaRPr lang="es-ES" dirty="0"/>
            </a:p>
          </p:txBody>
        </p:sp>
        <p:sp>
          <p:nvSpPr>
            <p:cNvPr id="51" name="Line 124"/>
            <p:cNvSpPr>
              <a:spLocks noChangeShapeType="1"/>
            </p:cNvSpPr>
            <p:nvPr/>
          </p:nvSpPr>
          <p:spPr bwMode="auto">
            <a:xfrm>
              <a:off x="3107" y="2071"/>
              <a:ext cx="427" cy="0"/>
            </a:xfrm>
            <a:prstGeom prst="line">
              <a:avLst/>
            </a:prstGeom>
            <a:noFill/>
            <a:ln w="6350">
              <a:solidFill>
                <a:srgbClr val="0000FF"/>
              </a:solidFill>
              <a:round/>
              <a:headEnd type="none" w="sm" len="sm"/>
              <a:tailEnd type="none" w="sm" len="sm"/>
            </a:ln>
          </p:spPr>
          <p:txBody>
            <a:bodyPr wrap="none" lIns="0" tIns="0" rIns="0" bIns="0">
              <a:spAutoFit/>
            </a:bodyPr>
            <a:lstStyle/>
            <a:p>
              <a:endParaRPr lang="es-ES" dirty="0"/>
            </a:p>
          </p:txBody>
        </p:sp>
        <p:grpSp>
          <p:nvGrpSpPr>
            <p:cNvPr id="52" name="Group 125"/>
            <p:cNvGrpSpPr>
              <a:grpSpLocks/>
            </p:cNvGrpSpPr>
            <p:nvPr/>
          </p:nvGrpSpPr>
          <p:grpSpPr bwMode="auto">
            <a:xfrm>
              <a:off x="3019" y="1815"/>
              <a:ext cx="411" cy="178"/>
              <a:chOff x="3019" y="1815"/>
              <a:chExt cx="411" cy="178"/>
            </a:xfrm>
          </p:grpSpPr>
          <p:grpSp>
            <p:nvGrpSpPr>
              <p:cNvPr id="288" name="Group 126"/>
              <p:cNvGrpSpPr>
                <a:grpSpLocks/>
              </p:cNvGrpSpPr>
              <p:nvPr/>
            </p:nvGrpSpPr>
            <p:grpSpPr bwMode="auto">
              <a:xfrm>
                <a:off x="3252" y="1815"/>
                <a:ext cx="178" cy="178"/>
                <a:chOff x="3252" y="1815"/>
                <a:chExt cx="178" cy="178"/>
              </a:xfrm>
            </p:grpSpPr>
            <p:sp>
              <p:nvSpPr>
                <p:cNvPr id="294" name="Oval 127"/>
                <p:cNvSpPr>
                  <a:spLocks noChangeArrowheads="1"/>
                </p:cNvSpPr>
                <p:nvPr/>
              </p:nvSpPr>
              <p:spPr bwMode="auto">
                <a:xfrm>
                  <a:off x="3252" y="1815"/>
                  <a:ext cx="178" cy="178"/>
                </a:xfrm>
                <a:prstGeom prst="ellipse">
                  <a:avLst/>
                </a:prstGeom>
                <a:solidFill>
                  <a:schemeClr val="accent1"/>
                </a:solidFill>
                <a:ln w="9525">
                  <a:solidFill>
                    <a:srgbClr val="DDDDDD"/>
                  </a:solidFill>
                  <a:round/>
                  <a:headEnd/>
                  <a:tailEnd/>
                </a:ln>
              </p:spPr>
              <p:txBody>
                <a:bodyPr wrap="none" lIns="0" tIns="0" rIns="0" bIns="0">
                  <a:spAutoFit/>
                </a:bodyPr>
                <a:lstStyle/>
                <a:p>
                  <a:pPr eaLnBrk="0" hangingPunct="0"/>
                  <a:endParaRPr lang="es-ES" dirty="0"/>
                </a:p>
              </p:txBody>
            </p:sp>
            <p:sp>
              <p:nvSpPr>
                <p:cNvPr id="295" name="Rectangle 128"/>
                <p:cNvSpPr>
                  <a:spLocks noChangeArrowheads="1"/>
                </p:cNvSpPr>
                <p:nvPr/>
              </p:nvSpPr>
              <p:spPr bwMode="auto">
                <a:xfrm>
                  <a:off x="3288" y="1833"/>
                  <a:ext cx="107" cy="154"/>
                </a:xfrm>
                <a:prstGeom prst="rect">
                  <a:avLst/>
                </a:prstGeom>
                <a:noFill/>
                <a:ln w="9525">
                  <a:noFill/>
                  <a:miter lim="800000"/>
                  <a:headEnd/>
                  <a:tailEnd/>
                </a:ln>
              </p:spPr>
              <p:txBody>
                <a:bodyPr wrap="none" lIns="0" tIns="0" rIns="0" bIns="0">
                  <a:spAutoFit/>
                </a:bodyPr>
                <a:lstStyle/>
                <a:p>
                  <a:pPr defTabSz="801688" eaLnBrk="0" hangingPunct="0"/>
                  <a:r>
                    <a:rPr lang="en-US" dirty="0">
                      <a:solidFill>
                        <a:srgbClr val="DDDDDD"/>
                      </a:solidFill>
                      <a:latin typeface="Arial" charset="0"/>
                    </a:rPr>
                    <a:t>M</a:t>
                  </a:r>
                </a:p>
              </p:txBody>
            </p:sp>
          </p:grpSp>
          <p:grpSp>
            <p:nvGrpSpPr>
              <p:cNvPr id="289" name="Group 129"/>
              <p:cNvGrpSpPr>
                <a:grpSpLocks/>
              </p:cNvGrpSpPr>
              <p:nvPr/>
            </p:nvGrpSpPr>
            <p:grpSpPr bwMode="auto">
              <a:xfrm>
                <a:off x="3019" y="1815"/>
                <a:ext cx="178" cy="178"/>
                <a:chOff x="3019" y="1815"/>
                <a:chExt cx="178" cy="178"/>
              </a:xfrm>
            </p:grpSpPr>
            <p:sp>
              <p:nvSpPr>
                <p:cNvPr id="292" name="Oval 130"/>
                <p:cNvSpPr>
                  <a:spLocks noChangeArrowheads="1"/>
                </p:cNvSpPr>
                <p:nvPr/>
              </p:nvSpPr>
              <p:spPr bwMode="auto">
                <a:xfrm>
                  <a:off x="3019" y="1815"/>
                  <a:ext cx="178" cy="178"/>
                </a:xfrm>
                <a:prstGeom prst="ellipse">
                  <a:avLst/>
                </a:prstGeom>
                <a:solidFill>
                  <a:schemeClr val="accent1"/>
                </a:solidFill>
                <a:ln w="9525">
                  <a:solidFill>
                    <a:srgbClr val="DDDDDD"/>
                  </a:solidFill>
                  <a:round/>
                  <a:headEnd/>
                  <a:tailEnd/>
                </a:ln>
              </p:spPr>
              <p:txBody>
                <a:bodyPr wrap="none" lIns="0" tIns="0" rIns="0" bIns="0">
                  <a:spAutoFit/>
                </a:bodyPr>
                <a:lstStyle/>
                <a:p>
                  <a:pPr eaLnBrk="0" hangingPunct="0"/>
                  <a:endParaRPr lang="es-ES" dirty="0"/>
                </a:p>
              </p:txBody>
            </p:sp>
            <p:sp>
              <p:nvSpPr>
                <p:cNvPr id="293" name="Freeform 131"/>
                <p:cNvSpPr>
                  <a:spLocks/>
                </p:cNvSpPr>
                <p:nvPr/>
              </p:nvSpPr>
              <p:spPr bwMode="auto">
                <a:xfrm>
                  <a:off x="3056" y="1916"/>
                  <a:ext cx="105" cy="70"/>
                </a:xfrm>
                <a:custGeom>
                  <a:avLst/>
                  <a:gdLst>
                    <a:gd name="T0" fmla="*/ 104 w 105"/>
                    <a:gd name="T1" fmla="*/ 0 h 70"/>
                    <a:gd name="T2" fmla="*/ 0 w 105"/>
                    <a:gd name="T3" fmla="*/ 0 h 70"/>
                    <a:gd name="T4" fmla="*/ 52 w 105"/>
                    <a:gd name="T5" fmla="*/ 69 h 70"/>
                    <a:gd name="T6" fmla="*/ 104 w 105"/>
                    <a:gd name="T7" fmla="*/ 0 h 70"/>
                    <a:gd name="T8" fmla="*/ 0 60000 65536"/>
                    <a:gd name="T9" fmla="*/ 0 60000 65536"/>
                    <a:gd name="T10" fmla="*/ 0 60000 65536"/>
                    <a:gd name="T11" fmla="*/ 0 60000 65536"/>
                    <a:gd name="T12" fmla="*/ 0 w 105"/>
                    <a:gd name="T13" fmla="*/ 0 h 70"/>
                    <a:gd name="T14" fmla="*/ 105 w 105"/>
                    <a:gd name="T15" fmla="*/ 70 h 70"/>
                  </a:gdLst>
                  <a:ahLst/>
                  <a:cxnLst>
                    <a:cxn ang="T8">
                      <a:pos x="T0" y="T1"/>
                    </a:cxn>
                    <a:cxn ang="T9">
                      <a:pos x="T2" y="T3"/>
                    </a:cxn>
                    <a:cxn ang="T10">
                      <a:pos x="T4" y="T5"/>
                    </a:cxn>
                    <a:cxn ang="T11">
                      <a:pos x="T6" y="T7"/>
                    </a:cxn>
                  </a:cxnLst>
                  <a:rect l="T12" t="T13" r="T14" b="T15"/>
                  <a:pathLst>
                    <a:path w="105" h="70">
                      <a:moveTo>
                        <a:pt x="104" y="0"/>
                      </a:moveTo>
                      <a:lnTo>
                        <a:pt x="0" y="0"/>
                      </a:lnTo>
                      <a:lnTo>
                        <a:pt x="52" y="69"/>
                      </a:lnTo>
                      <a:lnTo>
                        <a:pt x="104" y="0"/>
                      </a:lnTo>
                    </a:path>
                  </a:pathLst>
                </a:custGeom>
                <a:solidFill>
                  <a:srgbClr val="DDDDDD"/>
                </a:solidFill>
                <a:ln w="9525" cap="rnd">
                  <a:noFill/>
                  <a:round/>
                  <a:headEnd/>
                  <a:tailEnd/>
                </a:ln>
              </p:spPr>
              <p:txBody>
                <a:bodyPr wrap="none" lIns="0" tIns="0" rIns="0" bIns="0">
                  <a:spAutoFit/>
                </a:bodyPr>
                <a:lstStyle/>
                <a:p>
                  <a:endParaRPr lang="es-ES" dirty="0"/>
                </a:p>
              </p:txBody>
            </p:sp>
          </p:grpSp>
          <p:sp>
            <p:nvSpPr>
              <p:cNvPr id="290" name="Line 132"/>
              <p:cNvSpPr>
                <a:spLocks noChangeShapeType="1"/>
              </p:cNvSpPr>
              <p:nvPr/>
            </p:nvSpPr>
            <p:spPr bwMode="auto">
              <a:xfrm>
                <a:off x="3200" y="1886"/>
                <a:ext cx="51" cy="0"/>
              </a:xfrm>
              <a:prstGeom prst="line">
                <a:avLst/>
              </a:prstGeom>
              <a:noFill/>
              <a:ln w="12700">
                <a:solidFill>
                  <a:srgbClr val="DDDDDD"/>
                </a:solidFill>
                <a:round/>
                <a:headEnd type="none" w="sm" len="sm"/>
                <a:tailEnd type="none" w="sm" len="sm"/>
              </a:ln>
            </p:spPr>
            <p:txBody>
              <a:bodyPr wrap="none" lIns="0" tIns="0" rIns="0" bIns="0">
                <a:spAutoFit/>
              </a:bodyPr>
              <a:lstStyle/>
              <a:p>
                <a:endParaRPr lang="es-ES" dirty="0"/>
              </a:p>
            </p:txBody>
          </p:sp>
          <p:sp>
            <p:nvSpPr>
              <p:cNvPr id="291" name="Line 133"/>
              <p:cNvSpPr>
                <a:spLocks noChangeShapeType="1"/>
              </p:cNvSpPr>
              <p:nvPr/>
            </p:nvSpPr>
            <p:spPr bwMode="auto">
              <a:xfrm>
                <a:off x="3200" y="1919"/>
                <a:ext cx="51" cy="0"/>
              </a:xfrm>
              <a:prstGeom prst="line">
                <a:avLst/>
              </a:prstGeom>
              <a:noFill/>
              <a:ln w="12700">
                <a:solidFill>
                  <a:srgbClr val="DDDDDD"/>
                </a:solidFill>
                <a:round/>
                <a:headEnd type="none" w="sm" len="sm"/>
                <a:tailEnd type="none" w="sm" len="sm"/>
              </a:ln>
            </p:spPr>
            <p:txBody>
              <a:bodyPr wrap="none" lIns="0" tIns="0" rIns="0" bIns="0">
                <a:spAutoFit/>
              </a:bodyPr>
              <a:lstStyle/>
              <a:p>
                <a:endParaRPr lang="es-ES" dirty="0"/>
              </a:p>
            </p:txBody>
          </p:sp>
        </p:grpSp>
        <p:sp>
          <p:nvSpPr>
            <p:cNvPr id="53" name="Oval 134"/>
            <p:cNvSpPr>
              <a:spLocks noChangeArrowheads="1"/>
            </p:cNvSpPr>
            <p:nvPr/>
          </p:nvSpPr>
          <p:spPr bwMode="auto">
            <a:xfrm>
              <a:off x="3081" y="2043"/>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54" name="Freeform 135"/>
            <p:cNvSpPr>
              <a:spLocks/>
            </p:cNvSpPr>
            <p:nvPr/>
          </p:nvSpPr>
          <p:spPr bwMode="auto">
            <a:xfrm>
              <a:off x="848" y="896"/>
              <a:ext cx="2264" cy="917"/>
            </a:xfrm>
            <a:custGeom>
              <a:avLst/>
              <a:gdLst>
                <a:gd name="T0" fmla="*/ 0 w 2151"/>
                <a:gd name="T1" fmla="*/ 0 h 917"/>
                <a:gd name="T2" fmla="*/ 0 w 2151"/>
                <a:gd name="T3" fmla="*/ 697 h 917"/>
                <a:gd name="T4" fmla="*/ 2150 w 2151"/>
                <a:gd name="T5" fmla="*/ 697 h 917"/>
                <a:gd name="T6" fmla="*/ 2150 w 2151"/>
                <a:gd name="T7" fmla="*/ 916 h 917"/>
                <a:gd name="T8" fmla="*/ 0 60000 65536"/>
                <a:gd name="T9" fmla="*/ 0 60000 65536"/>
                <a:gd name="T10" fmla="*/ 0 60000 65536"/>
                <a:gd name="T11" fmla="*/ 0 60000 65536"/>
                <a:gd name="T12" fmla="*/ 0 w 2151"/>
                <a:gd name="T13" fmla="*/ 0 h 917"/>
                <a:gd name="T14" fmla="*/ 2151 w 2151"/>
                <a:gd name="T15" fmla="*/ 917 h 917"/>
              </a:gdLst>
              <a:ahLst/>
              <a:cxnLst>
                <a:cxn ang="T8">
                  <a:pos x="T0" y="T1"/>
                </a:cxn>
                <a:cxn ang="T9">
                  <a:pos x="T2" y="T3"/>
                </a:cxn>
                <a:cxn ang="T10">
                  <a:pos x="T4" y="T5"/>
                </a:cxn>
                <a:cxn ang="T11">
                  <a:pos x="T6" y="T7"/>
                </a:cxn>
              </a:cxnLst>
              <a:rect l="T12" t="T13" r="T14" b="T15"/>
              <a:pathLst>
                <a:path w="2151" h="917">
                  <a:moveTo>
                    <a:pt x="0" y="0"/>
                  </a:moveTo>
                  <a:lnTo>
                    <a:pt x="0" y="697"/>
                  </a:lnTo>
                  <a:lnTo>
                    <a:pt x="2150" y="697"/>
                  </a:lnTo>
                  <a:lnTo>
                    <a:pt x="2150" y="916"/>
                  </a:lnTo>
                </a:path>
              </a:pathLst>
            </a:custGeom>
            <a:noFill/>
            <a:ln w="6350" cap="rnd" cmpd="sng">
              <a:solidFill>
                <a:srgbClr val="95AAE7"/>
              </a:solidFill>
              <a:prstDash val="solid"/>
              <a:round/>
              <a:headEnd type="none" w="sm" len="sm"/>
              <a:tailEnd type="none" w="sm" len="sm"/>
            </a:ln>
          </p:spPr>
          <p:txBody>
            <a:bodyPr wrap="none" lIns="0" tIns="0" rIns="0" bIns="0">
              <a:spAutoFit/>
            </a:bodyPr>
            <a:lstStyle/>
            <a:p>
              <a:endParaRPr lang="es-ES" dirty="0"/>
            </a:p>
          </p:txBody>
        </p:sp>
        <p:grpSp>
          <p:nvGrpSpPr>
            <p:cNvPr id="55" name="Group 136"/>
            <p:cNvGrpSpPr>
              <a:grpSpLocks/>
            </p:cNvGrpSpPr>
            <p:nvPr/>
          </p:nvGrpSpPr>
          <p:grpSpPr bwMode="auto">
            <a:xfrm>
              <a:off x="3543" y="1957"/>
              <a:ext cx="184" cy="221"/>
              <a:chOff x="3543" y="1957"/>
              <a:chExt cx="184" cy="221"/>
            </a:xfrm>
          </p:grpSpPr>
          <p:sp>
            <p:nvSpPr>
              <p:cNvPr id="284" name="Rectangle 137"/>
              <p:cNvSpPr>
                <a:spLocks noChangeArrowheads="1"/>
              </p:cNvSpPr>
              <p:nvPr/>
            </p:nvSpPr>
            <p:spPr bwMode="auto">
              <a:xfrm>
                <a:off x="3543" y="1984"/>
                <a:ext cx="182" cy="181"/>
              </a:xfrm>
              <a:prstGeom prst="rect">
                <a:avLst/>
              </a:prstGeom>
              <a:solidFill>
                <a:srgbClr val="FFE173"/>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285" name="Line 138"/>
              <p:cNvSpPr>
                <a:spLocks noChangeShapeType="1"/>
              </p:cNvSpPr>
              <p:nvPr/>
            </p:nvSpPr>
            <p:spPr bwMode="auto">
              <a:xfrm flipV="1">
                <a:off x="3547" y="1989"/>
                <a:ext cx="171" cy="17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286" name="Rectangle 139"/>
              <p:cNvSpPr>
                <a:spLocks noChangeArrowheads="1"/>
              </p:cNvSpPr>
              <p:nvPr/>
            </p:nvSpPr>
            <p:spPr bwMode="auto">
              <a:xfrm>
                <a:off x="3551" y="1957"/>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287" name="Rectangle 140"/>
              <p:cNvSpPr>
                <a:spLocks noChangeArrowheads="1"/>
              </p:cNvSpPr>
              <p:nvPr/>
            </p:nvSpPr>
            <p:spPr bwMode="auto">
              <a:xfrm>
                <a:off x="3640" y="2034"/>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chemeClr val="hlink"/>
                    </a:solidFill>
                    <a:latin typeface="Arial" charset="0"/>
                  </a:rPr>
                  <a:t>U</a:t>
                </a:r>
              </a:p>
            </p:txBody>
          </p:sp>
        </p:grpSp>
        <p:sp>
          <p:nvSpPr>
            <p:cNvPr id="56" name="Freeform 141"/>
            <p:cNvSpPr>
              <a:spLocks noChangeArrowheads="1"/>
            </p:cNvSpPr>
            <p:nvPr/>
          </p:nvSpPr>
          <p:spPr bwMode="auto">
            <a:xfrm>
              <a:off x="1104" y="1760"/>
              <a:ext cx="2438" cy="1"/>
            </a:xfrm>
            <a:custGeom>
              <a:avLst/>
              <a:gdLst>
                <a:gd name="T0" fmla="*/ 0 w 2438"/>
                <a:gd name="T1" fmla="*/ 0 h 1"/>
                <a:gd name="T2" fmla="*/ 2438 w 2438"/>
                <a:gd name="T3" fmla="*/ 0 h 1"/>
                <a:gd name="T4" fmla="*/ 0 60000 65536"/>
                <a:gd name="T5" fmla="*/ 0 60000 65536"/>
                <a:gd name="T6" fmla="*/ 0 w 2438"/>
                <a:gd name="T7" fmla="*/ 0 h 1"/>
                <a:gd name="T8" fmla="*/ 2438 w 2438"/>
                <a:gd name="T9" fmla="*/ 1 h 1"/>
              </a:gdLst>
              <a:ahLst/>
              <a:cxnLst>
                <a:cxn ang="T4">
                  <a:pos x="T0" y="T1"/>
                </a:cxn>
                <a:cxn ang="T5">
                  <a:pos x="T2" y="T3"/>
                </a:cxn>
              </a:cxnLst>
              <a:rect l="T6" t="T7" r="T8" b="T9"/>
              <a:pathLst>
                <a:path w="2438" h="1">
                  <a:moveTo>
                    <a:pt x="0" y="0"/>
                  </a:moveTo>
                  <a:lnTo>
                    <a:pt x="2438" y="0"/>
                  </a:lnTo>
                </a:path>
              </a:pathLst>
            </a:custGeom>
            <a:noFill/>
            <a:ln w="6350">
              <a:solidFill>
                <a:srgbClr val="9801FF"/>
              </a:solidFill>
              <a:round/>
              <a:headEnd type="none" w="sm" len="sm"/>
              <a:tailEnd type="none" w="sm" len="sm"/>
            </a:ln>
          </p:spPr>
          <p:txBody>
            <a:bodyPr wrap="none" lIns="0" tIns="0" rIns="0" bIns="0">
              <a:spAutoFit/>
            </a:bodyPr>
            <a:lstStyle/>
            <a:p>
              <a:endParaRPr lang="es-ES" dirty="0"/>
            </a:p>
          </p:txBody>
        </p:sp>
        <p:sp>
          <p:nvSpPr>
            <p:cNvPr id="57" name="Oval 142"/>
            <p:cNvSpPr>
              <a:spLocks noChangeArrowheads="1"/>
            </p:cNvSpPr>
            <p:nvPr/>
          </p:nvSpPr>
          <p:spPr bwMode="auto">
            <a:xfrm>
              <a:off x="1078" y="1736"/>
              <a:ext cx="52" cy="52"/>
            </a:xfrm>
            <a:prstGeom prst="ellipse">
              <a:avLst/>
            </a:prstGeom>
            <a:solidFill>
              <a:srgbClr val="9903FD"/>
            </a:solidFill>
            <a:ln w="9525">
              <a:noFill/>
              <a:round/>
              <a:headEnd/>
              <a:tailEnd/>
            </a:ln>
          </p:spPr>
          <p:txBody>
            <a:bodyPr wrap="none" lIns="0" tIns="0" rIns="0" bIns="0">
              <a:spAutoFit/>
            </a:bodyPr>
            <a:lstStyle/>
            <a:p>
              <a:pPr eaLnBrk="0" hangingPunct="0"/>
              <a:endParaRPr lang="es-ES" dirty="0"/>
            </a:p>
          </p:txBody>
        </p:sp>
        <p:sp>
          <p:nvSpPr>
            <p:cNvPr id="58" name="Freeform 143"/>
            <p:cNvSpPr>
              <a:spLocks noChangeArrowheads="1"/>
            </p:cNvSpPr>
            <p:nvPr/>
          </p:nvSpPr>
          <p:spPr bwMode="auto">
            <a:xfrm>
              <a:off x="1104" y="1122"/>
              <a:ext cx="2" cy="932"/>
            </a:xfrm>
            <a:custGeom>
              <a:avLst/>
              <a:gdLst>
                <a:gd name="T0" fmla="*/ 0 w 2"/>
                <a:gd name="T1" fmla="*/ 932 h 932"/>
                <a:gd name="T2" fmla="*/ 2 w 2"/>
                <a:gd name="T3" fmla="*/ 0 h 932"/>
                <a:gd name="T4" fmla="*/ 0 60000 65536"/>
                <a:gd name="T5" fmla="*/ 0 60000 65536"/>
                <a:gd name="T6" fmla="*/ 0 w 2"/>
                <a:gd name="T7" fmla="*/ 0 h 932"/>
                <a:gd name="T8" fmla="*/ 2 w 2"/>
                <a:gd name="T9" fmla="*/ 932 h 932"/>
              </a:gdLst>
              <a:ahLst/>
              <a:cxnLst>
                <a:cxn ang="T4">
                  <a:pos x="T0" y="T1"/>
                </a:cxn>
                <a:cxn ang="T5">
                  <a:pos x="T2" y="T3"/>
                </a:cxn>
              </a:cxnLst>
              <a:rect l="T6" t="T7" r="T8" b="T9"/>
              <a:pathLst>
                <a:path w="2" h="932">
                  <a:moveTo>
                    <a:pt x="0" y="932"/>
                  </a:moveTo>
                  <a:lnTo>
                    <a:pt x="2" y="0"/>
                  </a:lnTo>
                </a:path>
              </a:pathLst>
            </a:custGeom>
            <a:noFill/>
            <a:ln w="6350" cap="flat" cmpd="sng">
              <a:solidFill>
                <a:srgbClr val="9801FF"/>
              </a:solidFill>
              <a:prstDash val="solid"/>
              <a:round/>
              <a:headEnd type="none" w="sm" len="sm"/>
              <a:tailEnd type="none" w="sm" len="sm"/>
            </a:ln>
          </p:spPr>
          <p:txBody>
            <a:bodyPr wrap="none" lIns="0" tIns="0" rIns="0" bIns="0">
              <a:spAutoFit/>
            </a:bodyPr>
            <a:lstStyle/>
            <a:p>
              <a:endParaRPr lang="es-ES" dirty="0"/>
            </a:p>
          </p:txBody>
        </p:sp>
        <p:sp>
          <p:nvSpPr>
            <p:cNvPr id="59" name="Rectangle 144"/>
            <p:cNvSpPr>
              <a:spLocks noChangeArrowheads="1"/>
            </p:cNvSpPr>
            <p:nvPr/>
          </p:nvSpPr>
          <p:spPr bwMode="auto">
            <a:xfrm>
              <a:off x="1375" y="3102"/>
              <a:ext cx="211" cy="183"/>
            </a:xfrm>
            <a:prstGeom prst="rect">
              <a:avLst/>
            </a:prstGeom>
            <a:noFill/>
            <a:ln w="9525">
              <a:noFill/>
              <a:miter lim="800000"/>
              <a:headEnd/>
              <a:tailEnd/>
            </a:ln>
          </p:spPr>
          <p:txBody>
            <a:bodyPr wrap="none" lIns="0" tIns="0" rIns="0" bIns="0">
              <a:spAutoFit/>
            </a:bodyPr>
            <a:lstStyle/>
            <a:p>
              <a:pPr defTabSz="801688" eaLnBrk="0" hangingPunct="0"/>
              <a:r>
                <a:rPr lang="en-US" sz="1800" dirty="0">
                  <a:latin typeface="Arial" charset="0"/>
                </a:rPr>
                <a:t>PL</a:t>
              </a:r>
            </a:p>
          </p:txBody>
        </p:sp>
        <p:sp>
          <p:nvSpPr>
            <p:cNvPr id="60" name="Rectangle 145"/>
            <p:cNvSpPr>
              <a:spLocks noChangeArrowheads="1"/>
            </p:cNvSpPr>
            <p:nvPr/>
          </p:nvSpPr>
          <p:spPr bwMode="auto">
            <a:xfrm>
              <a:off x="847" y="2520"/>
              <a:ext cx="186" cy="1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PL</a:t>
              </a:r>
              <a:endParaRPr lang="en-US" sz="1800" dirty="0">
                <a:latin typeface="Arial" charset="0"/>
              </a:endParaRPr>
            </a:p>
          </p:txBody>
        </p:sp>
        <p:sp>
          <p:nvSpPr>
            <p:cNvPr id="61" name="Rectangle 146"/>
            <p:cNvSpPr>
              <a:spLocks noChangeArrowheads="1"/>
            </p:cNvSpPr>
            <p:nvPr/>
          </p:nvSpPr>
          <p:spPr bwMode="auto">
            <a:xfrm>
              <a:off x="762" y="1665"/>
              <a:ext cx="195" cy="1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SV</a:t>
              </a:r>
            </a:p>
          </p:txBody>
        </p:sp>
        <p:sp>
          <p:nvSpPr>
            <p:cNvPr id="62" name="Rectangle 147"/>
            <p:cNvSpPr>
              <a:spLocks noChangeArrowheads="1"/>
            </p:cNvSpPr>
            <p:nvPr/>
          </p:nvSpPr>
          <p:spPr bwMode="auto">
            <a:xfrm>
              <a:off x="1269" y="1865"/>
              <a:ext cx="195" cy="1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SV</a:t>
              </a:r>
              <a:endParaRPr lang="en-US" sz="1800" dirty="0">
                <a:latin typeface="Arial" charset="0"/>
              </a:endParaRPr>
            </a:p>
          </p:txBody>
        </p:sp>
        <p:sp>
          <p:nvSpPr>
            <p:cNvPr id="63" name="Freeform 148"/>
            <p:cNvSpPr>
              <a:spLocks/>
            </p:cNvSpPr>
            <p:nvPr/>
          </p:nvSpPr>
          <p:spPr bwMode="auto">
            <a:xfrm>
              <a:off x="1104" y="2238"/>
              <a:ext cx="1" cy="780"/>
            </a:xfrm>
            <a:custGeom>
              <a:avLst/>
              <a:gdLst>
                <a:gd name="T0" fmla="*/ 0 w 1"/>
                <a:gd name="T1" fmla="*/ 0 h 780"/>
                <a:gd name="T2" fmla="*/ 0 w 1"/>
                <a:gd name="T3" fmla="*/ 780 h 780"/>
                <a:gd name="T4" fmla="*/ 0 60000 65536"/>
                <a:gd name="T5" fmla="*/ 0 60000 65536"/>
                <a:gd name="T6" fmla="*/ 0 w 1"/>
                <a:gd name="T7" fmla="*/ 0 h 780"/>
                <a:gd name="T8" fmla="*/ 1 w 1"/>
                <a:gd name="T9" fmla="*/ 780 h 780"/>
              </a:gdLst>
              <a:ahLst/>
              <a:cxnLst>
                <a:cxn ang="T4">
                  <a:pos x="T0" y="T1"/>
                </a:cxn>
                <a:cxn ang="T5">
                  <a:pos x="T2" y="T3"/>
                </a:cxn>
              </a:cxnLst>
              <a:rect l="T6" t="T7" r="T8" b="T9"/>
              <a:pathLst>
                <a:path w="1" h="780">
                  <a:moveTo>
                    <a:pt x="0" y="0"/>
                  </a:moveTo>
                  <a:lnTo>
                    <a:pt x="0" y="780"/>
                  </a:lnTo>
                </a:path>
              </a:pathLst>
            </a:custGeom>
            <a:noFill/>
            <a:ln w="6350" cmpd="sng">
              <a:solidFill>
                <a:srgbClr val="9903FF"/>
              </a:solidFill>
              <a:round/>
              <a:headEnd type="none" w="sm" len="sm"/>
              <a:tailEnd type="none" w="sm" len="sm"/>
            </a:ln>
          </p:spPr>
          <p:txBody>
            <a:bodyPr wrap="none" lIns="0" tIns="0" rIns="0" bIns="0">
              <a:spAutoFit/>
            </a:bodyPr>
            <a:lstStyle/>
            <a:p>
              <a:endParaRPr lang="es-ES" dirty="0"/>
            </a:p>
          </p:txBody>
        </p:sp>
        <p:sp>
          <p:nvSpPr>
            <p:cNvPr id="64" name="Freeform 149"/>
            <p:cNvSpPr>
              <a:spLocks/>
            </p:cNvSpPr>
            <p:nvPr/>
          </p:nvSpPr>
          <p:spPr bwMode="auto">
            <a:xfrm>
              <a:off x="606" y="1118"/>
              <a:ext cx="305" cy="725"/>
            </a:xfrm>
            <a:custGeom>
              <a:avLst/>
              <a:gdLst>
                <a:gd name="T0" fmla="*/ 0 w 441"/>
                <a:gd name="T1" fmla="*/ 717 h 717"/>
                <a:gd name="T2" fmla="*/ 0 w 441"/>
                <a:gd name="T3" fmla="*/ 292 h 717"/>
                <a:gd name="T4" fmla="*/ 441 w 441"/>
                <a:gd name="T5" fmla="*/ 290 h 717"/>
                <a:gd name="T6" fmla="*/ 440 w 441"/>
                <a:gd name="T7" fmla="*/ 0 h 717"/>
                <a:gd name="T8" fmla="*/ 0 60000 65536"/>
                <a:gd name="T9" fmla="*/ 0 60000 65536"/>
                <a:gd name="T10" fmla="*/ 0 60000 65536"/>
                <a:gd name="T11" fmla="*/ 0 60000 65536"/>
                <a:gd name="T12" fmla="*/ 0 w 441"/>
                <a:gd name="T13" fmla="*/ 0 h 717"/>
                <a:gd name="T14" fmla="*/ 441 w 441"/>
                <a:gd name="T15" fmla="*/ 717 h 717"/>
              </a:gdLst>
              <a:ahLst/>
              <a:cxnLst>
                <a:cxn ang="T8">
                  <a:pos x="T0" y="T1"/>
                </a:cxn>
                <a:cxn ang="T9">
                  <a:pos x="T2" y="T3"/>
                </a:cxn>
                <a:cxn ang="T10">
                  <a:pos x="T4" y="T5"/>
                </a:cxn>
                <a:cxn ang="T11">
                  <a:pos x="T6" y="T7"/>
                </a:cxn>
              </a:cxnLst>
              <a:rect l="T12" t="T13" r="T14" b="T15"/>
              <a:pathLst>
                <a:path w="441" h="717">
                  <a:moveTo>
                    <a:pt x="0" y="717"/>
                  </a:moveTo>
                  <a:lnTo>
                    <a:pt x="0" y="292"/>
                  </a:lnTo>
                  <a:lnTo>
                    <a:pt x="441" y="290"/>
                  </a:lnTo>
                  <a:lnTo>
                    <a:pt x="440" y="0"/>
                  </a:lnTo>
                </a:path>
              </a:pathLst>
            </a:custGeom>
            <a:noFill/>
            <a:ln w="6350" cap="flat" cmpd="sng">
              <a:solidFill>
                <a:srgbClr val="9900FF"/>
              </a:solidFill>
              <a:prstDash val="solid"/>
              <a:round/>
              <a:headEnd type="none" w="sm" len="sm"/>
              <a:tailEnd type="none" w="sm" len="sm"/>
            </a:ln>
          </p:spPr>
          <p:txBody>
            <a:bodyPr wrap="none" lIns="0" tIns="0" rIns="0" bIns="0">
              <a:spAutoFit/>
            </a:bodyPr>
            <a:lstStyle/>
            <a:p>
              <a:endParaRPr lang="es-ES" dirty="0"/>
            </a:p>
          </p:txBody>
        </p:sp>
        <p:grpSp>
          <p:nvGrpSpPr>
            <p:cNvPr id="65" name="Group 150"/>
            <p:cNvGrpSpPr>
              <a:grpSpLocks/>
            </p:cNvGrpSpPr>
            <p:nvPr/>
          </p:nvGrpSpPr>
          <p:grpSpPr bwMode="auto">
            <a:xfrm>
              <a:off x="604" y="2024"/>
              <a:ext cx="92" cy="1352"/>
              <a:chOff x="604" y="2028"/>
              <a:chExt cx="92" cy="1352"/>
            </a:xfrm>
          </p:grpSpPr>
          <p:sp>
            <p:nvSpPr>
              <p:cNvPr id="282" name="Freeform 151"/>
              <p:cNvSpPr>
                <a:spLocks/>
              </p:cNvSpPr>
              <p:nvPr/>
            </p:nvSpPr>
            <p:spPr bwMode="auto">
              <a:xfrm>
                <a:off x="604" y="2411"/>
                <a:ext cx="92" cy="969"/>
              </a:xfrm>
              <a:custGeom>
                <a:avLst/>
                <a:gdLst>
                  <a:gd name="T0" fmla="*/ 92 w 92"/>
                  <a:gd name="T1" fmla="*/ 0 h 860"/>
                  <a:gd name="T2" fmla="*/ 0 w 92"/>
                  <a:gd name="T3" fmla="*/ 0 h 860"/>
                  <a:gd name="T4" fmla="*/ 0 w 92"/>
                  <a:gd name="T5" fmla="*/ 860 h 860"/>
                  <a:gd name="T6" fmla="*/ 0 60000 65536"/>
                  <a:gd name="T7" fmla="*/ 0 60000 65536"/>
                  <a:gd name="T8" fmla="*/ 0 60000 65536"/>
                  <a:gd name="T9" fmla="*/ 0 w 92"/>
                  <a:gd name="T10" fmla="*/ 0 h 860"/>
                  <a:gd name="T11" fmla="*/ 92 w 92"/>
                  <a:gd name="T12" fmla="*/ 860 h 860"/>
                </a:gdLst>
                <a:ahLst/>
                <a:cxnLst>
                  <a:cxn ang="T6">
                    <a:pos x="T0" y="T1"/>
                  </a:cxn>
                  <a:cxn ang="T7">
                    <a:pos x="T2" y="T3"/>
                  </a:cxn>
                  <a:cxn ang="T8">
                    <a:pos x="T4" y="T5"/>
                  </a:cxn>
                </a:cxnLst>
                <a:rect l="T9" t="T10" r="T11" b="T12"/>
                <a:pathLst>
                  <a:path w="92" h="860">
                    <a:moveTo>
                      <a:pt x="92" y="0"/>
                    </a:moveTo>
                    <a:lnTo>
                      <a:pt x="0" y="0"/>
                    </a:lnTo>
                    <a:lnTo>
                      <a:pt x="0" y="860"/>
                    </a:lnTo>
                  </a:path>
                </a:pathLst>
              </a:custGeom>
              <a:noFill/>
              <a:ln w="6350" cap="flat" cmpd="sng">
                <a:solidFill>
                  <a:srgbClr val="9903FF"/>
                </a:solidFill>
                <a:prstDash val="solid"/>
                <a:round/>
                <a:headEnd type="none" w="sm" len="sm"/>
                <a:tailEnd type="none" w="sm" len="sm"/>
              </a:ln>
            </p:spPr>
            <p:txBody>
              <a:bodyPr wrap="none" lIns="0" tIns="0" rIns="0" bIns="0">
                <a:spAutoFit/>
              </a:bodyPr>
              <a:lstStyle/>
              <a:p>
                <a:endParaRPr lang="es-ES" dirty="0"/>
              </a:p>
            </p:txBody>
          </p:sp>
          <p:sp>
            <p:nvSpPr>
              <p:cNvPr id="283" name="Line 152"/>
              <p:cNvSpPr>
                <a:spLocks noChangeShapeType="1"/>
              </p:cNvSpPr>
              <p:nvPr/>
            </p:nvSpPr>
            <p:spPr bwMode="auto">
              <a:xfrm>
                <a:off x="605" y="2028"/>
                <a:ext cx="0" cy="381"/>
              </a:xfrm>
              <a:prstGeom prst="line">
                <a:avLst/>
              </a:prstGeom>
              <a:noFill/>
              <a:ln w="6350">
                <a:solidFill>
                  <a:srgbClr val="9903FF"/>
                </a:solidFill>
                <a:round/>
                <a:headEnd type="none" w="sm" len="sm"/>
                <a:tailEnd type="none" w="sm" len="sm"/>
              </a:ln>
            </p:spPr>
            <p:txBody>
              <a:bodyPr wrap="none" lIns="0" tIns="0" rIns="0" bIns="0">
                <a:spAutoFit/>
              </a:bodyPr>
              <a:lstStyle/>
              <a:p>
                <a:endParaRPr lang="es-ES" dirty="0"/>
              </a:p>
            </p:txBody>
          </p:sp>
        </p:grpSp>
        <p:sp>
          <p:nvSpPr>
            <p:cNvPr id="66" name="Freeform 153"/>
            <p:cNvSpPr>
              <a:spLocks noChangeArrowheads="1"/>
            </p:cNvSpPr>
            <p:nvPr/>
          </p:nvSpPr>
          <p:spPr bwMode="auto">
            <a:xfrm>
              <a:off x="3107" y="1997"/>
              <a:ext cx="235" cy="496"/>
            </a:xfrm>
            <a:custGeom>
              <a:avLst/>
              <a:gdLst>
                <a:gd name="T0" fmla="*/ 0 w 235"/>
                <a:gd name="T1" fmla="*/ 0 h 496"/>
                <a:gd name="T2" fmla="*/ 0 w 235"/>
                <a:gd name="T3" fmla="*/ 496 h 496"/>
                <a:gd name="T4" fmla="*/ 235 w 235"/>
                <a:gd name="T5" fmla="*/ 496 h 496"/>
                <a:gd name="T6" fmla="*/ 235 w 235"/>
                <a:gd name="T7" fmla="*/ 442 h 496"/>
                <a:gd name="T8" fmla="*/ 0 60000 65536"/>
                <a:gd name="T9" fmla="*/ 0 60000 65536"/>
                <a:gd name="T10" fmla="*/ 0 60000 65536"/>
                <a:gd name="T11" fmla="*/ 0 60000 65536"/>
                <a:gd name="T12" fmla="*/ 0 w 235"/>
                <a:gd name="T13" fmla="*/ 0 h 496"/>
                <a:gd name="T14" fmla="*/ 235 w 235"/>
                <a:gd name="T15" fmla="*/ 496 h 496"/>
              </a:gdLst>
              <a:ahLst/>
              <a:cxnLst>
                <a:cxn ang="T8">
                  <a:pos x="T0" y="T1"/>
                </a:cxn>
                <a:cxn ang="T9">
                  <a:pos x="T2" y="T3"/>
                </a:cxn>
                <a:cxn ang="T10">
                  <a:pos x="T4" y="T5"/>
                </a:cxn>
                <a:cxn ang="T11">
                  <a:pos x="T6" y="T7"/>
                </a:cxn>
              </a:cxnLst>
              <a:rect l="T12" t="T13" r="T14" b="T15"/>
              <a:pathLst>
                <a:path w="235" h="496">
                  <a:moveTo>
                    <a:pt x="0" y="0"/>
                  </a:moveTo>
                  <a:lnTo>
                    <a:pt x="0" y="496"/>
                  </a:lnTo>
                  <a:lnTo>
                    <a:pt x="235" y="496"/>
                  </a:lnTo>
                  <a:lnTo>
                    <a:pt x="235" y="442"/>
                  </a:lnTo>
                </a:path>
              </a:pathLst>
            </a:custGeom>
            <a:noFill/>
            <a:ln w="25400">
              <a:solidFill>
                <a:srgbClr val="0000FF"/>
              </a:solidFill>
              <a:round/>
              <a:headEnd type="none" w="sm" len="sm"/>
              <a:tailEnd type="none" w="sm" len="sm"/>
            </a:ln>
          </p:spPr>
          <p:txBody>
            <a:bodyPr wrap="none" lIns="0" tIns="0" rIns="0" bIns="0">
              <a:spAutoFit/>
            </a:bodyPr>
            <a:lstStyle/>
            <a:p>
              <a:endParaRPr lang="es-ES" dirty="0"/>
            </a:p>
          </p:txBody>
        </p:sp>
        <p:grpSp>
          <p:nvGrpSpPr>
            <p:cNvPr id="67" name="Group 154"/>
            <p:cNvGrpSpPr>
              <a:grpSpLocks/>
            </p:cNvGrpSpPr>
            <p:nvPr/>
          </p:nvGrpSpPr>
          <p:grpSpPr bwMode="auto">
            <a:xfrm>
              <a:off x="1835" y="2071"/>
              <a:ext cx="1274" cy="57"/>
              <a:chOff x="1835" y="2071"/>
              <a:chExt cx="1274" cy="57"/>
            </a:xfrm>
          </p:grpSpPr>
          <p:sp>
            <p:nvSpPr>
              <p:cNvPr id="278" name="Line 155"/>
              <p:cNvSpPr>
                <a:spLocks noChangeShapeType="1"/>
              </p:cNvSpPr>
              <p:nvPr/>
            </p:nvSpPr>
            <p:spPr bwMode="auto">
              <a:xfrm>
                <a:off x="2844" y="2071"/>
                <a:ext cx="0" cy="57"/>
              </a:xfrm>
              <a:prstGeom prst="line">
                <a:avLst/>
              </a:prstGeom>
              <a:noFill/>
              <a:ln w="25400">
                <a:solidFill>
                  <a:srgbClr val="0000FF"/>
                </a:solidFill>
                <a:round/>
                <a:headEnd type="none" w="sm" len="sm"/>
                <a:tailEnd type="none" w="sm" len="sm"/>
              </a:ln>
            </p:spPr>
            <p:txBody>
              <a:bodyPr wrap="none" lIns="0" tIns="0" rIns="0" bIns="0">
                <a:spAutoFit/>
              </a:bodyPr>
              <a:lstStyle/>
              <a:p>
                <a:endParaRPr lang="es-ES" dirty="0"/>
              </a:p>
            </p:txBody>
          </p:sp>
          <p:sp>
            <p:nvSpPr>
              <p:cNvPr id="279" name="Line 156"/>
              <p:cNvSpPr>
                <a:spLocks noChangeShapeType="1"/>
              </p:cNvSpPr>
              <p:nvPr/>
            </p:nvSpPr>
            <p:spPr bwMode="auto">
              <a:xfrm>
                <a:off x="2170" y="2071"/>
                <a:ext cx="0" cy="57"/>
              </a:xfrm>
              <a:prstGeom prst="line">
                <a:avLst/>
              </a:prstGeom>
              <a:noFill/>
              <a:ln w="25400">
                <a:solidFill>
                  <a:srgbClr val="0000FF"/>
                </a:solidFill>
                <a:round/>
                <a:headEnd type="none" w="sm" len="sm"/>
                <a:tailEnd type="none" w="sm" len="sm"/>
              </a:ln>
            </p:spPr>
            <p:txBody>
              <a:bodyPr wrap="none" lIns="0" tIns="0" rIns="0" bIns="0">
                <a:spAutoFit/>
              </a:bodyPr>
              <a:lstStyle/>
              <a:p>
                <a:endParaRPr lang="es-ES" dirty="0"/>
              </a:p>
            </p:txBody>
          </p:sp>
          <p:sp>
            <p:nvSpPr>
              <p:cNvPr id="280" name="Line 157"/>
              <p:cNvSpPr>
                <a:spLocks noChangeShapeType="1"/>
              </p:cNvSpPr>
              <p:nvPr/>
            </p:nvSpPr>
            <p:spPr bwMode="auto">
              <a:xfrm>
                <a:off x="2512" y="2071"/>
                <a:ext cx="0" cy="57"/>
              </a:xfrm>
              <a:prstGeom prst="line">
                <a:avLst/>
              </a:prstGeom>
              <a:noFill/>
              <a:ln w="25400">
                <a:solidFill>
                  <a:srgbClr val="0000FF"/>
                </a:solidFill>
                <a:round/>
                <a:headEnd type="none" w="sm" len="sm"/>
                <a:tailEnd type="none" w="sm" len="sm"/>
              </a:ln>
            </p:spPr>
            <p:txBody>
              <a:bodyPr wrap="none" lIns="0" tIns="0" rIns="0" bIns="0">
                <a:spAutoFit/>
              </a:bodyPr>
              <a:lstStyle/>
              <a:p>
                <a:endParaRPr lang="es-ES" dirty="0"/>
              </a:p>
            </p:txBody>
          </p:sp>
          <p:sp>
            <p:nvSpPr>
              <p:cNvPr id="281" name="Freeform 158"/>
              <p:cNvSpPr>
                <a:spLocks/>
              </p:cNvSpPr>
              <p:nvPr/>
            </p:nvSpPr>
            <p:spPr bwMode="auto">
              <a:xfrm>
                <a:off x="1835" y="2071"/>
                <a:ext cx="1274" cy="57"/>
              </a:xfrm>
              <a:custGeom>
                <a:avLst/>
                <a:gdLst>
                  <a:gd name="T0" fmla="*/ 0 w 1274"/>
                  <a:gd name="T1" fmla="*/ 56 h 57"/>
                  <a:gd name="T2" fmla="*/ 0 w 1274"/>
                  <a:gd name="T3" fmla="*/ 0 h 57"/>
                  <a:gd name="T4" fmla="*/ 1273 w 1274"/>
                  <a:gd name="T5" fmla="*/ 0 h 57"/>
                  <a:gd name="T6" fmla="*/ 0 60000 65536"/>
                  <a:gd name="T7" fmla="*/ 0 60000 65536"/>
                  <a:gd name="T8" fmla="*/ 0 60000 65536"/>
                  <a:gd name="T9" fmla="*/ 0 w 1274"/>
                  <a:gd name="T10" fmla="*/ 0 h 57"/>
                  <a:gd name="T11" fmla="*/ 1274 w 1274"/>
                  <a:gd name="T12" fmla="*/ 57 h 57"/>
                </a:gdLst>
                <a:ahLst/>
                <a:cxnLst>
                  <a:cxn ang="T6">
                    <a:pos x="T0" y="T1"/>
                  </a:cxn>
                  <a:cxn ang="T7">
                    <a:pos x="T2" y="T3"/>
                  </a:cxn>
                  <a:cxn ang="T8">
                    <a:pos x="T4" y="T5"/>
                  </a:cxn>
                </a:cxnLst>
                <a:rect l="T9" t="T10" r="T11" b="T12"/>
                <a:pathLst>
                  <a:path w="1274" h="57">
                    <a:moveTo>
                      <a:pt x="0" y="56"/>
                    </a:moveTo>
                    <a:lnTo>
                      <a:pt x="0" y="0"/>
                    </a:lnTo>
                    <a:lnTo>
                      <a:pt x="1273" y="0"/>
                    </a:lnTo>
                  </a:path>
                </a:pathLst>
              </a:custGeom>
              <a:noFill/>
              <a:ln w="25400" cap="rnd" cmpd="sng">
                <a:solidFill>
                  <a:srgbClr val="0000FF"/>
                </a:solidFill>
                <a:prstDash val="solid"/>
                <a:round/>
                <a:headEnd type="none" w="sm" len="sm"/>
                <a:tailEnd type="none" w="sm" len="sm"/>
              </a:ln>
            </p:spPr>
            <p:txBody>
              <a:bodyPr wrap="none" lIns="0" tIns="0" rIns="0" bIns="0">
                <a:spAutoFit/>
              </a:bodyPr>
              <a:lstStyle/>
              <a:p>
                <a:endParaRPr lang="es-ES" dirty="0"/>
              </a:p>
            </p:txBody>
          </p:sp>
        </p:grpSp>
        <p:grpSp>
          <p:nvGrpSpPr>
            <p:cNvPr id="68" name="Group 159"/>
            <p:cNvGrpSpPr>
              <a:grpSpLocks/>
            </p:cNvGrpSpPr>
            <p:nvPr/>
          </p:nvGrpSpPr>
          <p:grpSpPr bwMode="auto">
            <a:xfrm>
              <a:off x="5227" y="2377"/>
              <a:ext cx="532" cy="239"/>
              <a:chOff x="5227" y="2377"/>
              <a:chExt cx="532" cy="239"/>
            </a:xfrm>
          </p:grpSpPr>
          <p:grpSp>
            <p:nvGrpSpPr>
              <p:cNvPr id="254" name="Group 160"/>
              <p:cNvGrpSpPr>
                <a:grpSpLocks/>
              </p:cNvGrpSpPr>
              <p:nvPr/>
            </p:nvGrpSpPr>
            <p:grpSpPr bwMode="auto">
              <a:xfrm>
                <a:off x="5382" y="2405"/>
                <a:ext cx="181" cy="184"/>
                <a:chOff x="5382" y="2405"/>
                <a:chExt cx="181" cy="184"/>
              </a:xfrm>
            </p:grpSpPr>
            <p:sp>
              <p:nvSpPr>
                <p:cNvPr id="275" name="Rectangle 161"/>
                <p:cNvSpPr>
                  <a:spLocks noChangeArrowheads="1"/>
                </p:cNvSpPr>
                <p:nvPr/>
              </p:nvSpPr>
              <p:spPr bwMode="auto">
                <a:xfrm>
                  <a:off x="5382" y="2406"/>
                  <a:ext cx="181"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76" name="Freeform 162"/>
                <p:cNvSpPr>
                  <a:spLocks/>
                </p:cNvSpPr>
                <p:nvPr/>
              </p:nvSpPr>
              <p:spPr bwMode="auto">
                <a:xfrm>
                  <a:off x="5436" y="2540"/>
                  <a:ext cx="73" cy="49"/>
                </a:xfrm>
                <a:custGeom>
                  <a:avLst/>
                  <a:gdLst>
                    <a:gd name="T0" fmla="*/ 72 w 73"/>
                    <a:gd name="T1" fmla="*/ 0 h 49"/>
                    <a:gd name="T2" fmla="*/ 0 w 73"/>
                    <a:gd name="T3" fmla="*/ 0 h 49"/>
                    <a:gd name="T4" fmla="*/ 36 w 73"/>
                    <a:gd name="T5" fmla="*/ 48 h 49"/>
                    <a:gd name="T6" fmla="*/ 72 w 73"/>
                    <a:gd name="T7" fmla="*/ 0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72" y="0"/>
                      </a:moveTo>
                      <a:lnTo>
                        <a:pt x="0" y="0"/>
                      </a:lnTo>
                      <a:lnTo>
                        <a:pt x="36" y="48"/>
                      </a:lnTo>
                      <a:lnTo>
                        <a:pt x="72" y="0"/>
                      </a:lnTo>
                    </a:path>
                  </a:pathLst>
                </a:custGeom>
                <a:solidFill>
                  <a:srgbClr val="DDDDDD"/>
                </a:solidFill>
                <a:ln w="9525" cap="rnd">
                  <a:noFill/>
                  <a:round/>
                  <a:headEnd/>
                  <a:tailEnd/>
                </a:ln>
              </p:spPr>
              <p:txBody>
                <a:bodyPr wrap="none" lIns="0" tIns="0" rIns="0" bIns="0">
                  <a:spAutoFit/>
                </a:bodyPr>
                <a:lstStyle/>
                <a:p>
                  <a:endParaRPr lang="es-ES" dirty="0"/>
                </a:p>
              </p:txBody>
            </p:sp>
            <p:sp>
              <p:nvSpPr>
                <p:cNvPr id="277" name="Line 163"/>
                <p:cNvSpPr>
                  <a:spLocks noChangeShapeType="1"/>
                </p:cNvSpPr>
                <p:nvPr/>
              </p:nvSpPr>
              <p:spPr bwMode="auto">
                <a:xfrm>
                  <a:off x="5472" y="2405"/>
                  <a:ext cx="0" cy="135"/>
                </a:xfrm>
                <a:prstGeom prst="line">
                  <a:avLst/>
                </a:prstGeom>
                <a:noFill/>
                <a:ln w="25400">
                  <a:solidFill>
                    <a:srgbClr val="DDDDDD"/>
                  </a:solidFill>
                  <a:round/>
                  <a:headEnd type="none" w="sm" len="sm"/>
                  <a:tailEnd type="none" w="sm" len="sm"/>
                </a:ln>
              </p:spPr>
              <p:txBody>
                <a:bodyPr wrap="none" lIns="0" tIns="0" rIns="0" bIns="0">
                  <a:spAutoFit/>
                </a:bodyPr>
                <a:lstStyle/>
                <a:p>
                  <a:endParaRPr lang="es-ES" dirty="0"/>
                </a:p>
              </p:txBody>
            </p:sp>
          </p:grpSp>
          <p:grpSp>
            <p:nvGrpSpPr>
              <p:cNvPr id="255" name="Group 164"/>
              <p:cNvGrpSpPr>
                <a:grpSpLocks/>
              </p:cNvGrpSpPr>
              <p:nvPr/>
            </p:nvGrpSpPr>
            <p:grpSpPr bwMode="auto">
              <a:xfrm>
                <a:off x="5227" y="2457"/>
                <a:ext cx="145" cy="75"/>
                <a:chOff x="5227" y="2329"/>
                <a:chExt cx="145" cy="75"/>
              </a:xfrm>
            </p:grpSpPr>
            <p:sp>
              <p:nvSpPr>
                <p:cNvPr id="273" name="Rectangle 165"/>
                <p:cNvSpPr>
                  <a:spLocks noChangeArrowheads="1"/>
                </p:cNvSpPr>
                <p:nvPr/>
              </p:nvSpPr>
              <p:spPr bwMode="auto">
                <a:xfrm>
                  <a:off x="5227" y="2331"/>
                  <a:ext cx="145" cy="73"/>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74" name="Line 166"/>
                <p:cNvSpPr>
                  <a:spLocks noChangeShapeType="1"/>
                </p:cNvSpPr>
                <p:nvPr/>
              </p:nvSpPr>
              <p:spPr bwMode="auto">
                <a:xfrm flipH="1" flipV="1">
                  <a:off x="5272" y="2329"/>
                  <a:ext cx="56" cy="75"/>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grpSp>
          <p:sp>
            <p:nvSpPr>
              <p:cNvPr id="256" name="Rectangle 167"/>
              <p:cNvSpPr>
                <a:spLocks noChangeArrowheads="1"/>
              </p:cNvSpPr>
              <p:nvPr/>
            </p:nvSpPr>
            <p:spPr bwMode="auto">
              <a:xfrm>
                <a:off x="5575" y="2406"/>
                <a:ext cx="182"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grpSp>
            <p:nvGrpSpPr>
              <p:cNvPr id="257" name="Group 168"/>
              <p:cNvGrpSpPr>
                <a:grpSpLocks/>
              </p:cNvGrpSpPr>
              <p:nvPr/>
            </p:nvGrpSpPr>
            <p:grpSpPr bwMode="auto">
              <a:xfrm>
                <a:off x="5382" y="2377"/>
                <a:ext cx="377" cy="239"/>
                <a:chOff x="5394" y="2235"/>
                <a:chExt cx="377" cy="239"/>
              </a:xfrm>
            </p:grpSpPr>
            <p:sp>
              <p:nvSpPr>
                <p:cNvPr id="271" name="Line 169"/>
                <p:cNvSpPr>
                  <a:spLocks noChangeShapeType="1"/>
                </p:cNvSpPr>
                <p:nvPr/>
              </p:nvSpPr>
              <p:spPr bwMode="auto">
                <a:xfrm flipH="1">
                  <a:off x="5394" y="2235"/>
                  <a:ext cx="377" cy="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272" name="Line 170"/>
                <p:cNvSpPr>
                  <a:spLocks noChangeShapeType="1"/>
                </p:cNvSpPr>
                <p:nvPr/>
              </p:nvSpPr>
              <p:spPr bwMode="auto">
                <a:xfrm flipH="1">
                  <a:off x="5394" y="2474"/>
                  <a:ext cx="377" cy="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grpSp>
          <p:sp>
            <p:nvSpPr>
              <p:cNvPr id="258" name="Line 171"/>
              <p:cNvSpPr>
                <a:spLocks noChangeShapeType="1"/>
              </p:cNvSpPr>
              <p:nvPr/>
            </p:nvSpPr>
            <p:spPr bwMode="auto">
              <a:xfrm>
                <a:off x="5666" y="2406"/>
                <a:ext cx="0" cy="184"/>
              </a:xfrm>
              <a:prstGeom prst="line">
                <a:avLst/>
              </a:prstGeom>
              <a:noFill/>
              <a:ln w="19050">
                <a:solidFill>
                  <a:srgbClr val="0000FF"/>
                </a:solidFill>
                <a:round/>
                <a:headEnd type="none" w="sm" len="sm"/>
                <a:tailEnd type="none" w="sm" len="sm"/>
              </a:ln>
            </p:spPr>
            <p:txBody>
              <a:bodyPr wrap="none" lIns="0" tIns="0" rIns="0" bIns="0">
                <a:spAutoFit/>
              </a:bodyPr>
              <a:lstStyle/>
              <a:p>
                <a:endParaRPr lang="es-ES" dirty="0"/>
              </a:p>
            </p:txBody>
          </p:sp>
          <p:sp>
            <p:nvSpPr>
              <p:cNvPr id="259" name="Rectangle 172"/>
              <p:cNvSpPr>
                <a:spLocks noChangeArrowheads="1"/>
              </p:cNvSpPr>
              <p:nvPr/>
            </p:nvSpPr>
            <p:spPr bwMode="auto">
              <a:xfrm>
                <a:off x="5623" y="2451"/>
                <a:ext cx="86" cy="86"/>
              </a:xfrm>
              <a:prstGeom prst="rect">
                <a:avLst/>
              </a:prstGeom>
              <a:solidFill>
                <a:schemeClr val="accent1"/>
              </a:solidFill>
              <a:ln w="6350">
                <a:solidFill>
                  <a:schemeClr val="tx1"/>
                </a:solidFill>
                <a:miter lim="800000"/>
                <a:headEnd type="none" w="sm" len="sm"/>
                <a:tailEnd type="none" w="sm" len="sm"/>
              </a:ln>
            </p:spPr>
            <p:txBody>
              <a:bodyPr wrap="none" lIns="0" tIns="0" rIns="0" bIns="0">
                <a:spAutoFit/>
              </a:bodyPr>
              <a:lstStyle/>
              <a:p>
                <a:pPr eaLnBrk="0" hangingPunct="0"/>
                <a:endParaRPr lang="es-ES" dirty="0"/>
              </a:p>
            </p:txBody>
          </p:sp>
          <p:sp>
            <p:nvSpPr>
              <p:cNvPr id="260" name="Freeform 173"/>
              <p:cNvSpPr>
                <a:spLocks/>
              </p:cNvSpPr>
              <p:nvPr/>
            </p:nvSpPr>
            <p:spPr bwMode="auto">
              <a:xfrm>
                <a:off x="5666" y="2426"/>
                <a:ext cx="69" cy="68"/>
              </a:xfrm>
              <a:custGeom>
                <a:avLst/>
                <a:gdLst>
                  <a:gd name="T0" fmla="*/ 0 w 69"/>
                  <a:gd name="T1" fmla="*/ 0 h 68"/>
                  <a:gd name="T2" fmla="*/ 69 w 69"/>
                  <a:gd name="T3" fmla="*/ 0 h 68"/>
                  <a:gd name="T4" fmla="*/ 69 w 69"/>
                  <a:gd name="T5" fmla="*/ 68 h 68"/>
                  <a:gd name="T6" fmla="*/ 45 w 69"/>
                  <a:gd name="T7" fmla="*/ 68 h 68"/>
                  <a:gd name="T8" fmla="*/ 0 60000 65536"/>
                  <a:gd name="T9" fmla="*/ 0 60000 65536"/>
                  <a:gd name="T10" fmla="*/ 0 60000 65536"/>
                  <a:gd name="T11" fmla="*/ 0 60000 65536"/>
                  <a:gd name="T12" fmla="*/ 0 w 69"/>
                  <a:gd name="T13" fmla="*/ 0 h 68"/>
                  <a:gd name="T14" fmla="*/ 69 w 69"/>
                  <a:gd name="T15" fmla="*/ 68 h 68"/>
                </a:gdLst>
                <a:ahLst/>
                <a:cxnLst>
                  <a:cxn ang="T8">
                    <a:pos x="T0" y="T1"/>
                  </a:cxn>
                  <a:cxn ang="T9">
                    <a:pos x="T2" y="T3"/>
                  </a:cxn>
                  <a:cxn ang="T10">
                    <a:pos x="T4" y="T5"/>
                  </a:cxn>
                  <a:cxn ang="T11">
                    <a:pos x="T6" y="T7"/>
                  </a:cxn>
                </a:cxnLst>
                <a:rect l="T12" t="T13" r="T14" b="T15"/>
                <a:pathLst>
                  <a:path w="69" h="68">
                    <a:moveTo>
                      <a:pt x="0" y="0"/>
                    </a:moveTo>
                    <a:lnTo>
                      <a:pt x="69" y="0"/>
                    </a:lnTo>
                    <a:lnTo>
                      <a:pt x="69" y="68"/>
                    </a:lnTo>
                    <a:lnTo>
                      <a:pt x="45" y="68"/>
                    </a:lnTo>
                  </a:path>
                </a:pathLst>
              </a:custGeom>
              <a:noFill/>
              <a:ln w="6350" cap="flat" cmpd="sng">
                <a:solidFill>
                  <a:schemeClr val="tx1"/>
                </a:solidFill>
                <a:prstDash val="dash"/>
                <a:round/>
                <a:headEnd type="none" w="sm" len="sm"/>
                <a:tailEnd type="none" w="sm" len="sm"/>
              </a:ln>
            </p:spPr>
            <p:txBody>
              <a:bodyPr wrap="none" lIns="0" tIns="0" rIns="0" bIns="0">
                <a:spAutoFit/>
              </a:bodyPr>
              <a:lstStyle/>
              <a:p>
                <a:endParaRPr lang="es-ES" dirty="0"/>
              </a:p>
            </p:txBody>
          </p:sp>
          <p:sp>
            <p:nvSpPr>
              <p:cNvPr id="261" name="Freeform 174"/>
              <p:cNvSpPr>
                <a:spLocks/>
              </p:cNvSpPr>
              <p:nvPr/>
            </p:nvSpPr>
            <p:spPr bwMode="auto">
              <a:xfrm flipH="1" flipV="1">
                <a:off x="5594" y="2492"/>
                <a:ext cx="69" cy="68"/>
              </a:xfrm>
              <a:custGeom>
                <a:avLst/>
                <a:gdLst>
                  <a:gd name="T0" fmla="*/ 0 w 69"/>
                  <a:gd name="T1" fmla="*/ 0 h 68"/>
                  <a:gd name="T2" fmla="*/ 69 w 69"/>
                  <a:gd name="T3" fmla="*/ 0 h 68"/>
                  <a:gd name="T4" fmla="*/ 69 w 69"/>
                  <a:gd name="T5" fmla="*/ 68 h 68"/>
                  <a:gd name="T6" fmla="*/ 45 w 69"/>
                  <a:gd name="T7" fmla="*/ 68 h 68"/>
                  <a:gd name="T8" fmla="*/ 0 60000 65536"/>
                  <a:gd name="T9" fmla="*/ 0 60000 65536"/>
                  <a:gd name="T10" fmla="*/ 0 60000 65536"/>
                  <a:gd name="T11" fmla="*/ 0 60000 65536"/>
                  <a:gd name="T12" fmla="*/ 0 w 69"/>
                  <a:gd name="T13" fmla="*/ 0 h 68"/>
                  <a:gd name="T14" fmla="*/ 69 w 69"/>
                  <a:gd name="T15" fmla="*/ 68 h 68"/>
                </a:gdLst>
                <a:ahLst/>
                <a:cxnLst>
                  <a:cxn ang="T8">
                    <a:pos x="T0" y="T1"/>
                  </a:cxn>
                  <a:cxn ang="T9">
                    <a:pos x="T2" y="T3"/>
                  </a:cxn>
                  <a:cxn ang="T10">
                    <a:pos x="T4" y="T5"/>
                  </a:cxn>
                  <a:cxn ang="T11">
                    <a:pos x="T6" y="T7"/>
                  </a:cxn>
                </a:cxnLst>
                <a:rect l="T12" t="T13" r="T14" b="T15"/>
                <a:pathLst>
                  <a:path w="69" h="68">
                    <a:moveTo>
                      <a:pt x="0" y="0"/>
                    </a:moveTo>
                    <a:lnTo>
                      <a:pt x="69" y="0"/>
                    </a:lnTo>
                    <a:lnTo>
                      <a:pt x="69" y="68"/>
                    </a:lnTo>
                    <a:lnTo>
                      <a:pt x="45" y="68"/>
                    </a:lnTo>
                  </a:path>
                </a:pathLst>
              </a:custGeom>
              <a:noFill/>
              <a:ln w="6350" cap="flat" cmpd="sng">
                <a:solidFill>
                  <a:schemeClr val="tx1"/>
                </a:solidFill>
                <a:prstDash val="dash"/>
                <a:round/>
                <a:headEnd type="none" w="sm" len="sm"/>
                <a:tailEnd type="none" w="sm" len="sm"/>
              </a:ln>
            </p:spPr>
            <p:txBody>
              <a:bodyPr wrap="none" lIns="0" tIns="0" rIns="0" bIns="0">
                <a:spAutoFit/>
              </a:bodyPr>
              <a:lstStyle/>
              <a:p>
                <a:endParaRPr lang="es-ES" dirty="0"/>
              </a:p>
            </p:txBody>
          </p:sp>
          <p:sp>
            <p:nvSpPr>
              <p:cNvPr id="262" name="Freeform 175"/>
              <p:cNvSpPr>
                <a:spLocks/>
              </p:cNvSpPr>
              <p:nvPr/>
            </p:nvSpPr>
            <p:spPr bwMode="auto">
              <a:xfrm>
                <a:off x="5665" y="2463"/>
                <a:ext cx="33" cy="62"/>
              </a:xfrm>
              <a:custGeom>
                <a:avLst/>
                <a:gdLst>
                  <a:gd name="T0" fmla="*/ 0 w 33"/>
                  <a:gd name="T1" fmla="*/ 0 h 62"/>
                  <a:gd name="T2" fmla="*/ 33 w 33"/>
                  <a:gd name="T3" fmla="*/ 0 h 62"/>
                  <a:gd name="T4" fmla="*/ 33 w 33"/>
                  <a:gd name="T5" fmla="*/ 62 h 62"/>
                  <a:gd name="T6" fmla="*/ 0 60000 65536"/>
                  <a:gd name="T7" fmla="*/ 0 60000 65536"/>
                  <a:gd name="T8" fmla="*/ 0 60000 65536"/>
                  <a:gd name="T9" fmla="*/ 0 w 33"/>
                  <a:gd name="T10" fmla="*/ 0 h 62"/>
                  <a:gd name="T11" fmla="*/ 33 w 33"/>
                  <a:gd name="T12" fmla="*/ 62 h 62"/>
                </a:gdLst>
                <a:ahLst/>
                <a:cxnLst>
                  <a:cxn ang="T6">
                    <a:pos x="T0" y="T1"/>
                  </a:cxn>
                  <a:cxn ang="T7">
                    <a:pos x="T2" y="T3"/>
                  </a:cxn>
                  <a:cxn ang="T8">
                    <a:pos x="T4" y="T5"/>
                  </a:cxn>
                </a:cxnLst>
                <a:rect l="T9" t="T10" r="T11" b="T12"/>
                <a:pathLst>
                  <a:path w="33" h="62">
                    <a:moveTo>
                      <a:pt x="0" y="0"/>
                    </a:moveTo>
                    <a:lnTo>
                      <a:pt x="33" y="0"/>
                    </a:lnTo>
                    <a:lnTo>
                      <a:pt x="33" y="62"/>
                    </a:lnTo>
                  </a:path>
                </a:pathLst>
              </a:custGeom>
              <a:noFill/>
              <a:ln w="6350" cap="flat" cmpd="sng">
                <a:solidFill>
                  <a:schemeClr val="tx1"/>
                </a:solidFill>
                <a:prstDash val="solid"/>
                <a:round/>
                <a:headEnd type="none" w="sm" len="sm"/>
                <a:tailEnd type="none" w="sm" len="sm"/>
              </a:ln>
            </p:spPr>
            <p:txBody>
              <a:bodyPr wrap="none" lIns="0" tIns="0" rIns="0" bIns="0">
                <a:spAutoFit/>
              </a:bodyPr>
              <a:lstStyle/>
              <a:p>
                <a:endParaRPr lang="es-ES" dirty="0"/>
              </a:p>
            </p:txBody>
          </p:sp>
          <p:sp>
            <p:nvSpPr>
              <p:cNvPr id="263" name="Freeform 176"/>
              <p:cNvSpPr>
                <a:spLocks/>
              </p:cNvSpPr>
              <p:nvPr/>
            </p:nvSpPr>
            <p:spPr bwMode="auto">
              <a:xfrm>
                <a:off x="5685" y="2504"/>
                <a:ext cx="24" cy="29"/>
              </a:xfrm>
              <a:custGeom>
                <a:avLst/>
                <a:gdLst>
                  <a:gd name="T0" fmla="*/ 0 w 24"/>
                  <a:gd name="T1" fmla="*/ 1 h 29"/>
                  <a:gd name="T2" fmla="*/ 13 w 24"/>
                  <a:gd name="T3" fmla="*/ 29 h 29"/>
                  <a:gd name="T4" fmla="*/ 24 w 24"/>
                  <a:gd name="T5" fmla="*/ 0 h 29"/>
                  <a:gd name="T6" fmla="*/ 0 w 24"/>
                  <a:gd name="T7" fmla="*/ 1 h 29"/>
                  <a:gd name="T8" fmla="*/ 0 60000 65536"/>
                  <a:gd name="T9" fmla="*/ 0 60000 65536"/>
                  <a:gd name="T10" fmla="*/ 0 60000 65536"/>
                  <a:gd name="T11" fmla="*/ 0 60000 65536"/>
                  <a:gd name="T12" fmla="*/ 0 w 24"/>
                  <a:gd name="T13" fmla="*/ 0 h 29"/>
                  <a:gd name="T14" fmla="*/ 24 w 24"/>
                  <a:gd name="T15" fmla="*/ 29 h 29"/>
                </a:gdLst>
                <a:ahLst/>
                <a:cxnLst>
                  <a:cxn ang="T8">
                    <a:pos x="T0" y="T1"/>
                  </a:cxn>
                  <a:cxn ang="T9">
                    <a:pos x="T2" y="T3"/>
                  </a:cxn>
                  <a:cxn ang="T10">
                    <a:pos x="T4" y="T5"/>
                  </a:cxn>
                  <a:cxn ang="T11">
                    <a:pos x="T6" y="T7"/>
                  </a:cxn>
                </a:cxnLst>
                <a:rect l="T12" t="T13" r="T14" b="T15"/>
                <a:pathLst>
                  <a:path w="24" h="29">
                    <a:moveTo>
                      <a:pt x="0" y="1"/>
                    </a:moveTo>
                    <a:lnTo>
                      <a:pt x="13" y="29"/>
                    </a:lnTo>
                    <a:lnTo>
                      <a:pt x="24" y="0"/>
                    </a:lnTo>
                    <a:lnTo>
                      <a:pt x="0" y="1"/>
                    </a:lnTo>
                    <a:close/>
                  </a:path>
                </a:pathLst>
              </a:custGeom>
              <a:solidFill>
                <a:schemeClr val="tx1"/>
              </a:solidFill>
              <a:ln w="12700" cap="flat" cmpd="sng">
                <a:noFill/>
                <a:prstDash val="solid"/>
                <a:round/>
                <a:headEnd type="none" w="sm" len="sm"/>
                <a:tailEnd type="none" w="sm" len="sm"/>
              </a:ln>
            </p:spPr>
            <p:txBody>
              <a:bodyPr wrap="none" lIns="0" tIns="0" rIns="0" bIns="0">
                <a:spAutoFit/>
              </a:bodyPr>
              <a:lstStyle/>
              <a:p>
                <a:endParaRPr lang="es-ES" dirty="0"/>
              </a:p>
            </p:txBody>
          </p:sp>
          <p:grpSp>
            <p:nvGrpSpPr>
              <p:cNvPr id="264" name="Group 177"/>
              <p:cNvGrpSpPr>
                <a:grpSpLocks/>
              </p:cNvGrpSpPr>
              <p:nvPr/>
            </p:nvGrpSpPr>
            <p:grpSpPr bwMode="auto">
              <a:xfrm>
                <a:off x="5584" y="2439"/>
                <a:ext cx="39" cy="47"/>
                <a:chOff x="5809" y="2498"/>
                <a:chExt cx="43" cy="47"/>
              </a:xfrm>
            </p:grpSpPr>
            <p:sp>
              <p:nvSpPr>
                <p:cNvPr id="266" name="Line 178"/>
                <p:cNvSpPr>
                  <a:spLocks noChangeShapeType="1"/>
                </p:cNvSpPr>
                <p:nvPr/>
              </p:nvSpPr>
              <p:spPr bwMode="auto">
                <a:xfrm flipV="1">
                  <a:off x="5837" y="2499"/>
                  <a:ext cx="14" cy="46"/>
                </a:xfrm>
                <a:prstGeom prst="line">
                  <a:avLst/>
                </a:prstGeom>
                <a:noFill/>
                <a:ln w="6350">
                  <a:solidFill>
                    <a:schemeClr val="tx1"/>
                  </a:solidFill>
                  <a:round/>
                  <a:headEnd type="none" w="sm" len="sm"/>
                  <a:tailEnd type="none" w="sm" len="sm"/>
                </a:ln>
              </p:spPr>
              <p:txBody>
                <a:bodyPr wrap="none" lIns="0" tIns="0" rIns="0" bIns="0">
                  <a:spAutoFit/>
                </a:bodyPr>
                <a:lstStyle/>
                <a:p>
                  <a:endParaRPr lang="es-ES" dirty="0"/>
                </a:p>
              </p:txBody>
            </p:sp>
            <p:sp>
              <p:nvSpPr>
                <p:cNvPr id="267" name="Line 179"/>
                <p:cNvSpPr>
                  <a:spLocks noChangeShapeType="1"/>
                </p:cNvSpPr>
                <p:nvPr/>
              </p:nvSpPr>
              <p:spPr bwMode="auto">
                <a:xfrm flipH="1" flipV="1">
                  <a:off x="5823" y="2499"/>
                  <a:ext cx="14" cy="46"/>
                </a:xfrm>
                <a:prstGeom prst="line">
                  <a:avLst/>
                </a:prstGeom>
                <a:noFill/>
                <a:ln w="6350">
                  <a:solidFill>
                    <a:schemeClr val="tx1"/>
                  </a:solidFill>
                  <a:round/>
                  <a:headEnd type="none" w="sm" len="sm"/>
                  <a:tailEnd type="none" w="sm" len="sm"/>
                </a:ln>
              </p:spPr>
              <p:txBody>
                <a:bodyPr wrap="none" lIns="0" tIns="0" rIns="0" bIns="0">
                  <a:spAutoFit/>
                </a:bodyPr>
                <a:lstStyle/>
                <a:p>
                  <a:endParaRPr lang="es-ES" dirty="0"/>
                </a:p>
              </p:txBody>
            </p:sp>
            <p:sp>
              <p:nvSpPr>
                <p:cNvPr id="268" name="Line 180"/>
                <p:cNvSpPr>
                  <a:spLocks noChangeShapeType="1"/>
                </p:cNvSpPr>
                <p:nvPr/>
              </p:nvSpPr>
              <p:spPr bwMode="auto">
                <a:xfrm flipV="1">
                  <a:off x="5809" y="2499"/>
                  <a:ext cx="14" cy="46"/>
                </a:xfrm>
                <a:prstGeom prst="line">
                  <a:avLst/>
                </a:prstGeom>
                <a:noFill/>
                <a:ln w="6350">
                  <a:solidFill>
                    <a:schemeClr val="tx1"/>
                  </a:solidFill>
                  <a:round/>
                  <a:headEnd type="none" w="sm" len="sm"/>
                  <a:tailEnd type="none" w="sm" len="sm"/>
                </a:ln>
              </p:spPr>
              <p:txBody>
                <a:bodyPr wrap="none" lIns="0" tIns="0" rIns="0" bIns="0">
                  <a:spAutoFit/>
                </a:bodyPr>
                <a:lstStyle/>
                <a:p>
                  <a:endParaRPr lang="es-ES" dirty="0"/>
                </a:p>
              </p:txBody>
            </p:sp>
            <p:sp>
              <p:nvSpPr>
                <p:cNvPr id="269" name="Line 181"/>
                <p:cNvSpPr>
                  <a:spLocks noChangeShapeType="1"/>
                </p:cNvSpPr>
                <p:nvPr/>
              </p:nvSpPr>
              <p:spPr bwMode="auto">
                <a:xfrm flipV="1">
                  <a:off x="5852" y="2498"/>
                  <a:ext cx="0" cy="45"/>
                </a:xfrm>
                <a:prstGeom prst="line">
                  <a:avLst/>
                </a:prstGeom>
                <a:noFill/>
                <a:ln w="6350">
                  <a:solidFill>
                    <a:schemeClr val="tx1"/>
                  </a:solidFill>
                  <a:round/>
                  <a:headEnd type="none" w="sm" len="sm"/>
                  <a:tailEnd type="none" w="sm" len="sm"/>
                </a:ln>
              </p:spPr>
              <p:txBody>
                <a:bodyPr wrap="none" lIns="0" tIns="0" rIns="0" bIns="0">
                  <a:spAutoFit/>
                </a:bodyPr>
                <a:lstStyle/>
                <a:p>
                  <a:endParaRPr lang="es-ES" dirty="0"/>
                </a:p>
              </p:txBody>
            </p:sp>
            <p:sp>
              <p:nvSpPr>
                <p:cNvPr id="270" name="Line 182"/>
                <p:cNvSpPr>
                  <a:spLocks noChangeShapeType="1"/>
                </p:cNvSpPr>
                <p:nvPr/>
              </p:nvSpPr>
              <p:spPr bwMode="auto">
                <a:xfrm flipV="1">
                  <a:off x="5809" y="2499"/>
                  <a:ext cx="0" cy="45"/>
                </a:xfrm>
                <a:prstGeom prst="line">
                  <a:avLst/>
                </a:prstGeom>
                <a:noFill/>
                <a:ln w="6350">
                  <a:solidFill>
                    <a:schemeClr val="tx1"/>
                  </a:solidFill>
                  <a:round/>
                  <a:headEnd type="none" w="sm" len="sm"/>
                  <a:tailEnd type="none" w="sm" len="sm"/>
                </a:ln>
              </p:spPr>
              <p:txBody>
                <a:bodyPr wrap="none" lIns="0" tIns="0" rIns="0" bIns="0">
                  <a:spAutoFit/>
                </a:bodyPr>
                <a:lstStyle/>
                <a:p>
                  <a:endParaRPr lang="es-ES" dirty="0"/>
                </a:p>
              </p:txBody>
            </p:sp>
          </p:grpSp>
          <p:sp>
            <p:nvSpPr>
              <p:cNvPr id="265" name="Line 183"/>
              <p:cNvSpPr>
                <a:spLocks noChangeShapeType="1"/>
              </p:cNvSpPr>
              <p:nvPr/>
            </p:nvSpPr>
            <p:spPr bwMode="auto">
              <a:xfrm flipV="1">
                <a:off x="5256" y="2418"/>
                <a:ext cx="77" cy="148"/>
              </a:xfrm>
              <a:prstGeom prst="line">
                <a:avLst/>
              </a:prstGeom>
              <a:noFill/>
              <a:ln w="12700">
                <a:solidFill>
                  <a:srgbClr val="DDDDDD"/>
                </a:solidFill>
                <a:round/>
                <a:headEnd type="none" w="sm" len="sm"/>
                <a:tailEnd type="triangle" w="sm" len="sm"/>
              </a:ln>
            </p:spPr>
            <p:txBody>
              <a:bodyPr wrap="none" lIns="0" tIns="0" rIns="0" bIns="0">
                <a:spAutoFit/>
              </a:bodyPr>
              <a:lstStyle/>
              <a:p>
                <a:endParaRPr lang="es-ES" dirty="0"/>
              </a:p>
            </p:txBody>
          </p:sp>
        </p:grpSp>
        <p:grpSp>
          <p:nvGrpSpPr>
            <p:cNvPr id="69" name="Group 184"/>
            <p:cNvGrpSpPr>
              <a:grpSpLocks/>
            </p:cNvGrpSpPr>
            <p:nvPr/>
          </p:nvGrpSpPr>
          <p:grpSpPr bwMode="auto">
            <a:xfrm>
              <a:off x="4974" y="1941"/>
              <a:ext cx="530" cy="239"/>
              <a:chOff x="4974" y="1941"/>
              <a:chExt cx="530" cy="239"/>
            </a:xfrm>
          </p:grpSpPr>
          <p:grpSp>
            <p:nvGrpSpPr>
              <p:cNvPr id="238" name="Group 185"/>
              <p:cNvGrpSpPr>
                <a:grpSpLocks/>
              </p:cNvGrpSpPr>
              <p:nvPr/>
            </p:nvGrpSpPr>
            <p:grpSpPr bwMode="auto">
              <a:xfrm>
                <a:off x="4976" y="1970"/>
                <a:ext cx="181" cy="181"/>
                <a:chOff x="4976" y="1842"/>
                <a:chExt cx="181" cy="181"/>
              </a:xfrm>
            </p:grpSpPr>
            <p:sp>
              <p:nvSpPr>
                <p:cNvPr id="251" name="Rectangle 186"/>
                <p:cNvSpPr>
                  <a:spLocks noChangeArrowheads="1"/>
                </p:cNvSpPr>
                <p:nvPr/>
              </p:nvSpPr>
              <p:spPr bwMode="auto">
                <a:xfrm>
                  <a:off x="4976" y="1842"/>
                  <a:ext cx="181"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252" name="Freeform 187"/>
                <p:cNvSpPr>
                  <a:spLocks/>
                </p:cNvSpPr>
                <p:nvPr/>
              </p:nvSpPr>
              <p:spPr bwMode="auto">
                <a:xfrm>
                  <a:off x="5031" y="1843"/>
                  <a:ext cx="73" cy="49"/>
                </a:xfrm>
                <a:custGeom>
                  <a:avLst/>
                  <a:gdLst>
                    <a:gd name="T0" fmla="*/ 0 w 73"/>
                    <a:gd name="T1" fmla="*/ 48 h 49"/>
                    <a:gd name="T2" fmla="*/ 72 w 73"/>
                    <a:gd name="T3" fmla="*/ 48 h 49"/>
                    <a:gd name="T4" fmla="*/ 36 w 73"/>
                    <a:gd name="T5" fmla="*/ 0 h 49"/>
                    <a:gd name="T6" fmla="*/ 0 w 73"/>
                    <a:gd name="T7" fmla="*/ 48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48"/>
                      </a:moveTo>
                      <a:lnTo>
                        <a:pt x="72" y="48"/>
                      </a:lnTo>
                      <a:lnTo>
                        <a:pt x="36" y="0"/>
                      </a:lnTo>
                      <a:lnTo>
                        <a:pt x="0" y="48"/>
                      </a:lnTo>
                    </a:path>
                  </a:pathLst>
                </a:custGeom>
                <a:solidFill>
                  <a:srgbClr val="0000FF"/>
                </a:solidFill>
                <a:ln w="9525" cap="rnd">
                  <a:noFill/>
                  <a:round/>
                  <a:headEnd/>
                  <a:tailEnd/>
                </a:ln>
              </p:spPr>
              <p:txBody>
                <a:bodyPr wrap="none" lIns="0" tIns="0" rIns="0" bIns="0">
                  <a:spAutoFit/>
                </a:bodyPr>
                <a:lstStyle/>
                <a:p>
                  <a:endParaRPr lang="es-ES" dirty="0"/>
                </a:p>
              </p:txBody>
            </p:sp>
            <p:sp>
              <p:nvSpPr>
                <p:cNvPr id="253" name="Line 188"/>
                <p:cNvSpPr>
                  <a:spLocks noChangeShapeType="1"/>
                </p:cNvSpPr>
                <p:nvPr/>
              </p:nvSpPr>
              <p:spPr bwMode="auto">
                <a:xfrm>
                  <a:off x="5067" y="1891"/>
                  <a:ext cx="0" cy="128"/>
                </a:xfrm>
                <a:prstGeom prst="line">
                  <a:avLst/>
                </a:prstGeom>
                <a:noFill/>
                <a:ln w="25400">
                  <a:solidFill>
                    <a:srgbClr val="0000FF"/>
                  </a:solidFill>
                  <a:round/>
                  <a:headEnd type="none" w="sm" len="sm"/>
                  <a:tailEnd type="none" w="sm" len="sm"/>
                </a:ln>
              </p:spPr>
              <p:txBody>
                <a:bodyPr wrap="none" lIns="0" tIns="0" rIns="0" bIns="0">
                  <a:spAutoFit/>
                </a:bodyPr>
                <a:lstStyle/>
                <a:p>
                  <a:endParaRPr lang="es-ES" dirty="0"/>
                </a:p>
              </p:txBody>
            </p:sp>
          </p:grpSp>
          <p:grpSp>
            <p:nvGrpSpPr>
              <p:cNvPr id="239" name="Group 189"/>
              <p:cNvGrpSpPr>
                <a:grpSpLocks/>
              </p:cNvGrpSpPr>
              <p:nvPr/>
            </p:nvGrpSpPr>
            <p:grpSpPr bwMode="auto">
              <a:xfrm>
                <a:off x="5359" y="2021"/>
                <a:ext cx="145" cy="75"/>
                <a:chOff x="5359" y="1893"/>
                <a:chExt cx="145" cy="75"/>
              </a:xfrm>
            </p:grpSpPr>
            <p:sp>
              <p:nvSpPr>
                <p:cNvPr id="249" name="Rectangle 190"/>
                <p:cNvSpPr>
                  <a:spLocks noChangeArrowheads="1"/>
                </p:cNvSpPr>
                <p:nvPr/>
              </p:nvSpPr>
              <p:spPr bwMode="auto">
                <a:xfrm>
                  <a:off x="5359" y="1895"/>
                  <a:ext cx="145" cy="73"/>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50" name="Line 191"/>
                <p:cNvSpPr>
                  <a:spLocks noChangeShapeType="1"/>
                </p:cNvSpPr>
                <p:nvPr/>
              </p:nvSpPr>
              <p:spPr bwMode="auto">
                <a:xfrm flipV="1">
                  <a:off x="5403" y="1893"/>
                  <a:ext cx="56" cy="75"/>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grpSp>
          <p:grpSp>
            <p:nvGrpSpPr>
              <p:cNvPr id="240" name="Group 192"/>
              <p:cNvGrpSpPr>
                <a:grpSpLocks/>
              </p:cNvGrpSpPr>
              <p:nvPr/>
            </p:nvGrpSpPr>
            <p:grpSpPr bwMode="auto">
              <a:xfrm>
                <a:off x="5167" y="1970"/>
                <a:ext cx="182" cy="181"/>
                <a:chOff x="5167" y="1842"/>
                <a:chExt cx="182" cy="181"/>
              </a:xfrm>
            </p:grpSpPr>
            <p:sp>
              <p:nvSpPr>
                <p:cNvPr id="245" name="Rectangle 193"/>
                <p:cNvSpPr>
                  <a:spLocks noChangeArrowheads="1"/>
                </p:cNvSpPr>
                <p:nvPr/>
              </p:nvSpPr>
              <p:spPr bwMode="auto">
                <a:xfrm>
                  <a:off x="5167" y="1842"/>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grpSp>
              <p:nvGrpSpPr>
                <p:cNvPr id="246" name="Group 194"/>
                <p:cNvGrpSpPr>
                  <a:grpSpLocks/>
                </p:cNvGrpSpPr>
                <p:nvPr/>
              </p:nvGrpSpPr>
              <p:grpSpPr bwMode="auto">
                <a:xfrm>
                  <a:off x="5210" y="1845"/>
                  <a:ext cx="97" cy="175"/>
                  <a:chOff x="5210" y="1831"/>
                  <a:chExt cx="97" cy="175"/>
                </a:xfrm>
              </p:grpSpPr>
              <p:sp>
                <p:nvSpPr>
                  <p:cNvPr id="247" name="Freeform 195"/>
                  <p:cNvSpPr>
                    <a:spLocks/>
                  </p:cNvSpPr>
                  <p:nvPr/>
                </p:nvSpPr>
                <p:spPr bwMode="auto">
                  <a:xfrm>
                    <a:off x="5210" y="1831"/>
                    <a:ext cx="97" cy="59"/>
                  </a:xfrm>
                  <a:custGeom>
                    <a:avLst/>
                    <a:gdLst>
                      <a:gd name="T0" fmla="*/ 48 w 97"/>
                      <a:gd name="T1" fmla="*/ 0 h 59"/>
                      <a:gd name="T2" fmla="*/ 48 w 97"/>
                      <a:gd name="T3" fmla="*/ 58 h 59"/>
                      <a:gd name="T4" fmla="*/ 0 w 97"/>
                      <a:gd name="T5" fmla="*/ 58 h 59"/>
                      <a:gd name="T6" fmla="*/ 96 w 97"/>
                      <a:gd name="T7" fmla="*/ 58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0"/>
                        </a:moveTo>
                        <a:lnTo>
                          <a:pt x="48" y="58"/>
                        </a:lnTo>
                        <a:lnTo>
                          <a:pt x="0" y="58"/>
                        </a:lnTo>
                        <a:lnTo>
                          <a:pt x="96" y="58"/>
                        </a:lnTo>
                      </a:path>
                    </a:pathLst>
                  </a:custGeom>
                  <a:noFill/>
                  <a:ln w="25400" cap="rnd" cmpd="sng">
                    <a:solidFill>
                      <a:srgbClr val="DDDDDD"/>
                    </a:solidFill>
                    <a:prstDash val="solid"/>
                    <a:round/>
                    <a:headEnd type="none" w="sm" len="sm"/>
                    <a:tailEnd type="none" w="sm" len="sm"/>
                  </a:ln>
                </p:spPr>
                <p:txBody>
                  <a:bodyPr wrap="none" lIns="0" tIns="0" rIns="0" bIns="0">
                    <a:spAutoFit/>
                  </a:bodyPr>
                  <a:lstStyle/>
                  <a:p>
                    <a:endParaRPr lang="es-ES" dirty="0"/>
                  </a:p>
                </p:txBody>
              </p:sp>
              <p:sp>
                <p:nvSpPr>
                  <p:cNvPr id="248" name="Freeform 196"/>
                  <p:cNvSpPr>
                    <a:spLocks/>
                  </p:cNvSpPr>
                  <p:nvPr/>
                </p:nvSpPr>
                <p:spPr bwMode="auto">
                  <a:xfrm>
                    <a:off x="5210" y="1947"/>
                    <a:ext cx="97" cy="59"/>
                  </a:xfrm>
                  <a:custGeom>
                    <a:avLst/>
                    <a:gdLst>
                      <a:gd name="T0" fmla="*/ 48 w 97"/>
                      <a:gd name="T1" fmla="*/ 58 h 59"/>
                      <a:gd name="T2" fmla="*/ 48 w 97"/>
                      <a:gd name="T3" fmla="*/ 0 h 59"/>
                      <a:gd name="T4" fmla="*/ 0 w 97"/>
                      <a:gd name="T5" fmla="*/ 0 h 59"/>
                      <a:gd name="T6" fmla="*/ 96 w 97"/>
                      <a:gd name="T7" fmla="*/ 0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58"/>
                        </a:moveTo>
                        <a:lnTo>
                          <a:pt x="48" y="0"/>
                        </a:lnTo>
                        <a:lnTo>
                          <a:pt x="0" y="0"/>
                        </a:lnTo>
                        <a:lnTo>
                          <a:pt x="96" y="0"/>
                        </a:lnTo>
                      </a:path>
                    </a:pathLst>
                  </a:custGeom>
                  <a:noFill/>
                  <a:ln w="25400"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grpSp>
            <p:nvGrpSpPr>
              <p:cNvPr id="241" name="Group 197"/>
              <p:cNvGrpSpPr>
                <a:grpSpLocks/>
              </p:cNvGrpSpPr>
              <p:nvPr/>
            </p:nvGrpSpPr>
            <p:grpSpPr bwMode="auto">
              <a:xfrm>
                <a:off x="4974" y="1941"/>
                <a:ext cx="377" cy="239"/>
                <a:chOff x="4974" y="1799"/>
                <a:chExt cx="377" cy="239"/>
              </a:xfrm>
            </p:grpSpPr>
            <p:sp>
              <p:nvSpPr>
                <p:cNvPr id="243" name="Line 198"/>
                <p:cNvSpPr>
                  <a:spLocks noChangeShapeType="1"/>
                </p:cNvSpPr>
                <p:nvPr/>
              </p:nvSpPr>
              <p:spPr bwMode="auto">
                <a:xfrm>
                  <a:off x="4974" y="1799"/>
                  <a:ext cx="377" cy="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244" name="Line 199"/>
                <p:cNvSpPr>
                  <a:spLocks noChangeShapeType="1"/>
                </p:cNvSpPr>
                <p:nvPr/>
              </p:nvSpPr>
              <p:spPr bwMode="auto">
                <a:xfrm>
                  <a:off x="4974" y="2038"/>
                  <a:ext cx="377" cy="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grpSp>
          <p:sp>
            <p:nvSpPr>
              <p:cNvPr id="242" name="Line 200"/>
              <p:cNvSpPr>
                <a:spLocks noChangeShapeType="1"/>
              </p:cNvSpPr>
              <p:nvPr/>
            </p:nvSpPr>
            <p:spPr bwMode="auto">
              <a:xfrm flipH="1" flipV="1">
                <a:off x="5388" y="1972"/>
                <a:ext cx="77" cy="148"/>
              </a:xfrm>
              <a:prstGeom prst="line">
                <a:avLst/>
              </a:prstGeom>
              <a:noFill/>
              <a:ln w="12700">
                <a:solidFill>
                  <a:srgbClr val="DDDDDD"/>
                </a:solidFill>
                <a:round/>
                <a:headEnd type="none" w="sm" len="sm"/>
                <a:tailEnd type="triangle" w="sm" len="sm"/>
              </a:ln>
            </p:spPr>
            <p:txBody>
              <a:bodyPr wrap="none" lIns="0" tIns="0" rIns="0" bIns="0">
                <a:spAutoFit/>
              </a:bodyPr>
              <a:lstStyle/>
              <a:p>
                <a:endParaRPr lang="es-ES" dirty="0"/>
              </a:p>
            </p:txBody>
          </p:sp>
        </p:grpSp>
        <p:sp>
          <p:nvSpPr>
            <p:cNvPr id="70" name="Freeform 201"/>
            <p:cNvSpPr>
              <a:spLocks/>
            </p:cNvSpPr>
            <p:nvPr/>
          </p:nvSpPr>
          <p:spPr bwMode="auto">
            <a:xfrm>
              <a:off x="1104" y="3032"/>
              <a:ext cx="168" cy="373"/>
            </a:xfrm>
            <a:custGeom>
              <a:avLst/>
              <a:gdLst>
                <a:gd name="T0" fmla="*/ 88 w 168"/>
                <a:gd name="T1" fmla="*/ 0 h 385"/>
                <a:gd name="T2" fmla="*/ 0 w 168"/>
                <a:gd name="T3" fmla="*/ 0 h 385"/>
                <a:gd name="T4" fmla="*/ 0 w 168"/>
                <a:gd name="T5" fmla="*/ 172 h 385"/>
                <a:gd name="T6" fmla="*/ 168 w 168"/>
                <a:gd name="T7" fmla="*/ 172 h 385"/>
                <a:gd name="T8" fmla="*/ 168 w 168"/>
                <a:gd name="T9" fmla="*/ 385 h 385"/>
                <a:gd name="T10" fmla="*/ 0 60000 65536"/>
                <a:gd name="T11" fmla="*/ 0 60000 65536"/>
                <a:gd name="T12" fmla="*/ 0 60000 65536"/>
                <a:gd name="T13" fmla="*/ 0 60000 65536"/>
                <a:gd name="T14" fmla="*/ 0 60000 65536"/>
                <a:gd name="T15" fmla="*/ 0 w 168"/>
                <a:gd name="T16" fmla="*/ 0 h 385"/>
                <a:gd name="T17" fmla="*/ 168 w 168"/>
                <a:gd name="T18" fmla="*/ 385 h 385"/>
              </a:gdLst>
              <a:ahLst/>
              <a:cxnLst>
                <a:cxn ang="T10">
                  <a:pos x="T0" y="T1"/>
                </a:cxn>
                <a:cxn ang="T11">
                  <a:pos x="T2" y="T3"/>
                </a:cxn>
                <a:cxn ang="T12">
                  <a:pos x="T4" y="T5"/>
                </a:cxn>
                <a:cxn ang="T13">
                  <a:pos x="T6" y="T7"/>
                </a:cxn>
                <a:cxn ang="T14">
                  <a:pos x="T8" y="T9"/>
                </a:cxn>
              </a:cxnLst>
              <a:rect l="T15" t="T16" r="T17" b="T18"/>
              <a:pathLst>
                <a:path w="168" h="385">
                  <a:moveTo>
                    <a:pt x="88" y="0"/>
                  </a:moveTo>
                  <a:lnTo>
                    <a:pt x="0" y="0"/>
                  </a:lnTo>
                  <a:lnTo>
                    <a:pt x="0" y="172"/>
                  </a:lnTo>
                  <a:lnTo>
                    <a:pt x="168" y="172"/>
                  </a:lnTo>
                  <a:lnTo>
                    <a:pt x="168" y="385"/>
                  </a:lnTo>
                </a:path>
              </a:pathLst>
            </a:custGeom>
            <a:noFill/>
            <a:ln w="6350" cap="flat" cmpd="sng">
              <a:solidFill>
                <a:srgbClr val="9900FF"/>
              </a:solidFill>
              <a:prstDash val="solid"/>
              <a:round/>
              <a:headEnd type="none" w="sm" len="sm"/>
              <a:tailEnd type="none" w="sm" len="sm"/>
            </a:ln>
          </p:spPr>
          <p:txBody>
            <a:bodyPr wrap="none" lIns="0" tIns="0" rIns="0" bIns="0">
              <a:spAutoFit/>
            </a:bodyPr>
            <a:lstStyle/>
            <a:p>
              <a:endParaRPr lang="es-ES" dirty="0"/>
            </a:p>
          </p:txBody>
        </p:sp>
        <p:grpSp>
          <p:nvGrpSpPr>
            <p:cNvPr id="71" name="Group 202"/>
            <p:cNvGrpSpPr>
              <a:grpSpLocks/>
            </p:cNvGrpSpPr>
            <p:nvPr/>
          </p:nvGrpSpPr>
          <p:grpSpPr bwMode="auto">
            <a:xfrm>
              <a:off x="3540" y="3038"/>
              <a:ext cx="184" cy="221"/>
              <a:chOff x="3540" y="3038"/>
              <a:chExt cx="184" cy="221"/>
            </a:xfrm>
          </p:grpSpPr>
          <p:sp>
            <p:nvSpPr>
              <p:cNvPr id="234" name="Rectangle 203"/>
              <p:cNvSpPr>
                <a:spLocks noChangeArrowheads="1"/>
              </p:cNvSpPr>
              <p:nvPr/>
            </p:nvSpPr>
            <p:spPr bwMode="auto">
              <a:xfrm>
                <a:off x="3540" y="3065"/>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35" name="Line 204"/>
              <p:cNvSpPr>
                <a:spLocks noChangeShapeType="1"/>
              </p:cNvSpPr>
              <p:nvPr/>
            </p:nvSpPr>
            <p:spPr bwMode="auto">
              <a:xfrm flipV="1">
                <a:off x="3544" y="3070"/>
                <a:ext cx="171" cy="1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sp>
            <p:nvSpPr>
              <p:cNvPr id="236" name="Rectangle 205"/>
              <p:cNvSpPr>
                <a:spLocks noChangeArrowheads="1"/>
              </p:cNvSpPr>
              <p:nvPr/>
            </p:nvSpPr>
            <p:spPr bwMode="auto">
              <a:xfrm>
                <a:off x="3548" y="3038"/>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37" name="Rectangle 206"/>
              <p:cNvSpPr>
                <a:spLocks noChangeArrowheads="1"/>
              </p:cNvSpPr>
              <p:nvPr/>
            </p:nvSpPr>
            <p:spPr bwMode="auto">
              <a:xfrm>
                <a:off x="3637" y="3115"/>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U</a:t>
                </a:r>
              </a:p>
            </p:txBody>
          </p:sp>
        </p:grpSp>
        <p:grpSp>
          <p:nvGrpSpPr>
            <p:cNvPr id="72" name="Group 207"/>
            <p:cNvGrpSpPr>
              <a:grpSpLocks/>
            </p:cNvGrpSpPr>
            <p:nvPr/>
          </p:nvGrpSpPr>
          <p:grpSpPr bwMode="auto">
            <a:xfrm>
              <a:off x="3544" y="2404"/>
              <a:ext cx="184" cy="221"/>
              <a:chOff x="3540" y="3038"/>
              <a:chExt cx="184" cy="221"/>
            </a:xfrm>
          </p:grpSpPr>
          <p:sp>
            <p:nvSpPr>
              <p:cNvPr id="230" name="Rectangle 208"/>
              <p:cNvSpPr>
                <a:spLocks noChangeArrowheads="1"/>
              </p:cNvSpPr>
              <p:nvPr/>
            </p:nvSpPr>
            <p:spPr bwMode="auto">
              <a:xfrm>
                <a:off x="3540" y="3065"/>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31" name="Line 209"/>
              <p:cNvSpPr>
                <a:spLocks noChangeShapeType="1"/>
              </p:cNvSpPr>
              <p:nvPr/>
            </p:nvSpPr>
            <p:spPr bwMode="auto">
              <a:xfrm flipV="1">
                <a:off x="3544" y="3070"/>
                <a:ext cx="171" cy="1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sp>
            <p:nvSpPr>
              <p:cNvPr id="232" name="Rectangle 210"/>
              <p:cNvSpPr>
                <a:spLocks noChangeArrowheads="1"/>
              </p:cNvSpPr>
              <p:nvPr/>
            </p:nvSpPr>
            <p:spPr bwMode="auto">
              <a:xfrm>
                <a:off x="3548" y="3038"/>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33" name="Rectangle 211"/>
              <p:cNvSpPr>
                <a:spLocks noChangeArrowheads="1"/>
              </p:cNvSpPr>
              <p:nvPr/>
            </p:nvSpPr>
            <p:spPr bwMode="auto">
              <a:xfrm>
                <a:off x="3637" y="3115"/>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U</a:t>
                </a:r>
              </a:p>
            </p:txBody>
          </p:sp>
        </p:grpSp>
        <p:grpSp>
          <p:nvGrpSpPr>
            <p:cNvPr id="73" name="Group 212"/>
            <p:cNvGrpSpPr>
              <a:grpSpLocks/>
            </p:cNvGrpSpPr>
            <p:nvPr/>
          </p:nvGrpSpPr>
          <p:grpSpPr bwMode="auto">
            <a:xfrm>
              <a:off x="3540" y="2614"/>
              <a:ext cx="184" cy="221"/>
              <a:chOff x="3540" y="3038"/>
              <a:chExt cx="184" cy="221"/>
            </a:xfrm>
          </p:grpSpPr>
          <p:sp>
            <p:nvSpPr>
              <p:cNvPr id="226" name="Rectangle 213"/>
              <p:cNvSpPr>
                <a:spLocks noChangeArrowheads="1"/>
              </p:cNvSpPr>
              <p:nvPr/>
            </p:nvSpPr>
            <p:spPr bwMode="auto">
              <a:xfrm>
                <a:off x="3540" y="3065"/>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27" name="Line 214"/>
              <p:cNvSpPr>
                <a:spLocks noChangeShapeType="1"/>
              </p:cNvSpPr>
              <p:nvPr/>
            </p:nvSpPr>
            <p:spPr bwMode="auto">
              <a:xfrm flipV="1">
                <a:off x="3544" y="3070"/>
                <a:ext cx="171" cy="1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sp>
            <p:nvSpPr>
              <p:cNvPr id="228" name="Rectangle 215"/>
              <p:cNvSpPr>
                <a:spLocks noChangeArrowheads="1"/>
              </p:cNvSpPr>
              <p:nvPr/>
            </p:nvSpPr>
            <p:spPr bwMode="auto">
              <a:xfrm>
                <a:off x="3548" y="3038"/>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29" name="Rectangle 216"/>
              <p:cNvSpPr>
                <a:spLocks noChangeArrowheads="1"/>
              </p:cNvSpPr>
              <p:nvPr/>
            </p:nvSpPr>
            <p:spPr bwMode="auto">
              <a:xfrm>
                <a:off x="3637" y="3115"/>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U</a:t>
                </a:r>
              </a:p>
            </p:txBody>
          </p:sp>
        </p:grpSp>
        <p:grpSp>
          <p:nvGrpSpPr>
            <p:cNvPr id="74" name="Group 217"/>
            <p:cNvGrpSpPr>
              <a:grpSpLocks/>
            </p:cNvGrpSpPr>
            <p:nvPr/>
          </p:nvGrpSpPr>
          <p:grpSpPr bwMode="auto">
            <a:xfrm>
              <a:off x="3540" y="2824"/>
              <a:ext cx="184" cy="221"/>
              <a:chOff x="3540" y="3038"/>
              <a:chExt cx="184" cy="221"/>
            </a:xfrm>
          </p:grpSpPr>
          <p:sp>
            <p:nvSpPr>
              <p:cNvPr id="222" name="Rectangle 218"/>
              <p:cNvSpPr>
                <a:spLocks noChangeArrowheads="1"/>
              </p:cNvSpPr>
              <p:nvPr/>
            </p:nvSpPr>
            <p:spPr bwMode="auto">
              <a:xfrm>
                <a:off x="3540" y="3065"/>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23" name="Line 219"/>
              <p:cNvSpPr>
                <a:spLocks noChangeShapeType="1"/>
              </p:cNvSpPr>
              <p:nvPr/>
            </p:nvSpPr>
            <p:spPr bwMode="auto">
              <a:xfrm flipV="1">
                <a:off x="3544" y="3070"/>
                <a:ext cx="171" cy="1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sp>
            <p:nvSpPr>
              <p:cNvPr id="224" name="Rectangle 220"/>
              <p:cNvSpPr>
                <a:spLocks noChangeArrowheads="1"/>
              </p:cNvSpPr>
              <p:nvPr/>
            </p:nvSpPr>
            <p:spPr bwMode="auto">
              <a:xfrm>
                <a:off x="3548" y="3038"/>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25" name="Rectangle 221"/>
              <p:cNvSpPr>
                <a:spLocks noChangeArrowheads="1"/>
              </p:cNvSpPr>
              <p:nvPr/>
            </p:nvSpPr>
            <p:spPr bwMode="auto">
              <a:xfrm>
                <a:off x="3637" y="3115"/>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U</a:t>
                </a:r>
              </a:p>
            </p:txBody>
          </p:sp>
        </p:grpSp>
        <p:grpSp>
          <p:nvGrpSpPr>
            <p:cNvPr id="75" name="Group 222"/>
            <p:cNvGrpSpPr>
              <a:grpSpLocks/>
            </p:cNvGrpSpPr>
            <p:nvPr/>
          </p:nvGrpSpPr>
          <p:grpSpPr bwMode="auto">
            <a:xfrm>
              <a:off x="3548" y="1696"/>
              <a:ext cx="184" cy="221"/>
              <a:chOff x="3540" y="3038"/>
              <a:chExt cx="184" cy="221"/>
            </a:xfrm>
          </p:grpSpPr>
          <p:sp>
            <p:nvSpPr>
              <p:cNvPr id="218" name="Rectangle 223"/>
              <p:cNvSpPr>
                <a:spLocks noChangeArrowheads="1"/>
              </p:cNvSpPr>
              <p:nvPr/>
            </p:nvSpPr>
            <p:spPr bwMode="auto">
              <a:xfrm>
                <a:off x="3540" y="3065"/>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19" name="Line 224"/>
              <p:cNvSpPr>
                <a:spLocks noChangeShapeType="1"/>
              </p:cNvSpPr>
              <p:nvPr/>
            </p:nvSpPr>
            <p:spPr bwMode="auto">
              <a:xfrm flipV="1">
                <a:off x="3544" y="3070"/>
                <a:ext cx="171" cy="1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sp>
            <p:nvSpPr>
              <p:cNvPr id="220" name="Rectangle 225"/>
              <p:cNvSpPr>
                <a:spLocks noChangeArrowheads="1"/>
              </p:cNvSpPr>
              <p:nvPr/>
            </p:nvSpPr>
            <p:spPr bwMode="auto">
              <a:xfrm>
                <a:off x="3548" y="3038"/>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21" name="Rectangle 226"/>
              <p:cNvSpPr>
                <a:spLocks noChangeArrowheads="1"/>
              </p:cNvSpPr>
              <p:nvPr/>
            </p:nvSpPr>
            <p:spPr bwMode="auto">
              <a:xfrm>
                <a:off x="3637" y="3115"/>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U</a:t>
                </a:r>
              </a:p>
            </p:txBody>
          </p:sp>
        </p:grpSp>
        <p:grpSp>
          <p:nvGrpSpPr>
            <p:cNvPr id="76" name="Group 227"/>
            <p:cNvGrpSpPr>
              <a:grpSpLocks/>
            </p:cNvGrpSpPr>
            <p:nvPr/>
          </p:nvGrpSpPr>
          <p:grpSpPr bwMode="auto">
            <a:xfrm>
              <a:off x="1696" y="2129"/>
              <a:ext cx="182" cy="191"/>
              <a:chOff x="1696" y="2129"/>
              <a:chExt cx="182" cy="191"/>
            </a:xfrm>
          </p:grpSpPr>
          <p:sp>
            <p:nvSpPr>
              <p:cNvPr id="215" name="Rectangle 228"/>
              <p:cNvSpPr>
                <a:spLocks noChangeArrowheads="1"/>
              </p:cNvSpPr>
              <p:nvPr/>
            </p:nvSpPr>
            <p:spPr bwMode="auto">
              <a:xfrm>
                <a:off x="1696" y="2129"/>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16" name="Rectangle 229"/>
              <p:cNvSpPr>
                <a:spLocks noChangeArrowheads="1"/>
              </p:cNvSpPr>
              <p:nvPr/>
            </p:nvSpPr>
            <p:spPr bwMode="auto">
              <a:xfrm>
                <a:off x="1752" y="2166"/>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17" name="Freeform 230"/>
              <p:cNvSpPr>
                <a:spLocks/>
              </p:cNvSpPr>
              <p:nvPr/>
            </p:nvSpPr>
            <p:spPr bwMode="auto">
              <a:xfrm>
                <a:off x="1697" y="2135"/>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nvGrpSpPr>
            <p:cNvPr id="77" name="Group 231"/>
            <p:cNvGrpSpPr>
              <a:grpSpLocks/>
            </p:cNvGrpSpPr>
            <p:nvPr/>
          </p:nvGrpSpPr>
          <p:grpSpPr bwMode="auto">
            <a:xfrm>
              <a:off x="2039" y="2126"/>
              <a:ext cx="182" cy="191"/>
              <a:chOff x="1696" y="2129"/>
              <a:chExt cx="182" cy="191"/>
            </a:xfrm>
          </p:grpSpPr>
          <p:sp>
            <p:nvSpPr>
              <p:cNvPr id="212" name="Rectangle 232"/>
              <p:cNvSpPr>
                <a:spLocks noChangeArrowheads="1"/>
              </p:cNvSpPr>
              <p:nvPr/>
            </p:nvSpPr>
            <p:spPr bwMode="auto">
              <a:xfrm>
                <a:off x="1696" y="2129"/>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13" name="Rectangle 233"/>
              <p:cNvSpPr>
                <a:spLocks noChangeArrowheads="1"/>
              </p:cNvSpPr>
              <p:nvPr/>
            </p:nvSpPr>
            <p:spPr bwMode="auto">
              <a:xfrm>
                <a:off x="1752" y="2166"/>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14" name="Freeform 234"/>
              <p:cNvSpPr>
                <a:spLocks/>
              </p:cNvSpPr>
              <p:nvPr/>
            </p:nvSpPr>
            <p:spPr bwMode="auto">
              <a:xfrm>
                <a:off x="1697" y="2135"/>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nvGrpSpPr>
            <p:cNvPr id="78" name="Group 235"/>
            <p:cNvGrpSpPr>
              <a:grpSpLocks/>
            </p:cNvGrpSpPr>
            <p:nvPr/>
          </p:nvGrpSpPr>
          <p:grpSpPr bwMode="auto">
            <a:xfrm>
              <a:off x="2362" y="2129"/>
              <a:ext cx="182" cy="191"/>
              <a:chOff x="1696" y="2129"/>
              <a:chExt cx="182" cy="191"/>
            </a:xfrm>
          </p:grpSpPr>
          <p:sp>
            <p:nvSpPr>
              <p:cNvPr id="209" name="Rectangle 236"/>
              <p:cNvSpPr>
                <a:spLocks noChangeArrowheads="1"/>
              </p:cNvSpPr>
              <p:nvPr/>
            </p:nvSpPr>
            <p:spPr bwMode="auto">
              <a:xfrm>
                <a:off x="1696" y="2129"/>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10" name="Rectangle 237"/>
              <p:cNvSpPr>
                <a:spLocks noChangeArrowheads="1"/>
              </p:cNvSpPr>
              <p:nvPr/>
            </p:nvSpPr>
            <p:spPr bwMode="auto">
              <a:xfrm>
                <a:off x="1752" y="2166"/>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11" name="Freeform 238"/>
              <p:cNvSpPr>
                <a:spLocks/>
              </p:cNvSpPr>
              <p:nvPr/>
            </p:nvSpPr>
            <p:spPr bwMode="auto">
              <a:xfrm>
                <a:off x="1697" y="2135"/>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nvGrpSpPr>
            <p:cNvPr id="79" name="Group 239"/>
            <p:cNvGrpSpPr>
              <a:grpSpLocks/>
            </p:cNvGrpSpPr>
            <p:nvPr/>
          </p:nvGrpSpPr>
          <p:grpSpPr bwMode="auto">
            <a:xfrm>
              <a:off x="2691" y="2130"/>
              <a:ext cx="182" cy="191"/>
              <a:chOff x="1696" y="2129"/>
              <a:chExt cx="182" cy="191"/>
            </a:xfrm>
          </p:grpSpPr>
          <p:sp>
            <p:nvSpPr>
              <p:cNvPr id="206" name="Rectangle 240"/>
              <p:cNvSpPr>
                <a:spLocks noChangeArrowheads="1"/>
              </p:cNvSpPr>
              <p:nvPr/>
            </p:nvSpPr>
            <p:spPr bwMode="auto">
              <a:xfrm>
                <a:off x="1696" y="2129"/>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07" name="Rectangle 241"/>
              <p:cNvSpPr>
                <a:spLocks noChangeArrowheads="1"/>
              </p:cNvSpPr>
              <p:nvPr/>
            </p:nvSpPr>
            <p:spPr bwMode="auto">
              <a:xfrm>
                <a:off x="1752" y="2166"/>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08" name="Freeform 242"/>
              <p:cNvSpPr>
                <a:spLocks/>
              </p:cNvSpPr>
              <p:nvPr/>
            </p:nvSpPr>
            <p:spPr bwMode="auto">
              <a:xfrm>
                <a:off x="1697" y="2135"/>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nvGrpSpPr>
            <p:cNvPr id="80" name="Group 243"/>
            <p:cNvGrpSpPr>
              <a:grpSpLocks/>
            </p:cNvGrpSpPr>
            <p:nvPr/>
          </p:nvGrpSpPr>
          <p:grpSpPr bwMode="auto">
            <a:xfrm>
              <a:off x="303" y="580"/>
              <a:ext cx="1881" cy="894"/>
              <a:chOff x="303" y="580"/>
              <a:chExt cx="1881" cy="894"/>
            </a:xfrm>
          </p:grpSpPr>
          <p:grpSp>
            <p:nvGrpSpPr>
              <p:cNvPr id="121" name="Group 244"/>
              <p:cNvGrpSpPr>
                <a:grpSpLocks/>
              </p:cNvGrpSpPr>
              <p:nvPr/>
            </p:nvGrpSpPr>
            <p:grpSpPr bwMode="auto">
              <a:xfrm>
                <a:off x="1500" y="618"/>
                <a:ext cx="207" cy="235"/>
                <a:chOff x="1500" y="618"/>
                <a:chExt cx="207" cy="235"/>
              </a:xfrm>
            </p:grpSpPr>
            <p:sp>
              <p:nvSpPr>
                <p:cNvPr id="201" name="Rectangle 245"/>
                <p:cNvSpPr>
                  <a:spLocks noChangeArrowheads="1"/>
                </p:cNvSpPr>
                <p:nvPr/>
              </p:nvSpPr>
              <p:spPr bwMode="auto">
                <a:xfrm>
                  <a:off x="1525" y="632"/>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02" name="Rectangle 246"/>
                <p:cNvSpPr>
                  <a:spLocks noChangeArrowheads="1"/>
                </p:cNvSpPr>
                <p:nvPr/>
              </p:nvSpPr>
              <p:spPr bwMode="auto">
                <a:xfrm>
                  <a:off x="1500" y="655"/>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03" name="Line 247"/>
                <p:cNvSpPr>
                  <a:spLocks noChangeShapeType="1"/>
                </p:cNvSpPr>
                <p:nvPr/>
              </p:nvSpPr>
              <p:spPr bwMode="auto">
                <a:xfrm flipV="1">
                  <a:off x="1504" y="660"/>
                  <a:ext cx="171" cy="1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sp>
              <p:nvSpPr>
                <p:cNvPr id="204" name="Rectangle 248"/>
                <p:cNvSpPr>
                  <a:spLocks noChangeArrowheads="1"/>
                </p:cNvSpPr>
                <p:nvPr/>
              </p:nvSpPr>
              <p:spPr bwMode="auto">
                <a:xfrm>
                  <a:off x="1508" y="618"/>
                  <a:ext cx="64"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s</a:t>
                  </a:r>
                </a:p>
              </p:txBody>
            </p:sp>
            <p:sp>
              <p:nvSpPr>
                <p:cNvPr id="205" name="Rectangle 249"/>
                <p:cNvSpPr>
                  <a:spLocks noChangeArrowheads="1"/>
                </p:cNvSpPr>
                <p:nvPr/>
              </p:nvSpPr>
              <p:spPr bwMode="auto">
                <a:xfrm>
                  <a:off x="1595" y="709"/>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U</a:t>
                  </a:r>
                </a:p>
              </p:txBody>
            </p:sp>
          </p:grpSp>
          <p:sp>
            <p:nvSpPr>
              <p:cNvPr id="122" name="Rectangle 250"/>
              <p:cNvSpPr>
                <a:spLocks noChangeArrowheads="1"/>
              </p:cNvSpPr>
              <p:nvPr/>
            </p:nvSpPr>
            <p:spPr bwMode="auto">
              <a:xfrm>
                <a:off x="303" y="580"/>
                <a:ext cx="326" cy="1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BOU</a:t>
                </a:r>
                <a:endParaRPr lang="en-US" sz="1800" dirty="0">
                  <a:latin typeface="Arial" charset="0"/>
                </a:endParaRPr>
              </a:p>
            </p:txBody>
          </p:sp>
          <p:sp>
            <p:nvSpPr>
              <p:cNvPr id="123" name="Rectangle 251"/>
              <p:cNvSpPr>
                <a:spLocks noChangeArrowheads="1"/>
              </p:cNvSpPr>
              <p:nvPr/>
            </p:nvSpPr>
            <p:spPr bwMode="auto">
              <a:xfrm>
                <a:off x="431" y="932"/>
                <a:ext cx="229" cy="1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MC</a:t>
                </a:r>
              </a:p>
            </p:txBody>
          </p:sp>
          <p:sp>
            <p:nvSpPr>
              <p:cNvPr id="124" name="Rectangle 252"/>
              <p:cNvSpPr>
                <a:spLocks noChangeArrowheads="1"/>
              </p:cNvSpPr>
              <p:nvPr/>
            </p:nvSpPr>
            <p:spPr bwMode="auto">
              <a:xfrm>
                <a:off x="1209" y="1311"/>
                <a:ext cx="285" cy="1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PTS</a:t>
                </a:r>
              </a:p>
            </p:txBody>
          </p:sp>
          <p:grpSp>
            <p:nvGrpSpPr>
              <p:cNvPr id="125" name="Group 253"/>
              <p:cNvGrpSpPr>
                <a:grpSpLocks/>
              </p:cNvGrpSpPr>
              <p:nvPr/>
            </p:nvGrpSpPr>
            <p:grpSpPr bwMode="auto">
              <a:xfrm>
                <a:off x="839" y="620"/>
                <a:ext cx="477" cy="280"/>
                <a:chOff x="1001" y="580"/>
                <a:chExt cx="469" cy="315"/>
              </a:xfrm>
            </p:grpSpPr>
            <p:sp>
              <p:nvSpPr>
                <p:cNvPr id="198" name="Rectangle 254"/>
                <p:cNvSpPr>
                  <a:spLocks noChangeArrowheads="1"/>
                </p:cNvSpPr>
                <p:nvPr/>
              </p:nvSpPr>
              <p:spPr bwMode="auto">
                <a:xfrm>
                  <a:off x="1006" y="733"/>
                  <a:ext cx="458" cy="156"/>
                </a:xfrm>
                <a:prstGeom prst="rect">
                  <a:avLst/>
                </a:prstGeom>
                <a:solidFill>
                  <a:srgbClr val="95AAE7"/>
                </a:solidFill>
                <a:ln w="9525">
                  <a:noFill/>
                  <a:miter lim="800000"/>
                  <a:headEnd/>
                  <a:tailEnd/>
                </a:ln>
              </p:spPr>
              <p:txBody>
                <a:bodyPr wrap="none" lIns="0" tIns="0" rIns="0" bIns="0">
                  <a:spAutoFit/>
                </a:bodyPr>
                <a:lstStyle/>
                <a:p>
                  <a:pPr eaLnBrk="0" hangingPunct="0"/>
                  <a:endParaRPr lang="es-ES" dirty="0"/>
                </a:p>
              </p:txBody>
            </p:sp>
            <p:sp>
              <p:nvSpPr>
                <p:cNvPr id="199" name="Freeform 255"/>
                <p:cNvSpPr>
                  <a:spLocks/>
                </p:cNvSpPr>
                <p:nvPr/>
              </p:nvSpPr>
              <p:spPr bwMode="auto">
                <a:xfrm>
                  <a:off x="1001" y="605"/>
                  <a:ext cx="469" cy="290"/>
                </a:xfrm>
                <a:custGeom>
                  <a:avLst/>
                  <a:gdLst>
                    <a:gd name="T0" fmla="*/ 314 w 469"/>
                    <a:gd name="T1" fmla="*/ 0 h 290"/>
                    <a:gd name="T2" fmla="*/ 314 w 469"/>
                    <a:gd name="T3" fmla="*/ 37 h 290"/>
                    <a:gd name="T4" fmla="*/ 0 w 469"/>
                    <a:gd name="T5" fmla="*/ 83 h 290"/>
                    <a:gd name="T6" fmla="*/ 0 w 469"/>
                    <a:gd name="T7" fmla="*/ 289 h 290"/>
                    <a:gd name="T8" fmla="*/ 468 w 469"/>
                    <a:gd name="T9" fmla="*/ 289 h 290"/>
                    <a:gd name="T10" fmla="*/ 468 w 469"/>
                    <a:gd name="T11" fmla="*/ 37 h 290"/>
                    <a:gd name="T12" fmla="*/ 401 w 469"/>
                    <a:gd name="T13" fmla="*/ 37 h 290"/>
                    <a:gd name="T14" fmla="*/ 401 w 469"/>
                    <a:gd name="T15" fmla="*/ 0 h 290"/>
                    <a:gd name="T16" fmla="*/ 0 60000 65536"/>
                    <a:gd name="T17" fmla="*/ 0 60000 65536"/>
                    <a:gd name="T18" fmla="*/ 0 60000 65536"/>
                    <a:gd name="T19" fmla="*/ 0 60000 65536"/>
                    <a:gd name="T20" fmla="*/ 0 60000 65536"/>
                    <a:gd name="T21" fmla="*/ 0 60000 65536"/>
                    <a:gd name="T22" fmla="*/ 0 60000 65536"/>
                    <a:gd name="T23" fmla="*/ 0 60000 65536"/>
                    <a:gd name="T24" fmla="*/ 0 w 469"/>
                    <a:gd name="T25" fmla="*/ 0 h 290"/>
                    <a:gd name="T26" fmla="*/ 469 w 469"/>
                    <a:gd name="T27" fmla="*/ 290 h 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9" h="290">
                      <a:moveTo>
                        <a:pt x="314" y="0"/>
                      </a:moveTo>
                      <a:lnTo>
                        <a:pt x="314" y="37"/>
                      </a:lnTo>
                      <a:lnTo>
                        <a:pt x="0" y="83"/>
                      </a:lnTo>
                      <a:lnTo>
                        <a:pt x="0" y="289"/>
                      </a:lnTo>
                      <a:lnTo>
                        <a:pt x="468" y="289"/>
                      </a:lnTo>
                      <a:lnTo>
                        <a:pt x="468" y="37"/>
                      </a:lnTo>
                      <a:lnTo>
                        <a:pt x="401" y="37"/>
                      </a:lnTo>
                      <a:lnTo>
                        <a:pt x="401" y="0"/>
                      </a:lnTo>
                    </a:path>
                  </a:pathLst>
                </a:custGeom>
                <a:noFill/>
                <a:ln w="19050" cap="rnd" cmpd="sng">
                  <a:solidFill>
                    <a:schemeClr val="tx1"/>
                  </a:solidFill>
                  <a:prstDash val="solid"/>
                  <a:round/>
                  <a:headEnd type="none" w="sm" len="sm"/>
                  <a:tailEnd type="none" w="sm" len="sm"/>
                </a:ln>
              </p:spPr>
              <p:txBody>
                <a:bodyPr wrap="none" lIns="0" tIns="0" rIns="0" bIns="0">
                  <a:spAutoFit/>
                </a:bodyPr>
                <a:lstStyle/>
                <a:p>
                  <a:endParaRPr lang="es-ES" dirty="0"/>
                </a:p>
              </p:txBody>
            </p:sp>
            <p:sp>
              <p:nvSpPr>
                <p:cNvPr id="200" name="Freeform 256"/>
                <p:cNvSpPr>
                  <a:spLocks/>
                </p:cNvSpPr>
                <p:nvPr/>
              </p:nvSpPr>
              <p:spPr bwMode="auto">
                <a:xfrm>
                  <a:off x="1276" y="580"/>
                  <a:ext cx="163" cy="43"/>
                </a:xfrm>
                <a:custGeom>
                  <a:avLst/>
                  <a:gdLst>
                    <a:gd name="T0" fmla="*/ 0 w 163"/>
                    <a:gd name="T1" fmla="*/ 42 h 43"/>
                    <a:gd name="T2" fmla="*/ 0 w 163"/>
                    <a:gd name="T3" fmla="*/ 0 h 43"/>
                    <a:gd name="T4" fmla="*/ 162 w 163"/>
                    <a:gd name="T5" fmla="*/ 0 h 43"/>
                    <a:gd name="T6" fmla="*/ 162 w 163"/>
                    <a:gd name="T7" fmla="*/ 42 h 43"/>
                    <a:gd name="T8" fmla="*/ 0 60000 65536"/>
                    <a:gd name="T9" fmla="*/ 0 60000 65536"/>
                    <a:gd name="T10" fmla="*/ 0 60000 65536"/>
                    <a:gd name="T11" fmla="*/ 0 60000 65536"/>
                    <a:gd name="T12" fmla="*/ 0 w 163"/>
                    <a:gd name="T13" fmla="*/ 0 h 43"/>
                    <a:gd name="T14" fmla="*/ 163 w 163"/>
                    <a:gd name="T15" fmla="*/ 43 h 43"/>
                  </a:gdLst>
                  <a:ahLst/>
                  <a:cxnLst>
                    <a:cxn ang="T8">
                      <a:pos x="T0" y="T1"/>
                    </a:cxn>
                    <a:cxn ang="T9">
                      <a:pos x="T2" y="T3"/>
                    </a:cxn>
                    <a:cxn ang="T10">
                      <a:pos x="T4" y="T5"/>
                    </a:cxn>
                    <a:cxn ang="T11">
                      <a:pos x="T6" y="T7"/>
                    </a:cxn>
                  </a:cxnLst>
                  <a:rect l="T12" t="T13" r="T14" b="T15"/>
                  <a:pathLst>
                    <a:path w="163" h="43">
                      <a:moveTo>
                        <a:pt x="0" y="42"/>
                      </a:moveTo>
                      <a:lnTo>
                        <a:pt x="0" y="0"/>
                      </a:lnTo>
                      <a:lnTo>
                        <a:pt x="162" y="0"/>
                      </a:lnTo>
                      <a:lnTo>
                        <a:pt x="162" y="42"/>
                      </a:lnTo>
                    </a:path>
                  </a:pathLst>
                </a:custGeom>
                <a:noFill/>
                <a:ln w="19050" cap="rnd" cmpd="sng">
                  <a:solidFill>
                    <a:schemeClr val="tx1"/>
                  </a:solidFill>
                  <a:prstDash val="solid"/>
                  <a:round/>
                  <a:headEnd type="none" w="sm" len="sm"/>
                  <a:tailEnd type="none" w="sm" len="sm"/>
                </a:ln>
              </p:spPr>
              <p:txBody>
                <a:bodyPr wrap="none" lIns="0" tIns="0" rIns="0" bIns="0">
                  <a:spAutoFit/>
                </a:bodyPr>
                <a:lstStyle/>
                <a:p>
                  <a:endParaRPr lang="es-ES" dirty="0"/>
                </a:p>
              </p:txBody>
            </p:sp>
          </p:grpSp>
          <p:sp>
            <p:nvSpPr>
              <p:cNvPr id="126" name="Line 257"/>
              <p:cNvSpPr>
                <a:spLocks noChangeShapeType="1"/>
              </p:cNvSpPr>
              <p:nvPr/>
            </p:nvSpPr>
            <p:spPr bwMode="auto">
              <a:xfrm>
                <a:off x="1005" y="743"/>
                <a:ext cx="0" cy="158"/>
              </a:xfrm>
              <a:prstGeom prst="line">
                <a:avLst/>
              </a:prstGeom>
              <a:noFill/>
              <a:ln w="19050">
                <a:solidFill>
                  <a:schemeClr val="tx1"/>
                </a:solidFill>
                <a:round/>
                <a:headEnd type="none" w="sm" len="sm"/>
                <a:tailEnd type="none" w="sm" len="sm"/>
              </a:ln>
            </p:spPr>
            <p:txBody>
              <a:bodyPr wrap="none" lIns="0" tIns="0" rIns="0" bIns="0">
                <a:spAutoFit/>
              </a:bodyPr>
              <a:lstStyle/>
              <a:p>
                <a:endParaRPr lang="es-ES" dirty="0"/>
              </a:p>
            </p:txBody>
          </p:sp>
          <p:sp>
            <p:nvSpPr>
              <p:cNvPr id="127" name="Line 258"/>
              <p:cNvSpPr>
                <a:spLocks noChangeShapeType="1"/>
              </p:cNvSpPr>
              <p:nvPr/>
            </p:nvSpPr>
            <p:spPr bwMode="auto">
              <a:xfrm>
                <a:off x="1165" y="738"/>
                <a:ext cx="0" cy="158"/>
              </a:xfrm>
              <a:prstGeom prst="line">
                <a:avLst/>
              </a:prstGeom>
              <a:noFill/>
              <a:ln w="19050">
                <a:solidFill>
                  <a:schemeClr val="tx1"/>
                </a:solidFill>
                <a:round/>
                <a:headEnd type="none" w="sm" len="sm"/>
                <a:tailEnd type="none" w="sm" len="sm"/>
              </a:ln>
            </p:spPr>
            <p:txBody>
              <a:bodyPr wrap="none" lIns="0" tIns="0" rIns="0" bIns="0">
                <a:spAutoFit/>
              </a:bodyPr>
              <a:lstStyle/>
              <a:p>
                <a:endParaRPr lang="es-ES" dirty="0"/>
              </a:p>
            </p:txBody>
          </p:sp>
          <p:sp>
            <p:nvSpPr>
              <p:cNvPr id="128" name="Freeform 259"/>
              <p:cNvSpPr>
                <a:spLocks/>
              </p:cNvSpPr>
              <p:nvPr/>
            </p:nvSpPr>
            <p:spPr bwMode="auto">
              <a:xfrm>
                <a:off x="1437" y="747"/>
                <a:ext cx="70" cy="261"/>
              </a:xfrm>
              <a:custGeom>
                <a:avLst/>
                <a:gdLst>
                  <a:gd name="T0" fmla="*/ 69 w 70"/>
                  <a:gd name="T1" fmla="*/ 0 h 311"/>
                  <a:gd name="T2" fmla="*/ 0 w 70"/>
                  <a:gd name="T3" fmla="*/ 0 h 311"/>
                  <a:gd name="T4" fmla="*/ 0 w 70"/>
                  <a:gd name="T5" fmla="*/ 310 h 311"/>
                  <a:gd name="T6" fmla="*/ 0 60000 65536"/>
                  <a:gd name="T7" fmla="*/ 0 60000 65536"/>
                  <a:gd name="T8" fmla="*/ 0 60000 65536"/>
                  <a:gd name="T9" fmla="*/ 0 w 70"/>
                  <a:gd name="T10" fmla="*/ 0 h 311"/>
                  <a:gd name="T11" fmla="*/ 70 w 70"/>
                  <a:gd name="T12" fmla="*/ 311 h 311"/>
                </a:gdLst>
                <a:ahLst/>
                <a:cxnLst>
                  <a:cxn ang="T6">
                    <a:pos x="T0" y="T1"/>
                  </a:cxn>
                  <a:cxn ang="T7">
                    <a:pos x="T2" y="T3"/>
                  </a:cxn>
                  <a:cxn ang="T8">
                    <a:pos x="T4" y="T5"/>
                  </a:cxn>
                </a:cxnLst>
                <a:rect l="T9" t="T10" r="T11" b="T12"/>
                <a:pathLst>
                  <a:path w="70" h="311">
                    <a:moveTo>
                      <a:pt x="69" y="0"/>
                    </a:moveTo>
                    <a:lnTo>
                      <a:pt x="0" y="0"/>
                    </a:lnTo>
                    <a:lnTo>
                      <a:pt x="0" y="310"/>
                    </a:lnTo>
                  </a:path>
                </a:pathLst>
              </a:custGeom>
              <a:noFill/>
              <a:ln w="12700" cap="rnd" cmpd="sng">
                <a:solidFill>
                  <a:srgbClr val="009900"/>
                </a:solidFill>
                <a:prstDash val="solid"/>
                <a:round/>
                <a:headEnd type="none" w="sm" len="sm"/>
                <a:tailEnd type="none" w="sm" len="sm"/>
              </a:ln>
            </p:spPr>
            <p:txBody>
              <a:bodyPr wrap="none" lIns="0" tIns="0" rIns="0" bIns="0">
                <a:spAutoFit/>
              </a:bodyPr>
              <a:lstStyle/>
              <a:p>
                <a:endParaRPr lang="es-ES" dirty="0"/>
              </a:p>
            </p:txBody>
          </p:sp>
          <p:grpSp>
            <p:nvGrpSpPr>
              <p:cNvPr id="129" name="Group 260"/>
              <p:cNvGrpSpPr>
                <a:grpSpLocks/>
              </p:cNvGrpSpPr>
              <p:nvPr/>
            </p:nvGrpSpPr>
            <p:grpSpPr bwMode="auto">
              <a:xfrm>
                <a:off x="1500" y="618"/>
                <a:ext cx="207" cy="235"/>
                <a:chOff x="1500" y="618"/>
                <a:chExt cx="207" cy="235"/>
              </a:xfrm>
            </p:grpSpPr>
            <p:sp>
              <p:nvSpPr>
                <p:cNvPr id="193" name="Rectangle 261"/>
                <p:cNvSpPr>
                  <a:spLocks noChangeArrowheads="1"/>
                </p:cNvSpPr>
                <p:nvPr/>
              </p:nvSpPr>
              <p:spPr bwMode="auto">
                <a:xfrm>
                  <a:off x="1525" y="632"/>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194" name="Rectangle 262"/>
                <p:cNvSpPr>
                  <a:spLocks noChangeArrowheads="1"/>
                </p:cNvSpPr>
                <p:nvPr/>
              </p:nvSpPr>
              <p:spPr bwMode="auto">
                <a:xfrm>
                  <a:off x="1500" y="655"/>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195" name="Line 263"/>
                <p:cNvSpPr>
                  <a:spLocks noChangeShapeType="1"/>
                </p:cNvSpPr>
                <p:nvPr/>
              </p:nvSpPr>
              <p:spPr bwMode="auto">
                <a:xfrm flipV="1">
                  <a:off x="1504" y="660"/>
                  <a:ext cx="171" cy="1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sp>
              <p:nvSpPr>
                <p:cNvPr id="196" name="Rectangle 264"/>
                <p:cNvSpPr>
                  <a:spLocks noChangeArrowheads="1"/>
                </p:cNvSpPr>
                <p:nvPr/>
              </p:nvSpPr>
              <p:spPr bwMode="auto">
                <a:xfrm>
                  <a:off x="1508" y="618"/>
                  <a:ext cx="64"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s</a:t>
                  </a:r>
                </a:p>
              </p:txBody>
            </p:sp>
            <p:sp>
              <p:nvSpPr>
                <p:cNvPr id="197" name="Rectangle 265"/>
                <p:cNvSpPr>
                  <a:spLocks noChangeArrowheads="1"/>
                </p:cNvSpPr>
                <p:nvPr/>
              </p:nvSpPr>
              <p:spPr bwMode="auto">
                <a:xfrm>
                  <a:off x="1595" y="709"/>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U</a:t>
                  </a:r>
                </a:p>
              </p:txBody>
            </p:sp>
          </p:grpSp>
          <p:sp>
            <p:nvSpPr>
              <p:cNvPr id="130" name="Rectangle 266"/>
              <p:cNvSpPr>
                <a:spLocks noChangeArrowheads="1"/>
              </p:cNvSpPr>
              <p:nvPr/>
            </p:nvSpPr>
            <p:spPr bwMode="auto">
              <a:xfrm rot="10800000">
                <a:off x="1236" y="1149"/>
                <a:ext cx="435" cy="181"/>
              </a:xfrm>
              <a:prstGeom prst="rect">
                <a:avLst/>
              </a:prstGeom>
              <a:solidFill>
                <a:schemeClr val="bg1"/>
              </a:solidFill>
              <a:ln w="12700">
                <a:solidFill>
                  <a:schemeClr val="tx1"/>
                </a:solidFill>
                <a:miter lim="800000"/>
                <a:headEnd/>
                <a:tailEnd/>
              </a:ln>
            </p:spPr>
            <p:txBody>
              <a:bodyPr wrap="none" lIns="0" tIns="0" rIns="0" bIns="0">
                <a:spAutoFit/>
              </a:bodyPr>
              <a:lstStyle/>
              <a:p>
                <a:pPr eaLnBrk="0" hangingPunct="0"/>
                <a:endParaRPr lang="es-ES" dirty="0"/>
              </a:p>
            </p:txBody>
          </p:sp>
          <p:sp>
            <p:nvSpPr>
              <p:cNvPr id="131" name="Line 267"/>
              <p:cNvSpPr>
                <a:spLocks noChangeShapeType="1"/>
              </p:cNvSpPr>
              <p:nvPr/>
            </p:nvSpPr>
            <p:spPr bwMode="auto">
              <a:xfrm rot="10800000" flipV="1">
                <a:off x="1632" y="1164"/>
                <a:ext cx="25"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32" name="Line 268"/>
              <p:cNvSpPr>
                <a:spLocks noChangeShapeType="1"/>
              </p:cNvSpPr>
              <p:nvPr/>
            </p:nvSpPr>
            <p:spPr bwMode="auto">
              <a:xfrm rot="10800000" flipH="1" flipV="1">
                <a:off x="1607" y="1164"/>
                <a:ext cx="26"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33" name="Line 269"/>
              <p:cNvSpPr>
                <a:spLocks noChangeShapeType="1"/>
              </p:cNvSpPr>
              <p:nvPr/>
            </p:nvSpPr>
            <p:spPr bwMode="auto">
              <a:xfrm rot="10800000" flipV="1">
                <a:off x="1581" y="1164"/>
                <a:ext cx="25"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34" name="Line 270"/>
              <p:cNvSpPr>
                <a:spLocks noChangeShapeType="1"/>
              </p:cNvSpPr>
              <p:nvPr/>
            </p:nvSpPr>
            <p:spPr bwMode="auto">
              <a:xfrm rot="10800000" flipH="1" flipV="1">
                <a:off x="1556" y="1164"/>
                <a:ext cx="25"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35" name="Line 271"/>
              <p:cNvSpPr>
                <a:spLocks noChangeShapeType="1"/>
              </p:cNvSpPr>
              <p:nvPr/>
            </p:nvSpPr>
            <p:spPr bwMode="auto">
              <a:xfrm rot="10800000" flipV="1">
                <a:off x="1531" y="1164"/>
                <a:ext cx="26"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36" name="Line 272"/>
              <p:cNvSpPr>
                <a:spLocks noChangeShapeType="1"/>
              </p:cNvSpPr>
              <p:nvPr/>
            </p:nvSpPr>
            <p:spPr bwMode="auto">
              <a:xfrm rot="10800000" flipH="1" flipV="1">
                <a:off x="1505" y="1164"/>
                <a:ext cx="25"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37" name="Line 273"/>
              <p:cNvSpPr>
                <a:spLocks noChangeShapeType="1"/>
              </p:cNvSpPr>
              <p:nvPr/>
            </p:nvSpPr>
            <p:spPr bwMode="auto">
              <a:xfrm rot="10800000" flipV="1">
                <a:off x="1658" y="1166"/>
                <a:ext cx="0" cy="148"/>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38" name="Line 274"/>
              <p:cNvSpPr>
                <a:spLocks noChangeShapeType="1"/>
              </p:cNvSpPr>
              <p:nvPr/>
            </p:nvSpPr>
            <p:spPr bwMode="auto">
              <a:xfrm rot="10800000" flipV="1">
                <a:off x="1506" y="1166"/>
                <a:ext cx="0" cy="148"/>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39" name="Rectangle 275"/>
              <p:cNvSpPr>
                <a:spLocks noChangeArrowheads="1"/>
              </p:cNvSpPr>
              <p:nvPr/>
            </p:nvSpPr>
            <p:spPr bwMode="auto">
              <a:xfrm rot="10800000">
                <a:off x="1425" y="1155"/>
                <a:ext cx="75" cy="170"/>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sp>
            <p:nvSpPr>
              <p:cNvPr id="140" name="Rectangle 276"/>
              <p:cNvSpPr>
                <a:spLocks noChangeArrowheads="1"/>
              </p:cNvSpPr>
              <p:nvPr/>
            </p:nvSpPr>
            <p:spPr bwMode="auto">
              <a:xfrm rot="-5400000">
                <a:off x="1248" y="1149"/>
                <a:ext cx="171" cy="182"/>
              </a:xfrm>
              <a:prstGeom prst="rect">
                <a:avLst/>
              </a:prstGeom>
              <a:solidFill>
                <a:srgbClr val="9D00AE"/>
              </a:solidFill>
              <a:ln w="12700">
                <a:noFill/>
                <a:miter lim="800000"/>
                <a:headEnd type="none" w="sm" len="sm"/>
                <a:tailEnd type="none" w="sm" len="sm"/>
              </a:ln>
            </p:spPr>
            <p:txBody>
              <a:bodyPr wrap="none" lIns="0" tIns="0" rIns="0" bIns="0">
                <a:spAutoFit/>
              </a:bodyPr>
              <a:lstStyle/>
              <a:p>
                <a:pPr eaLnBrk="0" hangingPunct="0"/>
                <a:endParaRPr lang="es-ES" dirty="0"/>
              </a:p>
            </p:txBody>
          </p:sp>
          <p:sp>
            <p:nvSpPr>
              <p:cNvPr id="141" name="Line 277"/>
              <p:cNvSpPr>
                <a:spLocks noChangeShapeType="1"/>
              </p:cNvSpPr>
              <p:nvPr/>
            </p:nvSpPr>
            <p:spPr bwMode="auto">
              <a:xfrm flipV="1">
                <a:off x="1025" y="895"/>
                <a:ext cx="0" cy="44"/>
              </a:xfrm>
              <a:prstGeom prst="line">
                <a:avLst/>
              </a:prstGeom>
              <a:noFill/>
              <a:ln w="25400">
                <a:solidFill>
                  <a:srgbClr val="95AAE7"/>
                </a:solidFill>
                <a:round/>
                <a:headEnd type="none" w="sm" len="sm"/>
                <a:tailEnd type="none" w="sm" len="sm"/>
              </a:ln>
            </p:spPr>
            <p:txBody>
              <a:bodyPr wrap="none" lIns="0" tIns="0" rIns="0" bIns="0">
                <a:spAutoFit/>
              </a:bodyPr>
              <a:lstStyle/>
              <a:p>
                <a:endParaRPr lang="es-ES" dirty="0"/>
              </a:p>
            </p:txBody>
          </p:sp>
          <p:sp>
            <p:nvSpPr>
              <p:cNvPr id="142" name="Line 278"/>
              <p:cNvSpPr>
                <a:spLocks noChangeShapeType="1"/>
              </p:cNvSpPr>
              <p:nvPr/>
            </p:nvSpPr>
            <p:spPr bwMode="auto">
              <a:xfrm flipV="1">
                <a:off x="1234" y="895"/>
                <a:ext cx="0" cy="54"/>
              </a:xfrm>
              <a:prstGeom prst="line">
                <a:avLst/>
              </a:prstGeom>
              <a:noFill/>
              <a:ln w="25400">
                <a:solidFill>
                  <a:srgbClr val="95AAE7"/>
                </a:solidFill>
                <a:round/>
                <a:headEnd type="none" w="sm" len="sm"/>
                <a:tailEnd type="none" w="sm" len="sm"/>
              </a:ln>
            </p:spPr>
            <p:txBody>
              <a:bodyPr wrap="none" lIns="0" tIns="0" rIns="0" bIns="0">
                <a:spAutoFit/>
              </a:bodyPr>
              <a:lstStyle/>
              <a:p>
                <a:endParaRPr lang="es-ES" dirty="0"/>
              </a:p>
            </p:txBody>
          </p:sp>
          <p:grpSp>
            <p:nvGrpSpPr>
              <p:cNvPr id="143" name="Group 279"/>
              <p:cNvGrpSpPr>
                <a:grpSpLocks/>
              </p:cNvGrpSpPr>
              <p:nvPr/>
            </p:nvGrpSpPr>
            <p:grpSpPr bwMode="auto">
              <a:xfrm>
                <a:off x="883" y="743"/>
                <a:ext cx="1050" cy="589"/>
                <a:chOff x="883" y="743"/>
                <a:chExt cx="1050" cy="589"/>
              </a:xfrm>
            </p:grpSpPr>
            <p:sp>
              <p:nvSpPr>
                <p:cNvPr id="154" name="Freeform 280"/>
                <p:cNvSpPr>
                  <a:spLocks/>
                </p:cNvSpPr>
                <p:nvPr/>
              </p:nvSpPr>
              <p:spPr bwMode="auto">
                <a:xfrm>
                  <a:off x="1131" y="1121"/>
                  <a:ext cx="123" cy="123"/>
                </a:xfrm>
                <a:custGeom>
                  <a:avLst/>
                  <a:gdLst>
                    <a:gd name="T0" fmla="*/ 0 w 159"/>
                    <a:gd name="T1" fmla="*/ 0 h 36"/>
                    <a:gd name="T2" fmla="*/ 0 w 159"/>
                    <a:gd name="T3" fmla="*/ 36 h 36"/>
                    <a:gd name="T4" fmla="*/ 159 w 159"/>
                    <a:gd name="T5" fmla="*/ 36 h 36"/>
                    <a:gd name="T6" fmla="*/ 0 60000 65536"/>
                    <a:gd name="T7" fmla="*/ 0 60000 65536"/>
                    <a:gd name="T8" fmla="*/ 0 60000 65536"/>
                    <a:gd name="T9" fmla="*/ 0 w 159"/>
                    <a:gd name="T10" fmla="*/ 0 h 36"/>
                    <a:gd name="T11" fmla="*/ 159 w 159"/>
                    <a:gd name="T12" fmla="*/ 36 h 36"/>
                  </a:gdLst>
                  <a:ahLst/>
                  <a:cxnLst>
                    <a:cxn ang="T6">
                      <a:pos x="T0" y="T1"/>
                    </a:cxn>
                    <a:cxn ang="T7">
                      <a:pos x="T2" y="T3"/>
                    </a:cxn>
                    <a:cxn ang="T8">
                      <a:pos x="T4" y="T5"/>
                    </a:cxn>
                  </a:cxnLst>
                  <a:rect l="T9" t="T10" r="T11" b="T12"/>
                  <a:pathLst>
                    <a:path w="159" h="36">
                      <a:moveTo>
                        <a:pt x="0" y="0"/>
                      </a:moveTo>
                      <a:lnTo>
                        <a:pt x="0" y="36"/>
                      </a:lnTo>
                      <a:lnTo>
                        <a:pt x="159" y="36"/>
                      </a:lnTo>
                    </a:path>
                  </a:pathLst>
                </a:custGeom>
                <a:noFill/>
                <a:ln w="6350" cap="flat" cmpd="sng">
                  <a:solidFill>
                    <a:srgbClr val="9801FF"/>
                  </a:solidFill>
                  <a:prstDash val="solid"/>
                  <a:round/>
                  <a:headEnd type="none" w="sm" len="sm"/>
                  <a:tailEnd type="none" w="sm" len="sm"/>
                </a:ln>
              </p:spPr>
              <p:txBody>
                <a:bodyPr wrap="none" lIns="0" tIns="0" rIns="0" bIns="0">
                  <a:spAutoFit/>
                </a:bodyPr>
                <a:lstStyle/>
                <a:p>
                  <a:endParaRPr lang="es-ES" dirty="0"/>
                </a:p>
              </p:txBody>
            </p:sp>
            <p:sp>
              <p:nvSpPr>
                <p:cNvPr id="155" name="Rectangle 281"/>
                <p:cNvSpPr>
                  <a:spLocks noChangeArrowheads="1"/>
                </p:cNvSpPr>
                <p:nvPr/>
              </p:nvSpPr>
              <p:spPr bwMode="auto">
                <a:xfrm rot="10800000">
                  <a:off x="1238" y="1151"/>
                  <a:ext cx="435" cy="181"/>
                </a:xfrm>
                <a:prstGeom prst="rect">
                  <a:avLst/>
                </a:prstGeom>
                <a:solidFill>
                  <a:schemeClr val="bg1"/>
                </a:solidFill>
                <a:ln w="12700">
                  <a:solidFill>
                    <a:schemeClr val="tx1"/>
                  </a:solidFill>
                  <a:miter lim="800000"/>
                  <a:headEnd/>
                  <a:tailEnd/>
                </a:ln>
              </p:spPr>
              <p:txBody>
                <a:bodyPr wrap="none" lIns="0" tIns="0" rIns="0" bIns="0">
                  <a:spAutoFit/>
                </a:bodyPr>
                <a:lstStyle/>
                <a:p>
                  <a:pPr eaLnBrk="0" hangingPunct="0"/>
                  <a:endParaRPr lang="es-ES" dirty="0"/>
                </a:p>
              </p:txBody>
            </p:sp>
            <p:grpSp>
              <p:nvGrpSpPr>
                <p:cNvPr id="156" name="Group 282"/>
                <p:cNvGrpSpPr>
                  <a:grpSpLocks/>
                </p:cNvGrpSpPr>
                <p:nvPr/>
              </p:nvGrpSpPr>
              <p:grpSpPr bwMode="auto">
                <a:xfrm rot="10800000">
                  <a:off x="1489" y="1167"/>
                  <a:ext cx="172" cy="150"/>
                  <a:chOff x="1032" y="944"/>
                  <a:chExt cx="172" cy="150"/>
                </a:xfrm>
              </p:grpSpPr>
              <p:sp>
                <p:nvSpPr>
                  <p:cNvPr id="185" name="Line 283"/>
                  <p:cNvSpPr>
                    <a:spLocks noChangeShapeType="1"/>
                  </p:cNvSpPr>
                  <p:nvPr/>
                </p:nvSpPr>
                <p:spPr bwMode="auto">
                  <a:xfrm flipV="1">
                    <a:off x="1032" y="944"/>
                    <a:ext cx="28"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86" name="Line 284"/>
                  <p:cNvSpPr>
                    <a:spLocks noChangeShapeType="1"/>
                  </p:cNvSpPr>
                  <p:nvPr/>
                </p:nvSpPr>
                <p:spPr bwMode="auto">
                  <a:xfrm flipH="1" flipV="1">
                    <a:off x="1060" y="944"/>
                    <a:ext cx="30"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87" name="Line 285"/>
                  <p:cNvSpPr>
                    <a:spLocks noChangeShapeType="1"/>
                  </p:cNvSpPr>
                  <p:nvPr/>
                </p:nvSpPr>
                <p:spPr bwMode="auto">
                  <a:xfrm flipV="1">
                    <a:off x="1090" y="944"/>
                    <a:ext cx="28"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88" name="Line 286"/>
                  <p:cNvSpPr>
                    <a:spLocks noChangeShapeType="1"/>
                  </p:cNvSpPr>
                  <p:nvPr/>
                </p:nvSpPr>
                <p:spPr bwMode="auto">
                  <a:xfrm flipH="1" flipV="1">
                    <a:off x="1118" y="944"/>
                    <a:ext cx="28"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89" name="Line 287"/>
                  <p:cNvSpPr>
                    <a:spLocks noChangeShapeType="1"/>
                  </p:cNvSpPr>
                  <p:nvPr/>
                </p:nvSpPr>
                <p:spPr bwMode="auto">
                  <a:xfrm flipV="1">
                    <a:off x="1146" y="944"/>
                    <a:ext cx="30"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90" name="Line 288"/>
                  <p:cNvSpPr>
                    <a:spLocks noChangeShapeType="1"/>
                  </p:cNvSpPr>
                  <p:nvPr/>
                </p:nvSpPr>
                <p:spPr bwMode="auto">
                  <a:xfrm flipH="1" flipV="1">
                    <a:off x="1176" y="944"/>
                    <a:ext cx="28"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91" name="Line 289"/>
                  <p:cNvSpPr>
                    <a:spLocks noChangeShapeType="1"/>
                  </p:cNvSpPr>
                  <p:nvPr/>
                </p:nvSpPr>
                <p:spPr bwMode="auto">
                  <a:xfrm flipV="1">
                    <a:off x="1032" y="944"/>
                    <a:ext cx="0" cy="148"/>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92" name="Line 290"/>
                  <p:cNvSpPr>
                    <a:spLocks noChangeShapeType="1"/>
                  </p:cNvSpPr>
                  <p:nvPr/>
                </p:nvSpPr>
                <p:spPr bwMode="auto">
                  <a:xfrm flipV="1">
                    <a:off x="1204" y="944"/>
                    <a:ext cx="0" cy="148"/>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grpSp>
            <p:sp>
              <p:nvSpPr>
                <p:cNvPr id="157" name="Rectangle 291"/>
                <p:cNvSpPr>
                  <a:spLocks noChangeArrowheads="1"/>
                </p:cNvSpPr>
                <p:nvPr/>
              </p:nvSpPr>
              <p:spPr bwMode="auto">
                <a:xfrm rot="10800000">
                  <a:off x="1405" y="1157"/>
                  <a:ext cx="75" cy="170"/>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sp>
              <p:nvSpPr>
                <p:cNvPr id="158" name="Rectangle 292"/>
                <p:cNvSpPr>
                  <a:spLocks noChangeArrowheads="1"/>
                </p:cNvSpPr>
                <p:nvPr/>
              </p:nvSpPr>
              <p:spPr bwMode="auto">
                <a:xfrm rot="-5400000">
                  <a:off x="1239" y="1162"/>
                  <a:ext cx="171" cy="160"/>
                </a:xfrm>
                <a:prstGeom prst="rect">
                  <a:avLst/>
                </a:prstGeom>
                <a:solidFill>
                  <a:srgbClr val="D292FE"/>
                </a:solidFill>
                <a:ln w="12700">
                  <a:noFill/>
                  <a:miter lim="800000"/>
                  <a:headEnd type="none" w="sm" len="sm"/>
                  <a:tailEnd type="none" w="sm" len="sm"/>
                </a:ln>
              </p:spPr>
              <p:txBody>
                <a:bodyPr wrap="none" lIns="0" tIns="0" rIns="0" bIns="0">
                  <a:spAutoFit/>
                </a:bodyPr>
                <a:lstStyle/>
                <a:p>
                  <a:pPr eaLnBrk="0" hangingPunct="0"/>
                  <a:endParaRPr lang="es-ES" dirty="0"/>
                </a:p>
              </p:txBody>
            </p:sp>
            <p:sp>
              <p:nvSpPr>
                <p:cNvPr id="159" name="Rectangle 293"/>
                <p:cNvSpPr>
                  <a:spLocks noChangeArrowheads="1"/>
                </p:cNvSpPr>
                <p:nvPr/>
              </p:nvSpPr>
              <p:spPr bwMode="auto">
                <a:xfrm>
                  <a:off x="883" y="941"/>
                  <a:ext cx="437" cy="181"/>
                </a:xfrm>
                <a:prstGeom prst="rect">
                  <a:avLst/>
                </a:prstGeom>
                <a:solidFill>
                  <a:srgbClr val="D292FE"/>
                </a:solidFill>
                <a:ln w="12700">
                  <a:solidFill>
                    <a:schemeClr val="tx1"/>
                  </a:solidFill>
                  <a:miter lim="800000"/>
                  <a:headEnd/>
                  <a:tailEnd/>
                </a:ln>
              </p:spPr>
              <p:txBody>
                <a:bodyPr wrap="none" lIns="0" tIns="0" rIns="0" bIns="0">
                  <a:spAutoFit/>
                </a:bodyPr>
                <a:lstStyle/>
                <a:p>
                  <a:pPr eaLnBrk="0" hangingPunct="0"/>
                  <a:endParaRPr lang="es-ES" dirty="0"/>
                </a:p>
              </p:txBody>
            </p:sp>
            <p:grpSp>
              <p:nvGrpSpPr>
                <p:cNvPr id="160" name="Group 294"/>
                <p:cNvGrpSpPr>
                  <a:grpSpLocks/>
                </p:cNvGrpSpPr>
                <p:nvPr/>
              </p:nvGrpSpPr>
              <p:grpSpPr bwMode="auto">
                <a:xfrm>
                  <a:off x="892" y="973"/>
                  <a:ext cx="136" cy="112"/>
                  <a:chOff x="1027" y="1192"/>
                  <a:chExt cx="140" cy="78"/>
                </a:xfrm>
              </p:grpSpPr>
              <p:sp>
                <p:nvSpPr>
                  <p:cNvPr id="177" name="Line 295"/>
                  <p:cNvSpPr>
                    <a:spLocks noChangeShapeType="1"/>
                  </p:cNvSpPr>
                  <p:nvPr/>
                </p:nvSpPr>
                <p:spPr bwMode="auto">
                  <a:xfrm flipV="1">
                    <a:off x="1027"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8" name="Line 296"/>
                  <p:cNvSpPr>
                    <a:spLocks noChangeShapeType="1"/>
                  </p:cNvSpPr>
                  <p:nvPr/>
                </p:nvSpPr>
                <p:spPr bwMode="auto">
                  <a:xfrm flipH="1" flipV="1">
                    <a:off x="1050" y="1192"/>
                    <a:ext cx="24"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9" name="Line 297"/>
                  <p:cNvSpPr>
                    <a:spLocks noChangeShapeType="1"/>
                  </p:cNvSpPr>
                  <p:nvPr/>
                </p:nvSpPr>
                <p:spPr bwMode="auto">
                  <a:xfrm flipV="1">
                    <a:off x="1074"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80" name="Line 298"/>
                  <p:cNvSpPr>
                    <a:spLocks noChangeShapeType="1"/>
                  </p:cNvSpPr>
                  <p:nvPr/>
                </p:nvSpPr>
                <p:spPr bwMode="auto">
                  <a:xfrm flipH="1" flipV="1">
                    <a:off x="1097"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81" name="Line 299"/>
                  <p:cNvSpPr>
                    <a:spLocks noChangeShapeType="1"/>
                  </p:cNvSpPr>
                  <p:nvPr/>
                </p:nvSpPr>
                <p:spPr bwMode="auto">
                  <a:xfrm flipV="1">
                    <a:off x="1120" y="1192"/>
                    <a:ext cx="24"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82" name="Line 300"/>
                  <p:cNvSpPr>
                    <a:spLocks noChangeShapeType="1"/>
                  </p:cNvSpPr>
                  <p:nvPr/>
                </p:nvSpPr>
                <p:spPr bwMode="auto">
                  <a:xfrm flipH="1" flipV="1">
                    <a:off x="1144"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83" name="Line 301"/>
                  <p:cNvSpPr>
                    <a:spLocks noChangeShapeType="1"/>
                  </p:cNvSpPr>
                  <p:nvPr/>
                </p:nvSpPr>
                <p:spPr bwMode="auto">
                  <a:xfrm flipV="1">
                    <a:off x="1027" y="1192"/>
                    <a:ext cx="0" cy="77"/>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84" name="Line 302"/>
                  <p:cNvSpPr>
                    <a:spLocks noChangeShapeType="1"/>
                  </p:cNvSpPr>
                  <p:nvPr/>
                </p:nvSpPr>
                <p:spPr bwMode="auto">
                  <a:xfrm flipV="1">
                    <a:off x="1167" y="1192"/>
                    <a:ext cx="0" cy="77"/>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grpSp>
            <p:sp>
              <p:nvSpPr>
                <p:cNvPr id="161" name="Rectangle 303"/>
                <p:cNvSpPr>
                  <a:spLocks noChangeArrowheads="1"/>
                </p:cNvSpPr>
                <p:nvPr/>
              </p:nvSpPr>
              <p:spPr bwMode="auto">
                <a:xfrm>
                  <a:off x="1031" y="945"/>
                  <a:ext cx="75" cy="173"/>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grpSp>
              <p:nvGrpSpPr>
                <p:cNvPr id="162" name="Group 304"/>
                <p:cNvGrpSpPr>
                  <a:grpSpLocks/>
                </p:cNvGrpSpPr>
                <p:nvPr/>
              </p:nvGrpSpPr>
              <p:grpSpPr bwMode="auto">
                <a:xfrm>
                  <a:off x="1110" y="973"/>
                  <a:ext cx="138" cy="112"/>
                  <a:chOff x="1247" y="1192"/>
                  <a:chExt cx="140" cy="78"/>
                </a:xfrm>
              </p:grpSpPr>
              <p:sp>
                <p:nvSpPr>
                  <p:cNvPr id="169" name="Line 305"/>
                  <p:cNvSpPr>
                    <a:spLocks noChangeShapeType="1"/>
                  </p:cNvSpPr>
                  <p:nvPr/>
                </p:nvSpPr>
                <p:spPr bwMode="auto">
                  <a:xfrm flipV="1">
                    <a:off x="1247"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0" name="Line 306"/>
                  <p:cNvSpPr>
                    <a:spLocks noChangeShapeType="1"/>
                  </p:cNvSpPr>
                  <p:nvPr/>
                </p:nvSpPr>
                <p:spPr bwMode="auto">
                  <a:xfrm flipH="1" flipV="1">
                    <a:off x="1270" y="1192"/>
                    <a:ext cx="24"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1" name="Line 307"/>
                  <p:cNvSpPr>
                    <a:spLocks noChangeShapeType="1"/>
                  </p:cNvSpPr>
                  <p:nvPr/>
                </p:nvSpPr>
                <p:spPr bwMode="auto">
                  <a:xfrm flipV="1">
                    <a:off x="1294"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2" name="Line 308"/>
                  <p:cNvSpPr>
                    <a:spLocks noChangeShapeType="1"/>
                  </p:cNvSpPr>
                  <p:nvPr/>
                </p:nvSpPr>
                <p:spPr bwMode="auto">
                  <a:xfrm flipH="1" flipV="1">
                    <a:off x="1317"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3" name="Line 309"/>
                  <p:cNvSpPr>
                    <a:spLocks noChangeShapeType="1"/>
                  </p:cNvSpPr>
                  <p:nvPr/>
                </p:nvSpPr>
                <p:spPr bwMode="auto">
                  <a:xfrm flipV="1">
                    <a:off x="1340" y="1192"/>
                    <a:ext cx="24"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4" name="Line 310"/>
                  <p:cNvSpPr>
                    <a:spLocks noChangeShapeType="1"/>
                  </p:cNvSpPr>
                  <p:nvPr/>
                </p:nvSpPr>
                <p:spPr bwMode="auto">
                  <a:xfrm flipH="1" flipV="1">
                    <a:off x="1364"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5" name="Line 311"/>
                  <p:cNvSpPr>
                    <a:spLocks noChangeShapeType="1"/>
                  </p:cNvSpPr>
                  <p:nvPr/>
                </p:nvSpPr>
                <p:spPr bwMode="auto">
                  <a:xfrm flipV="1">
                    <a:off x="1247" y="1192"/>
                    <a:ext cx="0" cy="77"/>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6" name="Line 312"/>
                  <p:cNvSpPr>
                    <a:spLocks noChangeShapeType="1"/>
                  </p:cNvSpPr>
                  <p:nvPr/>
                </p:nvSpPr>
                <p:spPr bwMode="auto">
                  <a:xfrm flipV="1">
                    <a:off x="1387" y="1192"/>
                    <a:ext cx="0" cy="77"/>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grpSp>
            <p:sp>
              <p:nvSpPr>
                <p:cNvPr id="163" name="Freeform 313"/>
                <p:cNvSpPr>
                  <a:spLocks/>
                </p:cNvSpPr>
                <p:nvPr/>
              </p:nvSpPr>
              <p:spPr bwMode="auto">
                <a:xfrm>
                  <a:off x="1743" y="743"/>
                  <a:ext cx="190" cy="127"/>
                </a:xfrm>
                <a:custGeom>
                  <a:avLst/>
                  <a:gdLst>
                    <a:gd name="T0" fmla="*/ 189 w 190"/>
                    <a:gd name="T1" fmla="*/ 0 h 127"/>
                    <a:gd name="T2" fmla="*/ 0 w 190"/>
                    <a:gd name="T3" fmla="*/ 0 h 127"/>
                    <a:gd name="T4" fmla="*/ 94 w 190"/>
                    <a:gd name="T5" fmla="*/ 126 h 127"/>
                    <a:gd name="T6" fmla="*/ 189 w 190"/>
                    <a:gd name="T7" fmla="*/ 0 h 127"/>
                    <a:gd name="T8" fmla="*/ 0 60000 65536"/>
                    <a:gd name="T9" fmla="*/ 0 60000 65536"/>
                    <a:gd name="T10" fmla="*/ 0 60000 65536"/>
                    <a:gd name="T11" fmla="*/ 0 60000 65536"/>
                    <a:gd name="T12" fmla="*/ 0 w 190"/>
                    <a:gd name="T13" fmla="*/ 0 h 127"/>
                    <a:gd name="T14" fmla="*/ 190 w 190"/>
                    <a:gd name="T15" fmla="*/ 127 h 127"/>
                  </a:gdLst>
                  <a:ahLst/>
                  <a:cxnLst>
                    <a:cxn ang="T8">
                      <a:pos x="T0" y="T1"/>
                    </a:cxn>
                    <a:cxn ang="T9">
                      <a:pos x="T2" y="T3"/>
                    </a:cxn>
                    <a:cxn ang="T10">
                      <a:pos x="T4" y="T5"/>
                    </a:cxn>
                    <a:cxn ang="T11">
                      <a:pos x="T6" y="T7"/>
                    </a:cxn>
                  </a:cxnLst>
                  <a:rect l="T12" t="T13" r="T14" b="T15"/>
                  <a:pathLst>
                    <a:path w="190" h="127">
                      <a:moveTo>
                        <a:pt x="189" y="0"/>
                      </a:moveTo>
                      <a:lnTo>
                        <a:pt x="0" y="0"/>
                      </a:lnTo>
                      <a:lnTo>
                        <a:pt x="94" y="126"/>
                      </a:lnTo>
                      <a:lnTo>
                        <a:pt x="189" y="0"/>
                      </a:lnTo>
                    </a:path>
                  </a:pathLst>
                </a:custGeom>
                <a:solidFill>
                  <a:schemeClr val="tx1"/>
                </a:solidFill>
                <a:ln w="9525" cap="rnd">
                  <a:noFill/>
                  <a:round/>
                  <a:headEnd/>
                  <a:tailEnd/>
                </a:ln>
              </p:spPr>
              <p:txBody>
                <a:bodyPr wrap="none" lIns="0" tIns="0" rIns="0" bIns="0">
                  <a:spAutoFit/>
                </a:bodyPr>
                <a:lstStyle/>
                <a:p>
                  <a:endParaRPr lang="es-ES" dirty="0"/>
                </a:p>
              </p:txBody>
            </p:sp>
            <p:grpSp>
              <p:nvGrpSpPr>
                <p:cNvPr id="164" name="Group 314"/>
                <p:cNvGrpSpPr>
                  <a:grpSpLocks/>
                </p:cNvGrpSpPr>
                <p:nvPr/>
              </p:nvGrpSpPr>
              <p:grpSpPr bwMode="auto">
                <a:xfrm>
                  <a:off x="1254" y="947"/>
                  <a:ext cx="564" cy="168"/>
                  <a:chOff x="1254" y="947"/>
                  <a:chExt cx="564" cy="168"/>
                </a:xfrm>
              </p:grpSpPr>
              <p:sp>
                <p:nvSpPr>
                  <p:cNvPr id="165" name="Rectangle 315"/>
                  <p:cNvSpPr>
                    <a:spLocks noChangeArrowheads="1"/>
                  </p:cNvSpPr>
                  <p:nvPr/>
                </p:nvSpPr>
                <p:spPr bwMode="auto">
                  <a:xfrm>
                    <a:off x="1254" y="947"/>
                    <a:ext cx="89" cy="168"/>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sp>
                <p:nvSpPr>
                  <p:cNvPr id="166" name="Rectangle 316"/>
                  <p:cNvSpPr>
                    <a:spLocks noChangeArrowheads="1"/>
                  </p:cNvSpPr>
                  <p:nvPr/>
                </p:nvSpPr>
                <p:spPr bwMode="auto">
                  <a:xfrm>
                    <a:off x="1323" y="1002"/>
                    <a:ext cx="308" cy="62"/>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sp>
                <p:nvSpPr>
                  <p:cNvPr id="167" name="Rectangle 317"/>
                  <p:cNvSpPr>
                    <a:spLocks noChangeArrowheads="1"/>
                  </p:cNvSpPr>
                  <p:nvPr/>
                </p:nvSpPr>
                <p:spPr bwMode="auto">
                  <a:xfrm>
                    <a:off x="1645" y="999"/>
                    <a:ext cx="173" cy="62"/>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sp>
                <p:nvSpPr>
                  <p:cNvPr id="168" name="Oval 318"/>
                  <p:cNvSpPr>
                    <a:spLocks noChangeArrowheads="1"/>
                  </p:cNvSpPr>
                  <p:nvPr/>
                </p:nvSpPr>
                <p:spPr bwMode="auto">
                  <a:xfrm>
                    <a:off x="1609" y="1001"/>
                    <a:ext cx="59" cy="59"/>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grpSp>
          </p:grpSp>
          <p:sp>
            <p:nvSpPr>
              <p:cNvPr id="144" name="Oval 319"/>
              <p:cNvSpPr>
                <a:spLocks noChangeArrowheads="1"/>
              </p:cNvSpPr>
              <p:nvPr/>
            </p:nvSpPr>
            <p:spPr bwMode="auto">
              <a:xfrm>
                <a:off x="1804" y="846"/>
                <a:ext cx="59" cy="59"/>
              </a:xfrm>
              <a:prstGeom prst="ellipse">
                <a:avLst/>
              </a:prstGeom>
              <a:solidFill>
                <a:srgbClr val="9D00AE"/>
              </a:solidFill>
              <a:ln w="12700">
                <a:noFill/>
                <a:round/>
                <a:headEnd/>
                <a:tailEnd/>
              </a:ln>
            </p:spPr>
            <p:txBody>
              <a:bodyPr wrap="none" lIns="0" tIns="0" rIns="0" bIns="0">
                <a:spAutoFit/>
              </a:bodyPr>
              <a:lstStyle/>
              <a:p>
                <a:pPr eaLnBrk="0" hangingPunct="0"/>
                <a:endParaRPr lang="es-ES" dirty="0"/>
              </a:p>
            </p:txBody>
          </p:sp>
          <p:grpSp>
            <p:nvGrpSpPr>
              <p:cNvPr id="145" name="Group 320"/>
              <p:cNvGrpSpPr>
                <a:grpSpLocks/>
              </p:cNvGrpSpPr>
              <p:nvPr/>
            </p:nvGrpSpPr>
            <p:grpSpPr bwMode="auto">
              <a:xfrm>
                <a:off x="1738" y="823"/>
                <a:ext cx="446" cy="640"/>
                <a:chOff x="1738" y="823"/>
                <a:chExt cx="446" cy="640"/>
              </a:xfrm>
            </p:grpSpPr>
            <p:sp>
              <p:nvSpPr>
                <p:cNvPr id="146" name="Freeform 321"/>
                <p:cNvSpPr>
                  <a:spLocks/>
                </p:cNvSpPr>
                <p:nvPr/>
              </p:nvSpPr>
              <p:spPr bwMode="auto">
                <a:xfrm>
                  <a:off x="1768" y="860"/>
                  <a:ext cx="371" cy="557"/>
                </a:xfrm>
                <a:custGeom>
                  <a:avLst/>
                  <a:gdLst>
                    <a:gd name="T0" fmla="*/ 14 w 371"/>
                    <a:gd name="T1" fmla="*/ 17 h 557"/>
                    <a:gd name="T2" fmla="*/ 18 w 371"/>
                    <a:gd name="T3" fmla="*/ 77 h 557"/>
                    <a:gd name="T4" fmla="*/ 14 w 371"/>
                    <a:gd name="T5" fmla="*/ 99 h 557"/>
                    <a:gd name="T6" fmla="*/ 0 w 371"/>
                    <a:gd name="T7" fmla="*/ 122 h 557"/>
                    <a:gd name="T8" fmla="*/ 39 w 371"/>
                    <a:gd name="T9" fmla="*/ 213 h 557"/>
                    <a:gd name="T10" fmla="*/ 79 w 371"/>
                    <a:gd name="T11" fmla="*/ 218 h 557"/>
                    <a:gd name="T12" fmla="*/ 107 w 371"/>
                    <a:gd name="T13" fmla="*/ 244 h 557"/>
                    <a:gd name="T14" fmla="*/ 221 w 371"/>
                    <a:gd name="T15" fmla="*/ 489 h 557"/>
                    <a:gd name="T16" fmla="*/ 265 w 371"/>
                    <a:gd name="T17" fmla="*/ 532 h 557"/>
                    <a:gd name="T18" fmla="*/ 299 w 371"/>
                    <a:gd name="T19" fmla="*/ 551 h 557"/>
                    <a:gd name="T20" fmla="*/ 370 w 371"/>
                    <a:gd name="T21" fmla="*/ 556 h 557"/>
                    <a:gd name="T22" fmla="*/ 331 w 371"/>
                    <a:gd name="T23" fmla="*/ 477 h 557"/>
                    <a:gd name="T24" fmla="*/ 296 w 371"/>
                    <a:gd name="T25" fmla="*/ 469 h 557"/>
                    <a:gd name="T26" fmla="*/ 273 w 371"/>
                    <a:gd name="T27" fmla="*/ 450 h 557"/>
                    <a:gd name="T28" fmla="*/ 111 w 371"/>
                    <a:gd name="T29" fmla="*/ 0 h 557"/>
                    <a:gd name="T30" fmla="*/ 14 w 371"/>
                    <a:gd name="T31" fmla="*/ 17 h 5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1"/>
                    <a:gd name="T49" fmla="*/ 0 h 557"/>
                    <a:gd name="T50" fmla="*/ 371 w 371"/>
                    <a:gd name="T51" fmla="*/ 557 h 5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1" h="557">
                      <a:moveTo>
                        <a:pt x="14" y="17"/>
                      </a:moveTo>
                      <a:lnTo>
                        <a:pt x="18" y="77"/>
                      </a:lnTo>
                      <a:lnTo>
                        <a:pt x="14" y="99"/>
                      </a:lnTo>
                      <a:lnTo>
                        <a:pt x="0" y="122"/>
                      </a:lnTo>
                      <a:lnTo>
                        <a:pt x="39" y="213"/>
                      </a:lnTo>
                      <a:lnTo>
                        <a:pt x="79" y="218"/>
                      </a:lnTo>
                      <a:lnTo>
                        <a:pt x="107" y="244"/>
                      </a:lnTo>
                      <a:lnTo>
                        <a:pt x="221" y="489"/>
                      </a:lnTo>
                      <a:lnTo>
                        <a:pt x="265" y="532"/>
                      </a:lnTo>
                      <a:lnTo>
                        <a:pt x="299" y="551"/>
                      </a:lnTo>
                      <a:lnTo>
                        <a:pt x="370" y="556"/>
                      </a:lnTo>
                      <a:lnTo>
                        <a:pt x="331" y="477"/>
                      </a:lnTo>
                      <a:lnTo>
                        <a:pt x="296" y="469"/>
                      </a:lnTo>
                      <a:lnTo>
                        <a:pt x="273" y="450"/>
                      </a:lnTo>
                      <a:lnTo>
                        <a:pt x="111" y="0"/>
                      </a:lnTo>
                      <a:lnTo>
                        <a:pt x="14" y="17"/>
                      </a:lnTo>
                    </a:path>
                  </a:pathLst>
                </a:custGeom>
                <a:solidFill>
                  <a:srgbClr val="C0C0C0"/>
                </a:solidFill>
                <a:ln w="9525" cap="rnd">
                  <a:noFill/>
                  <a:round/>
                  <a:headEnd/>
                  <a:tailEnd/>
                </a:ln>
              </p:spPr>
              <p:txBody>
                <a:bodyPr wrap="none" lIns="0" tIns="0" rIns="0" bIns="0">
                  <a:spAutoFit/>
                </a:bodyPr>
                <a:lstStyle/>
                <a:p>
                  <a:endParaRPr lang="es-ES" dirty="0"/>
                </a:p>
              </p:txBody>
            </p:sp>
            <p:grpSp>
              <p:nvGrpSpPr>
                <p:cNvPr id="147" name="Group 322"/>
                <p:cNvGrpSpPr>
                  <a:grpSpLocks/>
                </p:cNvGrpSpPr>
                <p:nvPr/>
              </p:nvGrpSpPr>
              <p:grpSpPr bwMode="auto">
                <a:xfrm>
                  <a:off x="1738" y="976"/>
                  <a:ext cx="101" cy="100"/>
                  <a:chOff x="1738" y="976"/>
                  <a:chExt cx="101" cy="100"/>
                </a:xfrm>
              </p:grpSpPr>
              <p:sp>
                <p:nvSpPr>
                  <p:cNvPr id="152" name="Oval 323"/>
                  <p:cNvSpPr>
                    <a:spLocks noChangeArrowheads="1"/>
                  </p:cNvSpPr>
                  <p:nvPr/>
                </p:nvSpPr>
                <p:spPr bwMode="auto">
                  <a:xfrm>
                    <a:off x="1738" y="976"/>
                    <a:ext cx="101" cy="100"/>
                  </a:xfrm>
                  <a:prstGeom prst="ellipse">
                    <a:avLst/>
                  </a:prstGeom>
                  <a:solidFill>
                    <a:srgbClr val="C0C0C0"/>
                  </a:solidFill>
                  <a:ln w="9525">
                    <a:noFill/>
                    <a:round/>
                    <a:headEnd/>
                    <a:tailEnd/>
                  </a:ln>
                </p:spPr>
                <p:txBody>
                  <a:bodyPr wrap="none" lIns="0" tIns="0" rIns="0" bIns="0">
                    <a:spAutoFit/>
                  </a:bodyPr>
                  <a:lstStyle/>
                  <a:p>
                    <a:pPr eaLnBrk="0" hangingPunct="0"/>
                    <a:endParaRPr lang="es-ES" dirty="0"/>
                  </a:p>
                </p:txBody>
              </p:sp>
              <p:sp>
                <p:nvSpPr>
                  <p:cNvPr id="153" name="Oval 324"/>
                  <p:cNvSpPr>
                    <a:spLocks noChangeArrowheads="1"/>
                  </p:cNvSpPr>
                  <p:nvPr/>
                </p:nvSpPr>
                <p:spPr bwMode="auto">
                  <a:xfrm>
                    <a:off x="1756" y="994"/>
                    <a:ext cx="65" cy="64"/>
                  </a:xfrm>
                  <a:prstGeom prst="ellipse">
                    <a:avLst/>
                  </a:prstGeom>
                  <a:solidFill>
                    <a:schemeClr val="bg1"/>
                  </a:solidFill>
                  <a:ln w="12700">
                    <a:solidFill>
                      <a:schemeClr val="tx1"/>
                    </a:solidFill>
                    <a:round/>
                    <a:headEnd/>
                    <a:tailEnd/>
                  </a:ln>
                </p:spPr>
                <p:txBody>
                  <a:bodyPr wrap="none" lIns="0" tIns="0" rIns="0" bIns="0">
                    <a:spAutoFit/>
                  </a:bodyPr>
                  <a:lstStyle/>
                  <a:p>
                    <a:pPr eaLnBrk="0" hangingPunct="0"/>
                    <a:endParaRPr lang="es-ES" dirty="0"/>
                  </a:p>
                </p:txBody>
              </p:sp>
            </p:grpSp>
            <p:sp>
              <p:nvSpPr>
                <p:cNvPr id="148" name="Freeform 325"/>
                <p:cNvSpPr>
                  <a:spLocks/>
                </p:cNvSpPr>
                <p:nvPr/>
              </p:nvSpPr>
              <p:spPr bwMode="auto">
                <a:xfrm>
                  <a:off x="2076" y="1282"/>
                  <a:ext cx="108" cy="181"/>
                </a:xfrm>
                <a:custGeom>
                  <a:avLst/>
                  <a:gdLst>
                    <a:gd name="T0" fmla="*/ 0 w 108"/>
                    <a:gd name="T1" fmla="*/ 10 h 181"/>
                    <a:gd name="T2" fmla="*/ 78 w 108"/>
                    <a:gd name="T3" fmla="*/ 180 h 181"/>
                    <a:gd name="T4" fmla="*/ 107 w 108"/>
                    <a:gd name="T5" fmla="*/ 169 h 181"/>
                    <a:gd name="T6" fmla="*/ 97 w 108"/>
                    <a:gd name="T7" fmla="*/ 103 h 181"/>
                    <a:gd name="T8" fmla="*/ 67 w 108"/>
                    <a:gd name="T9" fmla="*/ 39 h 181"/>
                    <a:gd name="T10" fmla="*/ 30 w 108"/>
                    <a:gd name="T11" fmla="*/ 0 h 181"/>
                    <a:gd name="T12" fmla="*/ 0 w 108"/>
                    <a:gd name="T13" fmla="*/ 10 h 181"/>
                    <a:gd name="T14" fmla="*/ 0 60000 65536"/>
                    <a:gd name="T15" fmla="*/ 0 60000 65536"/>
                    <a:gd name="T16" fmla="*/ 0 60000 65536"/>
                    <a:gd name="T17" fmla="*/ 0 60000 65536"/>
                    <a:gd name="T18" fmla="*/ 0 60000 65536"/>
                    <a:gd name="T19" fmla="*/ 0 60000 65536"/>
                    <a:gd name="T20" fmla="*/ 0 60000 65536"/>
                    <a:gd name="T21" fmla="*/ 0 w 108"/>
                    <a:gd name="T22" fmla="*/ 0 h 181"/>
                    <a:gd name="T23" fmla="*/ 108 w 108"/>
                    <a:gd name="T24" fmla="*/ 181 h 1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81">
                      <a:moveTo>
                        <a:pt x="0" y="10"/>
                      </a:moveTo>
                      <a:lnTo>
                        <a:pt x="78" y="180"/>
                      </a:lnTo>
                      <a:lnTo>
                        <a:pt x="107" y="169"/>
                      </a:lnTo>
                      <a:lnTo>
                        <a:pt x="97" y="103"/>
                      </a:lnTo>
                      <a:lnTo>
                        <a:pt x="67" y="39"/>
                      </a:lnTo>
                      <a:lnTo>
                        <a:pt x="30" y="0"/>
                      </a:lnTo>
                      <a:lnTo>
                        <a:pt x="0" y="10"/>
                      </a:lnTo>
                    </a:path>
                  </a:pathLst>
                </a:custGeom>
                <a:solidFill>
                  <a:srgbClr val="C0C0C0"/>
                </a:solidFill>
                <a:ln w="9525" cap="rnd">
                  <a:noFill/>
                  <a:round/>
                  <a:headEnd/>
                  <a:tailEnd/>
                </a:ln>
              </p:spPr>
              <p:txBody>
                <a:bodyPr wrap="none" lIns="0" tIns="0" rIns="0" bIns="0">
                  <a:spAutoFit/>
                </a:bodyPr>
                <a:lstStyle/>
                <a:p>
                  <a:endParaRPr lang="es-ES" dirty="0"/>
                </a:p>
              </p:txBody>
            </p:sp>
            <p:grpSp>
              <p:nvGrpSpPr>
                <p:cNvPr id="149" name="Group 326"/>
                <p:cNvGrpSpPr>
                  <a:grpSpLocks/>
                </p:cNvGrpSpPr>
                <p:nvPr/>
              </p:nvGrpSpPr>
              <p:grpSpPr bwMode="auto">
                <a:xfrm>
                  <a:off x="1782" y="823"/>
                  <a:ext cx="101" cy="100"/>
                  <a:chOff x="1782" y="823"/>
                  <a:chExt cx="101" cy="100"/>
                </a:xfrm>
              </p:grpSpPr>
              <p:sp>
                <p:nvSpPr>
                  <p:cNvPr id="150" name="Oval 327"/>
                  <p:cNvSpPr>
                    <a:spLocks noChangeArrowheads="1"/>
                  </p:cNvSpPr>
                  <p:nvPr/>
                </p:nvSpPr>
                <p:spPr bwMode="auto">
                  <a:xfrm>
                    <a:off x="1782" y="823"/>
                    <a:ext cx="101" cy="100"/>
                  </a:xfrm>
                  <a:prstGeom prst="ellipse">
                    <a:avLst/>
                  </a:prstGeom>
                  <a:solidFill>
                    <a:srgbClr val="C0C0C0"/>
                  </a:solidFill>
                  <a:ln w="9525">
                    <a:noFill/>
                    <a:round/>
                    <a:headEnd/>
                    <a:tailEnd/>
                  </a:ln>
                </p:spPr>
                <p:txBody>
                  <a:bodyPr wrap="none" lIns="0" tIns="0" rIns="0" bIns="0">
                    <a:spAutoFit/>
                  </a:bodyPr>
                  <a:lstStyle/>
                  <a:p>
                    <a:pPr eaLnBrk="0" hangingPunct="0"/>
                    <a:endParaRPr lang="es-ES" dirty="0"/>
                  </a:p>
                </p:txBody>
              </p:sp>
              <p:sp>
                <p:nvSpPr>
                  <p:cNvPr id="151" name="Oval 328"/>
                  <p:cNvSpPr>
                    <a:spLocks noChangeArrowheads="1"/>
                  </p:cNvSpPr>
                  <p:nvPr/>
                </p:nvSpPr>
                <p:spPr bwMode="auto">
                  <a:xfrm>
                    <a:off x="1800" y="841"/>
                    <a:ext cx="65" cy="65"/>
                  </a:xfrm>
                  <a:prstGeom prst="ellipse">
                    <a:avLst/>
                  </a:prstGeom>
                  <a:solidFill>
                    <a:schemeClr val="bg1"/>
                  </a:solidFill>
                  <a:ln w="12700">
                    <a:solidFill>
                      <a:schemeClr val="tx1"/>
                    </a:solidFill>
                    <a:round/>
                    <a:headEnd/>
                    <a:tailEnd/>
                  </a:ln>
                </p:spPr>
                <p:txBody>
                  <a:bodyPr wrap="none" lIns="0" tIns="0" rIns="0" bIns="0">
                    <a:spAutoFit/>
                  </a:bodyPr>
                  <a:lstStyle/>
                  <a:p>
                    <a:pPr eaLnBrk="0" hangingPunct="0"/>
                    <a:endParaRPr lang="es-ES" dirty="0"/>
                  </a:p>
                </p:txBody>
              </p:sp>
            </p:grpSp>
          </p:grpSp>
        </p:grpSp>
        <p:grpSp>
          <p:nvGrpSpPr>
            <p:cNvPr id="81" name="Group 329"/>
            <p:cNvGrpSpPr>
              <a:grpSpLocks/>
            </p:cNvGrpSpPr>
            <p:nvPr/>
          </p:nvGrpSpPr>
          <p:grpSpPr bwMode="auto">
            <a:xfrm>
              <a:off x="691" y="2316"/>
              <a:ext cx="373" cy="181"/>
              <a:chOff x="691" y="2316"/>
              <a:chExt cx="373" cy="181"/>
            </a:xfrm>
          </p:grpSpPr>
          <p:sp>
            <p:nvSpPr>
              <p:cNvPr id="109" name="Rectangle 330"/>
              <p:cNvSpPr>
                <a:spLocks noChangeArrowheads="1"/>
              </p:cNvSpPr>
              <p:nvPr/>
            </p:nvSpPr>
            <p:spPr bwMode="auto">
              <a:xfrm>
                <a:off x="691" y="2316"/>
                <a:ext cx="373" cy="181"/>
              </a:xfrm>
              <a:prstGeom prst="rect">
                <a:avLst/>
              </a:prstGeom>
              <a:solidFill>
                <a:srgbClr val="D292FE"/>
              </a:solidFill>
              <a:ln w="12700">
                <a:solidFill>
                  <a:schemeClr val="tx1"/>
                </a:solidFill>
                <a:miter lim="800000"/>
                <a:headEnd/>
                <a:tailEnd/>
              </a:ln>
            </p:spPr>
            <p:txBody>
              <a:bodyPr wrap="none" lIns="0" tIns="0" rIns="0" bIns="0">
                <a:spAutoFit/>
              </a:bodyPr>
              <a:lstStyle/>
              <a:p>
                <a:pPr eaLnBrk="0" hangingPunct="0"/>
                <a:endParaRPr lang="es-ES" dirty="0"/>
              </a:p>
            </p:txBody>
          </p:sp>
          <p:grpSp>
            <p:nvGrpSpPr>
              <p:cNvPr id="110" name="Group 331"/>
              <p:cNvGrpSpPr>
                <a:grpSpLocks/>
              </p:cNvGrpSpPr>
              <p:nvPr/>
            </p:nvGrpSpPr>
            <p:grpSpPr bwMode="auto">
              <a:xfrm>
                <a:off x="696" y="2367"/>
                <a:ext cx="244" cy="78"/>
                <a:chOff x="1098" y="2700"/>
                <a:chExt cx="140" cy="78"/>
              </a:xfrm>
            </p:grpSpPr>
            <p:sp>
              <p:nvSpPr>
                <p:cNvPr id="113" name="Line 332"/>
                <p:cNvSpPr>
                  <a:spLocks noChangeShapeType="1"/>
                </p:cNvSpPr>
                <p:nvPr/>
              </p:nvSpPr>
              <p:spPr bwMode="auto">
                <a:xfrm flipV="1">
                  <a:off x="1098"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14" name="Line 333"/>
                <p:cNvSpPr>
                  <a:spLocks noChangeShapeType="1"/>
                </p:cNvSpPr>
                <p:nvPr/>
              </p:nvSpPr>
              <p:spPr bwMode="auto">
                <a:xfrm flipH="1" flipV="1">
                  <a:off x="1121" y="2700"/>
                  <a:ext cx="24"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15" name="Line 334"/>
                <p:cNvSpPr>
                  <a:spLocks noChangeShapeType="1"/>
                </p:cNvSpPr>
                <p:nvPr/>
              </p:nvSpPr>
              <p:spPr bwMode="auto">
                <a:xfrm flipV="1">
                  <a:off x="1145"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16" name="Line 335"/>
                <p:cNvSpPr>
                  <a:spLocks noChangeShapeType="1"/>
                </p:cNvSpPr>
                <p:nvPr/>
              </p:nvSpPr>
              <p:spPr bwMode="auto">
                <a:xfrm flipH="1" flipV="1">
                  <a:off x="1168"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17" name="Line 336"/>
                <p:cNvSpPr>
                  <a:spLocks noChangeShapeType="1"/>
                </p:cNvSpPr>
                <p:nvPr/>
              </p:nvSpPr>
              <p:spPr bwMode="auto">
                <a:xfrm flipV="1">
                  <a:off x="1191" y="2700"/>
                  <a:ext cx="24"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18" name="Line 337"/>
                <p:cNvSpPr>
                  <a:spLocks noChangeShapeType="1"/>
                </p:cNvSpPr>
                <p:nvPr/>
              </p:nvSpPr>
              <p:spPr bwMode="auto">
                <a:xfrm flipH="1" flipV="1">
                  <a:off x="1215"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19" name="Line 338"/>
                <p:cNvSpPr>
                  <a:spLocks noChangeShapeType="1"/>
                </p:cNvSpPr>
                <p:nvPr/>
              </p:nvSpPr>
              <p:spPr bwMode="auto">
                <a:xfrm flipV="1">
                  <a:off x="1098" y="2700"/>
                  <a:ext cx="0" cy="77"/>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20" name="Line 339"/>
                <p:cNvSpPr>
                  <a:spLocks noChangeShapeType="1"/>
                </p:cNvSpPr>
                <p:nvPr/>
              </p:nvSpPr>
              <p:spPr bwMode="auto">
                <a:xfrm flipV="1">
                  <a:off x="1238" y="2700"/>
                  <a:ext cx="0" cy="77"/>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grpSp>
          <p:sp>
            <p:nvSpPr>
              <p:cNvPr id="111" name="Rectangle 340"/>
              <p:cNvSpPr>
                <a:spLocks noChangeArrowheads="1"/>
              </p:cNvSpPr>
              <p:nvPr/>
            </p:nvSpPr>
            <p:spPr bwMode="auto">
              <a:xfrm>
                <a:off x="1012" y="2324"/>
                <a:ext cx="47" cy="169"/>
              </a:xfrm>
              <a:prstGeom prst="rect">
                <a:avLst/>
              </a:prstGeom>
              <a:solidFill>
                <a:srgbClr val="6699FF"/>
              </a:solidFill>
              <a:ln w="12700">
                <a:noFill/>
                <a:miter lim="800000"/>
                <a:headEnd/>
                <a:tailEnd/>
              </a:ln>
            </p:spPr>
            <p:txBody>
              <a:bodyPr wrap="none" lIns="0" tIns="0" rIns="0" bIns="0">
                <a:spAutoFit/>
              </a:bodyPr>
              <a:lstStyle/>
              <a:p>
                <a:pPr eaLnBrk="0" hangingPunct="0"/>
                <a:endParaRPr lang="es-ES" dirty="0"/>
              </a:p>
            </p:txBody>
          </p:sp>
          <p:sp>
            <p:nvSpPr>
              <p:cNvPr id="112" name="Rectangle 341"/>
              <p:cNvSpPr>
                <a:spLocks noChangeArrowheads="1"/>
              </p:cNvSpPr>
              <p:nvPr/>
            </p:nvSpPr>
            <p:spPr bwMode="auto">
              <a:xfrm>
                <a:off x="941" y="2323"/>
                <a:ext cx="75" cy="170"/>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grpSp>
        <p:grpSp>
          <p:nvGrpSpPr>
            <p:cNvPr id="82" name="Group 342"/>
            <p:cNvGrpSpPr>
              <a:grpSpLocks/>
            </p:cNvGrpSpPr>
            <p:nvPr/>
          </p:nvGrpSpPr>
          <p:grpSpPr bwMode="auto">
            <a:xfrm>
              <a:off x="1189" y="2940"/>
              <a:ext cx="373" cy="181"/>
              <a:chOff x="1189" y="2940"/>
              <a:chExt cx="373" cy="181"/>
            </a:xfrm>
          </p:grpSpPr>
          <p:sp>
            <p:nvSpPr>
              <p:cNvPr id="97" name="Rectangle 343"/>
              <p:cNvSpPr>
                <a:spLocks noChangeArrowheads="1"/>
              </p:cNvSpPr>
              <p:nvPr/>
            </p:nvSpPr>
            <p:spPr bwMode="auto">
              <a:xfrm>
                <a:off x="1189" y="2940"/>
                <a:ext cx="373" cy="181"/>
              </a:xfrm>
              <a:prstGeom prst="rect">
                <a:avLst/>
              </a:prstGeom>
              <a:solidFill>
                <a:srgbClr val="D292FE"/>
              </a:solidFill>
              <a:ln w="12700">
                <a:solidFill>
                  <a:schemeClr val="tx1"/>
                </a:solidFill>
                <a:miter lim="800000"/>
                <a:headEnd/>
                <a:tailEnd/>
              </a:ln>
            </p:spPr>
            <p:txBody>
              <a:bodyPr wrap="none" lIns="0" tIns="0" rIns="0" bIns="0">
                <a:spAutoFit/>
              </a:bodyPr>
              <a:lstStyle/>
              <a:p>
                <a:pPr eaLnBrk="0" hangingPunct="0"/>
                <a:endParaRPr lang="es-ES" dirty="0"/>
              </a:p>
            </p:txBody>
          </p:sp>
          <p:grpSp>
            <p:nvGrpSpPr>
              <p:cNvPr id="98" name="Group 344"/>
              <p:cNvGrpSpPr>
                <a:grpSpLocks/>
              </p:cNvGrpSpPr>
              <p:nvPr/>
            </p:nvGrpSpPr>
            <p:grpSpPr bwMode="auto">
              <a:xfrm>
                <a:off x="1194" y="2991"/>
                <a:ext cx="244" cy="78"/>
                <a:chOff x="1098" y="2700"/>
                <a:chExt cx="140" cy="78"/>
              </a:xfrm>
            </p:grpSpPr>
            <p:sp>
              <p:nvSpPr>
                <p:cNvPr id="101" name="Line 345"/>
                <p:cNvSpPr>
                  <a:spLocks noChangeShapeType="1"/>
                </p:cNvSpPr>
                <p:nvPr/>
              </p:nvSpPr>
              <p:spPr bwMode="auto">
                <a:xfrm flipV="1">
                  <a:off x="1098"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02" name="Line 346"/>
                <p:cNvSpPr>
                  <a:spLocks noChangeShapeType="1"/>
                </p:cNvSpPr>
                <p:nvPr/>
              </p:nvSpPr>
              <p:spPr bwMode="auto">
                <a:xfrm flipH="1" flipV="1">
                  <a:off x="1121" y="2700"/>
                  <a:ext cx="24"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03" name="Line 347"/>
                <p:cNvSpPr>
                  <a:spLocks noChangeShapeType="1"/>
                </p:cNvSpPr>
                <p:nvPr/>
              </p:nvSpPr>
              <p:spPr bwMode="auto">
                <a:xfrm flipV="1">
                  <a:off x="1145"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04" name="Line 348"/>
                <p:cNvSpPr>
                  <a:spLocks noChangeShapeType="1"/>
                </p:cNvSpPr>
                <p:nvPr/>
              </p:nvSpPr>
              <p:spPr bwMode="auto">
                <a:xfrm flipH="1" flipV="1">
                  <a:off x="1168"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05" name="Line 349"/>
                <p:cNvSpPr>
                  <a:spLocks noChangeShapeType="1"/>
                </p:cNvSpPr>
                <p:nvPr/>
              </p:nvSpPr>
              <p:spPr bwMode="auto">
                <a:xfrm flipV="1">
                  <a:off x="1191" y="2700"/>
                  <a:ext cx="24"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06" name="Line 350"/>
                <p:cNvSpPr>
                  <a:spLocks noChangeShapeType="1"/>
                </p:cNvSpPr>
                <p:nvPr/>
              </p:nvSpPr>
              <p:spPr bwMode="auto">
                <a:xfrm flipH="1" flipV="1">
                  <a:off x="1215"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07" name="Line 351"/>
                <p:cNvSpPr>
                  <a:spLocks noChangeShapeType="1"/>
                </p:cNvSpPr>
                <p:nvPr/>
              </p:nvSpPr>
              <p:spPr bwMode="auto">
                <a:xfrm flipV="1">
                  <a:off x="1098" y="2700"/>
                  <a:ext cx="0" cy="77"/>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08" name="Line 352"/>
                <p:cNvSpPr>
                  <a:spLocks noChangeShapeType="1"/>
                </p:cNvSpPr>
                <p:nvPr/>
              </p:nvSpPr>
              <p:spPr bwMode="auto">
                <a:xfrm flipV="1">
                  <a:off x="1238" y="2700"/>
                  <a:ext cx="0" cy="77"/>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grpSp>
          <p:sp>
            <p:nvSpPr>
              <p:cNvPr id="99" name="Rectangle 353"/>
              <p:cNvSpPr>
                <a:spLocks noChangeArrowheads="1"/>
              </p:cNvSpPr>
              <p:nvPr/>
            </p:nvSpPr>
            <p:spPr bwMode="auto">
              <a:xfrm>
                <a:off x="1510" y="2948"/>
                <a:ext cx="47" cy="169"/>
              </a:xfrm>
              <a:prstGeom prst="rect">
                <a:avLst/>
              </a:prstGeom>
              <a:solidFill>
                <a:srgbClr val="6699FF"/>
              </a:solidFill>
              <a:ln w="12700">
                <a:noFill/>
                <a:miter lim="800000"/>
                <a:headEnd/>
                <a:tailEnd/>
              </a:ln>
            </p:spPr>
            <p:txBody>
              <a:bodyPr wrap="none" lIns="0" tIns="0" rIns="0" bIns="0">
                <a:spAutoFit/>
              </a:bodyPr>
              <a:lstStyle/>
              <a:p>
                <a:pPr eaLnBrk="0" hangingPunct="0"/>
                <a:endParaRPr lang="es-ES" dirty="0"/>
              </a:p>
            </p:txBody>
          </p:sp>
          <p:sp>
            <p:nvSpPr>
              <p:cNvPr id="100" name="Rectangle 354"/>
              <p:cNvSpPr>
                <a:spLocks noChangeArrowheads="1"/>
              </p:cNvSpPr>
              <p:nvPr/>
            </p:nvSpPr>
            <p:spPr bwMode="auto">
              <a:xfrm>
                <a:off x="1439" y="2947"/>
                <a:ext cx="75" cy="170"/>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grpSp>
        <p:grpSp>
          <p:nvGrpSpPr>
            <p:cNvPr id="83" name="Group 355"/>
            <p:cNvGrpSpPr>
              <a:grpSpLocks/>
            </p:cNvGrpSpPr>
            <p:nvPr/>
          </p:nvGrpSpPr>
          <p:grpSpPr bwMode="auto">
            <a:xfrm>
              <a:off x="514" y="1840"/>
              <a:ext cx="528" cy="183"/>
              <a:chOff x="516" y="1840"/>
              <a:chExt cx="528" cy="183"/>
            </a:xfrm>
          </p:grpSpPr>
          <p:grpSp>
            <p:nvGrpSpPr>
              <p:cNvPr id="84" name="Group 356"/>
              <p:cNvGrpSpPr>
                <a:grpSpLocks/>
              </p:cNvGrpSpPr>
              <p:nvPr/>
            </p:nvGrpSpPr>
            <p:grpSpPr bwMode="auto">
              <a:xfrm>
                <a:off x="516" y="1840"/>
                <a:ext cx="181" cy="183"/>
                <a:chOff x="516" y="1841"/>
                <a:chExt cx="181" cy="183"/>
              </a:xfrm>
            </p:grpSpPr>
            <p:sp>
              <p:nvSpPr>
                <p:cNvPr id="93" name="Rectangle 357"/>
                <p:cNvSpPr>
                  <a:spLocks noChangeArrowheads="1"/>
                </p:cNvSpPr>
                <p:nvPr/>
              </p:nvSpPr>
              <p:spPr bwMode="auto">
                <a:xfrm>
                  <a:off x="516" y="1841"/>
                  <a:ext cx="181"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94" name="Freeform 358"/>
                <p:cNvSpPr>
                  <a:spLocks/>
                </p:cNvSpPr>
                <p:nvPr/>
              </p:nvSpPr>
              <p:spPr bwMode="auto">
                <a:xfrm>
                  <a:off x="571" y="1842"/>
                  <a:ext cx="73" cy="49"/>
                </a:xfrm>
                <a:custGeom>
                  <a:avLst/>
                  <a:gdLst>
                    <a:gd name="T0" fmla="*/ 0 w 73"/>
                    <a:gd name="T1" fmla="*/ 48 h 49"/>
                    <a:gd name="T2" fmla="*/ 72 w 73"/>
                    <a:gd name="T3" fmla="*/ 48 h 49"/>
                    <a:gd name="T4" fmla="*/ 36 w 73"/>
                    <a:gd name="T5" fmla="*/ 0 h 49"/>
                    <a:gd name="T6" fmla="*/ 0 w 73"/>
                    <a:gd name="T7" fmla="*/ 48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48"/>
                      </a:moveTo>
                      <a:lnTo>
                        <a:pt x="72" y="48"/>
                      </a:lnTo>
                      <a:lnTo>
                        <a:pt x="36" y="0"/>
                      </a:lnTo>
                      <a:lnTo>
                        <a:pt x="0" y="48"/>
                      </a:lnTo>
                    </a:path>
                  </a:pathLst>
                </a:custGeom>
                <a:solidFill>
                  <a:srgbClr val="9801FF"/>
                </a:solidFill>
                <a:ln w="9525" cap="rnd">
                  <a:noFill/>
                  <a:round/>
                  <a:headEnd/>
                  <a:tailEnd/>
                </a:ln>
              </p:spPr>
              <p:txBody>
                <a:bodyPr wrap="none" lIns="0" tIns="0" rIns="0" bIns="0">
                  <a:spAutoFit/>
                </a:bodyPr>
                <a:lstStyle/>
                <a:p>
                  <a:endParaRPr lang="es-ES" dirty="0"/>
                </a:p>
              </p:txBody>
            </p:sp>
            <p:sp>
              <p:nvSpPr>
                <p:cNvPr id="95" name="Freeform 359"/>
                <p:cNvSpPr>
                  <a:spLocks/>
                </p:cNvSpPr>
                <p:nvPr/>
              </p:nvSpPr>
              <p:spPr bwMode="auto">
                <a:xfrm>
                  <a:off x="571" y="1975"/>
                  <a:ext cx="73" cy="49"/>
                </a:xfrm>
                <a:custGeom>
                  <a:avLst/>
                  <a:gdLst>
                    <a:gd name="T0" fmla="*/ 0 w 73"/>
                    <a:gd name="T1" fmla="*/ 0 h 49"/>
                    <a:gd name="T2" fmla="*/ 72 w 73"/>
                    <a:gd name="T3" fmla="*/ 0 h 49"/>
                    <a:gd name="T4" fmla="*/ 36 w 73"/>
                    <a:gd name="T5" fmla="*/ 48 h 49"/>
                    <a:gd name="T6" fmla="*/ 0 w 73"/>
                    <a:gd name="T7" fmla="*/ 0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0"/>
                      </a:moveTo>
                      <a:lnTo>
                        <a:pt x="72" y="0"/>
                      </a:lnTo>
                      <a:lnTo>
                        <a:pt x="36" y="48"/>
                      </a:lnTo>
                      <a:lnTo>
                        <a:pt x="0" y="0"/>
                      </a:lnTo>
                    </a:path>
                  </a:pathLst>
                </a:custGeom>
                <a:solidFill>
                  <a:srgbClr val="9801FF"/>
                </a:solidFill>
                <a:ln w="9525" cap="rnd">
                  <a:noFill/>
                  <a:round/>
                  <a:headEnd/>
                  <a:tailEnd/>
                </a:ln>
              </p:spPr>
              <p:txBody>
                <a:bodyPr wrap="none" lIns="0" tIns="0" rIns="0" bIns="0">
                  <a:spAutoFit/>
                </a:bodyPr>
                <a:lstStyle/>
                <a:p>
                  <a:endParaRPr lang="es-ES" dirty="0"/>
                </a:p>
              </p:txBody>
            </p:sp>
            <p:sp>
              <p:nvSpPr>
                <p:cNvPr id="96" name="Line 360"/>
                <p:cNvSpPr>
                  <a:spLocks noChangeShapeType="1"/>
                </p:cNvSpPr>
                <p:nvPr/>
              </p:nvSpPr>
              <p:spPr bwMode="auto">
                <a:xfrm>
                  <a:off x="607" y="1890"/>
                  <a:ext cx="0" cy="85"/>
                </a:xfrm>
                <a:prstGeom prst="line">
                  <a:avLst/>
                </a:prstGeom>
                <a:noFill/>
                <a:ln w="25400">
                  <a:solidFill>
                    <a:srgbClr val="9801FF"/>
                  </a:solidFill>
                  <a:round/>
                  <a:headEnd type="none" w="sm" len="sm"/>
                  <a:tailEnd type="none" w="sm" len="sm"/>
                </a:ln>
              </p:spPr>
              <p:txBody>
                <a:bodyPr wrap="none" lIns="0" tIns="0" rIns="0" bIns="0">
                  <a:spAutoFit/>
                </a:bodyPr>
                <a:lstStyle/>
                <a:p>
                  <a:endParaRPr lang="es-ES" dirty="0"/>
                </a:p>
              </p:txBody>
            </p:sp>
          </p:grpSp>
          <p:grpSp>
            <p:nvGrpSpPr>
              <p:cNvPr id="85" name="Group 361"/>
              <p:cNvGrpSpPr>
                <a:grpSpLocks/>
              </p:cNvGrpSpPr>
              <p:nvPr/>
            </p:nvGrpSpPr>
            <p:grpSpPr bwMode="auto">
              <a:xfrm>
                <a:off x="899" y="1895"/>
                <a:ext cx="145" cy="73"/>
                <a:chOff x="899" y="1894"/>
                <a:chExt cx="145" cy="73"/>
              </a:xfrm>
            </p:grpSpPr>
            <p:sp>
              <p:nvSpPr>
                <p:cNvPr id="91" name="Rectangle 362"/>
                <p:cNvSpPr>
                  <a:spLocks noChangeArrowheads="1"/>
                </p:cNvSpPr>
                <p:nvPr/>
              </p:nvSpPr>
              <p:spPr bwMode="auto">
                <a:xfrm>
                  <a:off x="899" y="1894"/>
                  <a:ext cx="145" cy="73"/>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92" name="Line 363"/>
                <p:cNvSpPr>
                  <a:spLocks noChangeShapeType="1"/>
                </p:cNvSpPr>
                <p:nvPr/>
              </p:nvSpPr>
              <p:spPr bwMode="auto">
                <a:xfrm flipV="1">
                  <a:off x="941" y="1895"/>
                  <a:ext cx="58" cy="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grpSp>
          <p:grpSp>
            <p:nvGrpSpPr>
              <p:cNvPr id="86" name="Group 364"/>
              <p:cNvGrpSpPr>
                <a:grpSpLocks/>
              </p:cNvGrpSpPr>
              <p:nvPr/>
            </p:nvGrpSpPr>
            <p:grpSpPr bwMode="auto">
              <a:xfrm>
                <a:off x="708" y="1841"/>
                <a:ext cx="182" cy="181"/>
                <a:chOff x="707" y="1841"/>
                <a:chExt cx="182" cy="181"/>
              </a:xfrm>
            </p:grpSpPr>
            <p:sp>
              <p:nvSpPr>
                <p:cNvPr id="87" name="Rectangle 365"/>
                <p:cNvSpPr>
                  <a:spLocks noChangeArrowheads="1"/>
                </p:cNvSpPr>
                <p:nvPr/>
              </p:nvSpPr>
              <p:spPr bwMode="auto">
                <a:xfrm>
                  <a:off x="707" y="1841"/>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grpSp>
              <p:nvGrpSpPr>
                <p:cNvPr id="88" name="Group 366"/>
                <p:cNvGrpSpPr>
                  <a:grpSpLocks/>
                </p:cNvGrpSpPr>
                <p:nvPr/>
              </p:nvGrpSpPr>
              <p:grpSpPr bwMode="auto">
                <a:xfrm>
                  <a:off x="750" y="1844"/>
                  <a:ext cx="97" cy="175"/>
                  <a:chOff x="750" y="1844"/>
                  <a:chExt cx="97" cy="175"/>
                </a:xfrm>
              </p:grpSpPr>
              <p:sp>
                <p:nvSpPr>
                  <p:cNvPr id="89" name="Freeform 367"/>
                  <p:cNvSpPr>
                    <a:spLocks/>
                  </p:cNvSpPr>
                  <p:nvPr/>
                </p:nvSpPr>
                <p:spPr bwMode="auto">
                  <a:xfrm>
                    <a:off x="750" y="1844"/>
                    <a:ext cx="97" cy="59"/>
                  </a:xfrm>
                  <a:custGeom>
                    <a:avLst/>
                    <a:gdLst>
                      <a:gd name="T0" fmla="*/ 48 w 97"/>
                      <a:gd name="T1" fmla="*/ 0 h 59"/>
                      <a:gd name="T2" fmla="*/ 48 w 97"/>
                      <a:gd name="T3" fmla="*/ 58 h 59"/>
                      <a:gd name="T4" fmla="*/ 0 w 97"/>
                      <a:gd name="T5" fmla="*/ 58 h 59"/>
                      <a:gd name="T6" fmla="*/ 96 w 97"/>
                      <a:gd name="T7" fmla="*/ 58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0"/>
                        </a:moveTo>
                        <a:lnTo>
                          <a:pt x="48" y="58"/>
                        </a:lnTo>
                        <a:lnTo>
                          <a:pt x="0" y="58"/>
                        </a:lnTo>
                        <a:lnTo>
                          <a:pt x="96" y="58"/>
                        </a:lnTo>
                      </a:path>
                    </a:pathLst>
                  </a:custGeom>
                  <a:noFill/>
                  <a:ln w="25400" cap="rnd" cmpd="sng">
                    <a:solidFill>
                      <a:srgbClr val="DDDDDD"/>
                    </a:solidFill>
                    <a:prstDash val="solid"/>
                    <a:round/>
                    <a:headEnd type="none" w="sm" len="sm"/>
                    <a:tailEnd type="none" w="sm" len="sm"/>
                  </a:ln>
                </p:spPr>
                <p:txBody>
                  <a:bodyPr wrap="none" lIns="0" tIns="0" rIns="0" bIns="0">
                    <a:spAutoFit/>
                  </a:bodyPr>
                  <a:lstStyle/>
                  <a:p>
                    <a:endParaRPr lang="es-ES" dirty="0"/>
                  </a:p>
                </p:txBody>
              </p:sp>
              <p:sp>
                <p:nvSpPr>
                  <p:cNvPr id="90" name="Freeform 368"/>
                  <p:cNvSpPr>
                    <a:spLocks/>
                  </p:cNvSpPr>
                  <p:nvPr/>
                </p:nvSpPr>
                <p:spPr bwMode="auto">
                  <a:xfrm>
                    <a:off x="750" y="1960"/>
                    <a:ext cx="97" cy="59"/>
                  </a:xfrm>
                  <a:custGeom>
                    <a:avLst/>
                    <a:gdLst>
                      <a:gd name="T0" fmla="*/ 48 w 97"/>
                      <a:gd name="T1" fmla="*/ 58 h 59"/>
                      <a:gd name="T2" fmla="*/ 48 w 97"/>
                      <a:gd name="T3" fmla="*/ 0 h 59"/>
                      <a:gd name="T4" fmla="*/ 0 w 97"/>
                      <a:gd name="T5" fmla="*/ 0 h 59"/>
                      <a:gd name="T6" fmla="*/ 96 w 97"/>
                      <a:gd name="T7" fmla="*/ 0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58"/>
                        </a:moveTo>
                        <a:lnTo>
                          <a:pt x="48" y="0"/>
                        </a:lnTo>
                        <a:lnTo>
                          <a:pt x="0" y="0"/>
                        </a:lnTo>
                        <a:lnTo>
                          <a:pt x="96" y="0"/>
                        </a:lnTo>
                      </a:path>
                    </a:pathLst>
                  </a:custGeom>
                  <a:noFill/>
                  <a:ln w="25400"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grpSp>
      </p:grpSp>
      <p:grpSp>
        <p:nvGrpSpPr>
          <p:cNvPr id="383" name="Group 369"/>
          <p:cNvGrpSpPr>
            <a:grpSpLocks/>
          </p:cNvGrpSpPr>
          <p:nvPr/>
        </p:nvGrpSpPr>
        <p:grpSpPr bwMode="auto">
          <a:xfrm>
            <a:off x="438150" y="1387475"/>
            <a:ext cx="6397971" cy="1822450"/>
            <a:chOff x="320" y="961"/>
            <a:chExt cx="4668" cy="1276"/>
          </a:xfrm>
        </p:grpSpPr>
        <p:sp>
          <p:nvSpPr>
            <p:cNvPr id="384" name="Rectangle 370"/>
            <p:cNvSpPr>
              <a:spLocks noChangeArrowheads="1"/>
            </p:cNvSpPr>
            <p:nvPr/>
          </p:nvSpPr>
          <p:spPr bwMode="auto">
            <a:xfrm>
              <a:off x="2547" y="961"/>
              <a:ext cx="2441" cy="196"/>
            </a:xfrm>
            <a:prstGeom prst="rect">
              <a:avLst/>
            </a:prstGeom>
            <a:solidFill>
              <a:srgbClr val="FFFF99"/>
            </a:solidFill>
            <a:ln w="9525">
              <a:noFill/>
              <a:miter lim="800000"/>
              <a:headEnd/>
              <a:tailEnd/>
            </a:ln>
          </p:spPr>
          <p:txBody>
            <a:bodyPr wrap="none" lIns="63162" tIns="16711" rIns="63162" bIns="16711">
              <a:spAutoFit/>
            </a:bodyPr>
            <a:lstStyle/>
            <a:p>
              <a:pPr marL="257175" indent="-257175" defTabSz="801688" eaLnBrk="0" hangingPunct="0">
                <a:buClr>
                  <a:schemeClr val="hlink"/>
                </a:buClr>
                <a:buSzPct val="120000"/>
                <a:buFont typeface="Symbol" pitchFamily="18" charset="2"/>
                <a:buChar char="·"/>
              </a:pPr>
              <a:r>
                <a:rPr lang="en-US" sz="1600" b="0" dirty="0">
                  <a:latin typeface="Arial" charset="0"/>
                </a:rPr>
                <a:t>Valvulas de separación cerradas</a:t>
              </a:r>
              <a:endParaRPr lang="en-US" sz="1800" b="0" dirty="0">
                <a:latin typeface="Arial" charset="0"/>
              </a:endParaRPr>
            </a:p>
          </p:txBody>
        </p:sp>
        <p:grpSp>
          <p:nvGrpSpPr>
            <p:cNvPr id="385" name="Group 371"/>
            <p:cNvGrpSpPr>
              <a:grpSpLocks/>
            </p:cNvGrpSpPr>
            <p:nvPr/>
          </p:nvGrpSpPr>
          <p:grpSpPr bwMode="auto">
            <a:xfrm>
              <a:off x="822" y="2054"/>
              <a:ext cx="529" cy="183"/>
              <a:chOff x="307" y="2121"/>
              <a:chExt cx="529" cy="183"/>
            </a:xfrm>
          </p:grpSpPr>
          <p:grpSp>
            <p:nvGrpSpPr>
              <p:cNvPr id="400" name="Group 372"/>
              <p:cNvGrpSpPr>
                <a:grpSpLocks/>
              </p:cNvGrpSpPr>
              <p:nvPr/>
            </p:nvGrpSpPr>
            <p:grpSpPr bwMode="auto">
              <a:xfrm>
                <a:off x="307" y="2121"/>
                <a:ext cx="181" cy="183"/>
                <a:chOff x="354" y="2064"/>
                <a:chExt cx="181" cy="183"/>
              </a:xfrm>
            </p:grpSpPr>
            <p:sp>
              <p:nvSpPr>
                <p:cNvPr id="409" name="Rectangle 373"/>
                <p:cNvSpPr>
                  <a:spLocks noChangeArrowheads="1"/>
                </p:cNvSpPr>
                <p:nvPr/>
              </p:nvSpPr>
              <p:spPr bwMode="auto">
                <a:xfrm>
                  <a:off x="354" y="2064"/>
                  <a:ext cx="181" cy="181"/>
                </a:xfrm>
                <a:prstGeom prst="rect">
                  <a:avLst/>
                </a:prstGeom>
                <a:solidFill>
                  <a:schemeClr val="accent1"/>
                </a:solidFill>
                <a:ln w="9525">
                  <a:solidFill>
                    <a:srgbClr val="DDDDDD"/>
                  </a:solidFill>
                  <a:miter lim="800000"/>
                  <a:headEnd/>
                  <a:tailEnd/>
                </a:ln>
              </p:spPr>
              <p:txBody>
                <a:bodyPr wrap="none" lIns="64915" tIns="17175" rIns="64915" bIns="17175">
                  <a:spAutoFit/>
                </a:bodyPr>
                <a:lstStyle/>
                <a:p>
                  <a:pPr eaLnBrk="0" hangingPunct="0"/>
                  <a:endParaRPr lang="es-ES" dirty="0"/>
                </a:p>
              </p:txBody>
            </p:sp>
            <p:sp>
              <p:nvSpPr>
                <p:cNvPr id="410" name="Freeform 374"/>
                <p:cNvSpPr>
                  <a:spLocks/>
                </p:cNvSpPr>
                <p:nvPr/>
              </p:nvSpPr>
              <p:spPr bwMode="auto">
                <a:xfrm>
                  <a:off x="409" y="2065"/>
                  <a:ext cx="73" cy="49"/>
                </a:xfrm>
                <a:custGeom>
                  <a:avLst/>
                  <a:gdLst>
                    <a:gd name="T0" fmla="*/ 0 w 73"/>
                    <a:gd name="T1" fmla="*/ 48 h 49"/>
                    <a:gd name="T2" fmla="*/ 72 w 73"/>
                    <a:gd name="T3" fmla="*/ 48 h 49"/>
                    <a:gd name="T4" fmla="*/ 36 w 73"/>
                    <a:gd name="T5" fmla="*/ 0 h 49"/>
                    <a:gd name="T6" fmla="*/ 0 w 73"/>
                    <a:gd name="T7" fmla="*/ 48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48"/>
                      </a:moveTo>
                      <a:lnTo>
                        <a:pt x="72" y="48"/>
                      </a:lnTo>
                      <a:lnTo>
                        <a:pt x="36" y="0"/>
                      </a:lnTo>
                      <a:lnTo>
                        <a:pt x="0" y="48"/>
                      </a:lnTo>
                    </a:path>
                  </a:pathLst>
                </a:custGeom>
                <a:solidFill>
                  <a:srgbClr val="DDDDDD"/>
                </a:solidFill>
                <a:ln w="9525" cap="rnd">
                  <a:noFill/>
                  <a:round/>
                  <a:headEnd/>
                  <a:tailEnd/>
                </a:ln>
              </p:spPr>
              <p:txBody>
                <a:bodyPr wrap="none" lIns="64915" tIns="17175" rIns="64915" bIns="17175">
                  <a:spAutoFit/>
                </a:bodyPr>
                <a:lstStyle/>
                <a:p>
                  <a:endParaRPr lang="es-ES" dirty="0"/>
                </a:p>
              </p:txBody>
            </p:sp>
            <p:sp>
              <p:nvSpPr>
                <p:cNvPr id="411" name="Freeform 375"/>
                <p:cNvSpPr>
                  <a:spLocks/>
                </p:cNvSpPr>
                <p:nvPr/>
              </p:nvSpPr>
              <p:spPr bwMode="auto">
                <a:xfrm>
                  <a:off x="409" y="2198"/>
                  <a:ext cx="73" cy="49"/>
                </a:xfrm>
                <a:custGeom>
                  <a:avLst/>
                  <a:gdLst>
                    <a:gd name="T0" fmla="*/ 0 w 73"/>
                    <a:gd name="T1" fmla="*/ 0 h 49"/>
                    <a:gd name="T2" fmla="*/ 72 w 73"/>
                    <a:gd name="T3" fmla="*/ 0 h 49"/>
                    <a:gd name="T4" fmla="*/ 36 w 73"/>
                    <a:gd name="T5" fmla="*/ 48 h 49"/>
                    <a:gd name="T6" fmla="*/ 0 w 73"/>
                    <a:gd name="T7" fmla="*/ 0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0"/>
                      </a:moveTo>
                      <a:lnTo>
                        <a:pt x="72" y="0"/>
                      </a:lnTo>
                      <a:lnTo>
                        <a:pt x="36" y="48"/>
                      </a:lnTo>
                      <a:lnTo>
                        <a:pt x="0" y="0"/>
                      </a:lnTo>
                    </a:path>
                  </a:pathLst>
                </a:custGeom>
                <a:solidFill>
                  <a:srgbClr val="DDDDDD"/>
                </a:solidFill>
                <a:ln w="9525" cap="rnd">
                  <a:noFill/>
                  <a:round/>
                  <a:headEnd/>
                  <a:tailEnd/>
                </a:ln>
              </p:spPr>
              <p:txBody>
                <a:bodyPr wrap="none" lIns="64915" tIns="17175" rIns="64915" bIns="17175">
                  <a:spAutoFit/>
                </a:bodyPr>
                <a:lstStyle/>
                <a:p>
                  <a:endParaRPr lang="es-ES" dirty="0"/>
                </a:p>
              </p:txBody>
            </p:sp>
            <p:sp>
              <p:nvSpPr>
                <p:cNvPr id="412" name="Line 376"/>
                <p:cNvSpPr>
                  <a:spLocks noChangeShapeType="1"/>
                </p:cNvSpPr>
                <p:nvPr/>
              </p:nvSpPr>
              <p:spPr bwMode="auto">
                <a:xfrm>
                  <a:off x="445" y="2113"/>
                  <a:ext cx="0" cy="85"/>
                </a:xfrm>
                <a:prstGeom prst="line">
                  <a:avLst/>
                </a:prstGeom>
                <a:noFill/>
                <a:ln w="25400">
                  <a:solidFill>
                    <a:srgbClr val="DDDDDD"/>
                  </a:solidFill>
                  <a:round/>
                  <a:headEnd type="none" w="sm" len="sm"/>
                  <a:tailEnd type="none" w="sm" len="sm"/>
                </a:ln>
              </p:spPr>
              <p:txBody>
                <a:bodyPr wrap="none" lIns="64915" tIns="17175" rIns="64915" bIns="17175">
                  <a:spAutoFit/>
                </a:bodyPr>
                <a:lstStyle/>
                <a:p>
                  <a:endParaRPr lang="es-ES" dirty="0"/>
                </a:p>
              </p:txBody>
            </p:sp>
          </p:grpSp>
          <p:grpSp>
            <p:nvGrpSpPr>
              <p:cNvPr id="401" name="Group 377"/>
              <p:cNvGrpSpPr>
                <a:grpSpLocks/>
              </p:cNvGrpSpPr>
              <p:nvPr/>
            </p:nvGrpSpPr>
            <p:grpSpPr bwMode="auto">
              <a:xfrm>
                <a:off x="691" y="2176"/>
                <a:ext cx="145" cy="73"/>
                <a:chOff x="899" y="1894"/>
                <a:chExt cx="145" cy="73"/>
              </a:xfrm>
            </p:grpSpPr>
            <p:sp>
              <p:nvSpPr>
                <p:cNvPr id="407" name="Rectangle 378"/>
                <p:cNvSpPr>
                  <a:spLocks noChangeArrowheads="1"/>
                </p:cNvSpPr>
                <p:nvPr/>
              </p:nvSpPr>
              <p:spPr bwMode="auto">
                <a:xfrm>
                  <a:off x="899" y="1894"/>
                  <a:ext cx="145" cy="73"/>
                </a:xfrm>
                <a:prstGeom prst="rect">
                  <a:avLst/>
                </a:prstGeom>
                <a:solidFill>
                  <a:srgbClr val="FFFF00"/>
                </a:solidFill>
                <a:ln w="9525">
                  <a:solidFill>
                    <a:schemeClr val="hlink"/>
                  </a:solidFill>
                  <a:miter lim="800000"/>
                  <a:headEnd/>
                  <a:tailEnd/>
                </a:ln>
              </p:spPr>
              <p:txBody>
                <a:bodyPr wrap="none" lIns="64915" tIns="17175" rIns="64915" bIns="17175">
                  <a:spAutoFit/>
                </a:bodyPr>
                <a:lstStyle/>
                <a:p>
                  <a:pPr eaLnBrk="0" hangingPunct="0"/>
                  <a:endParaRPr lang="es-ES" dirty="0"/>
                </a:p>
              </p:txBody>
            </p:sp>
            <p:sp>
              <p:nvSpPr>
                <p:cNvPr id="408" name="Line 379"/>
                <p:cNvSpPr>
                  <a:spLocks noChangeShapeType="1"/>
                </p:cNvSpPr>
                <p:nvPr/>
              </p:nvSpPr>
              <p:spPr bwMode="auto">
                <a:xfrm flipV="1">
                  <a:off x="941" y="1895"/>
                  <a:ext cx="58" cy="70"/>
                </a:xfrm>
                <a:prstGeom prst="line">
                  <a:avLst/>
                </a:prstGeom>
                <a:noFill/>
                <a:ln w="9525">
                  <a:solidFill>
                    <a:schemeClr val="hlink"/>
                  </a:solidFill>
                  <a:round/>
                  <a:headEnd type="none" w="sm" len="sm"/>
                  <a:tailEnd type="none" w="sm" len="sm"/>
                </a:ln>
              </p:spPr>
              <p:txBody>
                <a:bodyPr wrap="none" lIns="64915" tIns="17175" rIns="64915" bIns="17175">
                  <a:spAutoFit/>
                </a:bodyPr>
                <a:lstStyle/>
                <a:p>
                  <a:endParaRPr lang="es-ES" dirty="0"/>
                </a:p>
              </p:txBody>
            </p:sp>
          </p:grpSp>
          <p:grpSp>
            <p:nvGrpSpPr>
              <p:cNvPr id="402" name="Group 380"/>
              <p:cNvGrpSpPr>
                <a:grpSpLocks/>
              </p:cNvGrpSpPr>
              <p:nvPr/>
            </p:nvGrpSpPr>
            <p:grpSpPr bwMode="auto">
              <a:xfrm>
                <a:off x="498" y="2122"/>
                <a:ext cx="182" cy="181"/>
                <a:chOff x="707" y="1841"/>
                <a:chExt cx="182" cy="181"/>
              </a:xfrm>
            </p:grpSpPr>
            <p:sp>
              <p:nvSpPr>
                <p:cNvPr id="403" name="Rectangle 381"/>
                <p:cNvSpPr>
                  <a:spLocks noChangeArrowheads="1"/>
                </p:cNvSpPr>
                <p:nvPr/>
              </p:nvSpPr>
              <p:spPr bwMode="auto">
                <a:xfrm>
                  <a:off x="707" y="1841"/>
                  <a:ext cx="182" cy="181"/>
                </a:xfrm>
                <a:prstGeom prst="rect">
                  <a:avLst/>
                </a:prstGeom>
                <a:solidFill>
                  <a:schemeClr val="accent1"/>
                </a:solidFill>
                <a:ln w="9525">
                  <a:solidFill>
                    <a:srgbClr val="9D00AE"/>
                  </a:solidFill>
                  <a:miter lim="800000"/>
                  <a:headEnd/>
                  <a:tailEnd/>
                </a:ln>
              </p:spPr>
              <p:txBody>
                <a:bodyPr wrap="none" lIns="64915" tIns="17175" rIns="64915" bIns="17175">
                  <a:spAutoFit/>
                </a:bodyPr>
                <a:lstStyle/>
                <a:p>
                  <a:pPr eaLnBrk="0" hangingPunct="0"/>
                  <a:endParaRPr lang="es-ES" dirty="0"/>
                </a:p>
              </p:txBody>
            </p:sp>
            <p:grpSp>
              <p:nvGrpSpPr>
                <p:cNvPr id="404" name="Group 382"/>
                <p:cNvGrpSpPr>
                  <a:grpSpLocks/>
                </p:cNvGrpSpPr>
                <p:nvPr/>
              </p:nvGrpSpPr>
              <p:grpSpPr bwMode="auto">
                <a:xfrm>
                  <a:off x="750" y="1844"/>
                  <a:ext cx="97" cy="175"/>
                  <a:chOff x="750" y="1844"/>
                  <a:chExt cx="97" cy="175"/>
                </a:xfrm>
              </p:grpSpPr>
              <p:sp>
                <p:nvSpPr>
                  <p:cNvPr id="405" name="Freeform 383"/>
                  <p:cNvSpPr>
                    <a:spLocks/>
                  </p:cNvSpPr>
                  <p:nvPr/>
                </p:nvSpPr>
                <p:spPr bwMode="auto">
                  <a:xfrm>
                    <a:off x="750" y="1844"/>
                    <a:ext cx="97" cy="59"/>
                  </a:xfrm>
                  <a:custGeom>
                    <a:avLst/>
                    <a:gdLst>
                      <a:gd name="T0" fmla="*/ 48 w 97"/>
                      <a:gd name="T1" fmla="*/ 0 h 59"/>
                      <a:gd name="T2" fmla="*/ 48 w 97"/>
                      <a:gd name="T3" fmla="*/ 58 h 59"/>
                      <a:gd name="T4" fmla="*/ 0 w 97"/>
                      <a:gd name="T5" fmla="*/ 58 h 59"/>
                      <a:gd name="T6" fmla="*/ 96 w 97"/>
                      <a:gd name="T7" fmla="*/ 58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0"/>
                        </a:moveTo>
                        <a:lnTo>
                          <a:pt x="48" y="58"/>
                        </a:lnTo>
                        <a:lnTo>
                          <a:pt x="0" y="58"/>
                        </a:lnTo>
                        <a:lnTo>
                          <a:pt x="96" y="58"/>
                        </a:lnTo>
                      </a:path>
                    </a:pathLst>
                  </a:custGeom>
                  <a:noFill/>
                  <a:ln w="25400" cap="rnd" cmpd="sng">
                    <a:solidFill>
                      <a:srgbClr val="9D00AE"/>
                    </a:solidFill>
                    <a:prstDash val="solid"/>
                    <a:round/>
                    <a:headEnd type="none" w="sm" len="sm"/>
                    <a:tailEnd type="none" w="sm" len="sm"/>
                  </a:ln>
                </p:spPr>
                <p:txBody>
                  <a:bodyPr wrap="none" lIns="64915" tIns="17175" rIns="64915" bIns="17175">
                    <a:spAutoFit/>
                  </a:bodyPr>
                  <a:lstStyle/>
                  <a:p>
                    <a:endParaRPr lang="es-ES" dirty="0"/>
                  </a:p>
                </p:txBody>
              </p:sp>
              <p:sp>
                <p:nvSpPr>
                  <p:cNvPr id="406" name="Freeform 384"/>
                  <p:cNvSpPr>
                    <a:spLocks/>
                  </p:cNvSpPr>
                  <p:nvPr/>
                </p:nvSpPr>
                <p:spPr bwMode="auto">
                  <a:xfrm>
                    <a:off x="750" y="1960"/>
                    <a:ext cx="97" cy="59"/>
                  </a:xfrm>
                  <a:custGeom>
                    <a:avLst/>
                    <a:gdLst>
                      <a:gd name="T0" fmla="*/ 48 w 97"/>
                      <a:gd name="T1" fmla="*/ 58 h 59"/>
                      <a:gd name="T2" fmla="*/ 48 w 97"/>
                      <a:gd name="T3" fmla="*/ 0 h 59"/>
                      <a:gd name="T4" fmla="*/ 0 w 97"/>
                      <a:gd name="T5" fmla="*/ 0 h 59"/>
                      <a:gd name="T6" fmla="*/ 96 w 97"/>
                      <a:gd name="T7" fmla="*/ 0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58"/>
                        </a:moveTo>
                        <a:lnTo>
                          <a:pt x="48" y="0"/>
                        </a:lnTo>
                        <a:lnTo>
                          <a:pt x="0" y="0"/>
                        </a:lnTo>
                        <a:lnTo>
                          <a:pt x="96" y="0"/>
                        </a:lnTo>
                      </a:path>
                    </a:pathLst>
                  </a:custGeom>
                  <a:noFill/>
                  <a:ln w="25400" cap="rnd" cmpd="sng">
                    <a:solidFill>
                      <a:srgbClr val="9D00AE"/>
                    </a:solidFill>
                    <a:prstDash val="solid"/>
                    <a:round/>
                    <a:headEnd type="none" w="sm" len="sm"/>
                    <a:tailEnd type="none" w="sm" len="sm"/>
                  </a:ln>
                </p:spPr>
                <p:txBody>
                  <a:bodyPr wrap="none" lIns="64915" tIns="17175" rIns="64915" bIns="17175">
                    <a:spAutoFit/>
                  </a:bodyPr>
                  <a:lstStyle/>
                  <a:p>
                    <a:endParaRPr lang="es-ES" dirty="0"/>
                  </a:p>
                </p:txBody>
              </p:sp>
            </p:grpSp>
          </p:grpSp>
        </p:grpSp>
        <p:grpSp>
          <p:nvGrpSpPr>
            <p:cNvPr id="386" name="Group 385"/>
            <p:cNvGrpSpPr>
              <a:grpSpLocks/>
            </p:cNvGrpSpPr>
            <p:nvPr/>
          </p:nvGrpSpPr>
          <p:grpSpPr bwMode="auto">
            <a:xfrm>
              <a:off x="320" y="1839"/>
              <a:ext cx="529" cy="183"/>
              <a:chOff x="307" y="2121"/>
              <a:chExt cx="529" cy="183"/>
            </a:xfrm>
          </p:grpSpPr>
          <p:grpSp>
            <p:nvGrpSpPr>
              <p:cNvPr id="387" name="Group 386"/>
              <p:cNvGrpSpPr>
                <a:grpSpLocks/>
              </p:cNvGrpSpPr>
              <p:nvPr/>
            </p:nvGrpSpPr>
            <p:grpSpPr bwMode="auto">
              <a:xfrm>
                <a:off x="307" y="2121"/>
                <a:ext cx="181" cy="183"/>
                <a:chOff x="354" y="2064"/>
                <a:chExt cx="181" cy="183"/>
              </a:xfrm>
            </p:grpSpPr>
            <p:sp>
              <p:nvSpPr>
                <p:cNvPr id="396" name="Rectangle 387"/>
                <p:cNvSpPr>
                  <a:spLocks noChangeArrowheads="1"/>
                </p:cNvSpPr>
                <p:nvPr/>
              </p:nvSpPr>
              <p:spPr bwMode="auto">
                <a:xfrm>
                  <a:off x="354" y="2064"/>
                  <a:ext cx="181" cy="181"/>
                </a:xfrm>
                <a:prstGeom prst="rect">
                  <a:avLst/>
                </a:prstGeom>
                <a:solidFill>
                  <a:schemeClr val="accent1"/>
                </a:solidFill>
                <a:ln w="9525">
                  <a:solidFill>
                    <a:srgbClr val="DDDDDD"/>
                  </a:solidFill>
                  <a:miter lim="800000"/>
                  <a:headEnd/>
                  <a:tailEnd/>
                </a:ln>
              </p:spPr>
              <p:txBody>
                <a:bodyPr wrap="none" lIns="64915" tIns="17175" rIns="64915" bIns="17175">
                  <a:spAutoFit/>
                </a:bodyPr>
                <a:lstStyle/>
                <a:p>
                  <a:pPr eaLnBrk="0" hangingPunct="0"/>
                  <a:endParaRPr lang="es-ES" dirty="0"/>
                </a:p>
              </p:txBody>
            </p:sp>
            <p:sp>
              <p:nvSpPr>
                <p:cNvPr id="397" name="Freeform 388"/>
                <p:cNvSpPr>
                  <a:spLocks/>
                </p:cNvSpPr>
                <p:nvPr/>
              </p:nvSpPr>
              <p:spPr bwMode="auto">
                <a:xfrm>
                  <a:off x="409" y="2065"/>
                  <a:ext cx="73" cy="49"/>
                </a:xfrm>
                <a:custGeom>
                  <a:avLst/>
                  <a:gdLst>
                    <a:gd name="T0" fmla="*/ 0 w 73"/>
                    <a:gd name="T1" fmla="*/ 48 h 49"/>
                    <a:gd name="T2" fmla="*/ 72 w 73"/>
                    <a:gd name="T3" fmla="*/ 48 h 49"/>
                    <a:gd name="T4" fmla="*/ 36 w 73"/>
                    <a:gd name="T5" fmla="*/ 0 h 49"/>
                    <a:gd name="T6" fmla="*/ 0 w 73"/>
                    <a:gd name="T7" fmla="*/ 48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48"/>
                      </a:moveTo>
                      <a:lnTo>
                        <a:pt x="72" y="48"/>
                      </a:lnTo>
                      <a:lnTo>
                        <a:pt x="36" y="0"/>
                      </a:lnTo>
                      <a:lnTo>
                        <a:pt x="0" y="48"/>
                      </a:lnTo>
                    </a:path>
                  </a:pathLst>
                </a:custGeom>
                <a:solidFill>
                  <a:srgbClr val="DDDDDD"/>
                </a:solidFill>
                <a:ln w="9525" cap="rnd">
                  <a:noFill/>
                  <a:round/>
                  <a:headEnd/>
                  <a:tailEnd/>
                </a:ln>
              </p:spPr>
              <p:txBody>
                <a:bodyPr wrap="none" lIns="64915" tIns="17175" rIns="64915" bIns="17175">
                  <a:spAutoFit/>
                </a:bodyPr>
                <a:lstStyle/>
                <a:p>
                  <a:endParaRPr lang="es-ES" dirty="0"/>
                </a:p>
              </p:txBody>
            </p:sp>
            <p:sp>
              <p:nvSpPr>
                <p:cNvPr id="398" name="Freeform 389"/>
                <p:cNvSpPr>
                  <a:spLocks/>
                </p:cNvSpPr>
                <p:nvPr/>
              </p:nvSpPr>
              <p:spPr bwMode="auto">
                <a:xfrm>
                  <a:off x="409" y="2198"/>
                  <a:ext cx="73" cy="49"/>
                </a:xfrm>
                <a:custGeom>
                  <a:avLst/>
                  <a:gdLst>
                    <a:gd name="T0" fmla="*/ 0 w 73"/>
                    <a:gd name="T1" fmla="*/ 0 h 49"/>
                    <a:gd name="T2" fmla="*/ 72 w 73"/>
                    <a:gd name="T3" fmla="*/ 0 h 49"/>
                    <a:gd name="T4" fmla="*/ 36 w 73"/>
                    <a:gd name="T5" fmla="*/ 48 h 49"/>
                    <a:gd name="T6" fmla="*/ 0 w 73"/>
                    <a:gd name="T7" fmla="*/ 0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0"/>
                      </a:moveTo>
                      <a:lnTo>
                        <a:pt x="72" y="0"/>
                      </a:lnTo>
                      <a:lnTo>
                        <a:pt x="36" y="48"/>
                      </a:lnTo>
                      <a:lnTo>
                        <a:pt x="0" y="0"/>
                      </a:lnTo>
                    </a:path>
                  </a:pathLst>
                </a:custGeom>
                <a:solidFill>
                  <a:srgbClr val="DDDDDD"/>
                </a:solidFill>
                <a:ln w="9525" cap="rnd">
                  <a:noFill/>
                  <a:round/>
                  <a:headEnd/>
                  <a:tailEnd/>
                </a:ln>
              </p:spPr>
              <p:txBody>
                <a:bodyPr wrap="none" lIns="64915" tIns="17175" rIns="64915" bIns="17175">
                  <a:spAutoFit/>
                </a:bodyPr>
                <a:lstStyle/>
                <a:p>
                  <a:endParaRPr lang="es-ES" dirty="0"/>
                </a:p>
              </p:txBody>
            </p:sp>
            <p:sp>
              <p:nvSpPr>
                <p:cNvPr id="399" name="Line 390"/>
                <p:cNvSpPr>
                  <a:spLocks noChangeShapeType="1"/>
                </p:cNvSpPr>
                <p:nvPr/>
              </p:nvSpPr>
              <p:spPr bwMode="auto">
                <a:xfrm>
                  <a:off x="445" y="2113"/>
                  <a:ext cx="0" cy="85"/>
                </a:xfrm>
                <a:prstGeom prst="line">
                  <a:avLst/>
                </a:prstGeom>
                <a:noFill/>
                <a:ln w="25400">
                  <a:solidFill>
                    <a:srgbClr val="DDDDDD"/>
                  </a:solidFill>
                  <a:round/>
                  <a:headEnd type="none" w="sm" len="sm"/>
                  <a:tailEnd type="none" w="sm" len="sm"/>
                </a:ln>
              </p:spPr>
              <p:txBody>
                <a:bodyPr wrap="none" lIns="64915" tIns="17175" rIns="64915" bIns="17175">
                  <a:spAutoFit/>
                </a:bodyPr>
                <a:lstStyle/>
                <a:p>
                  <a:endParaRPr lang="es-ES" dirty="0"/>
                </a:p>
              </p:txBody>
            </p:sp>
          </p:grpSp>
          <p:grpSp>
            <p:nvGrpSpPr>
              <p:cNvPr id="388" name="Group 391"/>
              <p:cNvGrpSpPr>
                <a:grpSpLocks/>
              </p:cNvGrpSpPr>
              <p:nvPr/>
            </p:nvGrpSpPr>
            <p:grpSpPr bwMode="auto">
              <a:xfrm>
                <a:off x="691" y="2176"/>
                <a:ext cx="145" cy="73"/>
                <a:chOff x="899" y="1894"/>
                <a:chExt cx="145" cy="73"/>
              </a:xfrm>
            </p:grpSpPr>
            <p:sp>
              <p:nvSpPr>
                <p:cNvPr id="394" name="Rectangle 392"/>
                <p:cNvSpPr>
                  <a:spLocks noChangeArrowheads="1"/>
                </p:cNvSpPr>
                <p:nvPr/>
              </p:nvSpPr>
              <p:spPr bwMode="auto">
                <a:xfrm>
                  <a:off x="899" y="1894"/>
                  <a:ext cx="145" cy="73"/>
                </a:xfrm>
                <a:prstGeom prst="rect">
                  <a:avLst/>
                </a:prstGeom>
                <a:solidFill>
                  <a:srgbClr val="FFFF00"/>
                </a:solidFill>
                <a:ln w="9525">
                  <a:solidFill>
                    <a:schemeClr val="hlink"/>
                  </a:solidFill>
                  <a:miter lim="800000"/>
                  <a:headEnd/>
                  <a:tailEnd/>
                </a:ln>
              </p:spPr>
              <p:txBody>
                <a:bodyPr wrap="none" lIns="64915" tIns="17175" rIns="64915" bIns="17175">
                  <a:spAutoFit/>
                </a:bodyPr>
                <a:lstStyle/>
                <a:p>
                  <a:pPr eaLnBrk="0" hangingPunct="0"/>
                  <a:endParaRPr lang="es-ES" dirty="0"/>
                </a:p>
              </p:txBody>
            </p:sp>
            <p:sp>
              <p:nvSpPr>
                <p:cNvPr id="395" name="Line 393"/>
                <p:cNvSpPr>
                  <a:spLocks noChangeShapeType="1"/>
                </p:cNvSpPr>
                <p:nvPr/>
              </p:nvSpPr>
              <p:spPr bwMode="auto">
                <a:xfrm flipV="1">
                  <a:off x="941" y="1895"/>
                  <a:ext cx="58" cy="70"/>
                </a:xfrm>
                <a:prstGeom prst="line">
                  <a:avLst/>
                </a:prstGeom>
                <a:noFill/>
                <a:ln w="9525">
                  <a:solidFill>
                    <a:schemeClr val="hlink"/>
                  </a:solidFill>
                  <a:round/>
                  <a:headEnd type="none" w="sm" len="sm"/>
                  <a:tailEnd type="none" w="sm" len="sm"/>
                </a:ln>
              </p:spPr>
              <p:txBody>
                <a:bodyPr wrap="none" lIns="64915" tIns="17175" rIns="64915" bIns="17175">
                  <a:spAutoFit/>
                </a:bodyPr>
                <a:lstStyle/>
                <a:p>
                  <a:endParaRPr lang="es-ES" dirty="0"/>
                </a:p>
              </p:txBody>
            </p:sp>
          </p:grpSp>
          <p:grpSp>
            <p:nvGrpSpPr>
              <p:cNvPr id="389" name="Group 394"/>
              <p:cNvGrpSpPr>
                <a:grpSpLocks/>
              </p:cNvGrpSpPr>
              <p:nvPr/>
            </p:nvGrpSpPr>
            <p:grpSpPr bwMode="auto">
              <a:xfrm>
                <a:off x="498" y="2122"/>
                <a:ext cx="182" cy="181"/>
                <a:chOff x="707" y="1841"/>
                <a:chExt cx="182" cy="181"/>
              </a:xfrm>
            </p:grpSpPr>
            <p:sp>
              <p:nvSpPr>
                <p:cNvPr id="390" name="Rectangle 395"/>
                <p:cNvSpPr>
                  <a:spLocks noChangeArrowheads="1"/>
                </p:cNvSpPr>
                <p:nvPr/>
              </p:nvSpPr>
              <p:spPr bwMode="auto">
                <a:xfrm>
                  <a:off x="707" y="1841"/>
                  <a:ext cx="182" cy="181"/>
                </a:xfrm>
                <a:prstGeom prst="rect">
                  <a:avLst/>
                </a:prstGeom>
                <a:solidFill>
                  <a:schemeClr val="accent1"/>
                </a:solidFill>
                <a:ln w="9525">
                  <a:solidFill>
                    <a:srgbClr val="9D00AE"/>
                  </a:solidFill>
                  <a:miter lim="800000"/>
                  <a:headEnd/>
                  <a:tailEnd/>
                </a:ln>
              </p:spPr>
              <p:txBody>
                <a:bodyPr wrap="none" lIns="64915" tIns="17175" rIns="64915" bIns="17175">
                  <a:spAutoFit/>
                </a:bodyPr>
                <a:lstStyle/>
                <a:p>
                  <a:pPr eaLnBrk="0" hangingPunct="0"/>
                  <a:endParaRPr lang="es-ES" dirty="0"/>
                </a:p>
              </p:txBody>
            </p:sp>
            <p:grpSp>
              <p:nvGrpSpPr>
                <p:cNvPr id="391" name="Group 396"/>
                <p:cNvGrpSpPr>
                  <a:grpSpLocks/>
                </p:cNvGrpSpPr>
                <p:nvPr/>
              </p:nvGrpSpPr>
              <p:grpSpPr bwMode="auto">
                <a:xfrm>
                  <a:off x="750" y="1844"/>
                  <a:ext cx="97" cy="175"/>
                  <a:chOff x="750" y="1844"/>
                  <a:chExt cx="97" cy="175"/>
                </a:xfrm>
              </p:grpSpPr>
              <p:sp>
                <p:nvSpPr>
                  <p:cNvPr id="392" name="Freeform 397"/>
                  <p:cNvSpPr>
                    <a:spLocks/>
                  </p:cNvSpPr>
                  <p:nvPr/>
                </p:nvSpPr>
                <p:spPr bwMode="auto">
                  <a:xfrm>
                    <a:off x="750" y="1844"/>
                    <a:ext cx="97" cy="59"/>
                  </a:xfrm>
                  <a:custGeom>
                    <a:avLst/>
                    <a:gdLst>
                      <a:gd name="T0" fmla="*/ 48 w 97"/>
                      <a:gd name="T1" fmla="*/ 0 h 59"/>
                      <a:gd name="T2" fmla="*/ 48 w 97"/>
                      <a:gd name="T3" fmla="*/ 58 h 59"/>
                      <a:gd name="T4" fmla="*/ 0 w 97"/>
                      <a:gd name="T5" fmla="*/ 58 h 59"/>
                      <a:gd name="T6" fmla="*/ 96 w 97"/>
                      <a:gd name="T7" fmla="*/ 58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0"/>
                        </a:moveTo>
                        <a:lnTo>
                          <a:pt x="48" y="58"/>
                        </a:lnTo>
                        <a:lnTo>
                          <a:pt x="0" y="58"/>
                        </a:lnTo>
                        <a:lnTo>
                          <a:pt x="96" y="58"/>
                        </a:lnTo>
                      </a:path>
                    </a:pathLst>
                  </a:custGeom>
                  <a:noFill/>
                  <a:ln w="25400" cap="rnd" cmpd="sng">
                    <a:solidFill>
                      <a:srgbClr val="9D00AE"/>
                    </a:solidFill>
                    <a:prstDash val="solid"/>
                    <a:round/>
                    <a:headEnd type="none" w="sm" len="sm"/>
                    <a:tailEnd type="none" w="sm" len="sm"/>
                  </a:ln>
                </p:spPr>
                <p:txBody>
                  <a:bodyPr wrap="none" lIns="64915" tIns="17175" rIns="64915" bIns="17175">
                    <a:spAutoFit/>
                  </a:bodyPr>
                  <a:lstStyle/>
                  <a:p>
                    <a:endParaRPr lang="es-ES" dirty="0"/>
                  </a:p>
                </p:txBody>
              </p:sp>
              <p:sp>
                <p:nvSpPr>
                  <p:cNvPr id="393" name="Freeform 398"/>
                  <p:cNvSpPr>
                    <a:spLocks/>
                  </p:cNvSpPr>
                  <p:nvPr/>
                </p:nvSpPr>
                <p:spPr bwMode="auto">
                  <a:xfrm>
                    <a:off x="750" y="1960"/>
                    <a:ext cx="97" cy="59"/>
                  </a:xfrm>
                  <a:custGeom>
                    <a:avLst/>
                    <a:gdLst>
                      <a:gd name="T0" fmla="*/ 48 w 97"/>
                      <a:gd name="T1" fmla="*/ 58 h 59"/>
                      <a:gd name="T2" fmla="*/ 48 w 97"/>
                      <a:gd name="T3" fmla="*/ 0 h 59"/>
                      <a:gd name="T4" fmla="*/ 0 w 97"/>
                      <a:gd name="T5" fmla="*/ 0 h 59"/>
                      <a:gd name="T6" fmla="*/ 96 w 97"/>
                      <a:gd name="T7" fmla="*/ 0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58"/>
                        </a:moveTo>
                        <a:lnTo>
                          <a:pt x="48" y="0"/>
                        </a:lnTo>
                        <a:lnTo>
                          <a:pt x="0" y="0"/>
                        </a:lnTo>
                        <a:lnTo>
                          <a:pt x="96" y="0"/>
                        </a:lnTo>
                      </a:path>
                    </a:pathLst>
                  </a:custGeom>
                  <a:noFill/>
                  <a:ln w="25400" cap="rnd" cmpd="sng">
                    <a:solidFill>
                      <a:srgbClr val="9D00AE"/>
                    </a:solidFill>
                    <a:prstDash val="solid"/>
                    <a:round/>
                    <a:headEnd type="none" w="sm" len="sm"/>
                    <a:tailEnd type="none" w="sm" len="sm"/>
                  </a:ln>
                </p:spPr>
                <p:txBody>
                  <a:bodyPr wrap="none" lIns="64915" tIns="17175" rIns="64915" bIns="17175">
                    <a:spAutoFit/>
                  </a:bodyPr>
                  <a:lstStyle/>
                  <a:p>
                    <a:endParaRPr lang="es-ES" dirty="0"/>
                  </a:p>
                </p:txBody>
              </p:sp>
            </p:grpSp>
          </p:grpSp>
        </p:grpSp>
      </p:grpSp>
      <p:grpSp>
        <p:nvGrpSpPr>
          <p:cNvPr id="413" name="Group 399"/>
          <p:cNvGrpSpPr>
            <a:grpSpLocks/>
          </p:cNvGrpSpPr>
          <p:nvPr/>
        </p:nvGrpSpPr>
        <p:grpSpPr bwMode="auto">
          <a:xfrm>
            <a:off x="4846638" y="3425825"/>
            <a:ext cx="257175" cy="1220788"/>
            <a:chOff x="3539" y="2404"/>
            <a:chExt cx="188" cy="855"/>
          </a:xfrm>
        </p:grpSpPr>
        <p:grpSp>
          <p:nvGrpSpPr>
            <p:cNvPr id="414" name="Group 400"/>
            <p:cNvGrpSpPr>
              <a:grpSpLocks/>
            </p:cNvGrpSpPr>
            <p:nvPr/>
          </p:nvGrpSpPr>
          <p:grpSpPr bwMode="auto">
            <a:xfrm>
              <a:off x="3543" y="2404"/>
              <a:ext cx="184" cy="221"/>
              <a:chOff x="3543" y="2352"/>
              <a:chExt cx="184" cy="221"/>
            </a:xfrm>
          </p:grpSpPr>
          <p:sp>
            <p:nvSpPr>
              <p:cNvPr id="430" name="Rectangle 401"/>
              <p:cNvSpPr>
                <a:spLocks noChangeArrowheads="1"/>
              </p:cNvSpPr>
              <p:nvPr/>
            </p:nvSpPr>
            <p:spPr bwMode="auto">
              <a:xfrm>
                <a:off x="3543" y="2379"/>
                <a:ext cx="182" cy="181"/>
              </a:xfrm>
              <a:prstGeom prst="rect">
                <a:avLst/>
              </a:prstGeom>
              <a:solidFill>
                <a:srgbClr val="FFE173"/>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431" name="Line 402"/>
              <p:cNvSpPr>
                <a:spLocks noChangeShapeType="1"/>
              </p:cNvSpPr>
              <p:nvPr/>
            </p:nvSpPr>
            <p:spPr bwMode="auto">
              <a:xfrm flipV="1">
                <a:off x="3547" y="2384"/>
                <a:ext cx="171" cy="17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432" name="Rectangle 403"/>
              <p:cNvSpPr>
                <a:spLocks noChangeArrowheads="1"/>
              </p:cNvSpPr>
              <p:nvPr/>
            </p:nvSpPr>
            <p:spPr bwMode="auto">
              <a:xfrm>
                <a:off x="3551" y="2352"/>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433" name="Rectangle 404"/>
              <p:cNvSpPr>
                <a:spLocks noChangeArrowheads="1"/>
              </p:cNvSpPr>
              <p:nvPr/>
            </p:nvSpPr>
            <p:spPr bwMode="auto">
              <a:xfrm>
                <a:off x="3640" y="2429"/>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chemeClr val="hlink"/>
                    </a:solidFill>
                    <a:latin typeface="Arial" charset="0"/>
                  </a:rPr>
                  <a:t>U</a:t>
                </a:r>
              </a:p>
            </p:txBody>
          </p:sp>
        </p:grpSp>
        <p:grpSp>
          <p:nvGrpSpPr>
            <p:cNvPr id="415" name="Group 405"/>
            <p:cNvGrpSpPr>
              <a:grpSpLocks/>
            </p:cNvGrpSpPr>
            <p:nvPr/>
          </p:nvGrpSpPr>
          <p:grpSpPr bwMode="auto">
            <a:xfrm>
              <a:off x="3540" y="2613"/>
              <a:ext cx="184" cy="221"/>
              <a:chOff x="3540" y="2561"/>
              <a:chExt cx="184" cy="221"/>
            </a:xfrm>
          </p:grpSpPr>
          <p:sp>
            <p:nvSpPr>
              <p:cNvPr id="426" name="Rectangle 406"/>
              <p:cNvSpPr>
                <a:spLocks noChangeArrowheads="1"/>
              </p:cNvSpPr>
              <p:nvPr/>
            </p:nvSpPr>
            <p:spPr bwMode="auto">
              <a:xfrm>
                <a:off x="3540" y="2588"/>
                <a:ext cx="182" cy="181"/>
              </a:xfrm>
              <a:prstGeom prst="rect">
                <a:avLst/>
              </a:prstGeom>
              <a:solidFill>
                <a:srgbClr val="FFE173"/>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427" name="Line 407"/>
              <p:cNvSpPr>
                <a:spLocks noChangeShapeType="1"/>
              </p:cNvSpPr>
              <p:nvPr/>
            </p:nvSpPr>
            <p:spPr bwMode="auto">
              <a:xfrm flipV="1">
                <a:off x="3544" y="2593"/>
                <a:ext cx="171" cy="17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428" name="Rectangle 408"/>
              <p:cNvSpPr>
                <a:spLocks noChangeArrowheads="1"/>
              </p:cNvSpPr>
              <p:nvPr/>
            </p:nvSpPr>
            <p:spPr bwMode="auto">
              <a:xfrm>
                <a:off x="3548" y="2561"/>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429" name="Rectangle 409"/>
              <p:cNvSpPr>
                <a:spLocks noChangeArrowheads="1"/>
              </p:cNvSpPr>
              <p:nvPr/>
            </p:nvSpPr>
            <p:spPr bwMode="auto">
              <a:xfrm>
                <a:off x="3637" y="2638"/>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chemeClr val="hlink"/>
                    </a:solidFill>
                    <a:latin typeface="Arial" charset="0"/>
                  </a:rPr>
                  <a:t>U</a:t>
                </a:r>
              </a:p>
            </p:txBody>
          </p:sp>
        </p:grpSp>
        <p:grpSp>
          <p:nvGrpSpPr>
            <p:cNvPr id="416" name="Group 410"/>
            <p:cNvGrpSpPr>
              <a:grpSpLocks/>
            </p:cNvGrpSpPr>
            <p:nvPr/>
          </p:nvGrpSpPr>
          <p:grpSpPr bwMode="auto">
            <a:xfrm>
              <a:off x="3539" y="2825"/>
              <a:ext cx="184" cy="221"/>
              <a:chOff x="3539" y="2773"/>
              <a:chExt cx="184" cy="221"/>
            </a:xfrm>
          </p:grpSpPr>
          <p:sp>
            <p:nvSpPr>
              <p:cNvPr id="422" name="Rectangle 411"/>
              <p:cNvSpPr>
                <a:spLocks noChangeArrowheads="1"/>
              </p:cNvSpPr>
              <p:nvPr/>
            </p:nvSpPr>
            <p:spPr bwMode="auto">
              <a:xfrm>
                <a:off x="3539" y="2800"/>
                <a:ext cx="182" cy="181"/>
              </a:xfrm>
              <a:prstGeom prst="rect">
                <a:avLst/>
              </a:prstGeom>
              <a:solidFill>
                <a:srgbClr val="FFE173"/>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423" name="Line 412"/>
              <p:cNvSpPr>
                <a:spLocks noChangeShapeType="1"/>
              </p:cNvSpPr>
              <p:nvPr/>
            </p:nvSpPr>
            <p:spPr bwMode="auto">
              <a:xfrm flipV="1">
                <a:off x="3543" y="2805"/>
                <a:ext cx="171" cy="17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424" name="Rectangle 413"/>
              <p:cNvSpPr>
                <a:spLocks noChangeArrowheads="1"/>
              </p:cNvSpPr>
              <p:nvPr/>
            </p:nvSpPr>
            <p:spPr bwMode="auto">
              <a:xfrm>
                <a:off x="3547" y="2773"/>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425" name="Rectangle 414"/>
              <p:cNvSpPr>
                <a:spLocks noChangeArrowheads="1"/>
              </p:cNvSpPr>
              <p:nvPr/>
            </p:nvSpPr>
            <p:spPr bwMode="auto">
              <a:xfrm>
                <a:off x="3636" y="2850"/>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chemeClr val="hlink"/>
                    </a:solidFill>
                    <a:latin typeface="Arial" charset="0"/>
                  </a:rPr>
                  <a:t>U</a:t>
                </a:r>
              </a:p>
            </p:txBody>
          </p:sp>
        </p:grpSp>
        <p:grpSp>
          <p:nvGrpSpPr>
            <p:cNvPr id="417" name="Group 415"/>
            <p:cNvGrpSpPr>
              <a:grpSpLocks/>
            </p:cNvGrpSpPr>
            <p:nvPr/>
          </p:nvGrpSpPr>
          <p:grpSpPr bwMode="auto">
            <a:xfrm>
              <a:off x="3540" y="3038"/>
              <a:ext cx="184" cy="221"/>
              <a:chOff x="3540" y="2986"/>
              <a:chExt cx="184" cy="221"/>
            </a:xfrm>
          </p:grpSpPr>
          <p:sp>
            <p:nvSpPr>
              <p:cNvPr id="418" name="Rectangle 416"/>
              <p:cNvSpPr>
                <a:spLocks noChangeArrowheads="1"/>
              </p:cNvSpPr>
              <p:nvPr/>
            </p:nvSpPr>
            <p:spPr bwMode="auto">
              <a:xfrm>
                <a:off x="3540" y="3013"/>
                <a:ext cx="182" cy="181"/>
              </a:xfrm>
              <a:prstGeom prst="rect">
                <a:avLst/>
              </a:prstGeom>
              <a:solidFill>
                <a:srgbClr val="FFE173"/>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419" name="Line 417"/>
              <p:cNvSpPr>
                <a:spLocks noChangeShapeType="1"/>
              </p:cNvSpPr>
              <p:nvPr/>
            </p:nvSpPr>
            <p:spPr bwMode="auto">
              <a:xfrm flipV="1">
                <a:off x="3544" y="3018"/>
                <a:ext cx="171" cy="17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420" name="Rectangle 418"/>
              <p:cNvSpPr>
                <a:spLocks noChangeArrowheads="1"/>
              </p:cNvSpPr>
              <p:nvPr/>
            </p:nvSpPr>
            <p:spPr bwMode="auto">
              <a:xfrm>
                <a:off x="3548" y="2986"/>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421" name="Rectangle 419"/>
              <p:cNvSpPr>
                <a:spLocks noChangeArrowheads="1"/>
              </p:cNvSpPr>
              <p:nvPr/>
            </p:nvSpPr>
            <p:spPr bwMode="auto">
              <a:xfrm>
                <a:off x="3637" y="3063"/>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chemeClr val="hlink"/>
                    </a:solidFill>
                    <a:latin typeface="Arial" charset="0"/>
                  </a:rPr>
                  <a:t>U</a:t>
                </a:r>
              </a:p>
            </p:txBody>
          </p:sp>
        </p:grpSp>
      </p:grpSp>
      <p:grpSp>
        <p:nvGrpSpPr>
          <p:cNvPr id="434" name="Group 420"/>
          <p:cNvGrpSpPr>
            <a:grpSpLocks/>
          </p:cNvGrpSpPr>
          <p:nvPr/>
        </p:nvGrpSpPr>
        <p:grpSpPr bwMode="auto">
          <a:xfrm>
            <a:off x="3025775" y="1719263"/>
            <a:ext cx="5122863" cy="3325812"/>
            <a:chOff x="2212" y="1203"/>
            <a:chExt cx="3746" cy="2328"/>
          </a:xfrm>
        </p:grpSpPr>
        <p:sp>
          <p:nvSpPr>
            <p:cNvPr id="435" name="Rectangle 421"/>
            <p:cNvSpPr>
              <a:spLocks noChangeArrowheads="1"/>
            </p:cNvSpPr>
            <p:nvPr/>
          </p:nvSpPr>
          <p:spPr bwMode="auto">
            <a:xfrm>
              <a:off x="2552" y="1203"/>
              <a:ext cx="2605" cy="364"/>
            </a:xfrm>
            <a:prstGeom prst="rect">
              <a:avLst/>
            </a:prstGeom>
            <a:solidFill>
              <a:srgbClr val="FC665A"/>
            </a:solidFill>
            <a:ln w="9525">
              <a:noFill/>
              <a:miter lim="800000"/>
              <a:headEnd/>
              <a:tailEnd/>
            </a:ln>
          </p:spPr>
          <p:txBody>
            <a:bodyPr wrap="none" lIns="51343" tIns="13584" rIns="51343" bIns="13584">
              <a:spAutoFit/>
            </a:bodyPr>
            <a:lstStyle/>
            <a:p>
              <a:pPr marL="257175" indent="-257175" defTabSz="801688" eaLnBrk="0" hangingPunct="0">
                <a:buClr>
                  <a:schemeClr val="hlink"/>
                </a:buClr>
                <a:buSzPct val="120000"/>
                <a:buFont typeface="Symbol" pitchFamily="18" charset="2"/>
                <a:buChar char="·"/>
              </a:pPr>
              <a:r>
                <a:rPr lang="en-US" sz="1600" b="0" dirty="0">
                  <a:latin typeface="Arial" charset="0"/>
                </a:rPr>
                <a:t>Control de presión de rueda activo</a:t>
              </a:r>
              <a:r>
                <a:rPr lang="en-US" sz="1800" b="0" dirty="0">
                  <a:latin typeface="Arial" charset="0"/>
                </a:rPr>
                <a:t> </a:t>
              </a:r>
              <a:br>
                <a:rPr lang="en-US" sz="1800" b="0" dirty="0">
                  <a:latin typeface="Arial" charset="0"/>
                </a:rPr>
              </a:br>
              <a:r>
                <a:rPr lang="en-US" b="0" dirty="0">
                  <a:latin typeface="Arial" charset="0"/>
                </a:rPr>
                <a:t>e.g. rear left:  </a:t>
              </a:r>
              <a:r>
                <a:rPr lang="en-US" b="0" dirty="0">
                  <a:solidFill>
                    <a:schemeClr val="hlink"/>
                  </a:solidFill>
                  <a:latin typeface="Arial" charset="0"/>
                </a:rPr>
                <a:t>La presión aumenta</a:t>
              </a:r>
              <a:endParaRPr lang="en-US" sz="1800" b="0" dirty="0">
                <a:latin typeface="Arial" charset="0"/>
              </a:endParaRPr>
            </a:p>
          </p:txBody>
        </p:sp>
        <p:sp>
          <p:nvSpPr>
            <p:cNvPr id="436" name="Freeform 422"/>
            <p:cNvSpPr>
              <a:spLocks/>
            </p:cNvSpPr>
            <p:nvPr/>
          </p:nvSpPr>
          <p:spPr bwMode="auto">
            <a:xfrm>
              <a:off x="2284" y="2309"/>
              <a:ext cx="173" cy="1081"/>
            </a:xfrm>
            <a:custGeom>
              <a:avLst/>
              <a:gdLst>
                <a:gd name="T0" fmla="*/ 0 w 168"/>
                <a:gd name="T1" fmla="*/ 1081 h 1081"/>
                <a:gd name="T2" fmla="*/ 2 w 168"/>
                <a:gd name="T3" fmla="*/ 717 h 1081"/>
                <a:gd name="T4" fmla="*/ 168 w 168"/>
                <a:gd name="T5" fmla="*/ 717 h 1081"/>
                <a:gd name="T6" fmla="*/ 168 w 168"/>
                <a:gd name="T7" fmla="*/ 0 h 1081"/>
                <a:gd name="T8" fmla="*/ 0 60000 65536"/>
                <a:gd name="T9" fmla="*/ 0 60000 65536"/>
                <a:gd name="T10" fmla="*/ 0 60000 65536"/>
                <a:gd name="T11" fmla="*/ 0 60000 65536"/>
                <a:gd name="T12" fmla="*/ 0 w 168"/>
                <a:gd name="T13" fmla="*/ 0 h 1081"/>
                <a:gd name="T14" fmla="*/ 168 w 168"/>
                <a:gd name="T15" fmla="*/ 1081 h 1081"/>
              </a:gdLst>
              <a:ahLst/>
              <a:cxnLst>
                <a:cxn ang="T8">
                  <a:pos x="T0" y="T1"/>
                </a:cxn>
                <a:cxn ang="T9">
                  <a:pos x="T2" y="T3"/>
                </a:cxn>
                <a:cxn ang="T10">
                  <a:pos x="T4" y="T5"/>
                </a:cxn>
                <a:cxn ang="T11">
                  <a:pos x="T6" y="T7"/>
                </a:cxn>
              </a:cxnLst>
              <a:rect l="T12" t="T13" r="T14" b="T15"/>
              <a:pathLst>
                <a:path w="168" h="1081">
                  <a:moveTo>
                    <a:pt x="0" y="1081"/>
                  </a:moveTo>
                  <a:lnTo>
                    <a:pt x="2" y="717"/>
                  </a:lnTo>
                  <a:lnTo>
                    <a:pt x="168" y="717"/>
                  </a:lnTo>
                  <a:lnTo>
                    <a:pt x="168" y="0"/>
                  </a:lnTo>
                </a:path>
              </a:pathLst>
            </a:custGeom>
            <a:noFill/>
            <a:ln w="25400" cap="rnd" cmpd="sng">
              <a:solidFill>
                <a:srgbClr val="0000FF"/>
              </a:solidFill>
              <a:prstDash val="solid"/>
              <a:round/>
              <a:headEnd type="none" w="sm" len="sm"/>
              <a:tailEnd type="none" w="sm" len="sm"/>
            </a:ln>
          </p:spPr>
          <p:txBody>
            <a:bodyPr wrap="none" lIns="52768" tIns="13961" rIns="52768" bIns="13961">
              <a:spAutoFit/>
            </a:bodyPr>
            <a:lstStyle/>
            <a:p>
              <a:endParaRPr lang="es-ES" dirty="0"/>
            </a:p>
          </p:txBody>
        </p:sp>
        <p:grpSp>
          <p:nvGrpSpPr>
            <p:cNvPr id="437" name="Group 423"/>
            <p:cNvGrpSpPr>
              <a:grpSpLocks/>
            </p:cNvGrpSpPr>
            <p:nvPr/>
          </p:nvGrpSpPr>
          <p:grpSpPr bwMode="auto">
            <a:xfrm>
              <a:off x="4798" y="1965"/>
              <a:ext cx="528" cy="181"/>
              <a:chOff x="4798" y="1965"/>
              <a:chExt cx="528" cy="181"/>
            </a:xfrm>
          </p:grpSpPr>
          <p:grpSp>
            <p:nvGrpSpPr>
              <p:cNvPr id="474" name="Group 424"/>
              <p:cNvGrpSpPr>
                <a:grpSpLocks/>
              </p:cNvGrpSpPr>
              <p:nvPr/>
            </p:nvGrpSpPr>
            <p:grpSpPr bwMode="auto">
              <a:xfrm>
                <a:off x="4798" y="1965"/>
                <a:ext cx="181" cy="181"/>
                <a:chOff x="5036" y="2288"/>
                <a:chExt cx="181" cy="181"/>
              </a:xfrm>
            </p:grpSpPr>
            <p:sp>
              <p:nvSpPr>
                <p:cNvPr id="484" name="Rectangle 425"/>
                <p:cNvSpPr>
                  <a:spLocks noChangeArrowheads="1"/>
                </p:cNvSpPr>
                <p:nvPr/>
              </p:nvSpPr>
              <p:spPr bwMode="auto">
                <a:xfrm>
                  <a:off x="5036" y="2288"/>
                  <a:ext cx="181" cy="181"/>
                </a:xfrm>
                <a:prstGeom prst="rect">
                  <a:avLst/>
                </a:prstGeom>
                <a:solidFill>
                  <a:schemeClr val="accent1"/>
                </a:solidFill>
                <a:ln w="9525">
                  <a:solidFill>
                    <a:srgbClr val="DDDDDD"/>
                  </a:solidFill>
                  <a:miter lim="800000"/>
                  <a:headEnd/>
                  <a:tailEnd/>
                </a:ln>
              </p:spPr>
              <p:txBody>
                <a:bodyPr wrap="none" lIns="52768" tIns="13961" rIns="52768" bIns="13961">
                  <a:spAutoFit/>
                </a:bodyPr>
                <a:lstStyle/>
                <a:p>
                  <a:pPr eaLnBrk="0" hangingPunct="0"/>
                  <a:endParaRPr lang="es-ES" dirty="0"/>
                </a:p>
              </p:txBody>
            </p:sp>
            <p:sp>
              <p:nvSpPr>
                <p:cNvPr id="485" name="Freeform 426"/>
                <p:cNvSpPr>
                  <a:spLocks/>
                </p:cNvSpPr>
                <p:nvPr/>
              </p:nvSpPr>
              <p:spPr bwMode="auto">
                <a:xfrm>
                  <a:off x="5091" y="2289"/>
                  <a:ext cx="73" cy="49"/>
                </a:xfrm>
                <a:custGeom>
                  <a:avLst/>
                  <a:gdLst>
                    <a:gd name="T0" fmla="*/ 0 w 73"/>
                    <a:gd name="T1" fmla="*/ 48 h 49"/>
                    <a:gd name="T2" fmla="*/ 72 w 73"/>
                    <a:gd name="T3" fmla="*/ 48 h 49"/>
                    <a:gd name="T4" fmla="*/ 36 w 73"/>
                    <a:gd name="T5" fmla="*/ 0 h 49"/>
                    <a:gd name="T6" fmla="*/ 0 w 73"/>
                    <a:gd name="T7" fmla="*/ 48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48"/>
                      </a:moveTo>
                      <a:lnTo>
                        <a:pt x="72" y="48"/>
                      </a:lnTo>
                      <a:lnTo>
                        <a:pt x="36" y="0"/>
                      </a:lnTo>
                      <a:lnTo>
                        <a:pt x="0" y="48"/>
                      </a:lnTo>
                    </a:path>
                  </a:pathLst>
                </a:custGeom>
                <a:solidFill>
                  <a:srgbClr val="DDDDDD"/>
                </a:solidFill>
                <a:ln w="9525" cap="rnd">
                  <a:solidFill>
                    <a:srgbClr val="DDDDDD"/>
                  </a:solidFill>
                  <a:round/>
                  <a:headEnd/>
                  <a:tailEnd/>
                </a:ln>
              </p:spPr>
              <p:txBody>
                <a:bodyPr wrap="none" lIns="52768" tIns="13961" rIns="52768" bIns="13961">
                  <a:spAutoFit/>
                </a:bodyPr>
                <a:lstStyle/>
                <a:p>
                  <a:endParaRPr lang="es-ES" dirty="0"/>
                </a:p>
              </p:txBody>
            </p:sp>
            <p:sp>
              <p:nvSpPr>
                <p:cNvPr id="486" name="Line 427"/>
                <p:cNvSpPr>
                  <a:spLocks noChangeShapeType="1"/>
                </p:cNvSpPr>
                <p:nvPr/>
              </p:nvSpPr>
              <p:spPr bwMode="auto">
                <a:xfrm>
                  <a:off x="5127" y="2337"/>
                  <a:ext cx="0" cy="128"/>
                </a:xfrm>
                <a:prstGeom prst="line">
                  <a:avLst/>
                </a:prstGeom>
                <a:noFill/>
                <a:ln w="25400">
                  <a:solidFill>
                    <a:srgbClr val="DDDDDD"/>
                  </a:solidFill>
                  <a:round/>
                  <a:headEnd type="none" w="sm" len="sm"/>
                  <a:tailEnd type="none" w="sm" len="sm"/>
                </a:ln>
              </p:spPr>
              <p:txBody>
                <a:bodyPr wrap="none" lIns="52768" tIns="13961" rIns="52768" bIns="13961">
                  <a:spAutoFit/>
                </a:bodyPr>
                <a:lstStyle/>
                <a:p>
                  <a:endParaRPr lang="es-ES" dirty="0"/>
                </a:p>
              </p:txBody>
            </p:sp>
          </p:grpSp>
          <p:grpSp>
            <p:nvGrpSpPr>
              <p:cNvPr id="475" name="Group 428"/>
              <p:cNvGrpSpPr>
                <a:grpSpLocks/>
              </p:cNvGrpSpPr>
              <p:nvPr/>
            </p:nvGrpSpPr>
            <p:grpSpPr bwMode="auto">
              <a:xfrm>
                <a:off x="5181" y="2016"/>
                <a:ext cx="145" cy="75"/>
                <a:chOff x="5359" y="1893"/>
                <a:chExt cx="145" cy="75"/>
              </a:xfrm>
            </p:grpSpPr>
            <p:sp>
              <p:nvSpPr>
                <p:cNvPr id="482" name="Rectangle 429"/>
                <p:cNvSpPr>
                  <a:spLocks noChangeArrowheads="1"/>
                </p:cNvSpPr>
                <p:nvPr/>
              </p:nvSpPr>
              <p:spPr bwMode="auto">
                <a:xfrm>
                  <a:off x="5359" y="1895"/>
                  <a:ext cx="145" cy="73"/>
                </a:xfrm>
                <a:prstGeom prst="rect">
                  <a:avLst/>
                </a:prstGeom>
                <a:solidFill>
                  <a:srgbClr val="FFFF00"/>
                </a:solidFill>
                <a:ln w="9525">
                  <a:solidFill>
                    <a:schemeClr val="hlink"/>
                  </a:solidFill>
                  <a:miter lim="800000"/>
                  <a:headEnd/>
                  <a:tailEnd/>
                </a:ln>
              </p:spPr>
              <p:txBody>
                <a:bodyPr wrap="none" lIns="52768" tIns="13961" rIns="52768" bIns="13961">
                  <a:spAutoFit/>
                </a:bodyPr>
                <a:lstStyle/>
                <a:p>
                  <a:pPr eaLnBrk="0" hangingPunct="0"/>
                  <a:endParaRPr lang="es-ES" dirty="0"/>
                </a:p>
              </p:txBody>
            </p:sp>
            <p:sp>
              <p:nvSpPr>
                <p:cNvPr id="483" name="Line 430"/>
                <p:cNvSpPr>
                  <a:spLocks noChangeShapeType="1"/>
                </p:cNvSpPr>
                <p:nvPr/>
              </p:nvSpPr>
              <p:spPr bwMode="auto">
                <a:xfrm flipV="1">
                  <a:off x="5403" y="1893"/>
                  <a:ext cx="56" cy="75"/>
                </a:xfrm>
                <a:prstGeom prst="line">
                  <a:avLst/>
                </a:prstGeom>
                <a:noFill/>
                <a:ln w="9525">
                  <a:solidFill>
                    <a:schemeClr val="hlink"/>
                  </a:solidFill>
                  <a:round/>
                  <a:headEnd type="none" w="sm" len="sm"/>
                  <a:tailEnd type="none" w="sm" len="sm"/>
                </a:ln>
              </p:spPr>
              <p:txBody>
                <a:bodyPr wrap="none" lIns="52768" tIns="13961" rIns="52768" bIns="13961">
                  <a:spAutoFit/>
                </a:bodyPr>
                <a:lstStyle/>
                <a:p>
                  <a:endParaRPr lang="es-ES" dirty="0"/>
                </a:p>
              </p:txBody>
            </p:sp>
          </p:grpSp>
          <p:grpSp>
            <p:nvGrpSpPr>
              <p:cNvPr id="476" name="Group 431"/>
              <p:cNvGrpSpPr>
                <a:grpSpLocks/>
              </p:cNvGrpSpPr>
              <p:nvPr/>
            </p:nvGrpSpPr>
            <p:grpSpPr bwMode="auto">
              <a:xfrm>
                <a:off x="4989" y="1965"/>
                <a:ext cx="182" cy="181"/>
                <a:chOff x="5167" y="1842"/>
                <a:chExt cx="182" cy="181"/>
              </a:xfrm>
            </p:grpSpPr>
            <p:sp>
              <p:nvSpPr>
                <p:cNvPr id="478" name="Rectangle 432"/>
                <p:cNvSpPr>
                  <a:spLocks noChangeArrowheads="1"/>
                </p:cNvSpPr>
                <p:nvPr/>
              </p:nvSpPr>
              <p:spPr bwMode="auto">
                <a:xfrm>
                  <a:off x="5167" y="1842"/>
                  <a:ext cx="182" cy="181"/>
                </a:xfrm>
                <a:prstGeom prst="rect">
                  <a:avLst/>
                </a:prstGeom>
                <a:solidFill>
                  <a:schemeClr val="accent1"/>
                </a:solidFill>
                <a:ln w="9525">
                  <a:solidFill>
                    <a:schemeClr val="tx1"/>
                  </a:solidFill>
                  <a:miter lim="800000"/>
                  <a:headEnd/>
                  <a:tailEnd/>
                </a:ln>
              </p:spPr>
              <p:txBody>
                <a:bodyPr wrap="none" lIns="52768" tIns="13961" rIns="52768" bIns="13961">
                  <a:spAutoFit/>
                </a:bodyPr>
                <a:lstStyle/>
                <a:p>
                  <a:pPr eaLnBrk="0" hangingPunct="0"/>
                  <a:endParaRPr lang="es-ES" dirty="0"/>
                </a:p>
              </p:txBody>
            </p:sp>
            <p:grpSp>
              <p:nvGrpSpPr>
                <p:cNvPr id="479" name="Group 433"/>
                <p:cNvGrpSpPr>
                  <a:grpSpLocks/>
                </p:cNvGrpSpPr>
                <p:nvPr/>
              </p:nvGrpSpPr>
              <p:grpSpPr bwMode="auto">
                <a:xfrm>
                  <a:off x="5210" y="1845"/>
                  <a:ext cx="97" cy="175"/>
                  <a:chOff x="5210" y="1831"/>
                  <a:chExt cx="97" cy="175"/>
                </a:xfrm>
              </p:grpSpPr>
              <p:sp>
                <p:nvSpPr>
                  <p:cNvPr id="480" name="Freeform 434"/>
                  <p:cNvSpPr>
                    <a:spLocks/>
                  </p:cNvSpPr>
                  <p:nvPr/>
                </p:nvSpPr>
                <p:spPr bwMode="auto">
                  <a:xfrm>
                    <a:off x="5210" y="1831"/>
                    <a:ext cx="97" cy="59"/>
                  </a:xfrm>
                  <a:custGeom>
                    <a:avLst/>
                    <a:gdLst>
                      <a:gd name="T0" fmla="*/ 48 w 97"/>
                      <a:gd name="T1" fmla="*/ 0 h 59"/>
                      <a:gd name="T2" fmla="*/ 48 w 97"/>
                      <a:gd name="T3" fmla="*/ 58 h 59"/>
                      <a:gd name="T4" fmla="*/ 0 w 97"/>
                      <a:gd name="T5" fmla="*/ 58 h 59"/>
                      <a:gd name="T6" fmla="*/ 96 w 97"/>
                      <a:gd name="T7" fmla="*/ 58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0"/>
                        </a:moveTo>
                        <a:lnTo>
                          <a:pt x="48" y="58"/>
                        </a:lnTo>
                        <a:lnTo>
                          <a:pt x="0" y="58"/>
                        </a:lnTo>
                        <a:lnTo>
                          <a:pt x="96" y="58"/>
                        </a:lnTo>
                      </a:path>
                    </a:pathLst>
                  </a:custGeom>
                  <a:noFill/>
                  <a:ln w="25400" cap="rnd" cmpd="sng">
                    <a:solidFill>
                      <a:srgbClr val="0000FF"/>
                    </a:solidFill>
                    <a:prstDash val="solid"/>
                    <a:round/>
                    <a:headEnd type="none" w="sm" len="sm"/>
                    <a:tailEnd type="none" w="sm" len="sm"/>
                  </a:ln>
                </p:spPr>
                <p:txBody>
                  <a:bodyPr wrap="none" lIns="52768" tIns="13961" rIns="52768" bIns="13961">
                    <a:spAutoFit/>
                  </a:bodyPr>
                  <a:lstStyle/>
                  <a:p>
                    <a:endParaRPr lang="es-ES" dirty="0"/>
                  </a:p>
                </p:txBody>
              </p:sp>
              <p:sp>
                <p:nvSpPr>
                  <p:cNvPr id="481" name="Freeform 435"/>
                  <p:cNvSpPr>
                    <a:spLocks/>
                  </p:cNvSpPr>
                  <p:nvPr/>
                </p:nvSpPr>
                <p:spPr bwMode="auto">
                  <a:xfrm>
                    <a:off x="5210" y="1947"/>
                    <a:ext cx="97" cy="59"/>
                  </a:xfrm>
                  <a:custGeom>
                    <a:avLst/>
                    <a:gdLst>
                      <a:gd name="T0" fmla="*/ 48 w 97"/>
                      <a:gd name="T1" fmla="*/ 58 h 59"/>
                      <a:gd name="T2" fmla="*/ 48 w 97"/>
                      <a:gd name="T3" fmla="*/ 0 h 59"/>
                      <a:gd name="T4" fmla="*/ 0 w 97"/>
                      <a:gd name="T5" fmla="*/ 0 h 59"/>
                      <a:gd name="T6" fmla="*/ 96 w 97"/>
                      <a:gd name="T7" fmla="*/ 0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58"/>
                        </a:moveTo>
                        <a:lnTo>
                          <a:pt x="48" y="0"/>
                        </a:lnTo>
                        <a:lnTo>
                          <a:pt x="0" y="0"/>
                        </a:lnTo>
                        <a:lnTo>
                          <a:pt x="96" y="0"/>
                        </a:lnTo>
                      </a:path>
                    </a:pathLst>
                  </a:custGeom>
                  <a:noFill/>
                  <a:ln w="25400" cap="rnd" cmpd="sng">
                    <a:solidFill>
                      <a:srgbClr val="0000FF"/>
                    </a:solidFill>
                    <a:prstDash val="solid"/>
                    <a:round/>
                    <a:headEnd type="none" w="sm" len="sm"/>
                    <a:tailEnd type="none" w="sm" len="sm"/>
                  </a:ln>
                </p:spPr>
                <p:txBody>
                  <a:bodyPr wrap="none" lIns="52768" tIns="13961" rIns="52768" bIns="13961">
                    <a:spAutoFit/>
                  </a:bodyPr>
                  <a:lstStyle/>
                  <a:p>
                    <a:endParaRPr lang="es-ES" dirty="0"/>
                  </a:p>
                </p:txBody>
              </p:sp>
            </p:grpSp>
          </p:grpSp>
          <p:sp>
            <p:nvSpPr>
              <p:cNvPr id="477" name="Line 436"/>
              <p:cNvSpPr>
                <a:spLocks noChangeShapeType="1"/>
              </p:cNvSpPr>
              <p:nvPr/>
            </p:nvSpPr>
            <p:spPr bwMode="auto">
              <a:xfrm flipH="1" flipV="1">
                <a:off x="5210" y="1967"/>
                <a:ext cx="77" cy="148"/>
              </a:xfrm>
              <a:prstGeom prst="line">
                <a:avLst/>
              </a:prstGeom>
              <a:noFill/>
              <a:ln w="12700">
                <a:solidFill>
                  <a:schemeClr val="hlink"/>
                </a:solidFill>
                <a:round/>
                <a:headEnd type="none" w="sm" len="sm"/>
                <a:tailEnd type="triangle" w="sm" len="sm"/>
              </a:ln>
            </p:spPr>
            <p:txBody>
              <a:bodyPr wrap="none" lIns="52768" tIns="13961" rIns="52768" bIns="13961">
                <a:spAutoFit/>
              </a:bodyPr>
              <a:lstStyle/>
              <a:p>
                <a:endParaRPr lang="es-ES" dirty="0"/>
              </a:p>
            </p:txBody>
          </p:sp>
        </p:grpSp>
        <p:grpSp>
          <p:nvGrpSpPr>
            <p:cNvPr id="438" name="Group 437"/>
            <p:cNvGrpSpPr>
              <a:grpSpLocks/>
            </p:cNvGrpSpPr>
            <p:nvPr/>
          </p:nvGrpSpPr>
          <p:grpSpPr bwMode="auto">
            <a:xfrm>
              <a:off x="5428" y="2400"/>
              <a:ext cx="530" cy="185"/>
              <a:chOff x="5428" y="2400"/>
              <a:chExt cx="530" cy="185"/>
            </a:xfrm>
          </p:grpSpPr>
          <p:grpSp>
            <p:nvGrpSpPr>
              <p:cNvPr id="453" name="Group 438"/>
              <p:cNvGrpSpPr>
                <a:grpSpLocks/>
              </p:cNvGrpSpPr>
              <p:nvPr/>
            </p:nvGrpSpPr>
            <p:grpSpPr bwMode="auto">
              <a:xfrm>
                <a:off x="5583" y="2400"/>
                <a:ext cx="181" cy="184"/>
                <a:chOff x="5382" y="2277"/>
                <a:chExt cx="181" cy="184"/>
              </a:xfrm>
            </p:grpSpPr>
            <p:sp>
              <p:nvSpPr>
                <p:cNvPr id="471" name="Rectangle 439"/>
                <p:cNvSpPr>
                  <a:spLocks noChangeArrowheads="1"/>
                </p:cNvSpPr>
                <p:nvPr/>
              </p:nvSpPr>
              <p:spPr bwMode="auto">
                <a:xfrm>
                  <a:off x="5382" y="2278"/>
                  <a:ext cx="181" cy="181"/>
                </a:xfrm>
                <a:prstGeom prst="rect">
                  <a:avLst/>
                </a:prstGeom>
                <a:solidFill>
                  <a:schemeClr val="accent1"/>
                </a:solidFill>
                <a:ln w="9525">
                  <a:solidFill>
                    <a:schemeClr val="tx1"/>
                  </a:solidFill>
                  <a:miter lim="800000"/>
                  <a:headEnd/>
                  <a:tailEnd/>
                </a:ln>
              </p:spPr>
              <p:txBody>
                <a:bodyPr wrap="none" lIns="52768" tIns="13961" rIns="52768" bIns="13961">
                  <a:spAutoFit/>
                </a:bodyPr>
                <a:lstStyle/>
                <a:p>
                  <a:pPr eaLnBrk="0" hangingPunct="0"/>
                  <a:endParaRPr lang="es-ES" dirty="0"/>
                </a:p>
              </p:txBody>
            </p:sp>
            <p:sp>
              <p:nvSpPr>
                <p:cNvPr id="472" name="Freeform 440"/>
                <p:cNvSpPr>
                  <a:spLocks/>
                </p:cNvSpPr>
                <p:nvPr/>
              </p:nvSpPr>
              <p:spPr bwMode="auto">
                <a:xfrm>
                  <a:off x="5436" y="2412"/>
                  <a:ext cx="73" cy="49"/>
                </a:xfrm>
                <a:custGeom>
                  <a:avLst/>
                  <a:gdLst>
                    <a:gd name="T0" fmla="*/ 72 w 73"/>
                    <a:gd name="T1" fmla="*/ 0 h 49"/>
                    <a:gd name="T2" fmla="*/ 0 w 73"/>
                    <a:gd name="T3" fmla="*/ 0 h 49"/>
                    <a:gd name="T4" fmla="*/ 36 w 73"/>
                    <a:gd name="T5" fmla="*/ 48 h 49"/>
                    <a:gd name="T6" fmla="*/ 72 w 73"/>
                    <a:gd name="T7" fmla="*/ 0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72" y="0"/>
                      </a:moveTo>
                      <a:lnTo>
                        <a:pt x="0" y="0"/>
                      </a:lnTo>
                      <a:lnTo>
                        <a:pt x="36" y="48"/>
                      </a:lnTo>
                      <a:lnTo>
                        <a:pt x="72" y="0"/>
                      </a:lnTo>
                    </a:path>
                  </a:pathLst>
                </a:custGeom>
                <a:solidFill>
                  <a:srgbClr val="0000FF"/>
                </a:solidFill>
                <a:ln w="9525" cap="rnd">
                  <a:noFill/>
                  <a:round/>
                  <a:headEnd/>
                  <a:tailEnd/>
                </a:ln>
              </p:spPr>
              <p:txBody>
                <a:bodyPr wrap="none" lIns="52768" tIns="13961" rIns="52768" bIns="13961">
                  <a:spAutoFit/>
                </a:bodyPr>
                <a:lstStyle/>
                <a:p>
                  <a:endParaRPr lang="es-ES" dirty="0"/>
                </a:p>
              </p:txBody>
            </p:sp>
            <p:sp>
              <p:nvSpPr>
                <p:cNvPr id="473" name="Line 441"/>
                <p:cNvSpPr>
                  <a:spLocks noChangeShapeType="1"/>
                </p:cNvSpPr>
                <p:nvPr/>
              </p:nvSpPr>
              <p:spPr bwMode="auto">
                <a:xfrm>
                  <a:off x="5472" y="2277"/>
                  <a:ext cx="0" cy="135"/>
                </a:xfrm>
                <a:prstGeom prst="line">
                  <a:avLst/>
                </a:prstGeom>
                <a:noFill/>
                <a:ln w="25400">
                  <a:solidFill>
                    <a:srgbClr val="0000FF"/>
                  </a:solidFill>
                  <a:round/>
                  <a:headEnd type="none" w="sm" len="sm"/>
                  <a:tailEnd type="none" w="sm" len="sm"/>
                </a:ln>
              </p:spPr>
              <p:txBody>
                <a:bodyPr wrap="none" lIns="52768" tIns="13961" rIns="52768" bIns="13961">
                  <a:spAutoFit/>
                </a:bodyPr>
                <a:lstStyle/>
                <a:p>
                  <a:endParaRPr lang="es-ES" dirty="0"/>
                </a:p>
              </p:txBody>
            </p:sp>
          </p:grpSp>
          <p:grpSp>
            <p:nvGrpSpPr>
              <p:cNvPr id="454" name="Group 442"/>
              <p:cNvGrpSpPr>
                <a:grpSpLocks/>
              </p:cNvGrpSpPr>
              <p:nvPr/>
            </p:nvGrpSpPr>
            <p:grpSpPr bwMode="auto">
              <a:xfrm>
                <a:off x="5428" y="2452"/>
                <a:ext cx="145" cy="75"/>
                <a:chOff x="5227" y="2329"/>
                <a:chExt cx="145" cy="75"/>
              </a:xfrm>
            </p:grpSpPr>
            <p:sp>
              <p:nvSpPr>
                <p:cNvPr id="469" name="Rectangle 443"/>
                <p:cNvSpPr>
                  <a:spLocks noChangeArrowheads="1"/>
                </p:cNvSpPr>
                <p:nvPr/>
              </p:nvSpPr>
              <p:spPr bwMode="auto">
                <a:xfrm>
                  <a:off x="5227" y="2331"/>
                  <a:ext cx="145" cy="73"/>
                </a:xfrm>
                <a:prstGeom prst="rect">
                  <a:avLst/>
                </a:prstGeom>
                <a:solidFill>
                  <a:srgbClr val="FFFF00"/>
                </a:solidFill>
                <a:ln w="9525">
                  <a:solidFill>
                    <a:schemeClr val="hlink"/>
                  </a:solidFill>
                  <a:miter lim="800000"/>
                  <a:headEnd/>
                  <a:tailEnd/>
                </a:ln>
              </p:spPr>
              <p:txBody>
                <a:bodyPr wrap="none" lIns="52768" tIns="13961" rIns="52768" bIns="13961">
                  <a:spAutoFit/>
                </a:bodyPr>
                <a:lstStyle/>
                <a:p>
                  <a:pPr eaLnBrk="0" hangingPunct="0"/>
                  <a:endParaRPr lang="es-ES" dirty="0"/>
                </a:p>
              </p:txBody>
            </p:sp>
            <p:sp>
              <p:nvSpPr>
                <p:cNvPr id="470" name="Line 444"/>
                <p:cNvSpPr>
                  <a:spLocks noChangeShapeType="1"/>
                </p:cNvSpPr>
                <p:nvPr/>
              </p:nvSpPr>
              <p:spPr bwMode="auto">
                <a:xfrm flipH="1" flipV="1">
                  <a:off x="5272" y="2329"/>
                  <a:ext cx="56" cy="75"/>
                </a:xfrm>
                <a:prstGeom prst="line">
                  <a:avLst/>
                </a:prstGeom>
                <a:noFill/>
                <a:ln w="9525">
                  <a:solidFill>
                    <a:schemeClr val="hlink"/>
                  </a:solidFill>
                  <a:round/>
                  <a:headEnd type="none" w="sm" len="sm"/>
                  <a:tailEnd type="none" w="sm" len="sm"/>
                </a:ln>
              </p:spPr>
              <p:txBody>
                <a:bodyPr wrap="none" lIns="52768" tIns="13961" rIns="52768" bIns="13961">
                  <a:spAutoFit/>
                </a:bodyPr>
                <a:lstStyle/>
                <a:p>
                  <a:endParaRPr lang="es-ES" dirty="0"/>
                </a:p>
              </p:txBody>
            </p:sp>
          </p:grpSp>
          <p:sp>
            <p:nvSpPr>
              <p:cNvPr id="455" name="Rectangle 445"/>
              <p:cNvSpPr>
                <a:spLocks noChangeArrowheads="1"/>
              </p:cNvSpPr>
              <p:nvPr/>
            </p:nvSpPr>
            <p:spPr bwMode="auto">
              <a:xfrm>
                <a:off x="5776" y="2401"/>
                <a:ext cx="182" cy="181"/>
              </a:xfrm>
              <a:prstGeom prst="rect">
                <a:avLst/>
              </a:prstGeom>
              <a:solidFill>
                <a:schemeClr val="accent1"/>
              </a:solidFill>
              <a:ln w="9525">
                <a:solidFill>
                  <a:srgbClr val="DDDDDD"/>
                </a:solidFill>
                <a:miter lim="800000"/>
                <a:headEnd/>
                <a:tailEnd/>
              </a:ln>
            </p:spPr>
            <p:txBody>
              <a:bodyPr wrap="none" lIns="52768" tIns="13961" rIns="52768" bIns="13961">
                <a:spAutoFit/>
              </a:bodyPr>
              <a:lstStyle/>
              <a:p>
                <a:pPr eaLnBrk="0" hangingPunct="0"/>
                <a:endParaRPr lang="es-ES" dirty="0"/>
              </a:p>
            </p:txBody>
          </p:sp>
          <p:sp>
            <p:nvSpPr>
              <p:cNvPr id="456" name="Line 446"/>
              <p:cNvSpPr>
                <a:spLocks noChangeShapeType="1"/>
              </p:cNvSpPr>
              <p:nvPr/>
            </p:nvSpPr>
            <p:spPr bwMode="auto">
              <a:xfrm>
                <a:off x="5867" y="2401"/>
                <a:ext cx="0" cy="184"/>
              </a:xfrm>
              <a:prstGeom prst="line">
                <a:avLst/>
              </a:prstGeom>
              <a:noFill/>
              <a:ln w="19050">
                <a:solidFill>
                  <a:srgbClr val="DDDDDD"/>
                </a:solidFill>
                <a:round/>
                <a:headEnd type="none" w="sm" len="sm"/>
                <a:tailEnd type="none" w="sm" len="sm"/>
              </a:ln>
            </p:spPr>
            <p:txBody>
              <a:bodyPr wrap="none" lIns="52768" tIns="13961" rIns="52768" bIns="13961">
                <a:spAutoFit/>
              </a:bodyPr>
              <a:lstStyle/>
              <a:p>
                <a:endParaRPr lang="es-ES" dirty="0"/>
              </a:p>
            </p:txBody>
          </p:sp>
          <p:sp>
            <p:nvSpPr>
              <p:cNvPr id="457" name="Rectangle 447"/>
              <p:cNvSpPr>
                <a:spLocks noChangeArrowheads="1"/>
              </p:cNvSpPr>
              <p:nvPr/>
            </p:nvSpPr>
            <p:spPr bwMode="auto">
              <a:xfrm>
                <a:off x="5824" y="2446"/>
                <a:ext cx="86" cy="86"/>
              </a:xfrm>
              <a:prstGeom prst="rect">
                <a:avLst/>
              </a:prstGeom>
              <a:solidFill>
                <a:schemeClr val="accent1"/>
              </a:solidFill>
              <a:ln w="6350">
                <a:solidFill>
                  <a:srgbClr val="DDDDDD"/>
                </a:solidFill>
                <a:miter lim="800000"/>
                <a:headEnd type="none" w="sm" len="sm"/>
                <a:tailEnd type="none" w="sm" len="sm"/>
              </a:ln>
            </p:spPr>
            <p:txBody>
              <a:bodyPr wrap="none" lIns="52768" tIns="13961" rIns="52768" bIns="13961">
                <a:spAutoFit/>
              </a:bodyPr>
              <a:lstStyle/>
              <a:p>
                <a:pPr eaLnBrk="0" hangingPunct="0"/>
                <a:endParaRPr lang="es-ES" dirty="0"/>
              </a:p>
            </p:txBody>
          </p:sp>
          <p:sp>
            <p:nvSpPr>
              <p:cNvPr id="458" name="Freeform 448"/>
              <p:cNvSpPr>
                <a:spLocks/>
              </p:cNvSpPr>
              <p:nvPr/>
            </p:nvSpPr>
            <p:spPr bwMode="auto">
              <a:xfrm>
                <a:off x="5867" y="2421"/>
                <a:ext cx="69" cy="68"/>
              </a:xfrm>
              <a:custGeom>
                <a:avLst/>
                <a:gdLst>
                  <a:gd name="T0" fmla="*/ 0 w 69"/>
                  <a:gd name="T1" fmla="*/ 0 h 68"/>
                  <a:gd name="T2" fmla="*/ 69 w 69"/>
                  <a:gd name="T3" fmla="*/ 0 h 68"/>
                  <a:gd name="T4" fmla="*/ 69 w 69"/>
                  <a:gd name="T5" fmla="*/ 68 h 68"/>
                  <a:gd name="T6" fmla="*/ 45 w 69"/>
                  <a:gd name="T7" fmla="*/ 68 h 68"/>
                  <a:gd name="T8" fmla="*/ 0 60000 65536"/>
                  <a:gd name="T9" fmla="*/ 0 60000 65536"/>
                  <a:gd name="T10" fmla="*/ 0 60000 65536"/>
                  <a:gd name="T11" fmla="*/ 0 60000 65536"/>
                  <a:gd name="T12" fmla="*/ 0 w 69"/>
                  <a:gd name="T13" fmla="*/ 0 h 68"/>
                  <a:gd name="T14" fmla="*/ 69 w 69"/>
                  <a:gd name="T15" fmla="*/ 68 h 68"/>
                </a:gdLst>
                <a:ahLst/>
                <a:cxnLst>
                  <a:cxn ang="T8">
                    <a:pos x="T0" y="T1"/>
                  </a:cxn>
                  <a:cxn ang="T9">
                    <a:pos x="T2" y="T3"/>
                  </a:cxn>
                  <a:cxn ang="T10">
                    <a:pos x="T4" y="T5"/>
                  </a:cxn>
                  <a:cxn ang="T11">
                    <a:pos x="T6" y="T7"/>
                  </a:cxn>
                </a:cxnLst>
                <a:rect l="T12" t="T13" r="T14" b="T15"/>
                <a:pathLst>
                  <a:path w="69" h="68">
                    <a:moveTo>
                      <a:pt x="0" y="0"/>
                    </a:moveTo>
                    <a:lnTo>
                      <a:pt x="69" y="0"/>
                    </a:lnTo>
                    <a:lnTo>
                      <a:pt x="69" y="68"/>
                    </a:lnTo>
                    <a:lnTo>
                      <a:pt x="45" y="68"/>
                    </a:lnTo>
                  </a:path>
                </a:pathLst>
              </a:custGeom>
              <a:noFill/>
              <a:ln w="6350" cap="flat" cmpd="sng">
                <a:solidFill>
                  <a:srgbClr val="DDDDDD"/>
                </a:solidFill>
                <a:prstDash val="dash"/>
                <a:round/>
                <a:headEnd type="none" w="sm" len="sm"/>
                <a:tailEnd type="none" w="sm" len="sm"/>
              </a:ln>
            </p:spPr>
            <p:txBody>
              <a:bodyPr wrap="none" lIns="52768" tIns="13961" rIns="52768" bIns="13961">
                <a:spAutoFit/>
              </a:bodyPr>
              <a:lstStyle/>
              <a:p>
                <a:endParaRPr lang="es-ES" dirty="0"/>
              </a:p>
            </p:txBody>
          </p:sp>
          <p:sp>
            <p:nvSpPr>
              <p:cNvPr id="459" name="Freeform 449"/>
              <p:cNvSpPr>
                <a:spLocks/>
              </p:cNvSpPr>
              <p:nvPr/>
            </p:nvSpPr>
            <p:spPr bwMode="auto">
              <a:xfrm flipH="1" flipV="1">
                <a:off x="5795" y="2487"/>
                <a:ext cx="69" cy="68"/>
              </a:xfrm>
              <a:custGeom>
                <a:avLst/>
                <a:gdLst>
                  <a:gd name="T0" fmla="*/ 0 w 69"/>
                  <a:gd name="T1" fmla="*/ 0 h 68"/>
                  <a:gd name="T2" fmla="*/ 69 w 69"/>
                  <a:gd name="T3" fmla="*/ 0 h 68"/>
                  <a:gd name="T4" fmla="*/ 69 w 69"/>
                  <a:gd name="T5" fmla="*/ 68 h 68"/>
                  <a:gd name="T6" fmla="*/ 45 w 69"/>
                  <a:gd name="T7" fmla="*/ 68 h 68"/>
                  <a:gd name="T8" fmla="*/ 0 60000 65536"/>
                  <a:gd name="T9" fmla="*/ 0 60000 65536"/>
                  <a:gd name="T10" fmla="*/ 0 60000 65536"/>
                  <a:gd name="T11" fmla="*/ 0 60000 65536"/>
                  <a:gd name="T12" fmla="*/ 0 w 69"/>
                  <a:gd name="T13" fmla="*/ 0 h 68"/>
                  <a:gd name="T14" fmla="*/ 69 w 69"/>
                  <a:gd name="T15" fmla="*/ 68 h 68"/>
                </a:gdLst>
                <a:ahLst/>
                <a:cxnLst>
                  <a:cxn ang="T8">
                    <a:pos x="T0" y="T1"/>
                  </a:cxn>
                  <a:cxn ang="T9">
                    <a:pos x="T2" y="T3"/>
                  </a:cxn>
                  <a:cxn ang="T10">
                    <a:pos x="T4" y="T5"/>
                  </a:cxn>
                  <a:cxn ang="T11">
                    <a:pos x="T6" y="T7"/>
                  </a:cxn>
                </a:cxnLst>
                <a:rect l="T12" t="T13" r="T14" b="T15"/>
                <a:pathLst>
                  <a:path w="69" h="68">
                    <a:moveTo>
                      <a:pt x="0" y="0"/>
                    </a:moveTo>
                    <a:lnTo>
                      <a:pt x="69" y="0"/>
                    </a:lnTo>
                    <a:lnTo>
                      <a:pt x="69" y="68"/>
                    </a:lnTo>
                    <a:lnTo>
                      <a:pt x="45" y="68"/>
                    </a:lnTo>
                  </a:path>
                </a:pathLst>
              </a:custGeom>
              <a:noFill/>
              <a:ln w="6350" cap="flat" cmpd="sng">
                <a:solidFill>
                  <a:srgbClr val="DDDDDD"/>
                </a:solidFill>
                <a:prstDash val="dash"/>
                <a:round/>
                <a:headEnd type="none" w="sm" len="sm"/>
                <a:tailEnd type="none" w="sm" len="sm"/>
              </a:ln>
            </p:spPr>
            <p:txBody>
              <a:bodyPr wrap="none" lIns="52768" tIns="13961" rIns="52768" bIns="13961">
                <a:spAutoFit/>
              </a:bodyPr>
              <a:lstStyle/>
              <a:p>
                <a:endParaRPr lang="es-ES" dirty="0"/>
              </a:p>
            </p:txBody>
          </p:sp>
          <p:sp>
            <p:nvSpPr>
              <p:cNvPr id="460" name="Freeform 450"/>
              <p:cNvSpPr>
                <a:spLocks/>
              </p:cNvSpPr>
              <p:nvPr/>
            </p:nvSpPr>
            <p:spPr bwMode="auto">
              <a:xfrm>
                <a:off x="5866" y="2458"/>
                <a:ext cx="33" cy="62"/>
              </a:xfrm>
              <a:custGeom>
                <a:avLst/>
                <a:gdLst>
                  <a:gd name="T0" fmla="*/ 0 w 33"/>
                  <a:gd name="T1" fmla="*/ 0 h 62"/>
                  <a:gd name="T2" fmla="*/ 33 w 33"/>
                  <a:gd name="T3" fmla="*/ 0 h 62"/>
                  <a:gd name="T4" fmla="*/ 33 w 33"/>
                  <a:gd name="T5" fmla="*/ 62 h 62"/>
                  <a:gd name="T6" fmla="*/ 0 60000 65536"/>
                  <a:gd name="T7" fmla="*/ 0 60000 65536"/>
                  <a:gd name="T8" fmla="*/ 0 60000 65536"/>
                  <a:gd name="T9" fmla="*/ 0 w 33"/>
                  <a:gd name="T10" fmla="*/ 0 h 62"/>
                  <a:gd name="T11" fmla="*/ 33 w 33"/>
                  <a:gd name="T12" fmla="*/ 62 h 62"/>
                </a:gdLst>
                <a:ahLst/>
                <a:cxnLst>
                  <a:cxn ang="T6">
                    <a:pos x="T0" y="T1"/>
                  </a:cxn>
                  <a:cxn ang="T7">
                    <a:pos x="T2" y="T3"/>
                  </a:cxn>
                  <a:cxn ang="T8">
                    <a:pos x="T4" y="T5"/>
                  </a:cxn>
                </a:cxnLst>
                <a:rect l="T9" t="T10" r="T11" b="T12"/>
                <a:pathLst>
                  <a:path w="33" h="62">
                    <a:moveTo>
                      <a:pt x="0" y="0"/>
                    </a:moveTo>
                    <a:lnTo>
                      <a:pt x="33" y="0"/>
                    </a:lnTo>
                    <a:lnTo>
                      <a:pt x="33" y="62"/>
                    </a:lnTo>
                  </a:path>
                </a:pathLst>
              </a:custGeom>
              <a:noFill/>
              <a:ln w="6350" cap="flat" cmpd="sng">
                <a:solidFill>
                  <a:srgbClr val="DDDDDD"/>
                </a:solidFill>
                <a:prstDash val="solid"/>
                <a:round/>
                <a:headEnd type="none" w="sm" len="sm"/>
                <a:tailEnd type="none" w="sm" len="sm"/>
              </a:ln>
            </p:spPr>
            <p:txBody>
              <a:bodyPr wrap="none" lIns="52768" tIns="13961" rIns="52768" bIns="13961">
                <a:spAutoFit/>
              </a:bodyPr>
              <a:lstStyle/>
              <a:p>
                <a:endParaRPr lang="es-ES" dirty="0"/>
              </a:p>
            </p:txBody>
          </p:sp>
          <p:sp>
            <p:nvSpPr>
              <p:cNvPr id="461" name="Freeform 451"/>
              <p:cNvSpPr>
                <a:spLocks/>
              </p:cNvSpPr>
              <p:nvPr/>
            </p:nvSpPr>
            <p:spPr bwMode="auto">
              <a:xfrm>
                <a:off x="5886" y="2499"/>
                <a:ext cx="24" cy="29"/>
              </a:xfrm>
              <a:custGeom>
                <a:avLst/>
                <a:gdLst>
                  <a:gd name="T0" fmla="*/ 0 w 24"/>
                  <a:gd name="T1" fmla="*/ 1 h 29"/>
                  <a:gd name="T2" fmla="*/ 13 w 24"/>
                  <a:gd name="T3" fmla="*/ 29 h 29"/>
                  <a:gd name="T4" fmla="*/ 24 w 24"/>
                  <a:gd name="T5" fmla="*/ 0 h 29"/>
                  <a:gd name="T6" fmla="*/ 0 w 24"/>
                  <a:gd name="T7" fmla="*/ 1 h 29"/>
                  <a:gd name="T8" fmla="*/ 0 60000 65536"/>
                  <a:gd name="T9" fmla="*/ 0 60000 65536"/>
                  <a:gd name="T10" fmla="*/ 0 60000 65536"/>
                  <a:gd name="T11" fmla="*/ 0 60000 65536"/>
                  <a:gd name="T12" fmla="*/ 0 w 24"/>
                  <a:gd name="T13" fmla="*/ 0 h 29"/>
                  <a:gd name="T14" fmla="*/ 24 w 24"/>
                  <a:gd name="T15" fmla="*/ 29 h 29"/>
                </a:gdLst>
                <a:ahLst/>
                <a:cxnLst>
                  <a:cxn ang="T8">
                    <a:pos x="T0" y="T1"/>
                  </a:cxn>
                  <a:cxn ang="T9">
                    <a:pos x="T2" y="T3"/>
                  </a:cxn>
                  <a:cxn ang="T10">
                    <a:pos x="T4" y="T5"/>
                  </a:cxn>
                  <a:cxn ang="T11">
                    <a:pos x="T6" y="T7"/>
                  </a:cxn>
                </a:cxnLst>
                <a:rect l="T12" t="T13" r="T14" b="T15"/>
                <a:pathLst>
                  <a:path w="24" h="29">
                    <a:moveTo>
                      <a:pt x="0" y="1"/>
                    </a:moveTo>
                    <a:lnTo>
                      <a:pt x="13" y="29"/>
                    </a:lnTo>
                    <a:lnTo>
                      <a:pt x="24" y="0"/>
                    </a:lnTo>
                    <a:lnTo>
                      <a:pt x="0" y="1"/>
                    </a:lnTo>
                    <a:close/>
                  </a:path>
                </a:pathLst>
              </a:custGeom>
              <a:solidFill>
                <a:srgbClr val="DDDDDD"/>
              </a:solidFill>
              <a:ln w="12700" cap="flat" cmpd="sng">
                <a:noFill/>
                <a:prstDash val="solid"/>
                <a:round/>
                <a:headEnd type="none" w="sm" len="sm"/>
                <a:tailEnd type="none" w="sm" len="sm"/>
              </a:ln>
            </p:spPr>
            <p:txBody>
              <a:bodyPr wrap="none" lIns="52768" tIns="13961" rIns="52768" bIns="13961">
                <a:spAutoFit/>
              </a:bodyPr>
              <a:lstStyle/>
              <a:p>
                <a:endParaRPr lang="es-ES" dirty="0"/>
              </a:p>
            </p:txBody>
          </p:sp>
          <p:grpSp>
            <p:nvGrpSpPr>
              <p:cNvPr id="462" name="Group 452"/>
              <p:cNvGrpSpPr>
                <a:grpSpLocks/>
              </p:cNvGrpSpPr>
              <p:nvPr/>
            </p:nvGrpSpPr>
            <p:grpSpPr bwMode="auto">
              <a:xfrm>
                <a:off x="5785" y="2434"/>
                <a:ext cx="39" cy="47"/>
                <a:chOff x="5809" y="2498"/>
                <a:chExt cx="43" cy="47"/>
              </a:xfrm>
            </p:grpSpPr>
            <p:sp>
              <p:nvSpPr>
                <p:cNvPr id="464" name="Line 453"/>
                <p:cNvSpPr>
                  <a:spLocks noChangeShapeType="1"/>
                </p:cNvSpPr>
                <p:nvPr/>
              </p:nvSpPr>
              <p:spPr bwMode="auto">
                <a:xfrm flipV="1">
                  <a:off x="5837" y="2499"/>
                  <a:ext cx="14" cy="46"/>
                </a:xfrm>
                <a:prstGeom prst="line">
                  <a:avLst/>
                </a:prstGeom>
                <a:noFill/>
                <a:ln w="6350">
                  <a:solidFill>
                    <a:srgbClr val="DDDDDD"/>
                  </a:solidFill>
                  <a:round/>
                  <a:headEnd type="none" w="sm" len="sm"/>
                  <a:tailEnd type="none" w="sm" len="sm"/>
                </a:ln>
              </p:spPr>
              <p:txBody>
                <a:bodyPr wrap="none" lIns="52768" tIns="13961" rIns="52768" bIns="13961">
                  <a:spAutoFit/>
                </a:bodyPr>
                <a:lstStyle/>
                <a:p>
                  <a:endParaRPr lang="es-ES" dirty="0"/>
                </a:p>
              </p:txBody>
            </p:sp>
            <p:sp>
              <p:nvSpPr>
                <p:cNvPr id="465" name="Line 454"/>
                <p:cNvSpPr>
                  <a:spLocks noChangeShapeType="1"/>
                </p:cNvSpPr>
                <p:nvPr/>
              </p:nvSpPr>
              <p:spPr bwMode="auto">
                <a:xfrm flipH="1" flipV="1">
                  <a:off x="5823" y="2499"/>
                  <a:ext cx="14" cy="46"/>
                </a:xfrm>
                <a:prstGeom prst="line">
                  <a:avLst/>
                </a:prstGeom>
                <a:noFill/>
                <a:ln w="6350">
                  <a:solidFill>
                    <a:srgbClr val="DDDDDD"/>
                  </a:solidFill>
                  <a:round/>
                  <a:headEnd type="none" w="sm" len="sm"/>
                  <a:tailEnd type="none" w="sm" len="sm"/>
                </a:ln>
              </p:spPr>
              <p:txBody>
                <a:bodyPr wrap="none" lIns="52768" tIns="13961" rIns="52768" bIns="13961">
                  <a:spAutoFit/>
                </a:bodyPr>
                <a:lstStyle/>
                <a:p>
                  <a:endParaRPr lang="es-ES" dirty="0"/>
                </a:p>
              </p:txBody>
            </p:sp>
            <p:sp>
              <p:nvSpPr>
                <p:cNvPr id="466" name="Line 455"/>
                <p:cNvSpPr>
                  <a:spLocks noChangeShapeType="1"/>
                </p:cNvSpPr>
                <p:nvPr/>
              </p:nvSpPr>
              <p:spPr bwMode="auto">
                <a:xfrm flipV="1">
                  <a:off x="5809" y="2499"/>
                  <a:ext cx="14" cy="46"/>
                </a:xfrm>
                <a:prstGeom prst="line">
                  <a:avLst/>
                </a:prstGeom>
                <a:noFill/>
                <a:ln w="6350">
                  <a:solidFill>
                    <a:srgbClr val="DDDDDD"/>
                  </a:solidFill>
                  <a:round/>
                  <a:headEnd type="none" w="sm" len="sm"/>
                  <a:tailEnd type="none" w="sm" len="sm"/>
                </a:ln>
              </p:spPr>
              <p:txBody>
                <a:bodyPr wrap="none" lIns="52768" tIns="13961" rIns="52768" bIns="13961">
                  <a:spAutoFit/>
                </a:bodyPr>
                <a:lstStyle/>
                <a:p>
                  <a:endParaRPr lang="es-ES" dirty="0"/>
                </a:p>
              </p:txBody>
            </p:sp>
            <p:sp>
              <p:nvSpPr>
                <p:cNvPr id="467" name="Line 456"/>
                <p:cNvSpPr>
                  <a:spLocks noChangeShapeType="1"/>
                </p:cNvSpPr>
                <p:nvPr/>
              </p:nvSpPr>
              <p:spPr bwMode="auto">
                <a:xfrm flipV="1">
                  <a:off x="5852" y="2498"/>
                  <a:ext cx="0" cy="45"/>
                </a:xfrm>
                <a:prstGeom prst="line">
                  <a:avLst/>
                </a:prstGeom>
                <a:noFill/>
                <a:ln w="6350">
                  <a:solidFill>
                    <a:srgbClr val="DDDDDD"/>
                  </a:solidFill>
                  <a:round/>
                  <a:headEnd type="none" w="sm" len="sm"/>
                  <a:tailEnd type="none" w="sm" len="sm"/>
                </a:ln>
              </p:spPr>
              <p:txBody>
                <a:bodyPr wrap="none" lIns="52768" tIns="13961" rIns="52768" bIns="13961">
                  <a:spAutoFit/>
                </a:bodyPr>
                <a:lstStyle/>
                <a:p>
                  <a:endParaRPr lang="es-ES" dirty="0"/>
                </a:p>
              </p:txBody>
            </p:sp>
            <p:sp>
              <p:nvSpPr>
                <p:cNvPr id="468" name="Line 457"/>
                <p:cNvSpPr>
                  <a:spLocks noChangeShapeType="1"/>
                </p:cNvSpPr>
                <p:nvPr/>
              </p:nvSpPr>
              <p:spPr bwMode="auto">
                <a:xfrm flipV="1">
                  <a:off x="5809" y="2499"/>
                  <a:ext cx="0" cy="45"/>
                </a:xfrm>
                <a:prstGeom prst="line">
                  <a:avLst/>
                </a:prstGeom>
                <a:noFill/>
                <a:ln w="6350">
                  <a:solidFill>
                    <a:srgbClr val="DDDDDD"/>
                  </a:solidFill>
                  <a:round/>
                  <a:headEnd type="none" w="sm" len="sm"/>
                  <a:tailEnd type="none" w="sm" len="sm"/>
                </a:ln>
              </p:spPr>
              <p:txBody>
                <a:bodyPr wrap="none" lIns="52768" tIns="13961" rIns="52768" bIns="13961">
                  <a:spAutoFit/>
                </a:bodyPr>
                <a:lstStyle/>
                <a:p>
                  <a:endParaRPr lang="es-ES" dirty="0"/>
                </a:p>
              </p:txBody>
            </p:sp>
          </p:grpSp>
          <p:sp>
            <p:nvSpPr>
              <p:cNvPr id="463" name="Line 458"/>
              <p:cNvSpPr>
                <a:spLocks noChangeShapeType="1"/>
              </p:cNvSpPr>
              <p:nvPr/>
            </p:nvSpPr>
            <p:spPr bwMode="auto">
              <a:xfrm flipV="1">
                <a:off x="5457" y="2413"/>
                <a:ext cx="77" cy="148"/>
              </a:xfrm>
              <a:prstGeom prst="line">
                <a:avLst/>
              </a:prstGeom>
              <a:noFill/>
              <a:ln w="12700">
                <a:solidFill>
                  <a:schemeClr val="hlink"/>
                </a:solidFill>
                <a:round/>
                <a:headEnd type="none" w="sm" len="sm"/>
                <a:tailEnd type="triangle" w="sm" len="sm"/>
              </a:ln>
            </p:spPr>
            <p:txBody>
              <a:bodyPr wrap="none" lIns="52768" tIns="13961" rIns="52768" bIns="13961">
                <a:spAutoFit/>
              </a:bodyPr>
              <a:lstStyle/>
              <a:p>
                <a:endParaRPr lang="es-ES" dirty="0"/>
              </a:p>
            </p:txBody>
          </p:sp>
        </p:grpSp>
        <p:grpSp>
          <p:nvGrpSpPr>
            <p:cNvPr id="439" name="Group 459"/>
            <p:cNvGrpSpPr>
              <a:grpSpLocks/>
            </p:cNvGrpSpPr>
            <p:nvPr/>
          </p:nvGrpSpPr>
          <p:grpSpPr bwMode="auto">
            <a:xfrm>
              <a:off x="5066" y="2180"/>
              <a:ext cx="604" cy="777"/>
              <a:chOff x="5159" y="2282"/>
              <a:chExt cx="604" cy="777"/>
            </a:xfrm>
          </p:grpSpPr>
          <p:sp>
            <p:nvSpPr>
              <p:cNvPr id="451" name="Freeform 460"/>
              <p:cNvSpPr>
                <a:spLocks/>
              </p:cNvSpPr>
              <p:nvPr/>
            </p:nvSpPr>
            <p:spPr bwMode="auto">
              <a:xfrm>
                <a:off x="5159" y="2282"/>
                <a:ext cx="604" cy="582"/>
              </a:xfrm>
              <a:custGeom>
                <a:avLst/>
                <a:gdLst>
                  <a:gd name="T0" fmla="*/ 0 w 604"/>
                  <a:gd name="T1" fmla="*/ 0 h 582"/>
                  <a:gd name="T2" fmla="*/ 0 w 604"/>
                  <a:gd name="T3" fmla="*/ 581 h 582"/>
                  <a:gd name="T4" fmla="*/ 603 w 604"/>
                  <a:gd name="T5" fmla="*/ 581 h 582"/>
                  <a:gd name="T6" fmla="*/ 603 w 604"/>
                  <a:gd name="T7" fmla="*/ 429 h 582"/>
                  <a:gd name="T8" fmla="*/ 0 60000 65536"/>
                  <a:gd name="T9" fmla="*/ 0 60000 65536"/>
                  <a:gd name="T10" fmla="*/ 0 60000 65536"/>
                  <a:gd name="T11" fmla="*/ 0 60000 65536"/>
                  <a:gd name="T12" fmla="*/ 0 w 604"/>
                  <a:gd name="T13" fmla="*/ 0 h 582"/>
                  <a:gd name="T14" fmla="*/ 604 w 604"/>
                  <a:gd name="T15" fmla="*/ 582 h 582"/>
                </a:gdLst>
                <a:ahLst/>
                <a:cxnLst>
                  <a:cxn ang="T8">
                    <a:pos x="T0" y="T1"/>
                  </a:cxn>
                  <a:cxn ang="T9">
                    <a:pos x="T2" y="T3"/>
                  </a:cxn>
                  <a:cxn ang="T10">
                    <a:pos x="T4" y="T5"/>
                  </a:cxn>
                  <a:cxn ang="T11">
                    <a:pos x="T6" y="T7"/>
                  </a:cxn>
                </a:cxnLst>
                <a:rect l="T12" t="T13" r="T14" b="T15"/>
                <a:pathLst>
                  <a:path w="604" h="582">
                    <a:moveTo>
                      <a:pt x="0" y="0"/>
                    </a:moveTo>
                    <a:lnTo>
                      <a:pt x="0" y="581"/>
                    </a:lnTo>
                    <a:lnTo>
                      <a:pt x="603" y="581"/>
                    </a:lnTo>
                    <a:lnTo>
                      <a:pt x="603" y="429"/>
                    </a:lnTo>
                  </a:path>
                </a:pathLst>
              </a:custGeom>
              <a:noFill/>
              <a:ln w="25400" cap="rnd" cmpd="sng">
                <a:solidFill>
                  <a:srgbClr val="0000FF"/>
                </a:solidFill>
                <a:prstDash val="solid"/>
                <a:round/>
                <a:headEnd type="none" w="sm" len="sm"/>
                <a:tailEnd type="none" w="sm" len="sm"/>
              </a:ln>
            </p:spPr>
            <p:txBody>
              <a:bodyPr wrap="none" lIns="52768" tIns="13961" rIns="52768" bIns="13961">
                <a:spAutoFit/>
              </a:bodyPr>
              <a:lstStyle/>
              <a:p>
                <a:endParaRPr lang="es-ES" dirty="0"/>
              </a:p>
            </p:txBody>
          </p:sp>
          <p:sp>
            <p:nvSpPr>
              <p:cNvPr id="452" name="Line 461"/>
              <p:cNvSpPr>
                <a:spLocks noChangeShapeType="1"/>
              </p:cNvSpPr>
              <p:nvPr/>
            </p:nvSpPr>
            <p:spPr bwMode="auto">
              <a:xfrm>
                <a:off x="5460" y="2859"/>
                <a:ext cx="0" cy="200"/>
              </a:xfrm>
              <a:prstGeom prst="line">
                <a:avLst/>
              </a:prstGeom>
              <a:noFill/>
              <a:ln w="25400">
                <a:solidFill>
                  <a:srgbClr val="0000FF"/>
                </a:solidFill>
                <a:round/>
                <a:headEnd type="none" w="sm" len="sm"/>
                <a:tailEnd type="none" w="sm" len="sm"/>
              </a:ln>
            </p:spPr>
            <p:txBody>
              <a:bodyPr wrap="none" lIns="52768" tIns="13961" rIns="52768" bIns="13961">
                <a:spAutoFit/>
              </a:bodyPr>
              <a:lstStyle/>
              <a:p>
                <a:endParaRPr lang="es-ES" dirty="0"/>
              </a:p>
            </p:txBody>
          </p:sp>
        </p:grpSp>
        <p:grpSp>
          <p:nvGrpSpPr>
            <p:cNvPr id="440" name="Group 462"/>
            <p:cNvGrpSpPr>
              <a:grpSpLocks/>
            </p:cNvGrpSpPr>
            <p:nvPr/>
          </p:nvGrpSpPr>
          <p:grpSpPr bwMode="auto">
            <a:xfrm>
              <a:off x="2367" y="2129"/>
              <a:ext cx="182" cy="191"/>
              <a:chOff x="1699" y="2123"/>
              <a:chExt cx="182" cy="191"/>
            </a:xfrm>
          </p:grpSpPr>
          <p:sp>
            <p:nvSpPr>
              <p:cNvPr id="448" name="Rectangle 463"/>
              <p:cNvSpPr>
                <a:spLocks noChangeArrowheads="1"/>
              </p:cNvSpPr>
              <p:nvPr/>
            </p:nvSpPr>
            <p:spPr bwMode="auto">
              <a:xfrm>
                <a:off x="1699" y="2123"/>
                <a:ext cx="182" cy="181"/>
              </a:xfrm>
              <a:prstGeom prst="rect">
                <a:avLst/>
              </a:prstGeom>
              <a:solidFill>
                <a:schemeClr val="bg1"/>
              </a:solidFill>
              <a:ln w="9525">
                <a:solidFill>
                  <a:schemeClr val="hlink"/>
                </a:solidFill>
                <a:miter lim="800000"/>
                <a:headEnd/>
                <a:tailEnd/>
              </a:ln>
            </p:spPr>
            <p:txBody>
              <a:bodyPr wrap="none" lIns="52768" tIns="13961" rIns="52768" bIns="13961">
                <a:spAutoFit/>
              </a:bodyPr>
              <a:lstStyle/>
              <a:p>
                <a:pPr eaLnBrk="0" hangingPunct="0"/>
                <a:endParaRPr lang="es-ES" dirty="0"/>
              </a:p>
            </p:txBody>
          </p:sp>
          <p:sp>
            <p:nvSpPr>
              <p:cNvPr id="449" name="Rectangle 464"/>
              <p:cNvSpPr>
                <a:spLocks noChangeArrowheads="1"/>
              </p:cNvSpPr>
              <p:nvPr/>
            </p:nvSpPr>
            <p:spPr bwMode="auto">
              <a:xfrm>
                <a:off x="1755" y="2160"/>
                <a:ext cx="71" cy="154"/>
              </a:xfrm>
              <a:prstGeom prst="rect">
                <a:avLst/>
              </a:prstGeom>
              <a:noFill/>
              <a:ln w="9525">
                <a:noFill/>
                <a:miter lim="800000"/>
                <a:headEnd/>
                <a:tailEnd/>
              </a:ln>
            </p:spPr>
            <p:txBody>
              <a:bodyPr wrap="none" lIns="51343" tIns="13584" rIns="51343" bIns="13584">
                <a:spAutoFit/>
              </a:bodyPr>
              <a:lstStyle/>
              <a:p>
                <a:pPr defTabSz="801688" eaLnBrk="0" hangingPunct="0"/>
                <a:r>
                  <a:rPr lang="en-US" b="0" dirty="0">
                    <a:solidFill>
                      <a:srgbClr val="0000FF"/>
                    </a:solidFill>
                    <a:latin typeface="Arial" charset="0"/>
                  </a:rPr>
                  <a:t>p</a:t>
                </a:r>
              </a:p>
            </p:txBody>
          </p:sp>
          <p:sp>
            <p:nvSpPr>
              <p:cNvPr id="450" name="Freeform 465"/>
              <p:cNvSpPr>
                <a:spLocks/>
              </p:cNvSpPr>
              <p:nvPr/>
            </p:nvSpPr>
            <p:spPr bwMode="auto">
              <a:xfrm>
                <a:off x="1700" y="2129"/>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chemeClr val="hlink"/>
                </a:solidFill>
                <a:prstDash val="solid"/>
                <a:round/>
                <a:headEnd type="none" w="sm" len="sm"/>
                <a:tailEnd type="none" w="sm" len="sm"/>
              </a:ln>
            </p:spPr>
            <p:txBody>
              <a:bodyPr wrap="none" lIns="52768" tIns="13961" rIns="52768" bIns="13961">
                <a:spAutoFit/>
              </a:bodyPr>
              <a:lstStyle/>
              <a:p>
                <a:endParaRPr lang="es-ES" dirty="0"/>
              </a:p>
            </p:txBody>
          </p:sp>
        </p:grpSp>
        <p:sp>
          <p:nvSpPr>
            <p:cNvPr id="441" name="Text Box 466"/>
            <p:cNvSpPr txBox="1">
              <a:spLocks noChangeArrowheads="1"/>
            </p:cNvSpPr>
            <p:nvPr/>
          </p:nvSpPr>
          <p:spPr bwMode="auto">
            <a:xfrm>
              <a:off x="5694" y="2647"/>
              <a:ext cx="182" cy="173"/>
            </a:xfrm>
            <a:prstGeom prst="rect">
              <a:avLst/>
            </a:prstGeom>
            <a:solidFill>
              <a:srgbClr val="FFFF00"/>
            </a:solidFill>
            <a:ln w="12700">
              <a:noFill/>
              <a:miter lim="800000"/>
              <a:headEnd type="none" w="sm" len="sm"/>
              <a:tailEnd type="none" w="sm" len="sm"/>
            </a:ln>
          </p:spPr>
          <p:txBody>
            <a:bodyPr wrap="none" lIns="51343" tIns="13584" rIns="51343" bIns="13584">
              <a:spAutoFit/>
            </a:bodyPr>
            <a:lstStyle/>
            <a:p>
              <a:pPr defTabSz="801688" eaLnBrk="0" hangingPunct="0"/>
              <a:r>
                <a:rPr lang="en-US" sz="1600" b="0" dirty="0">
                  <a:solidFill>
                    <a:schemeClr val="hlink"/>
                  </a:solidFill>
                  <a:latin typeface="Arial" charset="0"/>
                </a:rPr>
                <a:t>IV</a:t>
              </a:r>
            </a:p>
          </p:txBody>
        </p:sp>
        <p:sp>
          <p:nvSpPr>
            <p:cNvPr id="442" name="Freeform 467"/>
            <p:cNvSpPr>
              <a:spLocks/>
            </p:cNvSpPr>
            <p:nvPr/>
          </p:nvSpPr>
          <p:spPr bwMode="auto">
            <a:xfrm rot="5400000" flipH="1">
              <a:off x="3072" y="2133"/>
              <a:ext cx="72" cy="121"/>
            </a:xfrm>
            <a:custGeom>
              <a:avLst/>
              <a:gdLst>
                <a:gd name="T0" fmla="*/ 0 w 188"/>
                <a:gd name="T1" fmla="*/ 290 h 290"/>
                <a:gd name="T2" fmla="*/ 0 w 188"/>
                <a:gd name="T3" fmla="*/ 0 h 290"/>
                <a:gd name="T4" fmla="*/ 188 w 188"/>
                <a:gd name="T5" fmla="*/ 146 h 290"/>
                <a:gd name="T6" fmla="*/ 0 w 188"/>
                <a:gd name="T7" fmla="*/ 290 h 290"/>
                <a:gd name="T8" fmla="*/ 0 60000 65536"/>
                <a:gd name="T9" fmla="*/ 0 60000 65536"/>
                <a:gd name="T10" fmla="*/ 0 60000 65536"/>
                <a:gd name="T11" fmla="*/ 0 60000 65536"/>
                <a:gd name="T12" fmla="*/ 0 w 188"/>
                <a:gd name="T13" fmla="*/ 0 h 290"/>
                <a:gd name="T14" fmla="*/ 188 w 188"/>
                <a:gd name="T15" fmla="*/ 290 h 290"/>
              </a:gdLst>
              <a:ahLst/>
              <a:cxnLst>
                <a:cxn ang="T8">
                  <a:pos x="T0" y="T1"/>
                </a:cxn>
                <a:cxn ang="T9">
                  <a:pos x="T2" y="T3"/>
                </a:cxn>
                <a:cxn ang="T10">
                  <a:pos x="T4" y="T5"/>
                </a:cxn>
                <a:cxn ang="T11">
                  <a:pos x="T6" y="T7"/>
                </a:cxn>
              </a:cxnLst>
              <a:rect l="T12" t="T13" r="T14" b="T15"/>
              <a:pathLst>
                <a:path w="188" h="290">
                  <a:moveTo>
                    <a:pt x="0" y="290"/>
                  </a:moveTo>
                  <a:lnTo>
                    <a:pt x="0" y="0"/>
                  </a:lnTo>
                  <a:lnTo>
                    <a:pt x="188" y="146"/>
                  </a:lnTo>
                  <a:lnTo>
                    <a:pt x="0" y="290"/>
                  </a:lnTo>
                  <a:close/>
                </a:path>
              </a:pathLst>
            </a:custGeom>
            <a:solidFill>
              <a:srgbClr val="FA1F0E"/>
            </a:solidFill>
            <a:ln w="12700" cap="flat" cmpd="sng">
              <a:noFill/>
              <a:prstDash val="solid"/>
              <a:round/>
              <a:headEnd type="none" w="sm" len="sm"/>
              <a:tailEnd type="none" w="sm" len="sm"/>
            </a:ln>
          </p:spPr>
          <p:txBody>
            <a:bodyPr wrap="none" lIns="52768" tIns="13961" rIns="52768" bIns="13961">
              <a:spAutoFit/>
            </a:bodyPr>
            <a:lstStyle/>
            <a:p>
              <a:endParaRPr lang="es-ES" dirty="0"/>
            </a:p>
          </p:txBody>
        </p:sp>
        <p:sp>
          <p:nvSpPr>
            <p:cNvPr id="443" name="Freeform 468"/>
            <p:cNvSpPr>
              <a:spLocks/>
            </p:cNvSpPr>
            <p:nvPr/>
          </p:nvSpPr>
          <p:spPr bwMode="auto">
            <a:xfrm rot="5400000">
              <a:off x="5632" y="1941"/>
              <a:ext cx="72" cy="121"/>
            </a:xfrm>
            <a:custGeom>
              <a:avLst/>
              <a:gdLst>
                <a:gd name="T0" fmla="*/ 0 w 188"/>
                <a:gd name="T1" fmla="*/ 290 h 290"/>
                <a:gd name="T2" fmla="*/ 0 w 188"/>
                <a:gd name="T3" fmla="*/ 0 h 290"/>
                <a:gd name="T4" fmla="*/ 188 w 188"/>
                <a:gd name="T5" fmla="*/ 146 h 290"/>
                <a:gd name="T6" fmla="*/ 0 w 188"/>
                <a:gd name="T7" fmla="*/ 290 h 290"/>
                <a:gd name="T8" fmla="*/ 0 60000 65536"/>
                <a:gd name="T9" fmla="*/ 0 60000 65536"/>
                <a:gd name="T10" fmla="*/ 0 60000 65536"/>
                <a:gd name="T11" fmla="*/ 0 60000 65536"/>
                <a:gd name="T12" fmla="*/ 0 w 188"/>
                <a:gd name="T13" fmla="*/ 0 h 290"/>
                <a:gd name="T14" fmla="*/ 188 w 188"/>
                <a:gd name="T15" fmla="*/ 290 h 290"/>
              </a:gdLst>
              <a:ahLst/>
              <a:cxnLst>
                <a:cxn ang="T8">
                  <a:pos x="T0" y="T1"/>
                </a:cxn>
                <a:cxn ang="T9">
                  <a:pos x="T2" y="T3"/>
                </a:cxn>
                <a:cxn ang="T10">
                  <a:pos x="T4" y="T5"/>
                </a:cxn>
                <a:cxn ang="T11">
                  <a:pos x="T6" y="T7"/>
                </a:cxn>
              </a:cxnLst>
              <a:rect l="T12" t="T13" r="T14" b="T15"/>
              <a:pathLst>
                <a:path w="188" h="290">
                  <a:moveTo>
                    <a:pt x="0" y="290"/>
                  </a:moveTo>
                  <a:lnTo>
                    <a:pt x="0" y="0"/>
                  </a:lnTo>
                  <a:lnTo>
                    <a:pt x="188" y="146"/>
                  </a:lnTo>
                  <a:lnTo>
                    <a:pt x="0" y="290"/>
                  </a:lnTo>
                  <a:close/>
                </a:path>
              </a:pathLst>
            </a:custGeom>
            <a:solidFill>
              <a:schemeClr val="hlink"/>
            </a:solidFill>
            <a:ln w="12700" cap="flat" cmpd="sng">
              <a:noFill/>
              <a:prstDash val="solid"/>
              <a:round/>
              <a:headEnd type="none" w="sm" len="sm"/>
              <a:tailEnd type="none" w="sm" len="sm"/>
            </a:ln>
          </p:spPr>
          <p:txBody>
            <a:bodyPr wrap="none" lIns="52768" tIns="13961" rIns="52768" bIns="13961">
              <a:spAutoFit/>
            </a:bodyPr>
            <a:lstStyle/>
            <a:p>
              <a:endParaRPr lang="es-ES" dirty="0"/>
            </a:p>
          </p:txBody>
        </p:sp>
        <p:sp>
          <p:nvSpPr>
            <p:cNvPr id="444" name="Freeform 469"/>
            <p:cNvSpPr>
              <a:spLocks/>
            </p:cNvSpPr>
            <p:nvPr/>
          </p:nvSpPr>
          <p:spPr bwMode="auto">
            <a:xfrm rot="5400000">
              <a:off x="5330" y="2822"/>
              <a:ext cx="72" cy="121"/>
            </a:xfrm>
            <a:custGeom>
              <a:avLst/>
              <a:gdLst>
                <a:gd name="T0" fmla="*/ 0 w 188"/>
                <a:gd name="T1" fmla="*/ 290 h 290"/>
                <a:gd name="T2" fmla="*/ 0 w 188"/>
                <a:gd name="T3" fmla="*/ 0 h 290"/>
                <a:gd name="T4" fmla="*/ 188 w 188"/>
                <a:gd name="T5" fmla="*/ 146 h 290"/>
                <a:gd name="T6" fmla="*/ 0 w 188"/>
                <a:gd name="T7" fmla="*/ 290 h 290"/>
                <a:gd name="T8" fmla="*/ 0 60000 65536"/>
                <a:gd name="T9" fmla="*/ 0 60000 65536"/>
                <a:gd name="T10" fmla="*/ 0 60000 65536"/>
                <a:gd name="T11" fmla="*/ 0 60000 65536"/>
                <a:gd name="T12" fmla="*/ 0 w 188"/>
                <a:gd name="T13" fmla="*/ 0 h 290"/>
                <a:gd name="T14" fmla="*/ 188 w 188"/>
                <a:gd name="T15" fmla="*/ 290 h 290"/>
              </a:gdLst>
              <a:ahLst/>
              <a:cxnLst>
                <a:cxn ang="T8">
                  <a:pos x="T0" y="T1"/>
                </a:cxn>
                <a:cxn ang="T9">
                  <a:pos x="T2" y="T3"/>
                </a:cxn>
                <a:cxn ang="T10">
                  <a:pos x="T4" y="T5"/>
                </a:cxn>
                <a:cxn ang="T11">
                  <a:pos x="T6" y="T7"/>
                </a:cxn>
              </a:cxnLst>
              <a:rect l="T12" t="T13" r="T14" b="T15"/>
              <a:pathLst>
                <a:path w="188" h="290">
                  <a:moveTo>
                    <a:pt x="0" y="290"/>
                  </a:moveTo>
                  <a:lnTo>
                    <a:pt x="0" y="0"/>
                  </a:lnTo>
                  <a:lnTo>
                    <a:pt x="188" y="146"/>
                  </a:lnTo>
                  <a:lnTo>
                    <a:pt x="0" y="290"/>
                  </a:lnTo>
                  <a:close/>
                </a:path>
              </a:pathLst>
            </a:custGeom>
            <a:solidFill>
              <a:schemeClr val="hlink"/>
            </a:solidFill>
            <a:ln w="12700" cap="flat" cmpd="sng">
              <a:noFill/>
              <a:prstDash val="solid"/>
              <a:round/>
              <a:headEnd type="none" w="sm" len="sm"/>
              <a:tailEnd type="none" w="sm" len="sm"/>
            </a:ln>
          </p:spPr>
          <p:txBody>
            <a:bodyPr wrap="none" lIns="52768" tIns="13961" rIns="52768" bIns="13961">
              <a:spAutoFit/>
            </a:bodyPr>
            <a:lstStyle/>
            <a:p>
              <a:endParaRPr lang="es-ES" dirty="0"/>
            </a:p>
          </p:txBody>
        </p:sp>
        <p:sp>
          <p:nvSpPr>
            <p:cNvPr id="445" name="Freeform 470"/>
            <p:cNvSpPr>
              <a:spLocks/>
            </p:cNvSpPr>
            <p:nvPr/>
          </p:nvSpPr>
          <p:spPr bwMode="auto">
            <a:xfrm rot="5400000">
              <a:off x="2248" y="3205"/>
              <a:ext cx="72" cy="121"/>
            </a:xfrm>
            <a:custGeom>
              <a:avLst/>
              <a:gdLst>
                <a:gd name="T0" fmla="*/ 0 w 188"/>
                <a:gd name="T1" fmla="*/ 290 h 290"/>
                <a:gd name="T2" fmla="*/ 0 w 188"/>
                <a:gd name="T3" fmla="*/ 0 h 290"/>
                <a:gd name="T4" fmla="*/ 188 w 188"/>
                <a:gd name="T5" fmla="*/ 146 h 290"/>
                <a:gd name="T6" fmla="*/ 0 w 188"/>
                <a:gd name="T7" fmla="*/ 290 h 290"/>
                <a:gd name="T8" fmla="*/ 0 60000 65536"/>
                <a:gd name="T9" fmla="*/ 0 60000 65536"/>
                <a:gd name="T10" fmla="*/ 0 60000 65536"/>
                <a:gd name="T11" fmla="*/ 0 60000 65536"/>
                <a:gd name="T12" fmla="*/ 0 w 188"/>
                <a:gd name="T13" fmla="*/ 0 h 290"/>
                <a:gd name="T14" fmla="*/ 188 w 188"/>
                <a:gd name="T15" fmla="*/ 290 h 290"/>
              </a:gdLst>
              <a:ahLst/>
              <a:cxnLst>
                <a:cxn ang="T8">
                  <a:pos x="T0" y="T1"/>
                </a:cxn>
                <a:cxn ang="T9">
                  <a:pos x="T2" y="T3"/>
                </a:cxn>
                <a:cxn ang="T10">
                  <a:pos x="T4" y="T5"/>
                </a:cxn>
                <a:cxn ang="T11">
                  <a:pos x="T6" y="T7"/>
                </a:cxn>
              </a:cxnLst>
              <a:rect l="T12" t="T13" r="T14" b="T15"/>
              <a:pathLst>
                <a:path w="188" h="290">
                  <a:moveTo>
                    <a:pt x="0" y="290"/>
                  </a:moveTo>
                  <a:lnTo>
                    <a:pt x="0" y="0"/>
                  </a:lnTo>
                  <a:lnTo>
                    <a:pt x="188" y="146"/>
                  </a:lnTo>
                  <a:lnTo>
                    <a:pt x="0" y="290"/>
                  </a:lnTo>
                  <a:close/>
                </a:path>
              </a:pathLst>
            </a:custGeom>
            <a:solidFill>
              <a:schemeClr val="hlink"/>
            </a:solidFill>
            <a:ln w="12700" cap="flat" cmpd="sng">
              <a:noFill/>
              <a:prstDash val="solid"/>
              <a:round/>
              <a:headEnd type="none" w="sm" len="sm"/>
              <a:tailEnd type="none" w="sm" len="sm"/>
            </a:ln>
          </p:spPr>
          <p:txBody>
            <a:bodyPr wrap="none" lIns="52768" tIns="13961" rIns="52768" bIns="13961">
              <a:spAutoFit/>
            </a:bodyPr>
            <a:lstStyle/>
            <a:p>
              <a:endParaRPr lang="es-ES" dirty="0"/>
            </a:p>
          </p:txBody>
        </p:sp>
        <p:sp>
          <p:nvSpPr>
            <p:cNvPr id="446" name="Oval 471"/>
            <p:cNvSpPr>
              <a:spLocks noChangeArrowheads="1"/>
            </p:cNvSpPr>
            <p:nvPr/>
          </p:nvSpPr>
          <p:spPr bwMode="auto">
            <a:xfrm>
              <a:off x="2212" y="3387"/>
              <a:ext cx="144" cy="144"/>
            </a:xfrm>
            <a:prstGeom prst="ellipse">
              <a:avLst/>
            </a:prstGeom>
            <a:solidFill>
              <a:srgbClr val="0000FF"/>
            </a:solidFill>
            <a:ln w="12700">
              <a:solidFill>
                <a:schemeClr val="tx1"/>
              </a:solidFill>
              <a:round/>
              <a:headEnd type="none" w="sm" len="sm"/>
              <a:tailEnd type="none" w="sm" len="sm"/>
            </a:ln>
          </p:spPr>
          <p:txBody>
            <a:bodyPr wrap="none" lIns="52768" tIns="13961" rIns="52768" bIns="13961">
              <a:spAutoFit/>
            </a:bodyPr>
            <a:lstStyle/>
            <a:p>
              <a:pPr eaLnBrk="0" hangingPunct="0"/>
              <a:endParaRPr lang="es-ES" dirty="0"/>
            </a:p>
          </p:txBody>
        </p:sp>
        <p:sp>
          <p:nvSpPr>
            <p:cNvPr id="447" name="Freeform 472"/>
            <p:cNvSpPr>
              <a:spLocks/>
            </p:cNvSpPr>
            <p:nvPr/>
          </p:nvSpPr>
          <p:spPr bwMode="auto">
            <a:xfrm rot="16200000" flipV="1">
              <a:off x="5820" y="1269"/>
              <a:ext cx="72" cy="121"/>
            </a:xfrm>
            <a:custGeom>
              <a:avLst/>
              <a:gdLst>
                <a:gd name="T0" fmla="*/ 0 w 188"/>
                <a:gd name="T1" fmla="*/ 290 h 290"/>
                <a:gd name="T2" fmla="*/ 0 w 188"/>
                <a:gd name="T3" fmla="*/ 0 h 290"/>
                <a:gd name="T4" fmla="*/ 188 w 188"/>
                <a:gd name="T5" fmla="*/ 146 h 290"/>
                <a:gd name="T6" fmla="*/ 0 w 188"/>
                <a:gd name="T7" fmla="*/ 290 h 290"/>
                <a:gd name="T8" fmla="*/ 0 60000 65536"/>
                <a:gd name="T9" fmla="*/ 0 60000 65536"/>
                <a:gd name="T10" fmla="*/ 0 60000 65536"/>
                <a:gd name="T11" fmla="*/ 0 60000 65536"/>
                <a:gd name="T12" fmla="*/ 0 w 188"/>
                <a:gd name="T13" fmla="*/ 0 h 290"/>
                <a:gd name="T14" fmla="*/ 188 w 188"/>
                <a:gd name="T15" fmla="*/ 290 h 290"/>
              </a:gdLst>
              <a:ahLst/>
              <a:cxnLst>
                <a:cxn ang="T8">
                  <a:pos x="T0" y="T1"/>
                </a:cxn>
                <a:cxn ang="T9">
                  <a:pos x="T2" y="T3"/>
                </a:cxn>
                <a:cxn ang="T10">
                  <a:pos x="T4" y="T5"/>
                </a:cxn>
                <a:cxn ang="T11">
                  <a:pos x="T6" y="T7"/>
                </a:cxn>
              </a:cxnLst>
              <a:rect l="T12" t="T13" r="T14" b="T15"/>
              <a:pathLst>
                <a:path w="188" h="290">
                  <a:moveTo>
                    <a:pt x="0" y="290"/>
                  </a:moveTo>
                  <a:lnTo>
                    <a:pt x="0" y="0"/>
                  </a:lnTo>
                  <a:lnTo>
                    <a:pt x="188" y="146"/>
                  </a:lnTo>
                  <a:lnTo>
                    <a:pt x="0" y="290"/>
                  </a:lnTo>
                  <a:close/>
                </a:path>
              </a:pathLst>
            </a:custGeom>
            <a:solidFill>
              <a:schemeClr val="hlink"/>
            </a:solidFill>
            <a:ln w="12700" cap="flat" cmpd="sng">
              <a:noFill/>
              <a:prstDash val="solid"/>
              <a:round/>
              <a:headEnd type="none" w="sm" len="sm"/>
              <a:tailEnd type="none" w="sm" len="sm"/>
            </a:ln>
          </p:spPr>
          <p:txBody>
            <a:bodyPr wrap="none" lIns="52768" tIns="13961" rIns="52768" bIns="13961">
              <a:spAutoFit/>
            </a:bodyPr>
            <a:lstStyle/>
            <a:p>
              <a:endParaRPr lang="es-ES" dirty="0"/>
            </a:p>
          </p:txBody>
        </p:sp>
      </p:grpSp>
      <p:grpSp>
        <p:nvGrpSpPr>
          <p:cNvPr id="487" name="Group 473"/>
          <p:cNvGrpSpPr>
            <a:grpSpLocks/>
          </p:cNvGrpSpPr>
          <p:nvPr/>
        </p:nvGrpSpPr>
        <p:grpSpPr bwMode="auto">
          <a:xfrm>
            <a:off x="3024188" y="1717675"/>
            <a:ext cx="5059362" cy="3325813"/>
            <a:chOff x="2212" y="1203"/>
            <a:chExt cx="3700" cy="2328"/>
          </a:xfrm>
        </p:grpSpPr>
        <p:sp>
          <p:nvSpPr>
            <p:cNvPr id="488" name="Rectangle 474"/>
            <p:cNvSpPr>
              <a:spLocks noChangeArrowheads="1"/>
            </p:cNvSpPr>
            <p:nvPr/>
          </p:nvSpPr>
          <p:spPr bwMode="auto">
            <a:xfrm>
              <a:off x="5800" y="1392"/>
              <a:ext cx="112" cy="47"/>
            </a:xfrm>
            <a:prstGeom prst="rect">
              <a:avLst/>
            </a:prstGeom>
            <a:solidFill>
              <a:schemeClr val="hlink"/>
            </a:solidFill>
            <a:ln w="12700">
              <a:noFill/>
              <a:miter lim="800000"/>
              <a:headEnd type="none" w="sm" len="sm"/>
              <a:tailEnd type="none" w="sm" len="sm"/>
            </a:ln>
          </p:spPr>
          <p:txBody>
            <a:bodyPr wrap="none" lIns="0" tIns="0" rIns="0" bIns="0">
              <a:spAutoFit/>
            </a:bodyPr>
            <a:lstStyle/>
            <a:p>
              <a:pPr eaLnBrk="0" hangingPunct="0"/>
              <a:endParaRPr lang="es-ES" dirty="0"/>
            </a:p>
          </p:txBody>
        </p:sp>
        <p:sp>
          <p:nvSpPr>
            <p:cNvPr id="489" name="Freeform 475"/>
            <p:cNvSpPr>
              <a:spLocks/>
            </p:cNvSpPr>
            <p:nvPr/>
          </p:nvSpPr>
          <p:spPr bwMode="auto">
            <a:xfrm>
              <a:off x="2284" y="2309"/>
              <a:ext cx="173" cy="1081"/>
            </a:xfrm>
            <a:custGeom>
              <a:avLst/>
              <a:gdLst>
                <a:gd name="T0" fmla="*/ 0 w 168"/>
                <a:gd name="T1" fmla="*/ 1081 h 1081"/>
                <a:gd name="T2" fmla="*/ 2 w 168"/>
                <a:gd name="T3" fmla="*/ 717 h 1081"/>
                <a:gd name="T4" fmla="*/ 168 w 168"/>
                <a:gd name="T5" fmla="*/ 717 h 1081"/>
                <a:gd name="T6" fmla="*/ 168 w 168"/>
                <a:gd name="T7" fmla="*/ 0 h 1081"/>
                <a:gd name="T8" fmla="*/ 0 60000 65536"/>
                <a:gd name="T9" fmla="*/ 0 60000 65536"/>
                <a:gd name="T10" fmla="*/ 0 60000 65536"/>
                <a:gd name="T11" fmla="*/ 0 60000 65536"/>
                <a:gd name="T12" fmla="*/ 0 w 168"/>
                <a:gd name="T13" fmla="*/ 0 h 1081"/>
                <a:gd name="T14" fmla="*/ 168 w 168"/>
                <a:gd name="T15" fmla="*/ 1081 h 1081"/>
              </a:gdLst>
              <a:ahLst/>
              <a:cxnLst>
                <a:cxn ang="T8">
                  <a:pos x="T0" y="T1"/>
                </a:cxn>
                <a:cxn ang="T9">
                  <a:pos x="T2" y="T3"/>
                </a:cxn>
                <a:cxn ang="T10">
                  <a:pos x="T4" y="T5"/>
                </a:cxn>
                <a:cxn ang="T11">
                  <a:pos x="T6" y="T7"/>
                </a:cxn>
              </a:cxnLst>
              <a:rect l="T12" t="T13" r="T14" b="T15"/>
              <a:pathLst>
                <a:path w="168" h="1081">
                  <a:moveTo>
                    <a:pt x="0" y="1081"/>
                  </a:moveTo>
                  <a:lnTo>
                    <a:pt x="2" y="717"/>
                  </a:lnTo>
                  <a:lnTo>
                    <a:pt x="168" y="717"/>
                  </a:lnTo>
                  <a:lnTo>
                    <a:pt x="168" y="0"/>
                  </a:lnTo>
                </a:path>
              </a:pathLst>
            </a:custGeom>
            <a:noFill/>
            <a:ln w="25400" cap="rnd" cmpd="sng">
              <a:solidFill>
                <a:srgbClr val="0000FF"/>
              </a:solidFill>
              <a:prstDash val="solid"/>
              <a:round/>
              <a:headEnd type="none" w="sm" len="sm"/>
              <a:tailEnd type="none" w="sm" len="sm"/>
            </a:ln>
          </p:spPr>
          <p:txBody>
            <a:bodyPr wrap="none" lIns="0" tIns="0" rIns="0" bIns="0">
              <a:spAutoFit/>
            </a:bodyPr>
            <a:lstStyle/>
            <a:p>
              <a:endParaRPr lang="es-ES" dirty="0"/>
            </a:p>
          </p:txBody>
        </p:sp>
        <p:grpSp>
          <p:nvGrpSpPr>
            <p:cNvPr id="490" name="Group 476"/>
            <p:cNvGrpSpPr>
              <a:grpSpLocks/>
            </p:cNvGrpSpPr>
            <p:nvPr/>
          </p:nvGrpSpPr>
          <p:grpSpPr bwMode="auto">
            <a:xfrm>
              <a:off x="2367" y="2129"/>
              <a:ext cx="182" cy="181"/>
              <a:chOff x="2367" y="2129"/>
              <a:chExt cx="182" cy="181"/>
            </a:xfrm>
          </p:grpSpPr>
          <p:sp>
            <p:nvSpPr>
              <p:cNvPr id="509" name="Rectangle 477"/>
              <p:cNvSpPr>
                <a:spLocks noChangeArrowheads="1"/>
              </p:cNvSpPr>
              <p:nvPr/>
            </p:nvSpPr>
            <p:spPr bwMode="auto">
              <a:xfrm>
                <a:off x="2367" y="2129"/>
                <a:ext cx="182" cy="181"/>
              </a:xfrm>
              <a:prstGeom prst="rect">
                <a:avLst/>
              </a:prstGeom>
              <a:solidFill>
                <a:schemeClr val="bg1"/>
              </a:solidFill>
              <a:ln w="9525">
                <a:solidFill>
                  <a:schemeClr val="hlink"/>
                </a:solidFill>
                <a:miter lim="800000"/>
                <a:headEnd/>
                <a:tailEnd/>
              </a:ln>
            </p:spPr>
            <p:txBody>
              <a:bodyPr wrap="none" lIns="0" tIns="0" rIns="0" bIns="0">
                <a:spAutoFit/>
              </a:bodyPr>
              <a:lstStyle/>
              <a:p>
                <a:pPr eaLnBrk="0" hangingPunct="0"/>
                <a:endParaRPr lang="es-ES" dirty="0"/>
              </a:p>
            </p:txBody>
          </p:sp>
          <p:sp>
            <p:nvSpPr>
              <p:cNvPr id="510" name="Rectangle 478"/>
              <p:cNvSpPr>
                <a:spLocks noChangeArrowheads="1"/>
              </p:cNvSpPr>
              <p:nvPr/>
            </p:nvSpPr>
            <p:spPr bwMode="auto">
              <a:xfrm>
                <a:off x="2423" y="2166"/>
                <a:ext cx="71" cy="142"/>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511" name="Freeform 479"/>
              <p:cNvSpPr>
                <a:spLocks/>
              </p:cNvSpPr>
              <p:nvPr/>
            </p:nvSpPr>
            <p:spPr bwMode="auto">
              <a:xfrm>
                <a:off x="2368" y="2135"/>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chemeClr val="hlink"/>
                </a:solidFill>
                <a:prstDash val="solid"/>
                <a:round/>
                <a:headEnd type="none" w="sm" len="sm"/>
                <a:tailEnd type="none" w="sm" len="sm"/>
              </a:ln>
            </p:spPr>
            <p:txBody>
              <a:bodyPr wrap="none" lIns="0" tIns="0" rIns="0" bIns="0">
                <a:spAutoFit/>
              </a:bodyPr>
              <a:lstStyle/>
              <a:p>
                <a:endParaRPr lang="es-ES" dirty="0"/>
              </a:p>
            </p:txBody>
          </p:sp>
        </p:grpSp>
        <p:sp>
          <p:nvSpPr>
            <p:cNvPr id="491" name="Text Box 480"/>
            <p:cNvSpPr txBox="1">
              <a:spLocks noChangeArrowheads="1"/>
            </p:cNvSpPr>
            <p:nvPr/>
          </p:nvSpPr>
          <p:spPr bwMode="auto">
            <a:xfrm>
              <a:off x="4782" y="2207"/>
              <a:ext cx="212" cy="163"/>
            </a:xfrm>
            <a:prstGeom prst="rect">
              <a:avLst/>
            </a:prstGeom>
            <a:solidFill>
              <a:srgbClr val="FFFF00"/>
            </a:solidFill>
            <a:ln w="12700">
              <a:noFill/>
              <a:miter lim="800000"/>
              <a:headEnd type="none" w="sm" len="sm"/>
              <a:tailEnd type="none" w="sm" len="sm"/>
            </a:ln>
          </p:spPr>
          <p:txBody>
            <a:bodyPr wrap="none" lIns="0" tIns="0" rIns="0" bIns="0">
              <a:spAutoFit/>
            </a:bodyPr>
            <a:lstStyle/>
            <a:p>
              <a:pPr defTabSz="801688" eaLnBrk="0" hangingPunct="0"/>
              <a:r>
                <a:rPr lang="en-US" sz="1600" b="0" dirty="0">
                  <a:solidFill>
                    <a:schemeClr val="hlink"/>
                  </a:solidFill>
                  <a:latin typeface="Arial" charset="0"/>
                </a:rPr>
                <a:t>OV</a:t>
              </a:r>
            </a:p>
          </p:txBody>
        </p:sp>
        <p:sp>
          <p:nvSpPr>
            <p:cNvPr id="492" name="Rectangle 481"/>
            <p:cNvSpPr>
              <a:spLocks noChangeArrowheads="1"/>
            </p:cNvSpPr>
            <p:nvPr/>
          </p:nvSpPr>
          <p:spPr bwMode="auto">
            <a:xfrm>
              <a:off x="2551" y="1203"/>
              <a:ext cx="2530" cy="345"/>
            </a:xfrm>
            <a:prstGeom prst="rect">
              <a:avLst/>
            </a:prstGeom>
            <a:solidFill>
              <a:srgbClr val="FF9933"/>
            </a:solidFill>
            <a:ln w="9525">
              <a:noFill/>
              <a:miter lim="800000"/>
              <a:headEnd/>
              <a:tailEnd/>
            </a:ln>
          </p:spPr>
          <p:txBody>
            <a:bodyPr wrap="none" lIns="0" tIns="0" rIns="0" bIns="0">
              <a:spAutoFit/>
            </a:bodyPr>
            <a:lstStyle/>
            <a:p>
              <a:pPr marL="257175" indent="-257175" defTabSz="801688" eaLnBrk="0" hangingPunct="0">
                <a:buClr>
                  <a:schemeClr val="hlink"/>
                </a:buClr>
                <a:buSzPct val="120000"/>
                <a:buFont typeface="Symbol" pitchFamily="18" charset="2"/>
                <a:buChar char="·"/>
              </a:pPr>
              <a:r>
                <a:rPr lang="en-US" sz="1600" b="0" dirty="0">
                  <a:latin typeface="Arial" charset="0"/>
                </a:rPr>
                <a:t>Control de presión de rueda activo</a:t>
              </a:r>
              <a:r>
                <a:rPr lang="en-US" sz="1800" b="0" dirty="0">
                  <a:latin typeface="Arial" charset="0"/>
                </a:rPr>
                <a:t> </a:t>
              </a:r>
              <a:br>
                <a:rPr lang="en-US" sz="1800" b="0" dirty="0">
                  <a:latin typeface="Arial" charset="0"/>
                </a:rPr>
              </a:br>
              <a:r>
                <a:rPr lang="en-US" b="0" dirty="0">
                  <a:latin typeface="Arial" charset="0"/>
                </a:rPr>
                <a:t>e.g. rear left:  </a:t>
              </a:r>
              <a:r>
                <a:rPr lang="en-US" b="0" dirty="0">
                  <a:solidFill>
                    <a:schemeClr val="hlink"/>
                  </a:solidFill>
                  <a:latin typeface="Arial" charset="0"/>
                </a:rPr>
                <a:t>Presión constante</a:t>
              </a:r>
              <a:endParaRPr lang="en-US" sz="1800" b="0" dirty="0">
                <a:latin typeface="Arial" charset="0"/>
              </a:endParaRPr>
            </a:p>
          </p:txBody>
        </p:sp>
        <p:grpSp>
          <p:nvGrpSpPr>
            <p:cNvPr id="493" name="Group 482"/>
            <p:cNvGrpSpPr>
              <a:grpSpLocks/>
            </p:cNvGrpSpPr>
            <p:nvPr/>
          </p:nvGrpSpPr>
          <p:grpSpPr bwMode="auto">
            <a:xfrm>
              <a:off x="4798" y="1965"/>
              <a:ext cx="528" cy="181"/>
              <a:chOff x="4798" y="1965"/>
              <a:chExt cx="528" cy="181"/>
            </a:xfrm>
          </p:grpSpPr>
          <p:grpSp>
            <p:nvGrpSpPr>
              <p:cNvPr id="496" name="Group 483"/>
              <p:cNvGrpSpPr>
                <a:grpSpLocks/>
              </p:cNvGrpSpPr>
              <p:nvPr/>
            </p:nvGrpSpPr>
            <p:grpSpPr bwMode="auto">
              <a:xfrm>
                <a:off x="4798" y="1965"/>
                <a:ext cx="181" cy="181"/>
                <a:chOff x="5036" y="2288"/>
                <a:chExt cx="181" cy="181"/>
              </a:xfrm>
            </p:grpSpPr>
            <p:sp>
              <p:nvSpPr>
                <p:cNvPr id="506" name="Rectangle 484"/>
                <p:cNvSpPr>
                  <a:spLocks noChangeArrowheads="1"/>
                </p:cNvSpPr>
                <p:nvPr/>
              </p:nvSpPr>
              <p:spPr bwMode="auto">
                <a:xfrm>
                  <a:off x="5036" y="2288"/>
                  <a:ext cx="181"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507" name="Freeform 485"/>
                <p:cNvSpPr>
                  <a:spLocks/>
                </p:cNvSpPr>
                <p:nvPr/>
              </p:nvSpPr>
              <p:spPr bwMode="auto">
                <a:xfrm>
                  <a:off x="5091" y="2289"/>
                  <a:ext cx="73" cy="49"/>
                </a:xfrm>
                <a:custGeom>
                  <a:avLst/>
                  <a:gdLst>
                    <a:gd name="T0" fmla="*/ 0 w 73"/>
                    <a:gd name="T1" fmla="*/ 48 h 49"/>
                    <a:gd name="T2" fmla="*/ 72 w 73"/>
                    <a:gd name="T3" fmla="*/ 48 h 49"/>
                    <a:gd name="T4" fmla="*/ 36 w 73"/>
                    <a:gd name="T5" fmla="*/ 0 h 49"/>
                    <a:gd name="T6" fmla="*/ 0 w 73"/>
                    <a:gd name="T7" fmla="*/ 48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48"/>
                      </a:moveTo>
                      <a:lnTo>
                        <a:pt x="72" y="48"/>
                      </a:lnTo>
                      <a:lnTo>
                        <a:pt x="36" y="0"/>
                      </a:lnTo>
                      <a:lnTo>
                        <a:pt x="0" y="48"/>
                      </a:lnTo>
                    </a:path>
                  </a:pathLst>
                </a:custGeom>
                <a:solidFill>
                  <a:srgbClr val="DDDDDD"/>
                </a:solidFill>
                <a:ln w="9525" cap="rnd">
                  <a:solidFill>
                    <a:srgbClr val="DDDDDD"/>
                  </a:solidFill>
                  <a:round/>
                  <a:headEnd/>
                  <a:tailEnd/>
                </a:ln>
              </p:spPr>
              <p:txBody>
                <a:bodyPr wrap="none" lIns="0" tIns="0" rIns="0" bIns="0">
                  <a:spAutoFit/>
                </a:bodyPr>
                <a:lstStyle/>
                <a:p>
                  <a:endParaRPr lang="es-ES" dirty="0"/>
                </a:p>
              </p:txBody>
            </p:sp>
            <p:sp>
              <p:nvSpPr>
                <p:cNvPr id="508" name="Line 486"/>
                <p:cNvSpPr>
                  <a:spLocks noChangeShapeType="1"/>
                </p:cNvSpPr>
                <p:nvPr/>
              </p:nvSpPr>
              <p:spPr bwMode="auto">
                <a:xfrm>
                  <a:off x="5127" y="2337"/>
                  <a:ext cx="0" cy="128"/>
                </a:xfrm>
                <a:prstGeom prst="line">
                  <a:avLst/>
                </a:prstGeom>
                <a:noFill/>
                <a:ln w="25400">
                  <a:solidFill>
                    <a:srgbClr val="DDDDDD"/>
                  </a:solidFill>
                  <a:round/>
                  <a:headEnd type="none" w="sm" len="sm"/>
                  <a:tailEnd type="none" w="sm" len="sm"/>
                </a:ln>
              </p:spPr>
              <p:txBody>
                <a:bodyPr wrap="none" lIns="0" tIns="0" rIns="0" bIns="0">
                  <a:spAutoFit/>
                </a:bodyPr>
                <a:lstStyle/>
                <a:p>
                  <a:endParaRPr lang="es-ES" dirty="0"/>
                </a:p>
              </p:txBody>
            </p:sp>
          </p:grpSp>
          <p:grpSp>
            <p:nvGrpSpPr>
              <p:cNvPr id="497" name="Group 487"/>
              <p:cNvGrpSpPr>
                <a:grpSpLocks/>
              </p:cNvGrpSpPr>
              <p:nvPr/>
            </p:nvGrpSpPr>
            <p:grpSpPr bwMode="auto">
              <a:xfrm>
                <a:off x="5181" y="2016"/>
                <a:ext cx="145" cy="75"/>
                <a:chOff x="5359" y="1893"/>
                <a:chExt cx="145" cy="75"/>
              </a:xfrm>
            </p:grpSpPr>
            <p:sp>
              <p:nvSpPr>
                <p:cNvPr id="504" name="Rectangle 488"/>
                <p:cNvSpPr>
                  <a:spLocks noChangeArrowheads="1"/>
                </p:cNvSpPr>
                <p:nvPr/>
              </p:nvSpPr>
              <p:spPr bwMode="auto">
                <a:xfrm>
                  <a:off x="5359" y="1895"/>
                  <a:ext cx="145" cy="73"/>
                </a:xfrm>
                <a:prstGeom prst="rect">
                  <a:avLst/>
                </a:prstGeom>
                <a:solidFill>
                  <a:srgbClr val="FFFF00"/>
                </a:solidFill>
                <a:ln w="9525">
                  <a:solidFill>
                    <a:schemeClr val="hlink"/>
                  </a:solidFill>
                  <a:miter lim="800000"/>
                  <a:headEnd/>
                  <a:tailEnd/>
                </a:ln>
              </p:spPr>
              <p:txBody>
                <a:bodyPr wrap="none" lIns="0" tIns="0" rIns="0" bIns="0">
                  <a:spAutoFit/>
                </a:bodyPr>
                <a:lstStyle/>
                <a:p>
                  <a:pPr eaLnBrk="0" hangingPunct="0"/>
                  <a:endParaRPr lang="es-ES" dirty="0"/>
                </a:p>
              </p:txBody>
            </p:sp>
            <p:sp>
              <p:nvSpPr>
                <p:cNvPr id="505" name="Line 489"/>
                <p:cNvSpPr>
                  <a:spLocks noChangeShapeType="1"/>
                </p:cNvSpPr>
                <p:nvPr/>
              </p:nvSpPr>
              <p:spPr bwMode="auto">
                <a:xfrm flipV="1">
                  <a:off x="5403" y="1893"/>
                  <a:ext cx="56" cy="75"/>
                </a:xfrm>
                <a:prstGeom prst="line">
                  <a:avLst/>
                </a:prstGeom>
                <a:noFill/>
                <a:ln w="9525">
                  <a:solidFill>
                    <a:schemeClr val="hlink"/>
                  </a:solidFill>
                  <a:round/>
                  <a:headEnd type="none" w="sm" len="sm"/>
                  <a:tailEnd type="none" w="sm" len="sm"/>
                </a:ln>
              </p:spPr>
              <p:txBody>
                <a:bodyPr wrap="none" lIns="0" tIns="0" rIns="0" bIns="0">
                  <a:spAutoFit/>
                </a:bodyPr>
                <a:lstStyle/>
                <a:p>
                  <a:endParaRPr lang="es-ES" dirty="0"/>
                </a:p>
              </p:txBody>
            </p:sp>
          </p:grpSp>
          <p:grpSp>
            <p:nvGrpSpPr>
              <p:cNvPr id="498" name="Group 490"/>
              <p:cNvGrpSpPr>
                <a:grpSpLocks/>
              </p:cNvGrpSpPr>
              <p:nvPr/>
            </p:nvGrpSpPr>
            <p:grpSpPr bwMode="auto">
              <a:xfrm>
                <a:off x="4989" y="1965"/>
                <a:ext cx="182" cy="181"/>
                <a:chOff x="5167" y="1842"/>
                <a:chExt cx="182" cy="181"/>
              </a:xfrm>
            </p:grpSpPr>
            <p:sp>
              <p:nvSpPr>
                <p:cNvPr id="500" name="Rectangle 491"/>
                <p:cNvSpPr>
                  <a:spLocks noChangeArrowheads="1"/>
                </p:cNvSpPr>
                <p:nvPr/>
              </p:nvSpPr>
              <p:spPr bwMode="auto">
                <a:xfrm>
                  <a:off x="5167" y="1842"/>
                  <a:ext cx="182"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grpSp>
              <p:nvGrpSpPr>
                <p:cNvPr id="501" name="Group 492"/>
                <p:cNvGrpSpPr>
                  <a:grpSpLocks/>
                </p:cNvGrpSpPr>
                <p:nvPr/>
              </p:nvGrpSpPr>
              <p:grpSpPr bwMode="auto">
                <a:xfrm>
                  <a:off x="5210" y="1845"/>
                  <a:ext cx="97" cy="175"/>
                  <a:chOff x="5210" y="1831"/>
                  <a:chExt cx="97" cy="175"/>
                </a:xfrm>
              </p:grpSpPr>
              <p:sp>
                <p:nvSpPr>
                  <p:cNvPr id="502" name="Freeform 493"/>
                  <p:cNvSpPr>
                    <a:spLocks/>
                  </p:cNvSpPr>
                  <p:nvPr/>
                </p:nvSpPr>
                <p:spPr bwMode="auto">
                  <a:xfrm>
                    <a:off x="5210" y="1831"/>
                    <a:ext cx="97" cy="59"/>
                  </a:xfrm>
                  <a:custGeom>
                    <a:avLst/>
                    <a:gdLst>
                      <a:gd name="T0" fmla="*/ 48 w 97"/>
                      <a:gd name="T1" fmla="*/ 0 h 59"/>
                      <a:gd name="T2" fmla="*/ 48 w 97"/>
                      <a:gd name="T3" fmla="*/ 58 h 59"/>
                      <a:gd name="T4" fmla="*/ 0 w 97"/>
                      <a:gd name="T5" fmla="*/ 58 h 59"/>
                      <a:gd name="T6" fmla="*/ 96 w 97"/>
                      <a:gd name="T7" fmla="*/ 58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0"/>
                        </a:moveTo>
                        <a:lnTo>
                          <a:pt x="48" y="58"/>
                        </a:lnTo>
                        <a:lnTo>
                          <a:pt x="0" y="58"/>
                        </a:lnTo>
                        <a:lnTo>
                          <a:pt x="96" y="58"/>
                        </a:lnTo>
                      </a:path>
                    </a:pathLst>
                  </a:custGeom>
                  <a:noFill/>
                  <a:ln w="2540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503" name="Freeform 494"/>
                  <p:cNvSpPr>
                    <a:spLocks/>
                  </p:cNvSpPr>
                  <p:nvPr/>
                </p:nvSpPr>
                <p:spPr bwMode="auto">
                  <a:xfrm>
                    <a:off x="5210" y="1947"/>
                    <a:ext cx="97" cy="59"/>
                  </a:xfrm>
                  <a:custGeom>
                    <a:avLst/>
                    <a:gdLst>
                      <a:gd name="T0" fmla="*/ 48 w 97"/>
                      <a:gd name="T1" fmla="*/ 58 h 59"/>
                      <a:gd name="T2" fmla="*/ 48 w 97"/>
                      <a:gd name="T3" fmla="*/ 0 h 59"/>
                      <a:gd name="T4" fmla="*/ 0 w 97"/>
                      <a:gd name="T5" fmla="*/ 0 h 59"/>
                      <a:gd name="T6" fmla="*/ 96 w 97"/>
                      <a:gd name="T7" fmla="*/ 0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58"/>
                        </a:moveTo>
                        <a:lnTo>
                          <a:pt x="48" y="0"/>
                        </a:lnTo>
                        <a:lnTo>
                          <a:pt x="0" y="0"/>
                        </a:lnTo>
                        <a:lnTo>
                          <a:pt x="96" y="0"/>
                        </a:lnTo>
                      </a:path>
                    </a:pathLst>
                  </a:custGeom>
                  <a:noFill/>
                  <a:ln w="25400" cap="rnd" cmpd="sng">
                    <a:solidFill>
                      <a:srgbClr val="0000FF"/>
                    </a:solidFill>
                    <a:prstDash val="solid"/>
                    <a:round/>
                    <a:headEnd type="none" w="sm" len="sm"/>
                    <a:tailEnd type="none" w="sm" len="sm"/>
                  </a:ln>
                </p:spPr>
                <p:txBody>
                  <a:bodyPr wrap="none" lIns="0" tIns="0" rIns="0" bIns="0">
                    <a:spAutoFit/>
                  </a:bodyPr>
                  <a:lstStyle/>
                  <a:p>
                    <a:endParaRPr lang="es-ES" dirty="0"/>
                  </a:p>
                </p:txBody>
              </p:sp>
            </p:grpSp>
          </p:grpSp>
          <p:sp>
            <p:nvSpPr>
              <p:cNvPr id="499" name="Line 495"/>
              <p:cNvSpPr>
                <a:spLocks noChangeShapeType="1"/>
              </p:cNvSpPr>
              <p:nvPr/>
            </p:nvSpPr>
            <p:spPr bwMode="auto">
              <a:xfrm flipH="1" flipV="1">
                <a:off x="5210" y="1967"/>
                <a:ext cx="77" cy="148"/>
              </a:xfrm>
              <a:prstGeom prst="line">
                <a:avLst/>
              </a:prstGeom>
              <a:noFill/>
              <a:ln w="12700">
                <a:solidFill>
                  <a:schemeClr val="hlink"/>
                </a:solidFill>
                <a:round/>
                <a:headEnd type="none" w="sm" len="sm"/>
                <a:tailEnd type="triangle" w="sm" len="sm"/>
              </a:ln>
            </p:spPr>
            <p:txBody>
              <a:bodyPr wrap="none" lIns="0" tIns="0" rIns="0" bIns="0">
                <a:spAutoFit/>
              </a:bodyPr>
              <a:lstStyle/>
              <a:p>
                <a:endParaRPr lang="es-ES" dirty="0"/>
              </a:p>
            </p:txBody>
          </p:sp>
        </p:grpSp>
        <p:sp>
          <p:nvSpPr>
            <p:cNvPr id="494" name="Text Box 496"/>
            <p:cNvSpPr txBox="1">
              <a:spLocks noChangeArrowheads="1"/>
            </p:cNvSpPr>
            <p:nvPr/>
          </p:nvSpPr>
          <p:spPr bwMode="auto">
            <a:xfrm>
              <a:off x="5694" y="2647"/>
              <a:ext cx="139" cy="163"/>
            </a:xfrm>
            <a:prstGeom prst="rect">
              <a:avLst/>
            </a:prstGeom>
            <a:solidFill>
              <a:srgbClr val="FFFF00"/>
            </a:solidFill>
            <a:ln w="12700">
              <a:noFill/>
              <a:miter lim="800000"/>
              <a:headEnd type="none" w="sm" len="sm"/>
              <a:tailEnd type="none" w="sm" len="sm"/>
            </a:ln>
          </p:spPr>
          <p:txBody>
            <a:bodyPr wrap="none" lIns="0" tIns="0" rIns="0" bIns="0">
              <a:spAutoFit/>
            </a:bodyPr>
            <a:lstStyle/>
            <a:p>
              <a:pPr defTabSz="801688" eaLnBrk="0" hangingPunct="0"/>
              <a:r>
                <a:rPr lang="en-US" sz="1600" b="0" dirty="0">
                  <a:solidFill>
                    <a:schemeClr val="hlink"/>
                  </a:solidFill>
                  <a:latin typeface="Arial" charset="0"/>
                </a:rPr>
                <a:t>IV</a:t>
              </a:r>
            </a:p>
          </p:txBody>
        </p:sp>
        <p:sp>
          <p:nvSpPr>
            <p:cNvPr id="495" name="Oval 497"/>
            <p:cNvSpPr>
              <a:spLocks noChangeArrowheads="1"/>
            </p:cNvSpPr>
            <p:nvPr/>
          </p:nvSpPr>
          <p:spPr bwMode="auto">
            <a:xfrm>
              <a:off x="2212" y="3387"/>
              <a:ext cx="144" cy="144"/>
            </a:xfrm>
            <a:prstGeom prst="ellipse">
              <a:avLst/>
            </a:prstGeom>
            <a:solidFill>
              <a:srgbClr val="FA1F0E"/>
            </a:solidFill>
            <a:ln w="12700">
              <a:solidFill>
                <a:schemeClr val="tx1"/>
              </a:solidFill>
              <a:round/>
              <a:headEnd type="none" w="sm" len="sm"/>
              <a:tailEnd type="none" w="sm" len="sm"/>
            </a:ln>
          </p:spPr>
          <p:txBody>
            <a:bodyPr wrap="none" lIns="0" tIns="0" rIns="0" bIns="0">
              <a:spAutoFit/>
            </a:bodyPr>
            <a:lstStyle/>
            <a:p>
              <a:pPr eaLnBrk="0" hangingPunct="0"/>
              <a:endParaRPr lang="es-ES" dirty="0"/>
            </a:p>
          </p:txBody>
        </p:sp>
      </p:grpSp>
      <p:grpSp>
        <p:nvGrpSpPr>
          <p:cNvPr id="512" name="Group 498"/>
          <p:cNvGrpSpPr>
            <a:grpSpLocks/>
          </p:cNvGrpSpPr>
          <p:nvPr/>
        </p:nvGrpSpPr>
        <p:grpSpPr bwMode="auto">
          <a:xfrm>
            <a:off x="1084263" y="933450"/>
            <a:ext cx="7005637" cy="3905250"/>
            <a:chOff x="792" y="657"/>
            <a:chExt cx="5124" cy="2733"/>
          </a:xfrm>
        </p:grpSpPr>
        <p:sp>
          <p:nvSpPr>
            <p:cNvPr id="513" name="Freeform 499"/>
            <p:cNvSpPr>
              <a:spLocks/>
            </p:cNvSpPr>
            <p:nvPr/>
          </p:nvSpPr>
          <p:spPr bwMode="auto">
            <a:xfrm>
              <a:off x="792" y="657"/>
              <a:ext cx="1620" cy="1473"/>
            </a:xfrm>
            <a:custGeom>
              <a:avLst/>
              <a:gdLst>
                <a:gd name="T0" fmla="*/ 120 w 1620"/>
                <a:gd name="T1" fmla="*/ 69 h 1473"/>
                <a:gd name="T2" fmla="*/ 120 w 1620"/>
                <a:gd name="T3" fmla="*/ 0 h 1473"/>
                <a:gd name="T4" fmla="*/ 0 w 1620"/>
                <a:gd name="T5" fmla="*/ 0 h 1473"/>
                <a:gd name="T6" fmla="*/ 0 w 1620"/>
                <a:gd name="T7" fmla="*/ 974 h 1473"/>
                <a:gd name="T8" fmla="*/ 1614 w 1620"/>
                <a:gd name="T9" fmla="*/ 975 h 1473"/>
                <a:gd name="T10" fmla="*/ 1620 w 1620"/>
                <a:gd name="T11" fmla="*/ 1473 h 1473"/>
                <a:gd name="T12" fmla="*/ 0 60000 65536"/>
                <a:gd name="T13" fmla="*/ 0 60000 65536"/>
                <a:gd name="T14" fmla="*/ 0 60000 65536"/>
                <a:gd name="T15" fmla="*/ 0 60000 65536"/>
                <a:gd name="T16" fmla="*/ 0 60000 65536"/>
                <a:gd name="T17" fmla="*/ 0 60000 65536"/>
                <a:gd name="T18" fmla="*/ 0 w 1620"/>
                <a:gd name="T19" fmla="*/ 0 h 1473"/>
                <a:gd name="T20" fmla="*/ 1620 w 1620"/>
                <a:gd name="T21" fmla="*/ 1473 h 1473"/>
              </a:gdLst>
              <a:ahLst/>
              <a:cxnLst>
                <a:cxn ang="T12">
                  <a:pos x="T0" y="T1"/>
                </a:cxn>
                <a:cxn ang="T13">
                  <a:pos x="T2" y="T3"/>
                </a:cxn>
                <a:cxn ang="T14">
                  <a:pos x="T4" y="T5"/>
                </a:cxn>
                <a:cxn ang="T15">
                  <a:pos x="T6" y="T7"/>
                </a:cxn>
                <a:cxn ang="T16">
                  <a:pos x="T8" y="T9"/>
                </a:cxn>
                <a:cxn ang="T17">
                  <a:pos x="T10" y="T11"/>
                </a:cxn>
              </a:cxnLst>
              <a:rect l="T18" t="T19" r="T20" b="T21"/>
              <a:pathLst>
                <a:path w="1620" h="1473">
                  <a:moveTo>
                    <a:pt x="120" y="69"/>
                  </a:moveTo>
                  <a:lnTo>
                    <a:pt x="120" y="0"/>
                  </a:lnTo>
                  <a:lnTo>
                    <a:pt x="0" y="0"/>
                  </a:lnTo>
                  <a:lnTo>
                    <a:pt x="0" y="974"/>
                  </a:lnTo>
                  <a:lnTo>
                    <a:pt x="1614" y="975"/>
                  </a:lnTo>
                  <a:lnTo>
                    <a:pt x="1620" y="1473"/>
                  </a:lnTo>
                </a:path>
              </a:pathLst>
            </a:custGeom>
            <a:noFill/>
            <a:ln w="28575" cap="rnd" cmpd="sng">
              <a:solidFill>
                <a:srgbClr val="95AAE7"/>
              </a:solidFill>
              <a:prstDash val="solid"/>
              <a:round/>
              <a:headEnd type="none" w="sm" len="sm"/>
              <a:tailEnd type="none" w="sm" len="sm"/>
            </a:ln>
          </p:spPr>
          <p:txBody>
            <a:bodyPr wrap="none" lIns="0" tIns="0" rIns="0" bIns="0">
              <a:spAutoFit/>
            </a:bodyPr>
            <a:lstStyle/>
            <a:p>
              <a:endParaRPr lang="es-ES" dirty="0"/>
            </a:p>
          </p:txBody>
        </p:sp>
        <p:sp>
          <p:nvSpPr>
            <p:cNvPr id="514" name="Freeform 500"/>
            <p:cNvSpPr>
              <a:spLocks/>
            </p:cNvSpPr>
            <p:nvPr/>
          </p:nvSpPr>
          <p:spPr bwMode="auto">
            <a:xfrm>
              <a:off x="2284" y="2309"/>
              <a:ext cx="173" cy="1081"/>
            </a:xfrm>
            <a:custGeom>
              <a:avLst/>
              <a:gdLst>
                <a:gd name="T0" fmla="*/ 0 w 168"/>
                <a:gd name="T1" fmla="*/ 1081 h 1081"/>
                <a:gd name="T2" fmla="*/ 2 w 168"/>
                <a:gd name="T3" fmla="*/ 717 h 1081"/>
                <a:gd name="T4" fmla="*/ 168 w 168"/>
                <a:gd name="T5" fmla="*/ 717 h 1081"/>
                <a:gd name="T6" fmla="*/ 168 w 168"/>
                <a:gd name="T7" fmla="*/ 0 h 1081"/>
                <a:gd name="T8" fmla="*/ 0 60000 65536"/>
                <a:gd name="T9" fmla="*/ 0 60000 65536"/>
                <a:gd name="T10" fmla="*/ 0 60000 65536"/>
                <a:gd name="T11" fmla="*/ 0 60000 65536"/>
                <a:gd name="T12" fmla="*/ 0 w 168"/>
                <a:gd name="T13" fmla="*/ 0 h 1081"/>
                <a:gd name="T14" fmla="*/ 168 w 168"/>
                <a:gd name="T15" fmla="*/ 1081 h 1081"/>
              </a:gdLst>
              <a:ahLst/>
              <a:cxnLst>
                <a:cxn ang="T8">
                  <a:pos x="T0" y="T1"/>
                </a:cxn>
                <a:cxn ang="T9">
                  <a:pos x="T2" y="T3"/>
                </a:cxn>
                <a:cxn ang="T10">
                  <a:pos x="T4" y="T5"/>
                </a:cxn>
                <a:cxn ang="T11">
                  <a:pos x="T6" y="T7"/>
                </a:cxn>
              </a:cxnLst>
              <a:rect l="T12" t="T13" r="T14" b="T15"/>
              <a:pathLst>
                <a:path w="168" h="1081">
                  <a:moveTo>
                    <a:pt x="0" y="1081"/>
                  </a:moveTo>
                  <a:lnTo>
                    <a:pt x="2" y="717"/>
                  </a:lnTo>
                  <a:lnTo>
                    <a:pt x="168" y="717"/>
                  </a:lnTo>
                  <a:lnTo>
                    <a:pt x="168" y="0"/>
                  </a:lnTo>
                </a:path>
              </a:pathLst>
            </a:custGeom>
            <a:noFill/>
            <a:ln w="25400" cap="rnd" cmpd="sng">
              <a:solidFill>
                <a:srgbClr val="0000FF"/>
              </a:solidFill>
              <a:prstDash val="solid"/>
              <a:round/>
              <a:headEnd type="none" w="sm" len="sm"/>
              <a:tailEnd type="none" w="sm" len="sm"/>
            </a:ln>
          </p:spPr>
          <p:txBody>
            <a:bodyPr wrap="none" lIns="0" tIns="0" rIns="0" bIns="0">
              <a:spAutoFit/>
            </a:bodyPr>
            <a:lstStyle/>
            <a:p>
              <a:endParaRPr lang="es-ES" dirty="0"/>
            </a:p>
          </p:txBody>
        </p:sp>
        <p:grpSp>
          <p:nvGrpSpPr>
            <p:cNvPr id="515" name="Group 501"/>
            <p:cNvGrpSpPr>
              <a:grpSpLocks/>
            </p:cNvGrpSpPr>
            <p:nvPr/>
          </p:nvGrpSpPr>
          <p:grpSpPr bwMode="auto">
            <a:xfrm>
              <a:off x="5066" y="2180"/>
              <a:ext cx="604" cy="777"/>
              <a:chOff x="5159" y="2282"/>
              <a:chExt cx="604" cy="777"/>
            </a:xfrm>
          </p:grpSpPr>
          <p:sp>
            <p:nvSpPr>
              <p:cNvPr id="529" name="Freeform 502"/>
              <p:cNvSpPr>
                <a:spLocks/>
              </p:cNvSpPr>
              <p:nvPr/>
            </p:nvSpPr>
            <p:spPr bwMode="auto">
              <a:xfrm>
                <a:off x="5159" y="2282"/>
                <a:ext cx="604" cy="582"/>
              </a:xfrm>
              <a:custGeom>
                <a:avLst/>
                <a:gdLst>
                  <a:gd name="T0" fmla="*/ 0 w 604"/>
                  <a:gd name="T1" fmla="*/ 0 h 582"/>
                  <a:gd name="T2" fmla="*/ 0 w 604"/>
                  <a:gd name="T3" fmla="*/ 581 h 582"/>
                  <a:gd name="T4" fmla="*/ 603 w 604"/>
                  <a:gd name="T5" fmla="*/ 581 h 582"/>
                  <a:gd name="T6" fmla="*/ 603 w 604"/>
                  <a:gd name="T7" fmla="*/ 429 h 582"/>
                  <a:gd name="T8" fmla="*/ 0 60000 65536"/>
                  <a:gd name="T9" fmla="*/ 0 60000 65536"/>
                  <a:gd name="T10" fmla="*/ 0 60000 65536"/>
                  <a:gd name="T11" fmla="*/ 0 60000 65536"/>
                  <a:gd name="T12" fmla="*/ 0 w 604"/>
                  <a:gd name="T13" fmla="*/ 0 h 582"/>
                  <a:gd name="T14" fmla="*/ 604 w 604"/>
                  <a:gd name="T15" fmla="*/ 582 h 582"/>
                </a:gdLst>
                <a:ahLst/>
                <a:cxnLst>
                  <a:cxn ang="T8">
                    <a:pos x="T0" y="T1"/>
                  </a:cxn>
                  <a:cxn ang="T9">
                    <a:pos x="T2" y="T3"/>
                  </a:cxn>
                  <a:cxn ang="T10">
                    <a:pos x="T4" y="T5"/>
                  </a:cxn>
                  <a:cxn ang="T11">
                    <a:pos x="T6" y="T7"/>
                  </a:cxn>
                </a:cxnLst>
                <a:rect l="T12" t="T13" r="T14" b="T15"/>
                <a:pathLst>
                  <a:path w="604" h="582">
                    <a:moveTo>
                      <a:pt x="0" y="0"/>
                    </a:moveTo>
                    <a:lnTo>
                      <a:pt x="0" y="581"/>
                    </a:lnTo>
                    <a:lnTo>
                      <a:pt x="603" y="581"/>
                    </a:lnTo>
                    <a:lnTo>
                      <a:pt x="603" y="429"/>
                    </a:lnTo>
                  </a:path>
                </a:pathLst>
              </a:custGeom>
              <a:noFill/>
              <a:ln w="2540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530" name="Line 503"/>
              <p:cNvSpPr>
                <a:spLocks noChangeShapeType="1"/>
              </p:cNvSpPr>
              <p:nvPr/>
            </p:nvSpPr>
            <p:spPr bwMode="auto">
              <a:xfrm>
                <a:off x="5460" y="2859"/>
                <a:ext cx="0" cy="200"/>
              </a:xfrm>
              <a:prstGeom prst="line">
                <a:avLst/>
              </a:prstGeom>
              <a:noFill/>
              <a:ln w="25400">
                <a:solidFill>
                  <a:srgbClr val="0000FF"/>
                </a:solidFill>
                <a:round/>
                <a:headEnd type="none" w="sm" len="sm"/>
                <a:tailEnd type="none" w="sm" len="sm"/>
              </a:ln>
            </p:spPr>
            <p:txBody>
              <a:bodyPr wrap="none" lIns="0" tIns="0" rIns="0" bIns="0">
                <a:spAutoFit/>
              </a:bodyPr>
              <a:lstStyle/>
              <a:p>
                <a:endParaRPr lang="es-ES" dirty="0"/>
              </a:p>
            </p:txBody>
          </p:sp>
        </p:grpSp>
        <p:grpSp>
          <p:nvGrpSpPr>
            <p:cNvPr id="516" name="Group 504"/>
            <p:cNvGrpSpPr>
              <a:grpSpLocks/>
            </p:cNvGrpSpPr>
            <p:nvPr/>
          </p:nvGrpSpPr>
          <p:grpSpPr bwMode="auto">
            <a:xfrm>
              <a:off x="2367" y="2129"/>
              <a:ext cx="182" cy="181"/>
              <a:chOff x="1699" y="2123"/>
              <a:chExt cx="182" cy="181"/>
            </a:xfrm>
          </p:grpSpPr>
          <p:sp>
            <p:nvSpPr>
              <p:cNvPr id="526" name="Rectangle 505"/>
              <p:cNvSpPr>
                <a:spLocks noChangeArrowheads="1"/>
              </p:cNvSpPr>
              <p:nvPr/>
            </p:nvSpPr>
            <p:spPr bwMode="auto">
              <a:xfrm>
                <a:off x="1699" y="2123"/>
                <a:ext cx="182" cy="181"/>
              </a:xfrm>
              <a:prstGeom prst="rect">
                <a:avLst/>
              </a:prstGeom>
              <a:solidFill>
                <a:srgbClr val="FFFF99"/>
              </a:solidFill>
              <a:ln w="9525">
                <a:solidFill>
                  <a:schemeClr val="hlink"/>
                </a:solidFill>
                <a:miter lim="800000"/>
                <a:headEnd/>
                <a:tailEnd/>
              </a:ln>
            </p:spPr>
            <p:txBody>
              <a:bodyPr wrap="none" lIns="0" tIns="0" rIns="0" bIns="0">
                <a:spAutoFit/>
              </a:bodyPr>
              <a:lstStyle/>
              <a:p>
                <a:pPr eaLnBrk="0" hangingPunct="0"/>
                <a:endParaRPr lang="es-ES" dirty="0"/>
              </a:p>
            </p:txBody>
          </p:sp>
          <p:sp>
            <p:nvSpPr>
              <p:cNvPr id="527" name="Rectangle 506"/>
              <p:cNvSpPr>
                <a:spLocks noChangeArrowheads="1"/>
              </p:cNvSpPr>
              <p:nvPr/>
            </p:nvSpPr>
            <p:spPr bwMode="auto">
              <a:xfrm>
                <a:off x="1755" y="2160"/>
                <a:ext cx="71" cy="141"/>
              </a:xfrm>
              <a:prstGeom prst="rect">
                <a:avLst/>
              </a:prstGeom>
              <a:solidFill>
                <a:srgbClr val="FFFF99"/>
              </a:solidFill>
              <a:ln w="9525">
                <a:noFill/>
                <a:miter lim="800000"/>
                <a:headEnd/>
                <a:tailEnd/>
              </a:ln>
            </p:spPr>
            <p:txBody>
              <a:bodyPr wrap="none" lIns="0" tIns="0" rIns="0" bIns="0">
                <a:spAutoFit/>
              </a:bodyPr>
              <a:lstStyle/>
              <a:p>
                <a:pPr defTabSz="801688" eaLnBrk="0" hangingPunct="0"/>
                <a:r>
                  <a:rPr lang="en-US" b="0" dirty="0">
                    <a:solidFill>
                      <a:srgbClr val="FA1F0E"/>
                    </a:solidFill>
                    <a:latin typeface="Arial" charset="0"/>
                  </a:rPr>
                  <a:t>p</a:t>
                </a:r>
              </a:p>
            </p:txBody>
          </p:sp>
          <p:sp>
            <p:nvSpPr>
              <p:cNvPr id="528" name="Freeform 507"/>
              <p:cNvSpPr>
                <a:spLocks/>
              </p:cNvSpPr>
              <p:nvPr/>
            </p:nvSpPr>
            <p:spPr bwMode="auto">
              <a:xfrm>
                <a:off x="1700" y="2129"/>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solidFill>
                <a:srgbClr val="FFFF99"/>
              </a:solidFill>
              <a:ln w="9525" cap="rnd" cmpd="sng">
                <a:solidFill>
                  <a:schemeClr val="hlink"/>
                </a:solidFill>
                <a:prstDash val="solid"/>
                <a:round/>
                <a:headEnd type="none" w="sm" len="sm"/>
                <a:tailEnd type="none" w="sm" len="sm"/>
              </a:ln>
            </p:spPr>
            <p:txBody>
              <a:bodyPr wrap="none" lIns="0" tIns="0" rIns="0" bIns="0">
                <a:spAutoFit/>
              </a:bodyPr>
              <a:lstStyle/>
              <a:p>
                <a:endParaRPr lang="es-ES" dirty="0"/>
              </a:p>
            </p:txBody>
          </p:sp>
        </p:grpSp>
        <p:sp>
          <p:nvSpPr>
            <p:cNvPr id="517" name="Text Box 508"/>
            <p:cNvSpPr txBox="1">
              <a:spLocks noChangeArrowheads="1"/>
            </p:cNvSpPr>
            <p:nvPr/>
          </p:nvSpPr>
          <p:spPr bwMode="auto">
            <a:xfrm>
              <a:off x="4782" y="2207"/>
              <a:ext cx="212" cy="163"/>
            </a:xfrm>
            <a:prstGeom prst="rect">
              <a:avLst/>
            </a:prstGeom>
            <a:solidFill>
              <a:srgbClr val="FFFF00"/>
            </a:solidFill>
            <a:ln w="12700">
              <a:noFill/>
              <a:miter lim="800000"/>
              <a:headEnd type="none" w="sm" len="sm"/>
              <a:tailEnd type="none" w="sm" len="sm"/>
            </a:ln>
          </p:spPr>
          <p:txBody>
            <a:bodyPr wrap="none" lIns="0" tIns="0" rIns="0" bIns="0">
              <a:spAutoFit/>
            </a:bodyPr>
            <a:lstStyle/>
            <a:p>
              <a:pPr defTabSz="801688" eaLnBrk="0" hangingPunct="0"/>
              <a:r>
                <a:rPr lang="en-US" sz="1600" b="0" dirty="0">
                  <a:solidFill>
                    <a:schemeClr val="hlink"/>
                  </a:solidFill>
                  <a:latin typeface="Arial" charset="0"/>
                </a:rPr>
                <a:t>OV</a:t>
              </a:r>
            </a:p>
          </p:txBody>
        </p:sp>
        <p:sp>
          <p:nvSpPr>
            <p:cNvPr id="518" name="Freeform 509"/>
            <p:cNvSpPr>
              <a:spLocks/>
            </p:cNvSpPr>
            <p:nvPr/>
          </p:nvSpPr>
          <p:spPr bwMode="auto">
            <a:xfrm rot="16200000" flipV="1">
              <a:off x="5032" y="1813"/>
              <a:ext cx="72" cy="121"/>
            </a:xfrm>
            <a:custGeom>
              <a:avLst/>
              <a:gdLst>
                <a:gd name="T0" fmla="*/ 0 w 188"/>
                <a:gd name="T1" fmla="*/ 290 h 290"/>
                <a:gd name="T2" fmla="*/ 0 w 188"/>
                <a:gd name="T3" fmla="*/ 0 h 290"/>
                <a:gd name="T4" fmla="*/ 188 w 188"/>
                <a:gd name="T5" fmla="*/ 146 h 290"/>
                <a:gd name="T6" fmla="*/ 0 w 188"/>
                <a:gd name="T7" fmla="*/ 290 h 290"/>
                <a:gd name="T8" fmla="*/ 0 60000 65536"/>
                <a:gd name="T9" fmla="*/ 0 60000 65536"/>
                <a:gd name="T10" fmla="*/ 0 60000 65536"/>
                <a:gd name="T11" fmla="*/ 0 60000 65536"/>
                <a:gd name="T12" fmla="*/ 0 w 188"/>
                <a:gd name="T13" fmla="*/ 0 h 290"/>
                <a:gd name="T14" fmla="*/ 188 w 188"/>
                <a:gd name="T15" fmla="*/ 290 h 290"/>
              </a:gdLst>
              <a:ahLst/>
              <a:cxnLst>
                <a:cxn ang="T8">
                  <a:pos x="T0" y="T1"/>
                </a:cxn>
                <a:cxn ang="T9">
                  <a:pos x="T2" y="T3"/>
                </a:cxn>
                <a:cxn ang="T10">
                  <a:pos x="T4" y="T5"/>
                </a:cxn>
                <a:cxn ang="T11">
                  <a:pos x="T6" y="T7"/>
                </a:cxn>
              </a:cxnLst>
              <a:rect l="T12" t="T13" r="T14" b="T15"/>
              <a:pathLst>
                <a:path w="188" h="290">
                  <a:moveTo>
                    <a:pt x="0" y="290"/>
                  </a:moveTo>
                  <a:lnTo>
                    <a:pt x="0" y="0"/>
                  </a:lnTo>
                  <a:lnTo>
                    <a:pt x="188" y="146"/>
                  </a:lnTo>
                  <a:lnTo>
                    <a:pt x="0" y="290"/>
                  </a:lnTo>
                  <a:close/>
                </a:path>
              </a:pathLst>
            </a:custGeom>
            <a:solidFill>
              <a:schemeClr val="hlink"/>
            </a:solidFill>
            <a:ln w="12700" cap="flat" cmpd="sng">
              <a:noFill/>
              <a:prstDash val="solid"/>
              <a:round/>
              <a:headEnd type="none" w="sm" len="sm"/>
              <a:tailEnd type="none" w="sm" len="sm"/>
            </a:ln>
          </p:spPr>
          <p:txBody>
            <a:bodyPr wrap="none" lIns="0" tIns="0" rIns="0" bIns="0">
              <a:spAutoFit/>
            </a:bodyPr>
            <a:lstStyle/>
            <a:p>
              <a:endParaRPr lang="es-ES" dirty="0"/>
            </a:p>
          </p:txBody>
        </p:sp>
        <p:sp>
          <p:nvSpPr>
            <p:cNvPr id="519" name="Freeform 510"/>
            <p:cNvSpPr>
              <a:spLocks/>
            </p:cNvSpPr>
            <p:nvPr/>
          </p:nvSpPr>
          <p:spPr bwMode="auto">
            <a:xfrm rot="16200000" flipV="1">
              <a:off x="5330" y="2822"/>
              <a:ext cx="72" cy="121"/>
            </a:xfrm>
            <a:custGeom>
              <a:avLst/>
              <a:gdLst>
                <a:gd name="T0" fmla="*/ 0 w 188"/>
                <a:gd name="T1" fmla="*/ 290 h 290"/>
                <a:gd name="T2" fmla="*/ 0 w 188"/>
                <a:gd name="T3" fmla="*/ 0 h 290"/>
                <a:gd name="T4" fmla="*/ 188 w 188"/>
                <a:gd name="T5" fmla="*/ 146 h 290"/>
                <a:gd name="T6" fmla="*/ 0 w 188"/>
                <a:gd name="T7" fmla="*/ 290 h 290"/>
                <a:gd name="T8" fmla="*/ 0 60000 65536"/>
                <a:gd name="T9" fmla="*/ 0 60000 65536"/>
                <a:gd name="T10" fmla="*/ 0 60000 65536"/>
                <a:gd name="T11" fmla="*/ 0 60000 65536"/>
                <a:gd name="T12" fmla="*/ 0 w 188"/>
                <a:gd name="T13" fmla="*/ 0 h 290"/>
                <a:gd name="T14" fmla="*/ 188 w 188"/>
                <a:gd name="T15" fmla="*/ 290 h 290"/>
              </a:gdLst>
              <a:ahLst/>
              <a:cxnLst>
                <a:cxn ang="T8">
                  <a:pos x="T0" y="T1"/>
                </a:cxn>
                <a:cxn ang="T9">
                  <a:pos x="T2" y="T3"/>
                </a:cxn>
                <a:cxn ang="T10">
                  <a:pos x="T4" y="T5"/>
                </a:cxn>
                <a:cxn ang="T11">
                  <a:pos x="T6" y="T7"/>
                </a:cxn>
              </a:cxnLst>
              <a:rect l="T12" t="T13" r="T14" b="T15"/>
              <a:pathLst>
                <a:path w="188" h="290">
                  <a:moveTo>
                    <a:pt x="0" y="290"/>
                  </a:moveTo>
                  <a:lnTo>
                    <a:pt x="0" y="0"/>
                  </a:lnTo>
                  <a:lnTo>
                    <a:pt x="188" y="146"/>
                  </a:lnTo>
                  <a:lnTo>
                    <a:pt x="0" y="290"/>
                  </a:lnTo>
                  <a:close/>
                </a:path>
              </a:pathLst>
            </a:custGeom>
            <a:solidFill>
              <a:schemeClr val="hlink"/>
            </a:solidFill>
            <a:ln w="12700" cap="flat" cmpd="sng">
              <a:noFill/>
              <a:prstDash val="solid"/>
              <a:round/>
              <a:headEnd type="none" w="sm" len="sm"/>
              <a:tailEnd type="none" w="sm" len="sm"/>
            </a:ln>
          </p:spPr>
          <p:txBody>
            <a:bodyPr wrap="none" lIns="0" tIns="0" rIns="0" bIns="0">
              <a:spAutoFit/>
            </a:bodyPr>
            <a:lstStyle/>
            <a:p>
              <a:endParaRPr lang="es-ES" dirty="0"/>
            </a:p>
          </p:txBody>
        </p:sp>
        <p:sp>
          <p:nvSpPr>
            <p:cNvPr id="520" name="Freeform 511"/>
            <p:cNvSpPr>
              <a:spLocks/>
            </p:cNvSpPr>
            <p:nvPr/>
          </p:nvSpPr>
          <p:spPr bwMode="auto">
            <a:xfrm rot="16200000" flipV="1">
              <a:off x="2248" y="3205"/>
              <a:ext cx="72" cy="121"/>
            </a:xfrm>
            <a:custGeom>
              <a:avLst/>
              <a:gdLst>
                <a:gd name="T0" fmla="*/ 0 w 188"/>
                <a:gd name="T1" fmla="*/ 290 h 290"/>
                <a:gd name="T2" fmla="*/ 0 w 188"/>
                <a:gd name="T3" fmla="*/ 0 h 290"/>
                <a:gd name="T4" fmla="*/ 188 w 188"/>
                <a:gd name="T5" fmla="*/ 146 h 290"/>
                <a:gd name="T6" fmla="*/ 0 w 188"/>
                <a:gd name="T7" fmla="*/ 290 h 290"/>
                <a:gd name="T8" fmla="*/ 0 60000 65536"/>
                <a:gd name="T9" fmla="*/ 0 60000 65536"/>
                <a:gd name="T10" fmla="*/ 0 60000 65536"/>
                <a:gd name="T11" fmla="*/ 0 60000 65536"/>
                <a:gd name="T12" fmla="*/ 0 w 188"/>
                <a:gd name="T13" fmla="*/ 0 h 290"/>
                <a:gd name="T14" fmla="*/ 188 w 188"/>
                <a:gd name="T15" fmla="*/ 290 h 290"/>
              </a:gdLst>
              <a:ahLst/>
              <a:cxnLst>
                <a:cxn ang="T8">
                  <a:pos x="T0" y="T1"/>
                </a:cxn>
                <a:cxn ang="T9">
                  <a:pos x="T2" y="T3"/>
                </a:cxn>
                <a:cxn ang="T10">
                  <a:pos x="T4" y="T5"/>
                </a:cxn>
                <a:cxn ang="T11">
                  <a:pos x="T6" y="T7"/>
                </a:cxn>
              </a:cxnLst>
              <a:rect l="T12" t="T13" r="T14" b="T15"/>
              <a:pathLst>
                <a:path w="188" h="290">
                  <a:moveTo>
                    <a:pt x="0" y="290"/>
                  </a:moveTo>
                  <a:lnTo>
                    <a:pt x="0" y="0"/>
                  </a:lnTo>
                  <a:lnTo>
                    <a:pt x="188" y="146"/>
                  </a:lnTo>
                  <a:lnTo>
                    <a:pt x="0" y="290"/>
                  </a:lnTo>
                  <a:close/>
                </a:path>
              </a:pathLst>
            </a:custGeom>
            <a:solidFill>
              <a:schemeClr val="hlink"/>
            </a:solidFill>
            <a:ln w="12700" cap="flat" cmpd="sng">
              <a:noFill/>
              <a:prstDash val="solid"/>
              <a:round/>
              <a:headEnd type="none" w="sm" len="sm"/>
              <a:tailEnd type="none" w="sm" len="sm"/>
            </a:ln>
          </p:spPr>
          <p:txBody>
            <a:bodyPr wrap="none" lIns="0" tIns="0" rIns="0" bIns="0">
              <a:spAutoFit/>
            </a:bodyPr>
            <a:lstStyle/>
            <a:p>
              <a:endParaRPr lang="es-ES" dirty="0"/>
            </a:p>
          </p:txBody>
        </p:sp>
        <p:sp>
          <p:nvSpPr>
            <p:cNvPr id="521" name="Rectangle 512"/>
            <p:cNvSpPr>
              <a:spLocks noChangeArrowheads="1"/>
            </p:cNvSpPr>
            <p:nvPr/>
          </p:nvSpPr>
          <p:spPr bwMode="auto">
            <a:xfrm>
              <a:off x="2552" y="1203"/>
              <a:ext cx="2605" cy="345"/>
            </a:xfrm>
            <a:prstGeom prst="rect">
              <a:avLst/>
            </a:prstGeom>
            <a:solidFill>
              <a:srgbClr val="FFFF99"/>
            </a:solidFill>
            <a:ln w="9525">
              <a:noFill/>
              <a:miter lim="800000"/>
              <a:headEnd/>
              <a:tailEnd/>
            </a:ln>
          </p:spPr>
          <p:txBody>
            <a:bodyPr wrap="none" lIns="0" tIns="0" rIns="0" bIns="0">
              <a:spAutoFit/>
            </a:bodyPr>
            <a:lstStyle/>
            <a:p>
              <a:pPr marL="257175" indent="-257175" defTabSz="801688" eaLnBrk="0" hangingPunct="0">
                <a:buClr>
                  <a:schemeClr val="hlink"/>
                </a:buClr>
                <a:buSzPct val="120000"/>
                <a:buFont typeface="Symbol" pitchFamily="18" charset="2"/>
                <a:buChar char="·"/>
              </a:pPr>
              <a:r>
                <a:rPr lang="en-US" sz="1600" b="0" dirty="0">
                  <a:latin typeface="Arial" charset="0"/>
                </a:rPr>
                <a:t>Control de presión en ruedas activo</a:t>
              </a:r>
              <a:r>
                <a:rPr lang="en-US" sz="1800" b="0" dirty="0">
                  <a:latin typeface="Arial" charset="0"/>
                </a:rPr>
                <a:t> </a:t>
              </a:r>
              <a:br>
                <a:rPr lang="en-US" sz="1800" b="0" dirty="0">
                  <a:latin typeface="Arial" charset="0"/>
                </a:rPr>
              </a:br>
              <a:r>
                <a:rPr lang="en-US" b="0" dirty="0">
                  <a:latin typeface="Arial" charset="0"/>
                </a:rPr>
                <a:t>e.g. rear left:  </a:t>
              </a:r>
              <a:r>
                <a:rPr lang="en-US" b="0" dirty="0">
                  <a:solidFill>
                    <a:schemeClr val="hlink"/>
                  </a:solidFill>
                  <a:latin typeface="Arial" charset="0"/>
                </a:rPr>
                <a:t>La presión disminuye</a:t>
              </a:r>
              <a:endParaRPr lang="en-US" sz="1800" b="0" dirty="0">
                <a:solidFill>
                  <a:schemeClr val="hlink"/>
                </a:solidFill>
                <a:latin typeface="Arial" charset="0"/>
              </a:endParaRPr>
            </a:p>
          </p:txBody>
        </p:sp>
        <p:sp>
          <p:nvSpPr>
            <p:cNvPr id="522" name="Freeform 513"/>
            <p:cNvSpPr>
              <a:spLocks/>
            </p:cNvSpPr>
            <p:nvPr/>
          </p:nvSpPr>
          <p:spPr bwMode="auto">
            <a:xfrm rot="5400000" flipH="1">
              <a:off x="2373" y="1845"/>
              <a:ext cx="72" cy="121"/>
            </a:xfrm>
            <a:custGeom>
              <a:avLst/>
              <a:gdLst>
                <a:gd name="T0" fmla="*/ 0 w 188"/>
                <a:gd name="T1" fmla="*/ 290 h 290"/>
                <a:gd name="T2" fmla="*/ 0 w 188"/>
                <a:gd name="T3" fmla="*/ 0 h 290"/>
                <a:gd name="T4" fmla="*/ 188 w 188"/>
                <a:gd name="T5" fmla="*/ 146 h 290"/>
                <a:gd name="T6" fmla="*/ 0 w 188"/>
                <a:gd name="T7" fmla="*/ 290 h 290"/>
                <a:gd name="T8" fmla="*/ 0 60000 65536"/>
                <a:gd name="T9" fmla="*/ 0 60000 65536"/>
                <a:gd name="T10" fmla="*/ 0 60000 65536"/>
                <a:gd name="T11" fmla="*/ 0 60000 65536"/>
                <a:gd name="T12" fmla="*/ 0 w 188"/>
                <a:gd name="T13" fmla="*/ 0 h 290"/>
                <a:gd name="T14" fmla="*/ 188 w 188"/>
                <a:gd name="T15" fmla="*/ 290 h 290"/>
              </a:gdLst>
              <a:ahLst/>
              <a:cxnLst>
                <a:cxn ang="T8">
                  <a:pos x="T0" y="T1"/>
                </a:cxn>
                <a:cxn ang="T9">
                  <a:pos x="T2" y="T3"/>
                </a:cxn>
                <a:cxn ang="T10">
                  <a:pos x="T4" y="T5"/>
                </a:cxn>
                <a:cxn ang="T11">
                  <a:pos x="T6" y="T7"/>
                </a:cxn>
              </a:cxnLst>
              <a:rect l="T12" t="T13" r="T14" b="T15"/>
              <a:pathLst>
                <a:path w="188" h="290">
                  <a:moveTo>
                    <a:pt x="0" y="290"/>
                  </a:moveTo>
                  <a:lnTo>
                    <a:pt x="0" y="0"/>
                  </a:lnTo>
                  <a:lnTo>
                    <a:pt x="188" y="146"/>
                  </a:lnTo>
                  <a:lnTo>
                    <a:pt x="0" y="290"/>
                  </a:lnTo>
                  <a:close/>
                </a:path>
              </a:pathLst>
            </a:custGeom>
            <a:solidFill>
              <a:schemeClr val="hlink"/>
            </a:solidFill>
            <a:ln w="12700" cap="flat" cmpd="sng">
              <a:noFill/>
              <a:prstDash val="solid"/>
              <a:round/>
              <a:headEnd type="none" w="sm" len="sm"/>
              <a:tailEnd type="none" w="sm" len="sm"/>
            </a:ln>
          </p:spPr>
          <p:txBody>
            <a:bodyPr wrap="none" lIns="0" tIns="0" rIns="0" bIns="0">
              <a:spAutoFit/>
            </a:bodyPr>
            <a:lstStyle/>
            <a:p>
              <a:endParaRPr lang="es-ES" dirty="0"/>
            </a:p>
          </p:txBody>
        </p:sp>
        <p:sp>
          <p:nvSpPr>
            <p:cNvPr id="523" name="Freeform 514"/>
            <p:cNvSpPr>
              <a:spLocks/>
            </p:cNvSpPr>
            <p:nvPr/>
          </p:nvSpPr>
          <p:spPr bwMode="auto">
            <a:xfrm rot="5400000">
              <a:off x="5820" y="1437"/>
              <a:ext cx="72" cy="121"/>
            </a:xfrm>
            <a:custGeom>
              <a:avLst/>
              <a:gdLst>
                <a:gd name="T0" fmla="*/ 0 w 188"/>
                <a:gd name="T1" fmla="*/ 290 h 290"/>
                <a:gd name="T2" fmla="*/ 0 w 188"/>
                <a:gd name="T3" fmla="*/ 0 h 290"/>
                <a:gd name="T4" fmla="*/ 188 w 188"/>
                <a:gd name="T5" fmla="*/ 146 h 290"/>
                <a:gd name="T6" fmla="*/ 0 w 188"/>
                <a:gd name="T7" fmla="*/ 290 h 290"/>
                <a:gd name="T8" fmla="*/ 0 60000 65536"/>
                <a:gd name="T9" fmla="*/ 0 60000 65536"/>
                <a:gd name="T10" fmla="*/ 0 60000 65536"/>
                <a:gd name="T11" fmla="*/ 0 60000 65536"/>
                <a:gd name="T12" fmla="*/ 0 w 188"/>
                <a:gd name="T13" fmla="*/ 0 h 290"/>
                <a:gd name="T14" fmla="*/ 188 w 188"/>
                <a:gd name="T15" fmla="*/ 290 h 290"/>
              </a:gdLst>
              <a:ahLst/>
              <a:cxnLst>
                <a:cxn ang="T8">
                  <a:pos x="T0" y="T1"/>
                </a:cxn>
                <a:cxn ang="T9">
                  <a:pos x="T2" y="T3"/>
                </a:cxn>
                <a:cxn ang="T10">
                  <a:pos x="T4" y="T5"/>
                </a:cxn>
                <a:cxn ang="T11">
                  <a:pos x="T6" y="T7"/>
                </a:cxn>
              </a:cxnLst>
              <a:rect l="T12" t="T13" r="T14" b="T15"/>
              <a:pathLst>
                <a:path w="188" h="290">
                  <a:moveTo>
                    <a:pt x="0" y="290"/>
                  </a:moveTo>
                  <a:lnTo>
                    <a:pt x="0" y="0"/>
                  </a:lnTo>
                  <a:lnTo>
                    <a:pt x="188" y="146"/>
                  </a:lnTo>
                  <a:lnTo>
                    <a:pt x="0" y="290"/>
                  </a:lnTo>
                  <a:close/>
                </a:path>
              </a:pathLst>
            </a:custGeom>
            <a:solidFill>
              <a:schemeClr val="hlink"/>
            </a:solidFill>
            <a:ln w="12700" cap="flat" cmpd="sng">
              <a:noFill/>
              <a:prstDash val="solid"/>
              <a:round/>
              <a:headEnd type="none" w="sm" len="sm"/>
              <a:tailEnd type="none" w="sm" len="sm"/>
            </a:ln>
          </p:spPr>
          <p:txBody>
            <a:bodyPr wrap="none" lIns="0" tIns="0" rIns="0" bIns="0">
              <a:spAutoFit/>
            </a:bodyPr>
            <a:lstStyle/>
            <a:p>
              <a:endParaRPr lang="es-ES" dirty="0"/>
            </a:p>
          </p:txBody>
        </p:sp>
        <p:sp>
          <p:nvSpPr>
            <p:cNvPr id="524" name="Freeform 515"/>
            <p:cNvSpPr>
              <a:spLocks/>
            </p:cNvSpPr>
            <p:nvPr/>
          </p:nvSpPr>
          <p:spPr bwMode="auto">
            <a:xfrm rot="-5400000" flipH="1" flipV="1">
              <a:off x="869" y="637"/>
              <a:ext cx="72" cy="121"/>
            </a:xfrm>
            <a:custGeom>
              <a:avLst/>
              <a:gdLst>
                <a:gd name="T0" fmla="*/ 0 w 188"/>
                <a:gd name="T1" fmla="*/ 290 h 290"/>
                <a:gd name="T2" fmla="*/ 0 w 188"/>
                <a:gd name="T3" fmla="*/ 0 h 290"/>
                <a:gd name="T4" fmla="*/ 188 w 188"/>
                <a:gd name="T5" fmla="*/ 146 h 290"/>
                <a:gd name="T6" fmla="*/ 0 w 188"/>
                <a:gd name="T7" fmla="*/ 290 h 290"/>
                <a:gd name="T8" fmla="*/ 0 60000 65536"/>
                <a:gd name="T9" fmla="*/ 0 60000 65536"/>
                <a:gd name="T10" fmla="*/ 0 60000 65536"/>
                <a:gd name="T11" fmla="*/ 0 60000 65536"/>
                <a:gd name="T12" fmla="*/ 0 w 188"/>
                <a:gd name="T13" fmla="*/ 0 h 290"/>
                <a:gd name="T14" fmla="*/ 188 w 188"/>
                <a:gd name="T15" fmla="*/ 290 h 290"/>
              </a:gdLst>
              <a:ahLst/>
              <a:cxnLst>
                <a:cxn ang="T8">
                  <a:pos x="T0" y="T1"/>
                </a:cxn>
                <a:cxn ang="T9">
                  <a:pos x="T2" y="T3"/>
                </a:cxn>
                <a:cxn ang="T10">
                  <a:pos x="T4" y="T5"/>
                </a:cxn>
                <a:cxn ang="T11">
                  <a:pos x="T6" y="T7"/>
                </a:cxn>
              </a:cxnLst>
              <a:rect l="T12" t="T13" r="T14" b="T15"/>
              <a:pathLst>
                <a:path w="188" h="290">
                  <a:moveTo>
                    <a:pt x="0" y="290"/>
                  </a:moveTo>
                  <a:lnTo>
                    <a:pt x="0" y="0"/>
                  </a:lnTo>
                  <a:lnTo>
                    <a:pt x="188" y="146"/>
                  </a:lnTo>
                  <a:lnTo>
                    <a:pt x="0" y="290"/>
                  </a:lnTo>
                  <a:close/>
                </a:path>
              </a:pathLst>
            </a:custGeom>
            <a:solidFill>
              <a:schemeClr val="hlink"/>
            </a:solidFill>
            <a:ln w="12700" cap="flat" cmpd="sng">
              <a:noFill/>
              <a:prstDash val="solid"/>
              <a:round/>
              <a:headEnd type="none" w="sm" len="sm"/>
              <a:tailEnd type="none" w="sm" len="sm"/>
            </a:ln>
          </p:spPr>
          <p:txBody>
            <a:bodyPr wrap="none" lIns="0" tIns="0" rIns="0" bIns="0">
              <a:spAutoFit/>
            </a:bodyPr>
            <a:lstStyle/>
            <a:p>
              <a:endParaRPr lang="es-ES" dirty="0"/>
            </a:p>
          </p:txBody>
        </p:sp>
        <p:sp>
          <p:nvSpPr>
            <p:cNvPr id="525" name="Line 516"/>
            <p:cNvSpPr>
              <a:spLocks noChangeShapeType="1"/>
            </p:cNvSpPr>
            <p:nvPr/>
          </p:nvSpPr>
          <p:spPr bwMode="auto">
            <a:xfrm>
              <a:off x="5066" y="1721"/>
              <a:ext cx="0" cy="226"/>
            </a:xfrm>
            <a:prstGeom prst="line">
              <a:avLst/>
            </a:prstGeom>
            <a:noFill/>
            <a:ln w="28575">
              <a:solidFill>
                <a:srgbClr val="95AAE7"/>
              </a:solidFill>
              <a:round/>
              <a:headEnd type="stealth" w="med" len="lg"/>
              <a:tailEnd type="none" w="sm" len="sm"/>
            </a:ln>
          </p:spPr>
          <p:txBody>
            <a:bodyPr wrap="none" lIns="0" tIns="0" rIns="0" bIns="0">
              <a:spAutoFit/>
            </a:bodyPr>
            <a:lstStyle/>
            <a:p>
              <a:endParaRPr lang="es-ES" dirty="0"/>
            </a:p>
          </p:txBody>
        </p:sp>
      </p:grpSp>
      <p:sp>
        <p:nvSpPr>
          <p:cNvPr id="531" name="Text Box 525"/>
          <p:cNvSpPr txBox="1">
            <a:spLocks noChangeArrowheads="1"/>
          </p:cNvSpPr>
          <p:nvPr>
            <p:custDataLst>
              <p:tags r:id="rId12"/>
            </p:custDataLst>
          </p:nvPr>
        </p:nvSpPr>
        <p:spPr bwMode="auto">
          <a:xfrm>
            <a:off x="306388" y="61913"/>
            <a:ext cx="1289050" cy="366712"/>
          </a:xfrm>
          <a:prstGeom prst="rect">
            <a:avLst/>
          </a:prstGeom>
          <a:noFill/>
          <a:ln w="9525">
            <a:noFill/>
            <a:miter lim="800000"/>
            <a:headEnd/>
            <a:tailEnd/>
          </a:ln>
        </p:spPr>
        <p:txBody>
          <a:bodyPr wrap="none">
            <a:spAutoFit/>
          </a:bodyPr>
          <a:lstStyle/>
          <a:p>
            <a:pPr eaLnBrk="0" hangingPunct="0"/>
            <a:r>
              <a:rPr lang="de-DE" sz="1800" b="0">
                <a:solidFill>
                  <a:schemeClr val="bg1"/>
                </a:solidFill>
              </a:rPr>
              <a:t>ABS / ESP</a:t>
            </a:r>
          </a:p>
        </p:txBody>
      </p:sp>
    </p:spTree>
    <p:custDataLst>
      <p:tags r:id="rId1"/>
    </p:custDataLst>
    <p:extLst>
      <p:ext uri="{BB962C8B-B14F-4D97-AF65-F5344CB8AC3E}">
        <p14:creationId xmlns:p14="http://schemas.microsoft.com/office/powerpoint/2010/main" val="21069100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34"/>
                                        </p:tgtEl>
                                        <p:attrNameLst>
                                          <p:attrName>style.visibility</p:attrName>
                                        </p:attrNameLst>
                                      </p:cBhvr>
                                      <p:to>
                                        <p:strVal val="visible"/>
                                      </p:to>
                                    </p:set>
                                  </p:childTnLst>
                                  <p:subTnLst>
                                    <p:set>
                                      <p:cBhvr override="childStyle">
                                        <p:cTn dur="1" fill="hold" display="0" masterRel="nextClick" afterEffect="1"/>
                                        <p:tgtEl>
                                          <p:spTgt spid="43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487"/>
                                        </p:tgtEl>
                                        <p:attrNameLst>
                                          <p:attrName>style.visibility</p:attrName>
                                        </p:attrNameLst>
                                      </p:cBhvr>
                                      <p:to>
                                        <p:strVal val="visible"/>
                                      </p:to>
                                    </p:set>
                                  </p:childTnLst>
                                  <p:subTnLst>
                                    <p:set>
                                      <p:cBhvr override="childStyle">
                                        <p:cTn dur="1" fill="hold" display="0" masterRel="nextClick" afterEffect="1"/>
                                        <p:tgtEl>
                                          <p:spTgt spid="487"/>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512"/>
                                        </p:tgtEl>
                                        <p:attrNameLst>
                                          <p:attrName>style.visibility</p:attrName>
                                        </p:attrNameLst>
                                      </p:cBhvr>
                                      <p:to>
                                        <p:strVal val="visible"/>
                                      </p:to>
                                    </p:set>
                                  </p:childTnLst>
                                  <p:subTnLst>
                                    <p:set>
                                      <p:cBhvr override="childStyle">
                                        <p:cTn dur="1" fill="hold" display="0" masterRel="nextClick" afterEffect="1"/>
                                        <p:tgtEl>
                                          <p:spTgt spid="51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a:spLocks/>
          </p:cNvSpPr>
          <p:nvPr>
            <p:custDataLst>
              <p:tags r:id="rId2"/>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5" name="Rectángulo 4"/>
          <p:cNvSpPr>
            <a:spLocks/>
          </p:cNvSpPr>
          <p:nvPr>
            <p:custDataLst>
              <p:tags r:id="rId3"/>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4" name="Rectángulo 3"/>
          <p:cNvSpPr>
            <a:spLocks/>
          </p:cNvSpPr>
          <p:nvPr>
            <p:custDataLst>
              <p:tags r:id="rId4"/>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73</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sp>
        <p:nvSpPr>
          <p:cNvPr id="3" name="Rectángulo 2"/>
          <p:cNvSpPr>
            <a:spLocks/>
          </p:cNvSpPr>
          <p:nvPr>
            <p:custDataLst>
              <p:tags r:id="rId5"/>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6"/>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418818" name="3 Marcador de número de diapositiva"/>
          <p:cNvSpPr txBox="1">
            <a:spLocks noGrp="1"/>
          </p:cNvSpPr>
          <p:nvPr>
            <p:custDataLst>
              <p:tags r:id="rId7"/>
            </p:custDataLst>
          </p:nvPr>
        </p:nvSpPr>
        <p:spPr bwMode="auto">
          <a:xfrm>
            <a:off x="73464" y="5751451"/>
            <a:ext cx="367322" cy="183661"/>
          </a:xfrm>
          <a:prstGeom prst="rect">
            <a:avLst/>
          </a:prstGeom>
          <a:noFill/>
          <a:ln w="0">
            <a:noFill/>
            <a:miter lim="800000"/>
            <a:headEnd/>
            <a:tailEnd/>
          </a:ln>
        </p:spPr>
        <p:txBody>
          <a:bodyPr wrap="none" lIns="0" tIns="0" rIns="0" bIns="0"/>
          <a:lstStyle/>
          <a:p>
            <a:pPr eaLnBrk="0" fontAlgn="base" hangingPunct="0">
              <a:lnSpc>
                <a:spcPct val="111000"/>
              </a:lnSpc>
              <a:spcBef>
                <a:spcPct val="0"/>
              </a:spcBef>
              <a:spcAft>
                <a:spcPct val="0"/>
              </a:spcAft>
            </a:pPr>
            <a:fld id="{B15C73DB-B429-40C7-B743-6B6C7F1AA858}" type="slidenum">
              <a:rPr lang="es-ES" sz="1446">
                <a:solidFill>
                  <a:srgbClr val="747474"/>
                </a:solidFill>
                <a:latin typeface="Bosch Office Sans"/>
                <a:cs typeface="Arial" charset="0"/>
              </a:rPr>
              <a:pPr eaLnBrk="0" fontAlgn="base" hangingPunct="0">
                <a:lnSpc>
                  <a:spcPct val="111000"/>
                </a:lnSpc>
                <a:spcBef>
                  <a:spcPct val="0"/>
                </a:spcBef>
                <a:spcAft>
                  <a:spcPct val="0"/>
                </a:spcAft>
              </a:pPr>
              <a:t>73</a:t>
            </a:fld>
            <a:endParaRPr lang="es-ES" sz="1446" dirty="0">
              <a:solidFill>
                <a:srgbClr val="747474"/>
              </a:solidFill>
              <a:latin typeface="Bosch Office Sans"/>
              <a:cs typeface="Arial" charset="0"/>
            </a:endParaRPr>
          </a:p>
        </p:txBody>
      </p:sp>
      <p:sp>
        <p:nvSpPr>
          <p:cNvPr id="418823" name="Rectangle 6"/>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418827" name="Text Box 24"/>
          <p:cNvSpPr txBox="1">
            <a:spLocks noChangeArrowheads="1"/>
          </p:cNvSpPr>
          <p:nvPr/>
        </p:nvSpPr>
        <p:spPr bwMode="auto">
          <a:xfrm>
            <a:off x="514250" y="109998"/>
            <a:ext cx="5509830" cy="502007"/>
          </a:xfrm>
          <a:prstGeom prst="rect">
            <a:avLst/>
          </a:prstGeom>
          <a:noFill/>
          <a:ln w="0">
            <a:noFill/>
            <a:miter lim="800000"/>
            <a:headEnd/>
            <a:tailEnd/>
          </a:ln>
        </p:spPr>
        <p:txBody>
          <a:bodyPr lIns="0" tIns="55098" rIns="0" bIns="0" anchor="ctr"/>
          <a:lstStyle/>
          <a:p>
            <a:pPr defTabSz="959629" fontAlgn="base">
              <a:spcBef>
                <a:spcPct val="0"/>
              </a:spcBef>
              <a:spcAft>
                <a:spcPct val="0"/>
              </a:spcAft>
            </a:pPr>
            <a:endParaRPr lang="es-ES" sz="1735" dirty="0">
              <a:solidFill>
                <a:srgbClr val="000000"/>
              </a:solidFill>
              <a:latin typeface="Arial" charset="0"/>
              <a:cs typeface="Arial" charset="0"/>
            </a:endParaRPr>
          </a:p>
        </p:txBody>
      </p:sp>
      <p:sp>
        <p:nvSpPr>
          <p:cNvPr id="418830" name="Rectangle 30"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defTabSz="959629" fontAlgn="base">
              <a:spcBef>
                <a:spcPct val="0"/>
              </a:spcBef>
              <a:spcAft>
                <a:spcPct val="0"/>
              </a:spcAft>
            </a:pPr>
            <a:endParaRPr lang="en-US" sz="1735" dirty="0">
              <a:solidFill>
                <a:srgbClr val="000000"/>
              </a:solidFill>
              <a:latin typeface="Arial" charset="0"/>
              <a:cs typeface="Arial" charset="0"/>
            </a:endParaRPr>
          </a:p>
        </p:txBody>
      </p:sp>
      <p:sp>
        <p:nvSpPr>
          <p:cNvPr id="35" name="CuadroTexto 34"/>
          <p:cNvSpPr txBox="1"/>
          <p:nvPr>
            <p:custDataLst>
              <p:tags r:id="rId8"/>
            </p:custDataLst>
          </p:nvPr>
        </p:nvSpPr>
        <p:spPr>
          <a:xfrm>
            <a:off x="293857" y="171778"/>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
        <p:nvSpPr>
          <p:cNvPr id="13" name="Rectangle 546"/>
          <p:cNvSpPr>
            <a:spLocks noChangeArrowheads="1"/>
          </p:cNvSpPr>
          <p:nvPr>
            <p:custDataLst>
              <p:tags r:id="rId9"/>
            </p:custDataLst>
          </p:nvPr>
        </p:nvSpPr>
        <p:spPr bwMode="auto">
          <a:xfrm>
            <a:off x="6477000" y="190500"/>
            <a:ext cx="1828800" cy="152400"/>
          </a:xfrm>
          <a:prstGeom prst="rect">
            <a:avLst/>
          </a:prstGeom>
          <a:noFill/>
          <a:ln w="0">
            <a:noFill/>
            <a:miter lim="800000"/>
            <a:headEnd/>
            <a:tailEnd/>
          </a:ln>
        </p:spPr>
        <p:txBody>
          <a:bodyPr lIns="0" tIns="0" rIns="0" bIns="0" anchor="ctr"/>
          <a:lstStyle/>
          <a:p>
            <a:pPr eaLnBrk="0" hangingPunct="0"/>
            <a:endParaRPr lang="es-ES" sz="800" b="0" dirty="0">
              <a:solidFill>
                <a:srgbClr val="FFFFFF"/>
              </a:solidFill>
            </a:endParaRPr>
          </a:p>
        </p:txBody>
      </p:sp>
      <p:grpSp>
        <p:nvGrpSpPr>
          <p:cNvPr id="15" name="Group 2"/>
          <p:cNvGrpSpPr>
            <a:grpSpLocks/>
          </p:cNvGrpSpPr>
          <p:nvPr/>
        </p:nvGrpSpPr>
        <p:grpSpPr bwMode="auto">
          <a:xfrm>
            <a:off x="414338" y="828675"/>
            <a:ext cx="7716837" cy="4705350"/>
            <a:chOff x="303" y="580"/>
            <a:chExt cx="5642" cy="3293"/>
          </a:xfrm>
        </p:grpSpPr>
        <p:grpSp>
          <p:nvGrpSpPr>
            <p:cNvPr id="16" name="Group 3"/>
            <p:cNvGrpSpPr>
              <a:grpSpLocks/>
            </p:cNvGrpSpPr>
            <p:nvPr/>
          </p:nvGrpSpPr>
          <p:grpSpPr bwMode="auto">
            <a:xfrm>
              <a:off x="311" y="1681"/>
              <a:ext cx="3332" cy="1594"/>
              <a:chOff x="311" y="1681"/>
              <a:chExt cx="3332" cy="1594"/>
            </a:xfrm>
          </p:grpSpPr>
          <p:sp>
            <p:nvSpPr>
              <p:cNvPr id="376" name="Rectangle 40"/>
              <p:cNvSpPr>
                <a:spLocks noChangeArrowheads="1"/>
              </p:cNvSpPr>
              <p:nvPr/>
            </p:nvSpPr>
            <p:spPr bwMode="auto">
              <a:xfrm>
                <a:off x="311" y="1681"/>
                <a:ext cx="3332" cy="1594"/>
              </a:xfrm>
              <a:prstGeom prst="rect">
                <a:avLst/>
              </a:prstGeom>
              <a:solidFill>
                <a:srgbClr val="D5F5AF"/>
              </a:solidFill>
              <a:ln w="9525">
                <a:noFill/>
                <a:miter lim="800000"/>
                <a:headEnd/>
                <a:tailEnd/>
              </a:ln>
            </p:spPr>
            <p:txBody>
              <a:bodyPr wrap="none" lIns="0" tIns="0" rIns="0" bIns="0">
                <a:spAutoFit/>
              </a:bodyPr>
              <a:lstStyle/>
              <a:p>
                <a:pPr eaLnBrk="0" hangingPunct="0"/>
                <a:endParaRPr lang="es-ES" dirty="0"/>
              </a:p>
            </p:txBody>
          </p:sp>
          <p:sp>
            <p:nvSpPr>
              <p:cNvPr id="377" name="Rectangle 50"/>
              <p:cNvSpPr>
                <a:spLocks noChangeArrowheads="1"/>
              </p:cNvSpPr>
              <p:nvPr/>
            </p:nvSpPr>
            <p:spPr bwMode="auto">
              <a:xfrm>
                <a:off x="1511" y="2549"/>
                <a:ext cx="1505" cy="367"/>
              </a:xfrm>
              <a:prstGeom prst="rect">
                <a:avLst/>
              </a:prstGeom>
              <a:noFill/>
              <a:ln w="9525">
                <a:noFill/>
                <a:miter lim="800000"/>
                <a:headEnd/>
                <a:tailEnd/>
              </a:ln>
            </p:spPr>
            <p:txBody>
              <a:bodyPr wrap="none" lIns="0" tIns="0" rIns="0" bIns="0">
                <a:spAutoFit/>
              </a:bodyPr>
              <a:lstStyle/>
              <a:p>
                <a:pPr defTabSz="801688" eaLnBrk="0" hangingPunct="0"/>
                <a:r>
                  <a:rPr lang="en-US" sz="3500" dirty="0">
                    <a:solidFill>
                      <a:srgbClr val="FA1F0E"/>
                    </a:solidFill>
                    <a:latin typeface="Arial" charset="0"/>
                  </a:rPr>
                  <a:t>Hydraulic</a:t>
                </a:r>
              </a:p>
            </p:txBody>
          </p:sp>
        </p:grpSp>
        <p:grpSp>
          <p:nvGrpSpPr>
            <p:cNvPr id="17" name="Group 6"/>
            <p:cNvGrpSpPr>
              <a:grpSpLocks/>
            </p:cNvGrpSpPr>
            <p:nvPr/>
          </p:nvGrpSpPr>
          <p:grpSpPr bwMode="auto">
            <a:xfrm>
              <a:off x="3173" y="2177"/>
              <a:ext cx="335" cy="264"/>
              <a:chOff x="3173" y="2177"/>
              <a:chExt cx="335" cy="264"/>
            </a:xfrm>
          </p:grpSpPr>
          <p:sp>
            <p:nvSpPr>
              <p:cNvPr id="372" name="Oval 7"/>
              <p:cNvSpPr>
                <a:spLocks noChangeArrowheads="1"/>
              </p:cNvSpPr>
              <p:nvPr/>
            </p:nvSpPr>
            <p:spPr bwMode="auto">
              <a:xfrm>
                <a:off x="3173" y="2177"/>
                <a:ext cx="335" cy="264"/>
              </a:xfrm>
              <a:prstGeom prst="ellipse">
                <a:avLst/>
              </a:prstGeom>
              <a:solidFill>
                <a:schemeClr val="accent1"/>
              </a:solidFill>
              <a:ln w="28575">
                <a:noFill/>
                <a:round/>
                <a:headEnd type="none" w="sm" len="sm"/>
                <a:tailEnd type="none" w="sm" len="sm"/>
              </a:ln>
            </p:spPr>
            <p:txBody>
              <a:bodyPr wrap="none" lIns="0" tIns="0" rIns="0" bIns="0">
                <a:spAutoFit/>
              </a:bodyPr>
              <a:lstStyle/>
              <a:p>
                <a:pPr eaLnBrk="0" hangingPunct="0"/>
                <a:endParaRPr lang="es-ES" dirty="0"/>
              </a:p>
            </p:txBody>
          </p:sp>
          <p:sp>
            <p:nvSpPr>
              <p:cNvPr id="373" name="Freeform 8"/>
              <p:cNvSpPr>
                <a:spLocks/>
              </p:cNvSpPr>
              <p:nvPr/>
            </p:nvSpPr>
            <p:spPr bwMode="auto">
              <a:xfrm>
                <a:off x="3174" y="2229"/>
                <a:ext cx="332" cy="207"/>
              </a:xfrm>
              <a:custGeom>
                <a:avLst/>
                <a:gdLst>
                  <a:gd name="T0" fmla="*/ 120 w 332"/>
                  <a:gd name="T1" fmla="*/ 204 h 207"/>
                  <a:gd name="T2" fmla="*/ 84 w 332"/>
                  <a:gd name="T3" fmla="*/ 192 h 207"/>
                  <a:gd name="T4" fmla="*/ 41 w 332"/>
                  <a:gd name="T5" fmla="*/ 165 h 207"/>
                  <a:gd name="T6" fmla="*/ 11 w 332"/>
                  <a:gd name="T7" fmla="*/ 126 h 207"/>
                  <a:gd name="T8" fmla="*/ 0 w 332"/>
                  <a:gd name="T9" fmla="*/ 78 h 207"/>
                  <a:gd name="T10" fmla="*/ 36 w 332"/>
                  <a:gd name="T11" fmla="*/ 44 h 207"/>
                  <a:gd name="T12" fmla="*/ 65 w 332"/>
                  <a:gd name="T13" fmla="*/ 17 h 207"/>
                  <a:gd name="T14" fmla="*/ 111 w 332"/>
                  <a:gd name="T15" fmla="*/ 0 h 207"/>
                  <a:gd name="T16" fmla="*/ 216 w 332"/>
                  <a:gd name="T17" fmla="*/ 0 h 207"/>
                  <a:gd name="T18" fmla="*/ 264 w 332"/>
                  <a:gd name="T19" fmla="*/ 14 h 207"/>
                  <a:gd name="T20" fmla="*/ 302 w 332"/>
                  <a:gd name="T21" fmla="*/ 45 h 207"/>
                  <a:gd name="T22" fmla="*/ 332 w 332"/>
                  <a:gd name="T23" fmla="*/ 87 h 207"/>
                  <a:gd name="T24" fmla="*/ 317 w 332"/>
                  <a:gd name="T25" fmla="*/ 134 h 207"/>
                  <a:gd name="T26" fmla="*/ 293 w 332"/>
                  <a:gd name="T27" fmla="*/ 165 h 207"/>
                  <a:gd name="T28" fmla="*/ 260 w 332"/>
                  <a:gd name="T29" fmla="*/ 183 h 207"/>
                  <a:gd name="T30" fmla="*/ 228 w 332"/>
                  <a:gd name="T31" fmla="*/ 200 h 207"/>
                  <a:gd name="T32" fmla="*/ 173 w 332"/>
                  <a:gd name="T33" fmla="*/ 207 h 2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2"/>
                  <a:gd name="T52" fmla="*/ 0 h 207"/>
                  <a:gd name="T53" fmla="*/ 332 w 332"/>
                  <a:gd name="T54" fmla="*/ 207 h 20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2" h="207">
                    <a:moveTo>
                      <a:pt x="120" y="204"/>
                    </a:moveTo>
                    <a:lnTo>
                      <a:pt x="84" y="192"/>
                    </a:lnTo>
                    <a:lnTo>
                      <a:pt x="41" y="165"/>
                    </a:lnTo>
                    <a:lnTo>
                      <a:pt x="11" y="126"/>
                    </a:lnTo>
                    <a:lnTo>
                      <a:pt x="0" y="78"/>
                    </a:lnTo>
                    <a:lnTo>
                      <a:pt x="36" y="44"/>
                    </a:lnTo>
                    <a:lnTo>
                      <a:pt x="65" y="17"/>
                    </a:lnTo>
                    <a:lnTo>
                      <a:pt x="111" y="0"/>
                    </a:lnTo>
                    <a:lnTo>
                      <a:pt x="216" y="0"/>
                    </a:lnTo>
                    <a:lnTo>
                      <a:pt x="264" y="14"/>
                    </a:lnTo>
                    <a:lnTo>
                      <a:pt x="302" y="45"/>
                    </a:lnTo>
                    <a:lnTo>
                      <a:pt x="332" y="87"/>
                    </a:lnTo>
                    <a:lnTo>
                      <a:pt x="317" y="134"/>
                    </a:lnTo>
                    <a:lnTo>
                      <a:pt x="293" y="165"/>
                    </a:lnTo>
                    <a:lnTo>
                      <a:pt x="260" y="183"/>
                    </a:lnTo>
                    <a:lnTo>
                      <a:pt x="228" y="200"/>
                    </a:lnTo>
                    <a:lnTo>
                      <a:pt x="173" y="207"/>
                    </a:lnTo>
                  </a:path>
                </a:pathLst>
              </a:custGeom>
              <a:solidFill>
                <a:srgbClr val="0000FF"/>
              </a:solidFill>
              <a:ln w="9525" cap="rnd">
                <a:noFill/>
                <a:round/>
                <a:headEnd/>
                <a:tailEnd/>
              </a:ln>
            </p:spPr>
            <p:txBody>
              <a:bodyPr wrap="none" lIns="0" tIns="0" rIns="0" bIns="0">
                <a:spAutoFit/>
              </a:bodyPr>
              <a:lstStyle/>
              <a:p>
                <a:endParaRPr lang="es-ES" dirty="0"/>
              </a:p>
            </p:txBody>
          </p:sp>
          <p:sp>
            <p:nvSpPr>
              <p:cNvPr id="374" name="Freeform 9"/>
              <p:cNvSpPr>
                <a:spLocks/>
              </p:cNvSpPr>
              <p:nvPr/>
            </p:nvSpPr>
            <p:spPr bwMode="auto">
              <a:xfrm>
                <a:off x="3177" y="2224"/>
                <a:ext cx="330" cy="91"/>
              </a:xfrm>
              <a:custGeom>
                <a:avLst/>
                <a:gdLst>
                  <a:gd name="T0" fmla="*/ 0 w 330"/>
                  <a:gd name="T1" fmla="*/ 102 h 102"/>
                  <a:gd name="T2" fmla="*/ 29 w 330"/>
                  <a:gd name="T3" fmla="*/ 53 h 102"/>
                  <a:gd name="T4" fmla="*/ 57 w 330"/>
                  <a:gd name="T5" fmla="*/ 24 h 102"/>
                  <a:gd name="T6" fmla="*/ 111 w 330"/>
                  <a:gd name="T7" fmla="*/ 0 h 102"/>
                  <a:gd name="T8" fmla="*/ 212 w 330"/>
                  <a:gd name="T9" fmla="*/ 2 h 102"/>
                  <a:gd name="T10" fmla="*/ 257 w 330"/>
                  <a:gd name="T11" fmla="*/ 15 h 102"/>
                  <a:gd name="T12" fmla="*/ 290 w 330"/>
                  <a:gd name="T13" fmla="*/ 42 h 102"/>
                  <a:gd name="T14" fmla="*/ 330 w 330"/>
                  <a:gd name="T15" fmla="*/ 95 h 102"/>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102"/>
                  <a:gd name="T26" fmla="*/ 330 w 330"/>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102">
                    <a:moveTo>
                      <a:pt x="0" y="102"/>
                    </a:moveTo>
                    <a:lnTo>
                      <a:pt x="29" y="53"/>
                    </a:lnTo>
                    <a:lnTo>
                      <a:pt x="57" y="24"/>
                    </a:lnTo>
                    <a:lnTo>
                      <a:pt x="111" y="0"/>
                    </a:lnTo>
                    <a:lnTo>
                      <a:pt x="212" y="2"/>
                    </a:lnTo>
                    <a:lnTo>
                      <a:pt x="257" y="15"/>
                    </a:lnTo>
                    <a:lnTo>
                      <a:pt x="290" y="42"/>
                    </a:lnTo>
                    <a:lnTo>
                      <a:pt x="330" y="95"/>
                    </a:lnTo>
                  </a:path>
                </a:pathLst>
              </a:custGeom>
              <a:noFill/>
              <a:ln w="19050" cap="flat" cmpd="sng">
                <a:solidFill>
                  <a:srgbClr val="CC3300"/>
                </a:solidFill>
                <a:prstDash val="solid"/>
                <a:round/>
                <a:headEnd type="none" w="sm" len="sm"/>
                <a:tailEnd type="none" w="sm" len="sm"/>
              </a:ln>
            </p:spPr>
            <p:txBody>
              <a:bodyPr wrap="none" lIns="0" tIns="0" rIns="0" bIns="0">
                <a:spAutoFit/>
              </a:bodyPr>
              <a:lstStyle/>
              <a:p>
                <a:endParaRPr lang="es-ES" dirty="0"/>
              </a:p>
            </p:txBody>
          </p:sp>
          <p:sp>
            <p:nvSpPr>
              <p:cNvPr id="375" name="Oval 10"/>
              <p:cNvSpPr>
                <a:spLocks noChangeArrowheads="1"/>
              </p:cNvSpPr>
              <p:nvPr/>
            </p:nvSpPr>
            <p:spPr bwMode="auto">
              <a:xfrm>
                <a:off x="3173" y="2177"/>
                <a:ext cx="335" cy="264"/>
              </a:xfrm>
              <a:prstGeom prst="ellipse">
                <a:avLst/>
              </a:prstGeom>
              <a:noFill/>
              <a:ln w="28575">
                <a:solidFill>
                  <a:schemeClr val="tx1"/>
                </a:solidFill>
                <a:round/>
                <a:headEnd type="none" w="sm" len="sm"/>
                <a:tailEnd type="none" w="sm" len="sm"/>
              </a:ln>
            </p:spPr>
            <p:txBody>
              <a:bodyPr wrap="none" lIns="0" tIns="0" rIns="0" bIns="0">
                <a:spAutoFit/>
              </a:bodyPr>
              <a:lstStyle/>
              <a:p>
                <a:pPr eaLnBrk="0" hangingPunct="0"/>
                <a:endParaRPr lang="es-ES" dirty="0"/>
              </a:p>
            </p:txBody>
          </p:sp>
        </p:grpSp>
        <p:grpSp>
          <p:nvGrpSpPr>
            <p:cNvPr id="18" name="Group 11"/>
            <p:cNvGrpSpPr>
              <a:grpSpLocks/>
            </p:cNvGrpSpPr>
            <p:nvPr/>
          </p:nvGrpSpPr>
          <p:grpSpPr bwMode="auto">
            <a:xfrm>
              <a:off x="1015" y="2056"/>
              <a:ext cx="528" cy="183"/>
              <a:chOff x="516" y="1840"/>
              <a:chExt cx="528" cy="183"/>
            </a:xfrm>
          </p:grpSpPr>
          <p:grpSp>
            <p:nvGrpSpPr>
              <p:cNvPr id="359" name="Group 12"/>
              <p:cNvGrpSpPr>
                <a:grpSpLocks/>
              </p:cNvGrpSpPr>
              <p:nvPr/>
            </p:nvGrpSpPr>
            <p:grpSpPr bwMode="auto">
              <a:xfrm>
                <a:off x="516" y="1840"/>
                <a:ext cx="181" cy="183"/>
                <a:chOff x="516" y="1841"/>
                <a:chExt cx="181" cy="183"/>
              </a:xfrm>
            </p:grpSpPr>
            <p:sp>
              <p:nvSpPr>
                <p:cNvPr id="368" name="Rectangle 13"/>
                <p:cNvSpPr>
                  <a:spLocks noChangeArrowheads="1"/>
                </p:cNvSpPr>
                <p:nvPr/>
              </p:nvSpPr>
              <p:spPr bwMode="auto">
                <a:xfrm>
                  <a:off x="516" y="1841"/>
                  <a:ext cx="181"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369" name="Freeform 14"/>
                <p:cNvSpPr>
                  <a:spLocks/>
                </p:cNvSpPr>
                <p:nvPr/>
              </p:nvSpPr>
              <p:spPr bwMode="auto">
                <a:xfrm>
                  <a:off x="571" y="1842"/>
                  <a:ext cx="73" cy="49"/>
                </a:xfrm>
                <a:custGeom>
                  <a:avLst/>
                  <a:gdLst>
                    <a:gd name="T0" fmla="*/ 0 w 73"/>
                    <a:gd name="T1" fmla="*/ 48 h 49"/>
                    <a:gd name="T2" fmla="*/ 72 w 73"/>
                    <a:gd name="T3" fmla="*/ 48 h 49"/>
                    <a:gd name="T4" fmla="*/ 36 w 73"/>
                    <a:gd name="T5" fmla="*/ 0 h 49"/>
                    <a:gd name="T6" fmla="*/ 0 w 73"/>
                    <a:gd name="T7" fmla="*/ 48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48"/>
                      </a:moveTo>
                      <a:lnTo>
                        <a:pt x="72" y="48"/>
                      </a:lnTo>
                      <a:lnTo>
                        <a:pt x="36" y="0"/>
                      </a:lnTo>
                      <a:lnTo>
                        <a:pt x="0" y="48"/>
                      </a:lnTo>
                    </a:path>
                  </a:pathLst>
                </a:custGeom>
                <a:solidFill>
                  <a:srgbClr val="9801FF"/>
                </a:solidFill>
                <a:ln w="9525" cap="rnd">
                  <a:noFill/>
                  <a:round/>
                  <a:headEnd/>
                  <a:tailEnd/>
                </a:ln>
              </p:spPr>
              <p:txBody>
                <a:bodyPr wrap="none" lIns="0" tIns="0" rIns="0" bIns="0">
                  <a:spAutoFit/>
                </a:bodyPr>
                <a:lstStyle/>
                <a:p>
                  <a:endParaRPr lang="es-ES" dirty="0"/>
                </a:p>
              </p:txBody>
            </p:sp>
            <p:sp>
              <p:nvSpPr>
                <p:cNvPr id="370" name="Freeform 15"/>
                <p:cNvSpPr>
                  <a:spLocks/>
                </p:cNvSpPr>
                <p:nvPr/>
              </p:nvSpPr>
              <p:spPr bwMode="auto">
                <a:xfrm>
                  <a:off x="571" y="1975"/>
                  <a:ext cx="73" cy="49"/>
                </a:xfrm>
                <a:custGeom>
                  <a:avLst/>
                  <a:gdLst>
                    <a:gd name="T0" fmla="*/ 0 w 73"/>
                    <a:gd name="T1" fmla="*/ 0 h 49"/>
                    <a:gd name="T2" fmla="*/ 72 w 73"/>
                    <a:gd name="T3" fmla="*/ 0 h 49"/>
                    <a:gd name="T4" fmla="*/ 36 w 73"/>
                    <a:gd name="T5" fmla="*/ 48 h 49"/>
                    <a:gd name="T6" fmla="*/ 0 w 73"/>
                    <a:gd name="T7" fmla="*/ 0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0"/>
                      </a:moveTo>
                      <a:lnTo>
                        <a:pt x="72" y="0"/>
                      </a:lnTo>
                      <a:lnTo>
                        <a:pt x="36" y="48"/>
                      </a:lnTo>
                      <a:lnTo>
                        <a:pt x="0" y="0"/>
                      </a:lnTo>
                    </a:path>
                  </a:pathLst>
                </a:custGeom>
                <a:solidFill>
                  <a:srgbClr val="9801FF"/>
                </a:solidFill>
                <a:ln w="9525" cap="rnd">
                  <a:noFill/>
                  <a:round/>
                  <a:headEnd/>
                  <a:tailEnd/>
                </a:ln>
              </p:spPr>
              <p:txBody>
                <a:bodyPr wrap="none" lIns="0" tIns="0" rIns="0" bIns="0">
                  <a:spAutoFit/>
                </a:bodyPr>
                <a:lstStyle/>
                <a:p>
                  <a:endParaRPr lang="es-ES" dirty="0"/>
                </a:p>
              </p:txBody>
            </p:sp>
            <p:sp>
              <p:nvSpPr>
                <p:cNvPr id="371" name="Line 16"/>
                <p:cNvSpPr>
                  <a:spLocks noChangeShapeType="1"/>
                </p:cNvSpPr>
                <p:nvPr/>
              </p:nvSpPr>
              <p:spPr bwMode="auto">
                <a:xfrm>
                  <a:off x="607" y="1890"/>
                  <a:ext cx="0" cy="85"/>
                </a:xfrm>
                <a:prstGeom prst="line">
                  <a:avLst/>
                </a:prstGeom>
                <a:noFill/>
                <a:ln w="25400">
                  <a:solidFill>
                    <a:srgbClr val="9801FF"/>
                  </a:solidFill>
                  <a:round/>
                  <a:headEnd type="none" w="sm" len="sm"/>
                  <a:tailEnd type="none" w="sm" len="sm"/>
                </a:ln>
              </p:spPr>
              <p:txBody>
                <a:bodyPr wrap="none" lIns="0" tIns="0" rIns="0" bIns="0">
                  <a:spAutoFit/>
                </a:bodyPr>
                <a:lstStyle/>
                <a:p>
                  <a:endParaRPr lang="es-ES" dirty="0"/>
                </a:p>
              </p:txBody>
            </p:sp>
          </p:grpSp>
          <p:grpSp>
            <p:nvGrpSpPr>
              <p:cNvPr id="360" name="Group 17"/>
              <p:cNvGrpSpPr>
                <a:grpSpLocks/>
              </p:cNvGrpSpPr>
              <p:nvPr/>
            </p:nvGrpSpPr>
            <p:grpSpPr bwMode="auto">
              <a:xfrm>
                <a:off x="899" y="1895"/>
                <a:ext cx="145" cy="73"/>
                <a:chOff x="899" y="1894"/>
                <a:chExt cx="145" cy="73"/>
              </a:xfrm>
            </p:grpSpPr>
            <p:sp>
              <p:nvSpPr>
                <p:cNvPr id="366" name="Rectangle 18"/>
                <p:cNvSpPr>
                  <a:spLocks noChangeArrowheads="1"/>
                </p:cNvSpPr>
                <p:nvPr/>
              </p:nvSpPr>
              <p:spPr bwMode="auto">
                <a:xfrm>
                  <a:off x="899" y="1894"/>
                  <a:ext cx="145" cy="73"/>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367" name="Line 19"/>
                <p:cNvSpPr>
                  <a:spLocks noChangeShapeType="1"/>
                </p:cNvSpPr>
                <p:nvPr/>
              </p:nvSpPr>
              <p:spPr bwMode="auto">
                <a:xfrm flipV="1">
                  <a:off x="941" y="1895"/>
                  <a:ext cx="58" cy="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grpSp>
          <p:grpSp>
            <p:nvGrpSpPr>
              <p:cNvPr id="361" name="Group 20"/>
              <p:cNvGrpSpPr>
                <a:grpSpLocks/>
              </p:cNvGrpSpPr>
              <p:nvPr/>
            </p:nvGrpSpPr>
            <p:grpSpPr bwMode="auto">
              <a:xfrm>
                <a:off x="708" y="1841"/>
                <a:ext cx="182" cy="181"/>
                <a:chOff x="707" y="1841"/>
                <a:chExt cx="182" cy="181"/>
              </a:xfrm>
            </p:grpSpPr>
            <p:sp>
              <p:nvSpPr>
                <p:cNvPr id="362" name="Rectangle 21"/>
                <p:cNvSpPr>
                  <a:spLocks noChangeArrowheads="1"/>
                </p:cNvSpPr>
                <p:nvPr/>
              </p:nvSpPr>
              <p:spPr bwMode="auto">
                <a:xfrm>
                  <a:off x="707" y="1841"/>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grpSp>
              <p:nvGrpSpPr>
                <p:cNvPr id="363" name="Group 22"/>
                <p:cNvGrpSpPr>
                  <a:grpSpLocks/>
                </p:cNvGrpSpPr>
                <p:nvPr/>
              </p:nvGrpSpPr>
              <p:grpSpPr bwMode="auto">
                <a:xfrm>
                  <a:off x="750" y="1844"/>
                  <a:ext cx="97" cy="175"/>
                  <a:chOff x="750" y="1844"/>
                  <a:chExt cx="97" cy="175"/>
                </a:xfrm>
              </p:grpSpPr>
              <p:sp>
                <p:nvSpPr>
                  <p:cNvPr id="364" name="Freeform 23"/>
                  <p:cNvSpPr>
                    <a:spLocks/>
                  </p:cNvSpPr>
                  <p:nvPr/>
                </p:nvSpPr>
                <p:spPr bwMode="auto">
                  <a:xfrm>
                    <a:off x="750" y="1844"/>
                    <a:ext cx="97" cy="59"/>
                  </a:xfrm>
                  <a:custGeom>
                    <a:avLst/>
                    <a:gdLst>
                      <a:gd name="T0" fmla="*/ 48 w 97"/>
                      <a:gd name="T1" fmla="*/ 0 h 59"/>
                      <a:gd name="T2" fmla="*/ 48 w 97"/>
                      <a:gd name="T3" fmla="*/ 58 h 59"/>
                      <a:gd name="T4" fmla="*/ 0 w 97"/>
                      <a:gd name="T5" fmla="*/ 58 h 59"/>
                      <a:gd name="T6" fmla="*/ 96 w 97"/>
                      <a:gd name="T7" fmla="*/ 58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0"/>
                        </a:moveTo>
                        <a:lnTo>
                          <a:pt x="48" y="58"/>
                        </a:lnTo>
                        <a:lnTo>
                          <a:pt x="0" y="58"/>
                        </a:lnTo>
                        <a:lnTo>
                          <a:pt x="96" y="58"/>
                        </a:lnTo>
                      </a:path>
                    </a:pathLst>
                  </a:custGeom>
                  <a:noFill/>
                  <a:ln w="25400" cap="rnd" cmpd="sng">
                    <a:solidFill>
                      <a:srgbClr val="DDDDDD"/>
                    </a:solidFill>
                    <a:prstDash val="solid"/>
                    <a:round/>
                    <a:headEnd type="none" w="sm" len="sm"/>
                    <a:tailEnd type="none" w="sm" len="sm"/>
                  </a:ln>
                </p:spPr>
                <p:txBody>
                  <a:bodyPr wrap="none" lIns="0" tIns="0" rIns="0" bIns="0">
                    <a:spAutoFit/>
                  </a:bodyPr>
                  <a:lstStyle/>
                  <a:p>
                    <a:endParaRPr lang="es-ES" dirty="0"/>
                  </a:p>
                </p:txBody>
              </p:sp>
              <p:sp>
                <p:nvSpPr>
                  <p:cNvPr id="365" name="Freeform 24"/>
                  <p:cNvSpPr>
                    <a:spLocks/>
                  </p:cNvSpPr>
                  <p:nvPr/>
                </p:nvSpPr>
                <p:spPr bwMode="auto">
                  <a:xfrm>
                    <a:off x="750" y="1960"/>
                    <a:ext cx="97" cy="59"/>
                  </a:xfrm>
                  <a:custGeom>
                    <a:avLst/>
                    <a:gdLst>
                      <a:gd name="T0" fmla="*/ 48 w 97"/>
                      <a:gd name="T1" fmla="*/ 58 h 59"/>
                      <a:gd name="T2" fmla="*/ 48 w 97"/>
                      <a:gd name="T3" fmla="*/ 0 h 59"/>
                      <a:gd name="T4" fmla="*/ 0 w 97"/>
                      <a:gd name="T5" fmla="*/ 0 h 59"/>
                      <a:gd name="T6" fmla="*/ 96 w 97"/>
                      <a:gd name="T7" fmla="*/ 0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58"/>
                        </a:moveTo>
                        <a:lnTo>
                          <a:pt x="48" y="0"/>
                        </a:lnTo>
                        <a:lnTo>
                          <a:pt x="0" y="0"/>
                        </a:lnTo>
                        <a:lnTo>
                          <a:pt x="96" y="0"/>
                        </a:lnTo>
                      </a:path>
                    </a:pathLst>
                  </a:custGeom>
                  <a:noFill/>
                  <a:ln w="25400"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grpSp>
        <p:grpSp>
          <p:nvGrpSpPr>
            <p:cNvPr id="19" name="Group 25"/>
            <p:cNvGrpSpPr>
              <a:grpSpLocks/>
            </p:cNvGrpSpPr>
            <p:nvPr/>
          </p:nvGrpSpPr>
          <p:grpSpPr bwMode="auto">
            <a:xfrm>
              <a:off x="2724" y="3341"/>
              <a:ext cx="457" cy="532"/>
              <a:chOff x="2056" y="3333"/>
              <a:chExt cx="457" cy="532"/>
            </a:xfrm>
          </p:grpSpPr>
          <p:sp>
            <p:nvSpPr>
              <p:cNvPr id="347" name="Oval 26"/>
              <p:cNvSpPr>
                <a:spLocks noChangeArrowheads="1"/>
              </p:cNvSpPr>
              <p:nvPr/>
            </p:nvSpPr>
            <p:spPr bwMode="auto">
              <a:xfrm rot="16200000" flipH="1">
                <a:off x="2056" y="3408"/>
                <a:ext cx="457" cy="457"/>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sp>
            <p:nvSpPr>
              <p:cNvPr id="348" name="Oval 27"/>
              <p:cNvSpPr>
                <a:spLocks noChangeArrowheads="1"/>
              </p:cNvSpPr>
              <p:nvPr/>
            </p:nvSpPr>
            <p:spPr bwMode="auto">
              <a:xfrm rot="16200000" flipH="1">
                <a:off x="2208" y="3561"/>
                <a:ext cx="150" cy="150"/>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grpSp>
            <p:nvGrpSpPr>
              <p:cNvPr id="349" name="Group 28"/>
              <p:cNvGrpSpPr>
                <a:grpSpLocks/>
              </p:cNvGrpSpPr>
              <p:nvPr/>
            </p:nvGrpSpPr>
            <p:grpSpPr bwMode="auto">
              <a:xfrm>
                <a:off x="2099" y="3333"/>
                <a:ext cx="369" cy="210"/>
                <a:chOff x="2099" y="3333"/>
                <a:chExt cx="369" cy="210"/>
              </a:xfrm>
            </p:grpSpPr>
            <p:grpSp>
              <p:nvGrpSpPr>
                <p:cNvPr id="353" name="Group 29"/>
                <p:cNvGrpSpPr>
                  <a:grpSpLocks/>
                </p:cNvGrpSpPr>
                <p:nvPr/>
              </p:nvGrpSpPr>
              <p:grpSpPr bwMode="auto">
                <a:xfrm>
                  <a:off x="2282" y="3333"/>
                  <a:ext cx="186" cy="210"/>
                  <a:chOff x="605" y="3399"/>
                  <a:chExt cx="171" cy="174"/>
                </a:xfrm>
              </p:grpSpPr>
              <p:sp>
                <p:nvSpPr>
                  <p:cNvPr id="357" name="Freeform 30"/>
                  <p:cNvSpPr>
                    <a:spLocks/>
                  </p:cNvSpPr>
                  <p:nvPr/>
                </p:nvSpPr>
                <p:spPr bwMode="auto">
                  <a:xfrm flipH="1">
                    <a:off x="605" y="3399"/>
                    <a:ext cx="171" cy="174"/>
                  </a:xfrm>
                  <a:custGeom>
                    <a:avLst/>
                    <a:gdLst>
                      <a:gd name="T0" fmla="*/ 170 w 171"/>
                      <a:gd name="T1" fmla="*/ 0 h 174"/>
                      <a:gd name="T2" fmla="*/ 136 w 171"/>
                      <a:gd name="T3" fmla="*/ 0 h 174"/>
                      <a:gd name="T4" fmla="*/ 129 w 171"/>
                      <a:gd name="T5" fmla="*/ 23 h 174"/>
                      <a:gd name="T6" fmla="*/ 78 w 171"/>
                      <a:gd name="T7" fmla="*/ 30 h 174"/>
                      <a:gd name="T8" fmla="*/ 49 w 171"/>
                      <a:gd name="T9" fmla="*/ 12 h 174"/>
                      <a:gd name="T10" fmla="*/ 9 w 171"/>
                      <a:gd name="T11" fmla="*/ 30 h 174"/>
                      <a:gd name="T12" fmla="*/ 0 w 171"/>
                      <a:gd name="T13" fmla="*/ 67 h 174"/>
                      <a:gd name="T14" fmla="*/ 23 w 171"/>
                      <a:gd name="T15" fmla="*/ 104 h 174"/>
                      <a:gd name="T16" fmla="*/ 65 w 171"/>
                      <a:gd name="T17" fmla="*/ 173 h 174"/>
                      <a:gd name="T18" fmla="*/ 170 w 171"/>
                      <a:gd name="T19" fmla="*/ 173 h 174"/>
                      <a:gd name="T20" fmla="*/ 17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170" y="0"/>
                        </a:moveTo>
                        <a:lnTo>
                          <a:pt x="136" y="0"/>
                        </a:lnTo>
                        <a:lnTo>
                          <a:pt x="129" y="23"/>
                        </a:lnTo>
                        <a:lnTo>
                          <a:pt x="78" y="30"/>
                        </a:lnTo>
                        <a:lnTo>
                          <a:pt x="49" y="12"/>
                        </a:lnTo>
                        <a:lnTo>
                          <a:pt x="9" y="30"/>
                        </a:lnTo>
                        <a:lnTo>
                          <a:pt x="0" y="67"/>
                        </a:lnTo>
                        <a:lnTo>
                          <a:pt x="23" y="104"/>
                        </a:lnTo>
                        <a:lnTo>
                          <a:pt x="65" y="173"/>
                        </a:lnTo>
                        <a:lnTo>
                          <a:pt x="170" y="173"/>
                        </a:lnTo>
                        <a:lnTo>
                          <a:pt x="17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58" name="Oval 31"/>
                  <p:cNvSpPr>
                    <a:spLocks noChangeArrowheads="1"/>
                  </p:cNvSpPr>
                  <p:nvPr/>
                </p:nvSpPr>
                <p:spPr bwMode="auto">
                  <a:xfrm flipH="1">
                    <a:off x="709"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nvGrpSpPr>
                <p:cNvPr id="354" name="Group 32"/>
                <p:cNvGrpSpPr>
                  <a:grpSpLocks/>
                </p:cNvGrpSpPr>
                <p:nvPr/>
              </p:nvGrpSpPr>
              <p:grpSpPr bwMode="auto">
                <a:xfrm>
                  <a:off x="2099" y="3333"/>
                  <a:ext cx="186" cy="210"/>
                  <a:chOff x="435" y="3399"/>
                  <a:chExt cx="171" cy="174"/>
                </a:xfrm>
              </p:grpSpPr>
              <p:sp>
                <p:nvSpPr>
                  <p:cNvPr id="355" name="Freeform 33"/>
                  <p:cNvSpPr>
                    <a:spLocks/>
                  </p:cNvSpPr>
                  <p:nvPr/>
                </p:nvSpPr>
                <p:spPr bwMode="auto">
                  <a:xfrm flipH="1">
                    <a:off x="435" y="3399"/>
                    <a:ext cx="171" cy="174"/>
                  </a:xfrm>
                  <a:custGeom>
                    <a:avLst/>
                    <a:gdLst>
                      <a:gd name="T0" fmla="*/ 0 w 171"/>
                      <a:gd name="T1" fmla="*/ 0 h 174"/>
                      <a:gd name="T2" fmla="*/ 34 w 171"/>
                      <a:gd name="T3" fmla="*/ 0 h 174"/>
                      <a:gd name="T4" fmla="*/ 41 w 171"/>
                      <a:gd name="T5" fmla="*/ 23 h 174"/>
                      <a:gd name="T6" fmla="*/ 92 w 171"/>
                      <a:gd name="T7" fmla="*/ 30 h 174"/>
                      <a:gd name="T8" fmla="*/ 121 w 171"/>
                      <a:gd name="T9" fmla="*/ 12 h 174"/>
                      <a:gd name="T10" fmla="*/ 161 w 171"/>
                      <a:gd name="T11" fmla="*/ 30 h 174"/>
                      <a:gd name="T12" fmla="*/ 170 w 171"/>
                      <a:gd name="T13" fmla="*/ 67 h 174"/>
                      <a:gd name="T14" fmla="*/ 147 w 171"/>
                      <a:gd name="T15" fmla="*/ 104 h 174"/>
                      <a:gd name="T16" fmla="*/ 105 w 171"/>
                      <a:gd name="T17" fmla="*/ 173 h 174"/>
                      <a:gd name="T18" fmla="*/ 0 w 171"/>
                      <a:gd name="T19" fmla="*/ 173 h 174"/>
                      <a:gd name="T20" fmla="*/ 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0" y="0"/>
                        </a:moveTo>
                        <a:lnTo>
                          <a:pt x="34" y="0"/>
                        </a:lnTo>
                        <a:lnTo>
                          <a:pt x="41" y="23"/>
                        </a:lnTo>
                        <a:lnTo>
                          <a:pt x="92" y="30"/>
                        </a:lnTo>
                        <a:lnTo>
                          <a:pt x="121" y="12"/>
                        </a:lnTo>
                        <a:lnTo>
                          <a:pt x="161" y="30"/>
                        </a:lnTo>
                        <a:lnTo>
                          <a:pt x="170" y="67"/>
                        </a:lnTo>
                        <a:lnTo>
                          <a:pt x="147" y="104"/>
                        </a:lnTo>
                        <a:lnTo>
                          <a:pt x="105" y="173"/>
                        </a:lnTo>
                        <a:lnTo>
                          <a:pt x="0" y="173"/>
                        </a:lnTo>
                        <a:lnTo>
                          <a:pt x="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56" name="Oval 34"/>
                  <p:cNvSpPr>
                    <a:spLocks noChangeArrowheads="1"/>
                  </p:cNvSpPr>
                  <p:nvPr/>
                </p:nvSpPr>
                <p:spPr bwMode="auto">
                  <a:xfrm flipH="1">
                    <a:off x="465"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sp>
            <p:nvSpPr>
              <p:cNvPr id="350" name="Oval 35"/>
              <p:cNvSpPr>
                <a:spLocks noChangeArrowheads="1"/>
              </p:cNvSpPr>
              <p:nvPr/>
            </p:nvSpPr>
            <p:spPr bwMode="auto">
              <a:xfrm>
                <a:off x="2212" y="3387"/>
                <a:ext cx="144" cy="144"/>
              </a:xfrm>
              <a:prstGeom prst="ellipse">
                <a:avLst/>
              </a:prstGeom>
              <a:solidFill>
                <a:srgbClr val="66CCFF"/>
              </a:solidFill>
              <a:ln w="12700">
                <a:solidFill>
                  <a:schemeClr val="tx1"/>
                </a:solidFill>
                <a:round/>
                <a:headEnd type="none" w="sm" len="sm"/>
                <a:tailEnd type="none" w="sm" len="sm"/>
              </a:ln>
            </p:spPr>
            <p:txBody>
              <a:bodyPr wrap="none" lIns="0" tIns="0" rIns="0" bIns="0">
                <a:spAutoFit/>
              </a:bodyPr>
              <a:lstStyle/>
              <a:p>
                <a:pPr eaLnBrk="0" hangingPunct="0"/>
                <a:endParaRPr lang="es-ES" dirty="0"/>
              </a:p>
            </p:txBody>
          </p:sp>
          <p:sp>
            <p:nvSpPr>
              <p:cNvPr id="351" name="Arc 36"/>
              <p:cNvSpPr>
                <a:spLocks/>
              </p:cNvSpPr>
              <p:nvPr/>
            </p:nvSpPr>
            <p:spPr bwMode="auto">
              <a:xfrm>
                <a:off x="2283" y="3562"/>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sp>
            <p:nvSpPr>
              <p:cNvPr id="352" name="Arc 37"/>
              <p:cNvSpPr>
                <a:spLocks/>
              </p:cNvSpPr>
              <p:nvPr/>
            </p:nvSpPr>
            <p:spPr bwMode="auto">
              <a:xfrm flipH="1" flipV="1">
                <a:off x="2209" y="3636"/>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grpSp>
        <p:grpSp>
          <p:nvGrpSpPr>
            <p:cNvPr id="20" name="Group 38"/>
            <p:cNvGrpSpPr>
              <a:grpSpLocks/>
            </p:cNvGrpSpPr>
            <p:nvPr/>
          </p:nvGrpSpPr>
          <p:grpSpPr bwMode="auto">
            <a:xfrm>
              <a:off x="2056" y="3333"/>
              <a:ext cx="457" cy="532"/>
              <a:chOff x="2056" y="3333"/>
              <a:chExt cx="457" cy="532"/>
            </a:xfrm>
          </p:grpSpPr>
          <p:sp>
            <p:nvSpPr>
              <p:cNvPr id="335" name="Oval 39"/>
              <p:cNvSpPr>
                <a:spLocks noChangeArrowheads="1"/>
              </p:cNvSpPr>
              <p:nvPr/>
            </p:nvSpPr>
            <p:spPr bwMode="auto">
              <a:xfrm rot="16200000" flipH="1">
                <a:off x="2056" y="3408"/>
                <a:ext cx="457" cy="457"/>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sp>
            <p:nvSpPr>
              <p:cNvPr id="336" name="Oval 40"/>
              <p:cNvSpPr>
                <a:spLocks noChangeArrowheads="1"/>
              </p:cNvSpPr>
              <p:nvPr/>
            </p:nvSpPr>
            <p:spPr bwMode="auto">
              <a:xfrm rot="16200000" flipH="1">
                <a:off x="2208" y="3561"/>
                <a:ext cx="150" cy="150"/>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grpSp>
            <p:nvGrpSpPr>
              <p:cNvPr id="337" name="Group 41"/>
              <p:cNvGrpSpPr>
                <a:grpSpLocks/>
              </p:cNvGrpSpPr>
              <p:nvPr/>
            </p:nvGrpSpPr>
            <p:grpSpPr bwMode="auto">
              <a:xfrm>
                <a:off x="2099" y="3333"/>
                <a:ext cx="369" cy="210"/>
                <a:chOff x="2099" y="3333"/>
                <a:chExt cx="369" cy="210"/>
              </a:xfrm>
            </p:grpSpPr>
            <p:grpSp>
              <p:nvGrpSpPr>
                <p:cNvPr id="341" name="Group 42"/>
                <p:cNvGrpSpPr>
                  <a:grpSpLocks/>
                </p:cNvGrpSpPr>
                <p:nvPr/>
              </p:nvGrpSpPr>
              <p:grpSpPr bwMode="auto">
                <a:xfrm>
                  <a:off x="2282" y="3333"/>
                  <a:ext cx="186" cy="210"/>
                  <a:chOff x="605" y="3399"/>
                  <a:chExt cx="171" cy="174"/>
                </a:xfrm>
              </p:grpSpPr>
              <p:sp>
                <p:nvSpPr>
                  <p:cNvPr id="345" name="Freeform 43"/>
                  <p:cNvSpPr>
                    <a:spLocks/>
                  </p:cNvSpPr>
                  <p:nvPr/>
                </p:nvSpPr>
                <p:spPr bwMode="auto">
                  <a:xfrm flipH="1">
                    <a:off x="605" y="3399"/>
                    <a:ext cx="171" cy="174"/>
                  </a:xfrm>
                  <a:custGeom>
                    <a:avLst/>
                    <a:gdLst>
                      <a:gd name="T0" fmla="*/ 170 w 171"/>
                      <a:gd name="T1" fmla="*/ 0 h 174"/>
                      <a:gd name="T2" fmla="*/ 136 w 171"/>
                      <a:gd name="T3" fmla="*/ 0 h 174"/>
                      <a:gd name="T4" fmla="*/ 129 w 171"/>
                      <a:gd name="T5" fmla="*/ 23 h 174"/>
                      <a:gd name="T6" fmla="*/ 78 w 171"/>
                      <a:gd name="T7" fmla="*/ 30 h 174"/>
                      <a:gd name="T8" fmla="*/ 49 w 171"/>
                      <a:gd name="T9" fmla="*/ 12 h 174"/>
                      <a:gd name="T10" fmla="*/ 9 w 171"/>
                      <a:gd name="T11" fmla="*/ 30 h 174"/>
                      <a:gd name="T12" fmla="*/ 0 w 171"/>
                      <a:gd name="T13" fmla="*/ 67 h 174"/>
                      <a:gd name="T14" fmla="*/ 23 w 171"/>
                      <a:gd name="T15" fmla="*/ 104 h 174"/>
                      <a:gd name="T16" fmla="*/ 65 w 171"/>
                      <a:gd name="T17" fmla="*/ 173 h 174"/>
                      <a:gd name="T18" fmla="*/ 170 w 171"/>
                      <a:gd name="T19" fmla="*/ 173 h 174"/>
                      <a:gd name="T20" fmla="*/ 17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170" y="0"/>
                        </a:moveTo>
                        <a:lnTo>
                          <a:pt x="136" y="0"/>
                        </a:lnTo>
                        <a:lnTo>
                          <a:pt x="129" y="23"/>
                        </a:lnTo>
                        <a:lnTo>
                          <a:pt x="78" y="30"/>
                        </a:lnTo>
                        <a:lnTo>
                          <a:pt x="49" y="12"/>
                        </a:lnTo>
                        <a:lnTo>
                          <a:pt x="9" y="30"/>
                        </a:lnTo>
                        <a:lnTo>
                          <a:pt x="0" y="67"/>
                        </a:lnTo>
                        <a:lnTo>
                          <a:pt x="23" y="104"/>
                        </a:lnTo>
                        <a:lnTo>
                          <a:pt x="65" y="173"/>
                        </a:lnTo>
                        <a:lnTo>
                          <a:pt x="170" y="173"/>
                        </a:lnTo>
                        <a:lnTo>
                          <a:pt x="17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46" name="Oval 44"/>
                  <p:cNvSpPr>
                    <a:spLocks noChangeArrowheads="1"/>
                  </p:cNvSpPr>
                  <p:nvPr/>
                </p:nvSpPr>
                <p:spPr bwMode="auto">
                  <a:xfrm flipH="1">
                    <a:off x="709"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nvGrpSpPr>
                <p:cNvPr id="342" name="Group 45"/>
                <p:cNvGrpSpPr>
                  <a:grpSpLocks/>
                </p:cNvGrpSpPr>
                <p:nvPr/>
              </p:nvGrpSpPr>
              <p:grpSpPr bwMode="auto">
                <a:xfrm>
                  <a:off x="2099" y="3333"/>
                  <a:ext cx="186" cy="210"/>
                  <a:chOff x="435" y="3399"/>
                  <a:chExt cx="171" cy="174"/>
                </a:xfrm>
              </p:grpSpPr>
              <p:sp>
                <p:nvSpPr>
                  <p:cNvPr id="343" name="Freeform 46"/>
                  <p:cNvSpPr>
                    <a:spLocks/>
                  </p:cNvSpPr>
                  <p:nvPr/>
                </p:nvSpPr>
                <p:spPr bwMode="auto">
                  <a:xfrm flipH="1">
                    <a:off x="435" y="3399"/>
                    <a:ext cx="171" cy="174"/>
                  </a:xfrm>
                  <a:custGeom>
                    <a:avLst/>
                    <a:gdLst>
                      <a:gd name="T0" fmla="*/ 0 w 171"/>
                      <a:gd name="T1" fmla="*/ 0 h 174"/>
                      <a:gd name="T2" fmla="*/ 34 w 171"/>
                      <a:gd name="T3" fmla="*/ 0 h 174"/>
                      <a:gd name="T4" fmla="*/ 41 w 171"/>
                      <a:gd name="T5" fmla="*/ 23 h 174"/>
                      <a:gd name="T6" fmla="*/ 92 w 171"/>
                      <a:gd name="T7" fmla="*/ 30 h 174"/>
                      <a:gd name="T8" fmla="*/ 121 w 171"/>
                      <a:gd name="T9" fmla="*/ 12 h 174"/>
                      <a:gd name="T10" fmla="*/ 161 w 171"/>
                      <a:gd name="T11" fmla="*/ 30 h 174"/>
                      <a:gd name="T12" fmla="*/ 170 w 171"/>
                      <a:gd name="T13" fmla="*/ 67 h 174"/>
                      <a:gd name="T14" fmla="*/ 147 w 171"/>
                      <a:gd name="T15" fmla="*/ 104 h 174"/>
                      <a:gd name="T16" fmla="*/ 105 w 171"/>
                      <a:gd name="T17" fmla="*/ 173 h 174"/>
                      <a:gd name="T18" fmla="*/ 0 w 171"/>
                      <a:gd name="T19" fmla="*/ 173 h 174"/>
                      <a:gd name="T20" fmla="*/ 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0" y="0"/>
                        </a:moveTo>
                        <a:lnTo>
                          <a:pt x="34" y="0"/>
                        </a:lnTo>
                        <a:lnTo>
                          <a:pt x="41" y="23"/>
                        </a:lnTo>
                        <a:lnTo>
                          <a:pt x="92" y="30"/>
                        </a:lnTo>
                        <a:lnTo>
                          <a:pt x="121" y="12"/>
                        </a:lnTo>
                        <a:lnTo>
                          <a:pt x="161" y="30"/>
                        </a:lnTo>
                        <a:lnTo>
                          <a:pt x="170" y="67"/>
                        </a:lnTo>
                        <a:lnTo>
                          <a:pt x="147" y="104"/>
                        </a:lnTo>
                        <a:lnTo>
                          <a:pt x="105" y="173"/>
                        </a:lnTo>
                        <a:lnTo>
                          <a:pt x="0" y="173"/>
                        </a:lnTo>
                        <a:lnTo>
                          <a:pt x="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44" name="Oval 47"/>
                  <p:cNvSpPr>
                    <a:spLocks noChangeArrowheads="1"/>
                  </p:cNvSpPr>
                  <p:nvPr/>
                </p:nvSpPr>
                <p:spPr bwMode="auto">
                  <a:xfrm flipH="1">
                    <a:off x="465"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sp>
            <p:nvSpPr>
              <p:cNvPr id="338" name="Oval 48"/>
              <p:cNvSpPr>
                <a:spLocks noChangeArrowheads="1"/>
              </p:cNvSpPr>
              <p:nvPr/>
            </p:nvSpPr>
            <p:spPr bwMode="auto">
              <a:xfrm>
                <a:off x="2212" y="3387"/>
                <a:ext cx="144" cy="144"/>
              </a:xfrm>
              <a:prstGeom prst="ellipse">
                <a:avLst/>
              </a:prstGeom>
              <a:solidFill>
                <a:srgbClr val="66CCFF"/>
              </a:solidFill>
              <a:ln w="12700">
                <a:solidFill>
                  <a:schemeClr val="tx1"/>
                </a:solidFill>
                <a:round/>
                <a:headEnd type="none" w="sm" len="sm"/>
                <a:tailEnd type="none" w="sm" len="sm"/>
              </a:ln>
            </p:spPr>
            <p:txBody>
              <a:bodyPr wrap="none" lIns="0" tIns="0" rIns="0" bIns="0">
                <a:spAutoFit/>
              </a:bodyPr>
              <a:lstStyle/>
              <a:p>
                <a:pPr eaLnBrk="0" hangingPunct="0"/>
                <a:endParaRPr lang="es-ES" dirty="0"/>
              </a:p>
            </p:txBody>
          </p:sp>
          <p:sp>
            <p:nvSpPr>
              <p:cNvPr id="339" name="Arc 49"/>
              <p:cNvSpPr>
                <a:spLocks/>
              </p:cNvSpPr>
              <p:nvPr/>
            </p:nvSpPr>
            <p:spPr bwMode="auto">
              <a:xfrm>
                <a:off x="2283" y="3562"/>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sp>
            <p:nvSpPr>
              <p:cNvPr id="340" name="Arc 50"/>
              <p:cNvSpPr>
                <a:spLocks/>
              </p:cNvSpPr>
              <p:nvPr/>
            </p:nvSpPr>
            <p:spPr bwMode="auto">
              <a:xfrm flipH="1" flipV="1">
                <a:off x="2209" y="3636"/>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grpSp>
        <p:sp>
          <p:nvSpPr>
            <p:cNvPr id="21" name="Rectangle 51"/>
            <p:cNvSpPr>
              <a:spLocks noChangeArrowheads="1"/>
            </p:cNvSpPr>
            <p:nvPr/>
          </p:nvSpPr>
          <p:spPr bwMode="auto">
            <a:xfrm>
              <a:off x="3666" y="1682"/>
              <a:ext cx="851" cy="1586"/>
            </a:xfrm>
            <a:prstGeom prst="rect">
              <a:avLst/>
            </a:prstGeom>
            <a:solidFill>
              <a:srgbClr val="FFBE91"/>
            </a:solidFill>
            <a:ln w="9525">
              <a:noFill/>
              <a:miter lim="800000"/>
              <a:headEnd/>
              <a:tailEnd/>
            </a:ln>
          </p:spPr>
          <p:txBody>
            <a:bodyPr wrap="none" lIns="0" tIns="0" rIns="0" bIns="0">
              <a:spAutoFit/>
            </a:bodyPr>
            <a:lstStyle/>
            <a:p>
              <a:pPr eaLnBrk="0" hangingPunct="0"/>
              <a:endParaRPr lang="es-ES" dirty="0"/>
            </a:p>
          </p:txBody>
        </p:sp>
        <p:sp>
          <p:nvSpPr>
            <p:cNvPr id="22" name="Rectangle 52"/>
            <p:cNvSpPr>
              <a:spLocks noChangeArrowheads="1"/>
            </p:cNvSpPr>
            <p:nvPr/>
          </p:nvSpPr>
          <p:spPr bwMode="auto">
            <a:xfrm>
              <a:off x="3793" y="2549"/>
              <a:ext cx="697" cy="367"/>
            </a:xfrm>
            <a:prstGeom prst="rect">
              <a:avLst/>
            </a:prstGeom>
            <a:noFill/>
            <a:ln w="9525">
              <a:noFill/>
              <a:miter lim="800000"/>
              <a:headEnd/>
              <a:tailEnd/>
            </a:ln>
          </p:spPr>
          <p:txBody>
            <a:bodyPr wrap="none" lIns="0" tIns="0" rIns="0" bIns="0">
              <a:spAutoFit/>
            </a:bodyPr>
            <a:lstStyle/>
            <a:p>
              <a:pPr defTabSz="801688" eaLnBrk="0" hangingPunct="0"/>
              <a:r>
                <a:rPr lang="en-US" sz="3500" dirty="0">
                  <a:solidFill>
                    <a:srgbClr val="FA1F0E"/>
                  </a:solidFill>
                  <a:latin typeface="Arial" charset="0"/>
                </a:rPr>
                <a:t>ECU</a:t>
              </a:r>
            </a:p>
          </p:txBody>
        </p:sp>
        <p:grpSp>
          <p:nvGrpSpPr>
            <p:cNvPr id="23" name="Group 53"/>
            <p:cNvGrpSpPr>
              <a:grpSpLocks/>
            </p:cNvGrpSpPr>
            <p:nvPr/>
          </p:nvGrpSpPr>
          <p:grpSpPr bwMode="auto">
            <a:xfrm>
              <a:off x="373" y="3317"/>
              <a:ext cx="457" cy="532"/>
              <a:chOff x="391" y="3357"/>
              <a:chExt cx="457" cy="532"/>
            </a:xfrm>
          </p:grpSpPr>
          <p:sp>
            <p:nvSpPr>
              <p:cNvPr id="323" name="Oval 54"/>
              <p:cNvSpPr>
                <a:spLocks noChangeArrowheads="1"/>
              </p:cNvSpPr>
              <p:nvPr/>
            </p:nvSpPr>
            <p:spPr bwMode="auto">
              <a:xfrm rot="16200000" flipH="1">
                <a:off x="391" y="3432"/>
                <a:ext cx="457" cy="457"/>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sp>
            <p:nvSpPr>
              <p:cNvPr id="324" name="Oval 55"/>
              <p:cNvSpPr>
                <a:spLocks noChangeArrowheads="1"/>
              </p:cNvSpPr>
              <p:nvPr/>
            </p:nvSpPr>
            <p:spPr bwMode="auto">
              <a:xfrm rot="16200000" flipH="1">
                <a:off x="543" y="3585"/>
                <a:ext cx="150" cy="150"/>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grpSp>
            <p:nvGrpSpPr>
              <p:cNvPr id="325" name="Group 56"/>
              <p:cNvGrpSpPr>
                <a:grpSpLocks/>
              </p:cNvGrpSpPr>
              <p:nvPr/>
            </p:nvGrpSpPr>
            <p:grpSpPr bwMode="auto">
              <a:xfrm>
                <a:off x="434" y="3357"/>
                <a:ext cx="371" cy="210"/>
                <a:chOff x="434" y="3357"/>
                <a:chExt cx="371" cy="189"/>
              </a:xfrm>
            </p:grpSpPr>
            <p:grpSp>
              <p:nvGrpSpPr>
                <p:cNvPr id="329" name="Group 57"/>
                <p:cNvGrpSpPr>
                  <a:grpSpLocks/>
                </p:cNvGrpSpPr>
                <p:nvPr/>
              </p:nvGrpSpPr>
              <p:grpSpPr bwMode="auto">
                <a:xfrm>
                  <a:off x="619" y="3357"/>
                  <a:ext cx="186" cy="189"/>
                  <a:chOff x="605" y="3399"/>
                  <a:chExt cx="171" cy="174"/>
                </a:xfrm>
              </p:grpSpPr>
              <p:sp>
                <p:nvSpPr>
                  <p:cNvPr id="333" name="Freeform 58"/>
                  <p:cNvSpPr>
                    <a:spLocks/>
                  </p:cNvSpPr>
                  <p:nvPr/>
                </p:nvSpPr>
                <p:spPr bwMode="auto">
                  <a:xfrm flipH="1">
                    <a:off x="605" y="3399"/>
                    <a:ext cx="171" cy="174"/>
                  </a:xfrm>
                  <a:custGeom>
                    <a:avLst/>
                    <a:gdLst>
                      <a:gd name="T0" fmla="*/ 170 w 171"/>
                      <a:gd name="T1" fmla="*/ 0 h 174"/>
                      <a:gd name="T2" fmla="*/ 136 w 171"/>
                      <a:gd name="T3" fmla="*/ 0 h 174"/>
                      <a:gd name="T4" fmla="*/ 129 w 171"/>
                      <a:gd name="T5" fmla="*/ 23 h 174"/>
                      <a:gd name="T6" fmla="*/ 78 w 171"/>
                      <a:gd name="T7" fmla="*/ 30 h 174"/>
                      <a:gd name="T8" fmla="*/ 49 w 171"/>
                      <a:gd name="T9" fmla="*/ 12 h 174"/>
                      <a:gd name="T10" fmla="*/ 9 w 171"/>
                      <a:gd name="T11" fmla="*/ 30 h 174"/>
                      <a:gd name="T12" fmla="*/ 0 w 171"/>
                      <a:gd name="T13" fmla="*/ 67 h 174"/>
                      <a:gd name="T14" fmla="*/ 23 w 171"/>
                      <a:gd name="T15" fmla="*/ 104 h 174"/>
                      <a:gd name="T16" fmla="*/ 65 w 171"/>
                      <a:gd name="T17" fmla="*/ 173 h 174"/>
                      <a:gd name="T18" fmla="*/ 170 w 171"/>
                      <a:gd name="T19" fmla="*/ 173 h 174"/>
                      <a:gd name="T20" fmla="*/ 17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170" y="0"/>
                        </a:moveTo>
                        <a:lnTo>
                          <a:pt x="136" y="0"/>
                        </a:lnTo>
                        <a:lnTo>
                          <a:pt x="129" y="23"/>
                        </a:lnTo>
                        <a:lnTo>
                          <a:pt x="78" y="30"/>
                        </a:lnTo>
                        <a:lnTo>
                          <a:pt x="49" y="12"/>
                        </a:lnTo>
                        <a:lnTo>
                          <a:pt x="9" y="30"/>
                        </a:lnTo>
                        <a:lnTo>
                          <a:pt x="0" y="67"/>
                        </a:lnTo>
                        <a:lnTo>
                          <a:pt x="23" y="104"/>
                        </a:lnTo>
                        <a:lnTo>
                          <a:pt x="65" y="173"/>
                        </a:lnTo>
                        <a:lnTo>
                          <a:pt x="170" y="173"/>
                        </a:lnTo>
                        <a:lnTo>
                          <a:pt x="17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34" name="Oval 59"/>
                  <p:cNvSpPr>
                    <a:spLocks noChangeArrowheads="1"/>
                  </p:cNvSpPr>
                  <p:nvPr/>
                </p:nvSpPr>
                <p:spPr bwMode="auto">
                  <a:xfrm flipH="1">
                    <a:off x="709"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nvGrpSpPr>
                <p:cNvPr id="330" name="Group 60"/>
                <p:cNvGrpSpPr>
                  <a:grpSpLocks/>
                </p:cNvGrpSpPr>
                <p:nvPr/>
              </p:nvGrpSpPr>
              <p:grpSpPr bwMode="auto">
                <a:xfrm>
                  <a:off x="434" y="3357"/>
                  <a:ext cx="186" cy="189"/>
                  <a:chOff x="435" y="3399"/>
                  <a:chExt cx="171" cy="174"/>
                </a:xfrm>
              </p:grpSpPr>
              <p:sp>
                <p:nvSpPr>
                  <p:cNvPr id="331" name="Freeform 61"/>
                  <p:cNvSpPr>
                    <a:spLocks/>
                  </p:cNvSpPr>
                  <p:nvPr/>
                </p:nvSpPr>
                <p:spPr bwMode="auto">
                  <a:xfrm flipH="1">
                    <a:off x="435" y="3399"/>
                    <a:ext cx="171" cy="174"/>
                  </a:xfrm>
                  <a:custGeom>
                    <a:avLst/>
                    <a:gdLst>
                      <a:gd name="T0" fmla="*/ 0 w 171"/>
                      <a:gd name="T1" fmla="*/ 0 h 174"/>
                      <a:gd name="T2" fmla="*/ 34 w 171"/>
                      <a:gd name="T3" fmla="*/ 0 h 174"/>
                      <a:gd name="T4" fmla="*/ 41 w 171"/>
                      <a:gd name="T5" fmla="*/ 23 h 174"/>
                      <a:gd name="T6" fmla="*/ 92 w 171"/>
                      <a:gd name="T7" fmla="*/ 30 h 174"/>
                      <a:gd name="T8" fmla="*/ 121 w 171"/>
                      <a:gd name="T9" fmla="*/ 12 h 174"/>
                      <a:gd name="T10" fmla="*/ 161 w 171"/>
                      <a:gd name="T11" fmla="*/ 30 h 174"/>
                      <a:gd name="T12" fmla="*/ 170 w 171"/>
                      <a:gd name="T13" fmla="*/ 67 h 174"/>
                      <a:gd name="T14" fmla="*/ 147 w 171"/>
                      <a:gd name="T15" fmla="*/ 104 h 174"/>
                      <a:gd name="T16" fmla="*/ 105 w 171"/>
                      <a:gd name="T17" fmla="*/ 173 h 174"/>
                      <a:gd name="T18" fmla="*/ 0 w 171"/>
                      <a:gd name="T19" fmla="*/ 173 h 174"/>
                      <a:gd name="T20" fmla="*/ 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0" y="0"/>
                        </a:moveTo>
                        <a:lnTo>
                          <a:pt x="34" y="0"/>
                        </a:lnTo>
                        <a:lnTo>
                          <a:pt x="41" y="23"/>
                        </a:lnTo>
                        <a:lnTo>
                          <a:pt x="92" y="30"/>
                        </a:lnTo>
                        <a:lnTo>
                          <a:pt x="121" y="12"/>
                        </a:lnTo>
                        <a:lnTo>
                          <a:pt x="161" y="30"/>
                        </a:lnTo>
                        <a:lnTo>
                          <a:pt x="170" y="67"/>
                        </a:lnTo>
                        <a:lnTo>
                          <a:pt x="147" y="104"/>
                        </a:lnTo>
                        <a:lnTo>
                          <a:pt x="105" y="173"/>
                        </a:lnTo>
                        <a:lnTo>
                          <a:pt x="0" y="173"/>
                        </a:lnTo>
                        <a:lnTo>
                          <a:pt x="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32" name="Oval 62"/>
                  <p:cNvSpPr>
                    <a:spLocks noChangeArrowheads="1"/>
                  </p:cNvSpPr>
                  <p:nvPr/>
                </p:nvSpPr>
                <p:spPr bwMode="auto">
                  <a:xfrm flipH="1">
                    <a:off x="465"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sp>
            <p:nvSpPr>
              <p:cNvPr id="326" name="Oval 63"/>
              <p:cNvSpPr>
                <a:spLocks noChangeArrowheads="1"/>
              </p:cNvSpPr>
              <p:nvPr/>
            </p:nvSpPr>
            <p:spPr bwMode="auto">
              <a:xfrm>
                <a:off x="547" y="3411"/>
                <a:ext cx="144" cy="144"/>
              </a:xfrm>
              <a:prstGeom prst="ellipse">
                <a:avLst/>
              </a:prstGeom>
              <a:solidFill>
                <a:srgbClr val="D292FE"/>
              </a:solidFill>
              <a:ln w="12700">
                <a:solidFill>
                  <a:schemeClr val="tx1"/>
                </a:solidFill>
                <a:round/>
                <a:headEnd type="none" w="sm" len="sm"/>
                <a:tailEnd type="none" w="sm" len="sm"/>
              </a:ln>
            </p:spPr>
            <p:txBody>
              <a:bodyPr wrap="none" lIns="0" tIns="0" rIns="0" bIns="0">
                <a:spAutoFit/>
              </a:bodyPr>
              <a:lstStyle/>
              <a:p>
                <a:pPr eaLnBrk="0" hangingPunct="0"/>
                <a:endParaRPr lang="es-ES" dirty="0"/>
              </a:p>
            </p:txBody>
          </p:sp>
          <p:sp>
            <p:nvSpPr>
              <p:cNvPr id="327" name="Arc 64"/>
              <p:cNvSpPr>
                <a:spLocks/>
              </p:cNvSpPr>
              <p:nvPr/>
            </p:nvSpPr>
            <p:spPr bwMode="auto">
              <a:xfrm>
                <a:off x="618" y="3586"/>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sp>
            <p:nvSpPr>
              <p:cNvPr id="328" name="Arc 65"/>
              <p:cNvSpPr>
                <a:spLocks/>
              </p:cNvSpPr>
              <p:nvPr/>
            </p:nvSpPr>
            <p:spPr bwMode="auto">
              <a:xfrm flipH="1" flipV="1">
                <a:off x="544" y="3660"/>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grpSp>
        <p:grpSp>
          <p:nvGrpSpPr>
            <p:cNvPr id="24" name="Group 66"/>
            <p:cNvGrpSpPr>
              <a:grpSpLocks/>
            </p:cNvGrpSpPr>
            <p:nvPr/>
          </p:nvGrpSpPr>
          <p:grpSpPr bwMode="auto">
            <a:xfrm>
              <a:off x="1037" y="3333"/>
              <a:ext cx="457" cy="532"/>
              <a:chOff x="391" y="3357"/>
              <a:chExt cx="457" cy="532"/>
            </a:xfrm>
          </p:grpSpPr>
          <p:sp>
            <p:nvSpPr>
              <p:cNvPr id="311" name="Oval 67"/>
              <p:cNvSpPr>
                <a:spLocks noChangeArrowheads="1"/>
              </p:cNvSpPr>
              <p:nvPr/>
            </p:nvSpPr>
            <p:spPr bwMode="auto">
              <a:xfrm rot="16200000" flipH="1">
                <a:off x="391" y="3432"/>
                <a:ext cx="457" cy="457"/>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sp>
            <p:nvSpPr>
              <p:cNvPr id="312" name="Oval 68"/>
              <p:cNvSpPr>
                <a:spLocks noChangeArrowheads="1"/>
              </p:cNvSpPr>
              <p:nvPr/>
            </p:nvSpPr>
            <p:spPr bwMode="auto">
              <a:xfrm rot="16200000" flipH="1">
                <a:off x="543" y="3585"/>
                <a:ext cx="150" cy="150"/>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grpSp>
            <p:nvGrpSpPr>
              <p:cNvPr id="313" name="Group 69"/>
              <p:cNvGrpSpPr>
                <a:grpSpLocks/>
              </p:cNvGrpSpPr>
              <p:nvPr/>
            </p:nvGrpSpPr>
            <p:grpSpPr bwMode="auto">
              <a:xfrm>
                <a:off x="434" y="3357"/>
                <a:ext cx="371" cy="210"/>
                <a:chOff x="434" y="3357"/>
                <a:chExt cx="371" cy="189"/>
              </a:xfrm>
            </p:grpSpPr>
            <p:grpSp>
              <p:nvGrpSpPr>
                <p:cNvPr id="317" name="Group 70"/>
                <p:cNvGrpSpPr>
                  <a:grpSpLocks/>
                </p:cNvGrpSpPr>
                <p:nvPr/>
              </p:nvGrpSpPr>
              <p:grpSpPr bwMode="auto">
                <a:xfrm>
                  <a:off x="619" y="3357"/>
                  <a:ext cx="186" cy="189"/>
                  <a:chOff x="605" y="3399"/>
                  <a:chExt cx="171" cy="174"/>
                </a:xfrm>
              </p:grpSpPr>
              <p:sp>
                <p:nvSpPr>
                  <p:cNvPr id="321" name="Freeform 71"/>
                  <p:cNvSpPr>
                    <a:spLocks/>
                  </p:cNvSpPr>
                  <p:nvPr/>
                </p:nvSpPr>
                <p:spPr bwMode="auto">
                  <a:xfrm flipH="1">
                    <a:off x="605" y="3399"/>
                    <a:ext cx="171" cy="174"/>
                  </a:xfrm>
                  <a:custGeom>
                    <a:avLst/>
                    <a:gdLst>
                      <a:gd name="T0" fmla="*/ 170 w 171"/>
                      <a:gd name="T1" fmla="*/ 0 h 174"/>
                      <a:gd name="T2" fmla="*/ 136 w 171"/>
                      <a:gd name="T3" fmla="*/ 0 h 174"/>
                      <a:gd name="T4" fmla="*/ 129 w 171"/>
                      <a:gd name="T5" fmla="*/ 23 h 174"/>
                      <a:gd name="T6" fmla="*/ 78 w 171"/>
                      <a:gd name="T7" fmla="*/ 30 h 174"/>
                      <a:gd name="T8" fmla="*/ 49 w 171"/>
                      <a:gd name="T9" fmla="*/ 12 h 174"/>
                      <a:gd name="T10" fmla="*/ 9 w 171"/>
                      <a:gd name="T11" fmla="*/ 30 h 174"/>
                      <a:gd name="T12" fmla="*/ 0 w 171"/>
                      <a:gd name="T13" fmla="*/ 67 h 174"/>
                      <a:gd name="T14" fmla="*/ 23 w 171"/>
                      <a:gd name="T15" fmla="*/ 104 h 174"/>
                      <a:gd name="T16" fmla="*/ 65 w 171"/>
                      <a:gd name="T17" fmla="*/ 173 h 174"/>
                      <a:gd name="T18" fmla="*/ 170 w 171"/>
                      <a:gd name="T19" fmla="*/ 173 h 174"/>
                      <a:gd name="T20" fmla="*/ 17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170" y="0"/>
                        </a:moveTo>
                        <a:lnTo>
                          <a:pt x="136" y="0"/>
                        </a:lnTo>
                        <a:lnTo>
                          <a:pt x="129" y="23"/>
                        </a:lnTo>
                        <a:lnTo>
                          <a:pt x="78" y="30"/>
                        </a:lnTo>
                        <a:lnTo>
                          <a:pt x="49" y="12"/>
                        </a:lnTo>
                        <a:lnTo>
                          <a:pt x="9" y="30"/>
                        </a:lnTo>
                        <a:lnTo>
                          <a:pt x="0" y="67"/>
                        </a:lnTo>
                        <a:lnTo>
                          <a:pt x="23" y="104"/>
                        </a:lnTo>
                        <a:lnTo>
                          <a:pt x="65" y="173"/>
                        </a:lnTo>
                        <a:lnTo>
                          <a:pt x="170" y="173"/>
                        </a:lnTo>
                        <a:lnTo>
                          <a:pt x="17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22" name="Oval 72"/>
                  <p:cNvSpPr>
                    <a:spLocks noChangeArrowheads="1"/>
                  </p:cNvSpPr>
                  <p:nvPr/>
                </p:nvSpPr>
                <p:spPr bwMode="auto">
                  <a:xfrm flipH="1">
                    <a:off x="709"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nvGrpSpPr>
                <p:cNvPr id="318" name="Group 73"/>
                <p:cNvGrpSpPr>
                  <a:grpSpLocks/>
                </p:cNvGrpSpPr>
                <p:nvPr/>
              </p:nvGrpSpPr>
              <p:grpSpPr bwMode="auto">
                <a:xfrm>
                  <a:off x="434" y="3357"/>
                  <a:ext cx="186" cy="189"/>
                  <a:chOff x="435" y="3399"/>
                  <a:chExt cx="171" cy="174"/>
                </a:xfrm>
              </p:grpSpPr>
              <p:sp>
                <p:nvSpPr>
                  <p:cNvPr id="319" name="Freeform 74"/>
                  <p:cNvSpPr>
                    <a:spLocks/>
                  </p:cNvSpPr>
                  <p:nvPr/>
                </p:nvSpPr>
                <p:spPr bwMode="auto">
                  <a:xfrm flipH="1">
                    <a:off x="435" y="3399"/>
                    <a:ext cx="171" cy="174"/>
                  </a:xfrm>
                  <a:custGeom>
                    <a:avLst/>
                    <a:gdLst>
                      <a:gd name="T0" fmla="*/ 0 w 171"/>
                      <a:gd name="T1" fmla="*/ 0 h 174"/>
                      <a:gd name="T2" fmla="*/ 34 w 171"/>
                      <a:gd name="T3" fmla="*/ 0 h 174"/>
                      <a:gd name="T4" fmla="*/ 41 w 171"/>
                      <a:gd name="T5" fmla="*/ 23 h 174"/>
                      <a:gd name="T6" fmla="*/ 92 w 171"/>
                      <a:gd name="T7" fmla="*/ 30 h 174"/>
                      <a:gd name="T8" fmla="*/ 121 w 171"/>
                      <a:gd name="T9" fmla="*/ 12 h 174"/>
                      <a:gd name="T10" fmla="*/ 161 w 171"/>
                      <a:gd name="T11" fmla="*/ 30 h 174"/>
                      <a:gd name="T12" fmla="*/ 170 w 171"/>
                      <a:gd name="T13" fmla="*/ 67 h 174"/>
                      <a:gd name="T14" fmla="*/ 147 w 171"/>
                      <a:gd name="T15" fmla="*/ 104 h 174"/>
                      <a:gd name="T16" fmla="*/ 105 w 171"/>
                      <a:gd name="T17" fmla="*/ 173 h 174"/>
                      <a:gd name="T18" fmla="*/ 0 w 171"/>
                      <a:gd name="T19" fmla="*/ 173 h 174"/>
                      <a:gd name="T20" fmla="*/ 0 w 171"/>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74"/>
                      <a:gd name="T35" fmla="*/ 171 w 17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74">
                        <a:moveTo>
                          <a:pt x="0" y="0"/>
                        </a:moveTo>
                        <a:lnTo>
                          <a:pt x="34" y="0"/>
                        </a:lnTo>
                        <a:lnTo>
                          <a:pt x="41" y="23"/>
                        </a:lnTo>
                        <a:lnTo>
                          <a:pt x="92" y="30"/>
                        </a:lnTo>
                        <a:lnTo>
                          <a:pt x="121" y="12"/>
                        </a:lnTo>
                        <a:lnTo>
                          <a:pt x="161" y="30"/>
                        </a:lnTo>
                        <a:lnTo>
                          <a:pt x="170" y="67"/>
                        </a:lnTo>
                        <a:lnTo>
                          <a:pt x="147" y="104"/>
                        </a:lnTo>
                        <a:lnTo>
                          <a:pt x="105" y="173"/>
                        </a:lnTo>
                        <a:lnTo>
                          <a:pt x="0" y="173"/>
                        </a:lnTo>
                        <a:lnTo>
                          <a:pt x="0" y="0"/>
                        </a:lnTo>
                      </a:path>
                    </a:pathLst>
                  </a:custGeom>
                  <a:solidFill>
                    <a:srgbClr val="009900"/>
                  </a:solidFill>
                  <a:ln w="9525" cap="rnd">
                    <a:noFill/>
                    <a:round/>
                    <a:headEnd/>
                    <a:tailEnd/>
                  </a:ln>
                </p:spPr>
                <p:txBody>
                  <a:bodyPr wrap="none" lIns="0" tIns="0" rIns="0" bIns="0">
                    <a:spAutoFit/>
                  </a:bodyPr>
                  <a:lstStyle/>
                  <a:p>
                    <a:endParaRPr lang="es-ES" dirty="0"/>
                  </a:p>
                </p:txBody>
              </p:sp>
              <p:sp>
                <p:nvSpPr>
                  <p:cNvPr id="320" name="Oval 75"/>
                  <p:cNvSpPr>
                    <a:spLocks noChangeArrowheads="1"/>
                  </p:cNvSpPr>
                  <p:nvPr/>
                </p:nvSpPr>
                <p:spPr bwMode="auto">
                  <a:xfrm flipH="1">
                    <a:off x="465" y="3438"/>
                    <a:ext cx="38" cy="38"/>
                  </a:xfrm>
                  <a:prstGeom prst="ellipse">
                    <a:avLst/>
                  </a:prstGeom>
                  <a:solidFill>
                    <a:schemeClr val="tx1"/>
                  </a:solidFill>
                  <a:ln w="9525">
                    <a:noFill/>
                    <a:round/>
                    <a:headEnd/>
                    <a:tailEnd/>
                  </a:ln>
                </p:spPr>
                <p:txBody>
                  <a:bodyPr wrap="none" lIns="0" tIns="0" rIns="0" bIns="0">
                    <a:spAutoFit/>
                  </a:bodyPr>
                  <a:lstStyle/>
                  <a:p>
                    <a:pPr eaLnBrk="0" hangingPunct="0"/>
                    <a:endParaRPr lang="es-ES" dirty="0"/>
                  </a:p>
                </p:txBody>
              </p:sp>
            </p:grpSp>
          </p:grpSp>
          <p:sp>
            <p:nvSpPr>
              <p:cNvPr id="314" name="Oval 76"/>
              <p:cNvSpPr>
                <a:spLocks noChangeArrowheads="1"/>
              </p:cNvSpPr>
              <p:nvPr/>
            </p:nvSpPr>
            <p:spPr bwMode="auto">
              <a:xfrm>
                <a:off x="547" y="3411"/>
                <a:ext cx="144" cy="144"/>
              </a:xfrm>
              <a:prstGeom prst="ellipse">
                <a:avLst/>
              </a:prstGeom>
              <a:solidFill>
                <a:srgbClr val="D292FE"/>
              </a:solidFill>
              <a:ln w="12700">
                <a:solidFill>
                  <a:schemeClr val="tx1"/>
                </a:solidFill>
                <a:round/>
                <a:headEnd type="none" w="sm" len="sm"/>
                <a:tailEnd type="none" w="sm" len="sm"/>
              </a:ln>
            </p:spPr>
            <p:txBody>
              <a:bodyPr wrap="none" lIns="0" tIns="0" rIns="0" bIns="0">
                <a:spAutoFit/>
              </a:bodyPr>
              <a:lstStyle/>
              <a:p>
                <a:pPr eaLnBrk="0" hangingPunct="0"/>
                <a:endParaRPr lang="es-ES" dirty="0"/>
              </a:p>
            </p:txBody>
          </p:sp>
          <p:sp>
            <p:nvSpPr>
              <p:cNvPr id="315" name="Arc 77"/>
              <p:cNvSpPr>
                <a:spLocks/>
              </p:cNvSpPr>
              <p:nvPr/>
            </p:nvSpPr>
            <p:spPr bwMode="auto">
              <a:xfrm>
                <a:off x="618" y="3586"/>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sp>
            <p:nvSpPr>
              <p:cNvPr id="316" name="Arc 78"/>
              <p:cNvSpPr>
                <a:spLocks/>
              </p:cNvSpPr>
              <p:nvPr/>
            </p:nvSpPr>
            <p:spPr bwMode="auto">
              <a:xfrm flipH="1" flipV="1">
                <a:off x="544" y="3660"/>
                <a:ext cx="74" cy="74"/>
              </a:xfrm>
              <a:custGeom>
                <a:avLst/>
                <a:gdLst>
                  <a:gd name="T0" fmla="*/ 0 w 21600"/>
                  <a:gd name="T1" fmla="*/ 0 h 21600"/>
                  <a:gd name="T2" fmla="*/ 74 w 21600"/>
                  <a:gd name="T3" fmla="*/ 74 h 21600"/>
                  <a:gd name="T4" fmla="*/ 0 w 21600"/>
                  <a:gd name="T5" fmla="*/ 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tx1"/>
              </a:solidFill>
              <a:ln w="12700">
                <a:solidFill>
                  <a:schemeClr val="tx1"/>
                </a:solidFill>
                <a:round/>
                <a:headEnd type="none" w="sm" len="sm"/>
                <a:tailEnd type="none" w="sm" len="sm"/>
              </a:ln>
            </p:spPr>
            <p:txBody>
              <a:bodyPr wrap="none" lIns="0" tIns="0" rIns="0" bIns="0">
                <a:spAutoFit/>
              </a:bodyPr>
              <a:lstStyle/>
              <a:p>
                <a:endParaRPr lang="es-ES" dirty="0"/>
              </a:p>
            </p:txBody>
          </p:sp>
        </p:grpSp>
        <p:sp>
          <p:nvSpPr>
            <p:cNvPr id="25" name="Rectangle 79"/>
            <p:cNvSpPr>
              <a:spLocks noChangeArrowheads="1"/>
            </p:cNvSpPr>
            <p:nvPr/>
          </p:nvSpPr>
          <p:spPr bwMode="auto">
            <a:xfrm>
              <a:off x="706" y="3633"/>
              <a:ext cx="541" cy="172"/>
            </a:xfrm>
            <a:prstGeom prst="rect">
              <a:avLst/>
            </a:prstGeom>
            <a:solidFill>
              <a:schemeClr val="bg1"/>
            </a:solidFill>
            <a:ln w="9525">
              <a:noFill/>
              <a:miter lim="800000"/>
              <a:headEnd/>
              <a:tailEnd/>
            </a:ln>
          </p:spPr>
          <p:txBody>
            <a:bodyPr wrap="none" lIns="0" tIns="0" rIns="0" bIns="0">
              <a:spAutoFit/>
            </a:bodyPr>
            <a:lstStyle/>
            <a:p>
              <a:pPr defTabSz="801688" eaLnBrk="0" hangingPunct="0"/>
              <a:r>
                <a:rPr lang="en-US" sz="1600" dirty="0">
                  <a:solidFill>
                    <a:srgbClr val="FA1F0E"/>
                  </a:solidFill>
                  <a:latin typeface="Arial" charset="0"/>
                </a:rPr>
                <a:t>Delante</a:t>
              </a:r>
              <a:endParaRPr lang="en-US" sz="1800" dirty="0">
                <a:solidFill>
                  <a:srgbClr val="FA1F0E"/>
                </a:solidFill>
                <a:latin typeface="Arial" charset="0"/>
              </a:endParaRPr>
            </a:p>
          </p:txBody>
        </p:sp>
        <p:sp>
          <p:nvSpPr>
            <p:cNvPr id="26" name="Rectangle 80"/>
            <p:cNvSpPr>
              <a:spLocks noChangeArrowheads="1"/>
            </p:cNvSpPr>
            <p:nvPr/>
          </p:nvSpPr>
          <p:spPr bwMode="auto">
            <a:xfrm>
              <a:off x="2407" y="3592"/>
              <a:ext cx="466" cy="172"/>
            </a:xfrm>
            <a:prstGeom prst="rect">
              <a:avLst/>
            </a:prstGeom>
            <a:solidFill>
              <a:schemeClr val="bg1"/>
            </a:solidFill>
            <a:ln w="9525">
              <a:noFill/>
              <a:miter lim="800000"/>
              <a:headEnd/>
              <a:tailEnd/>
            </a:ln>
          </p:spPr>
          <p:txBody>
            <a:bodyPr wrap="none" lIns="0" tIns="0" rIns="0" bIns="0">
              <a:spAutoFit/>
            </a:bodyPr>
            <a:lstStyle/>
            <a:p>
              <a:pPr defTabSz="801688" eaLnBrk="0" hangingPunct="0"/>
              <a:r>
                <a:rPr lang="en-US" sz="1600" dirty="0">
                  <a:solidFill>
                    <a:srgbClr val="FA1F0E"/>
                  </a:solidFill>
                  <a:latin typeface="Arial" charset="0"/>
                </a:rPr>
                <a:t>Detras</a:t>
              </a:r>
              <a:endParaRPr lang="en-US" sz="1800" dirty="0">
                <a:solidFill>
                  <a:srgbClr val="FA1F0E"/>
                </a:solidFill>
                <a:latin typeface="Arial" charset="0"/>
              </a:endParaRPr>
            </a:p>
          </p:txBody>
        </p:sp>
        <p:sp>
          <p:nvSpPr>
            <p:cNvPr id="27" name="Freeform 81"/>
            <p:cNvSpPr>
              <a:spLocks noChangeArrowheads="1"/>
            </p:cNvSpPr>
            <p:nvPr/>
          </p:nvSpPr>
          <p:spPr bwMode="auto">
            <a:xfrm>
              <a:off x="608" y="2416"/>
              <a:ext cx="2934" cy="112"/>
            </a:xfrm>
            <a:custGeom>
              <a:avLst/>
              <a:gdLst>
                <a:gd name="T0" fmla="*/ 0 w 2934"/>
                <a:gd name="T1" fmla="*/ 0 h 112"/>
                <a:gd name="T2" fmla="*/ 44 w 2934"/>
                <a:gd name="T3" fmla="*/ 112 h 112"/>
                <a:gd name="T4" fmla="*/ 2934 w 2934"/>
                <a:gd name="T5" fmla="*/ 112 h 112"/>
                <a:gd name="T6" fmla="*/ 0 60000 65536"/>
                <a:gd name="T7" fmla="*/ 0 60000 65536"/>
                <a:gd name="T8" fmla="*/ 0 60000 65536"/>
                <a:gd name="T9" fmla="*/ 0 w 2934"/>
                <a:gd name="T10" fmla="*/ 0 h 112"/>
                <a:gd name="T11" fmla="*/ 2934 w 2934"/>
                <a:gd name="T12" fmla="*/ 112 h 112"/>
              </a:gdLst>
              <a:ahLst/>
              <a:cxnLst>
                <a:cxn ang="T6">
                  <a:pos x="T0" y="T1"/>
                </a:cxn>
                <a:cxn ang="T7">
                  <a:pos x="T2" y="T3"/>
                </a:cxn>
                <a:cxn ang="T8">
                  <a:pos x="T4" y="T5"/>
                </a:cxn>
              </a:cxnLst>
              <a:rect l="T9" t="T10" r="T11" b="T12"/>
              <a:pathLst>
                <a:path w="2934" h="112">
                  <a:moveTo>
                    <a:pt x="0" y="0"/>
                  </a:moveTo>
                  <a:lnTo>
                    <a:pt x="44" y="112"/>
                  </a:lnTo>
                  <a:lnTo>
                    <a:pt x="2934" y="112"/>
                  </a:lnTo>
                </a:path>
              </a:pathLst>
            </a:custGeom>
            <a:noFill/>
            <a:ln w="6350">
              <a:solidFill>
                <a:srgbClr val="9801FF"/>
              </a:solidFill>
              <a:round/>
              <a:headEnd type="none" w="sm" len="sm"/>
              <a:tailEnd type="none" w="sm" len="sm"/>
            </a:ln>
          </p:spPr>
          <p:txBody>
            <a:bodyPr wrap="none" lIns="0" tIns="0" rIns="0" bIns="0">
              <a:spAutoFit/>
            </a:bodyPr>
            <a:lstStyle/>
            <a:p>
              <a:endParaRPr lang="es-ES" dirty="0"/>
            </a:p>
          </p:txBody>
        </p:sp>
        <p:sp>
          <p:nvSpPr>
            <p:cNvPr id="28" name="Freeform 82"/>
            <p:cNvSpPr>
              <a:spLocks noChangeArrowheads="1"/>
            </p:cNvSpPr>
            <p:nvPr/>
          </p:nvSpPr>
          <p:spPr bwMode="auto">
            <a:xfrm>
              <a:off x="1104" y="2734"/>
              <a:ext cx="2430" cy="282"/>
            </a:xfrm>
            <a:custGeom>
              <a:avLst/>
              <a:gdLst>
                <a:gd name="T0" fmla="*/ 2430 w 2430"/>
                <a:gd name="T1" fmla="*/ 0 h 282"/>
                <a:gd name="T2" fmla="*/ 116 w 2430"/>
                <a:gd name="T3" fmla="*/ 2 h 282"/>
                <a:gd name="T4" fmla="*/ 0 w 2430"/>
                <a:gd name="T5" fmla="*/ 282 h 282"/>
                <a:gd name="T6" fmla="*/ 0 60000 65536"/>
                <a:gd name="T7" fmla="*/ 0 60000 65536"/>
                <a:gd name="T8" fmla="*/ 0 60000 65536"/>
                <a:gd name="T9" fmla="*/ 0 w 2430"/>
                <a:gd name="T10" fmla="*/ 0 h 282"/>
                <a:gd name="T11" fmla="*/ 2430 w 2430"/>
                <a:gd name="T12" fmla="*/ 282 h 282"/>
              </a:gdLst>
              <a:ahLst/>
              <a:cxnLst>
                <a:cxn ang="T6">
                  <a:pos x="T0" y="T1"/>
                </a:cxn>
                <a:cxn ang="T7">
                  <a:pos x="T2" y="T3"/>
                </a:cxn>
                <a:cxn ang="T8">
                  <a:pos x="T4" y="T5"/>
                </a:cxn>
              </a:cxnLst>
              <a:rect l="T9" t="T10" r="T11" b="T12"/>
              <a:pathLst>
                <a:path w="2430" h="282">
                  <a:moveTo>
                    <a:pt x="2430" y="0"/>
                  </a:moveTo>
                  <a:lnTo>
                    <a:pt x="116" y="2"/>
                  </a:lnTo>
                  <a:lnTo>
                    <a:pt x="0" y="282"/>
                  </a:lnTo>
                </a:path>
              </a:pathLst>
            </a:custGeom>
            <a:noFill/>
            <a:ln w="6350" cmpd="sng">
              <a:solidFill>
                <a:srgbClr val="9801FF"/>
              </a:solidFill>
              <a:round/>
              <a:headEnd type="none" w="sm" len="sm"/>
              <a:tailEnd type="none" w="sm" len="sm"/>
            </a:ln>
          </p:spPr>
          <p:txBody>
            <a:bodyPr wrap="none" lIns="0" tIns="0" rIns="0" bIns="0">
              <a:spAutoFit/>
            </a:bodyPr>
            <a:lstStyle/>
            <a:p>
              <a:endParaRPr lang="es-ES" dirty="0"/>
            </a:p>
          </p:txBody>
        </p:sp>
        <p:sp>
          <p:nvSpPr>
            <p:cNvPr id="29" name="Freeform 83"/>
            <p:cNvSpPr>
              <a:spLocks noChangeArrowheads="1"/>
            </p:cNvSpPr>
            <p:nvPr/>
          </p:nvSpPr>
          <p:spPr bwMode="auto">
            <a:xfrm>
              <a:off x="2456" y="2943"/>
              <a:ext cx="1081" cy="1"/>
            </a:xfrm>
            <a:custGeom>
              <a:avLst/>
              <a:gdLst>
                <a:gd name="T0" fmla="*/ 1081 w 1081"/>
                <a:gd name="T1" fmla="*/ 0 h 1"/>
                <a:gd name="T2" fmla="*/ 0 w 1081"/>
                <a:gd name="T3" fmla="*/ 1 h 1"/>
                <a:gd name="T4" fmla="*/ 0 60000 65536"/>
                <a:gd name="T5" fmla="*/ 0 60000 65536"/>
                <a:gd name="T6" fmla="*/ 0 w 1081"/>
                <a:gd name="T7" fmla="*/ 0 h 1"/>
                <a:gd name="T8" fmla="*/ 1081 w 1081"/>
                <a:gd name="T9" fmla="*/ 1 h 1"/>
              </a:gdLst>
              <a:ahLst/>
              <a:cxnLst>
                <a:cxn ang="T4">
                  <a:pos x="T0" y="T1"/>
                </a:cxn>
                <a:cxn ang="T5">
                  <a:pos x="T2" y="T3"/>
                </a:cxn>
              </a:cxnLst>
              <a:rect l="T6" t="T7" r="T8" b="T9"/>
              <a:pathLst>
                <a:path w="1081" h="1">
                  <a:moveTo>
                    <a:pt x="1081" y="0"/>
                  </a:moveTo>
                  <a:lnTo>
                    <a:pt x="0" y="1"/>
                  </a:lnTo>
                </a:path>
              </a:pathLst>
            </a:custGeom>
            <a:noFill/>
            <a:ln w="6350" cmpd="sng">
              <a:solidFill>
                <a:srgbClr val="0000FF"/>
              </a:solidFill>
              <a:round/>
              <a:headEnd type="none" w="sm" len="sm"/>
              <a:tailEnd type="none" w="sm" len="sm"/>
            </a:ln>
          </p:spPr>
          <p:txBody>
            <a:bodyPr wrap="none" lIns="0" tIns="0" rIns="0" bIns="0">
              <a:spAutoFit/>
            </a:bodyPr>
            <a:lstStyle/>
            <a:p>
              <a:endParaRPr lang="es-ES" dirty="0"/>
            </a:p>
          </p:txBody>
        </p:sp>
        <p:sp>
          <p:nvSpPr>
            <p:cNvPr id="30" name="Line 84"/>
            <p:cNvSpPr>
              <a:spLocks noChangeShapeType="1"/>
            </p:cNvSpPr>
            <p:nvPr/>
          </p:nvSpPr>
          <p:spPr bwMode="auto">
            <a:xfrm flipH="1">
              <a:off x="2956" y="3151"/>
              <a:ext cx="578" cy="0"/>
            </a:xfrm>
            <a:prstGeom prst="line">
              <a:avLst/>
            </a:prstGeom>
            <a:noFill/>
            <a:ln w="6350">
              <a:solidFill>
                <a:srgbClr val="0000FF"/>
              </a:solidFill>
              <a:round/>
              <a:headEnd type="none" w="sm" len="sm"/>
              <a:tailEnd type="none" w="sm" len="sm"/>
            </a:ln>
          </p:spPr>
          <p:txBody>
            <a:bodyPr wrap="none" lIns="0" tIns="0" rIns="0" bIns="0">
              <a:spAutoFit/>
            </a:bodyPr>
            <a:lstStyle/>
            <a:p>
              <a:endParaRPr lang="es-ES" dirty="0"/>
            </a:p>
          </p:txBody>
        </p:sp>
        <p:sp>
          <p:nvSpPr>
            <p:cNvPr id="31" name="Oval 85"/>
            <p:cNvSpPr>
              <a:spLocks noChangeArrowheads="1"/>
            </p:cNvSpPr>
            <p:nvPr/>
          </p:nvSpPr>
          <p:spPr bwMode="auto">
            <a:xfrm>
              <a:off x="2427" y="2917"/>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32" name="Oval 86"/>
            <p:cNvSpPr>
              <a:spLocks noChangeArrowheads="1"/>
            </p:cNvSpPr>
            <p:nvPr/>
          </p:nvSpPr>
          <p:spPr bwMode="auto">
            <a:xfrm>
              <a:off x="2923" y="3130"/>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33" name="Oval 87"/>
            <p:cNvSpPr>
              <a:spLocks noChangeArrowheads="1"/>
            </p:cNvSpPr>
            <p:nvPr/>
          </p:nvSpPr>
          <p:spPr bwMode="auto">
            <a:xfrm>
              <a:off x="2145" y="2045"/>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34" name="Oval 88"/>
            <p:cNvSpPr>
              <a:spLocks noChangeArrowheads="1"/>
            </p:cNvSpPr>
            <p:nvPr/>
          </p:nvSpPr>
          <p:spPr bwMode="auto">
            <a:xfrm>
              <a:off x="2381" y="1610"/>
              <a:ext cx="52" cy="52"/>
            </a:xfrm>
            <a:prstGeom prst="ellipse">
              <a:avLst/>
            </a:prstGeom>
            <a:solidFill>
              <a:srgbClr val="95AAE7"/>
            </a:solidFill>
            <a:ln w="9525">
              <a:noFill/>
              <a:round/>
              <a:headEnd/>
              <a:tailEnd/>
            </a:ln>
          </p:spPr>
          <p:txBody>
            <a:bodyPr wrap="none" lIns="0" tIns="0" rIns="0" bIns="0">
              <a:spAutoFit/>
            </a:bodyPr>
            <a:lstStyle/>
            <a:p>
              <a:pPr eaLnBrk="0" hangingPunct="0"/>
              <a:endParaRPr lang="es-ES" dirty="0"/>
            </a:p>
          </p:txBody>
        </p:sp>
        <p:sp>
          <p:nvSpPr>
            <p:cNvPr id="36" name="Oval 89"/>
            <p:cNvSpPr>
              <a:spLocks noChangeArrowheads="1"/>
            </p:cNvSpPr>
            <p:nvPr/>
          </p:nvSpPr>
          <p:spPr bwMode="auto">
            <a:xfrm>
              <a:off x="2485" y="2046"/>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37" name="Oval 90"/>
            <p:cNvSpPr>
              <a:spLocks noChangeArrowheads="1"/>
            </p:cNvSpPr>
            <p:nvPr/>
          </p:nvSpPr>
          <p:spPr bwMode="auto">
            <a:xfrm>
              <a:off x="2817" y="2045"/>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38" name="Oval 91"/>
            <p:cNvSpPr>
              <a:spLocks noChangeArrowheads="1"/>
            </p:cNvSpPr>
            <p:nvPr/>
          </p:nvSpPr>
          <p:spPr bwMode="auto">
            <a:xfrm>
              <a:off x="2048" y="1610"/>
              <a:ext cx="52" cy="52"/>
            </a:xfrm>
            <a:prstGeom prst="ellipse">
              <a:avLst/>
            </a:prstGeom>
            <a:solidFill>
              <a:srgbClr val="95AAE7"/>
            </a:solidFill>
            <a:ln w="9525">
              <a:noFill/>
              <a:round/>
              <a:headEnd/>
              <a:tailEnd/>
            </a:ln>
          </p:spPr>
          <p:txBody>
            <a:bodyPr wrap="none" lIns="0" tIns="0" rIns="0" bIns="0">
              <a:spAutoFit/>
            </a:bodyPr>
            <a:lstStyle/>
            <a:p>
              <a:pPr eaLnBrk="0" hangingPunct="0"/>
              <a:endParaRPr lang="es-ES" dirty="0"/>
            </a:p>
          </p:txBody>
        </p:sp>
        <p:sp>
          <p:nvSpPr>
            <p:cNvPr id="39" name="Oval 92"/>
            <p:cNvSpPr>
              <a:spLocks noChangeArrowheads="1"/>
            </p:cNvSpPr>
            <p:nvPr/>
          </p:nvSpPr>
          <p:spPr bwMode="auto">
            <a:xfrm>
              <a:off x="1707" y="1610"/>
              <a:ext cx="52" cy="52"/>
            </a:xfrm>
            <a:prstGeom prst="ellipse">
              <a:avLst/>
            </a:prstGeom>
            <a:solidFill>
              <a:srgbClr val="95AAE7"/>
            </a:solidFill>
            <a:ln w="9525">
              <a:noFill/>
              <a:round/>
              <a:headEnd/>
              <a:tailEnd/>
            </a:ln>
          </p:spPr>
          <p:txBody>
            <a:bodyPr wrap="none" lIns="0" tIns="0" rIns="0" bIns="0">
              <a:spAutoFit/>
            </a:bodyPr>
            <a:lstStyle/>
            <a:p>
              <a:pPr eaLnBrk="0" hangingPunct="0"/>
              <a:endParaRPr lang="es-ES" dirty="0"/>
            </a:p>
          </p:txBody>
        </p:sp>
        <p:sp>
          <p:nvSpPr>
            <p:cNvPr id="40" name="Oval 93"/>
            <p:cNvSpPr>
              <a:spLocks noChangeArrowheads="1"/>
            </p:cNvSpPr>
            <p:nvPr/>
          </p:nvSpPr>
          <p:spPr bwMode="auto">
            <a:xfrm>
              <a:off x="579" y="2384"/>
              <a:ext cx="52" cy="52"/>
            </a:xfrm>
            <a:prstGeom prst="ellipse">
              <a:avLst/>
            </a:prstGeom>
            <a:solidFill>
              <a:srgbClr val="9903FD"/>
            </a:solidFill>
            <a:ln w="9525">
              <a:noFill/>
              <a:round/>
              <a:headEnd/>
              <a:tailEnd/>
            </a:ln>
          </p:spPr>
          <p:txBody>
            <a:bodyPr wrap="none" lIns="0" tIns="0" rIns="0" bIns="0">
              <a:spAutoFit/>
            </a:bodyPr>
            <a:lstStyle/>
            <a:p>
              <a:pPr eaLnBrk="0" hangingPunct="0"/>
              <a:endParaRPr lang="es-ES" dirty="0"/>
            </a:p>
          </p:txBody>
        </p:sp>
        <p:sp>
          <p:nvSpPr>
            <p:cNvPr id="41" name="Oval 94"/>
            <p:cNvSpPr>
              <a:spLocks noChangeArrowheads="1"/>
            </p:cNvSpPr>
            <p:nvPr/>
          </p:nvSpPr>
          <p:spPr bwMode="auto">
            <a:xfrm>
              <a:off x="1081" y="3006"/>
              <a:ext cx="52" cy="52"/>
            </a:xfrm>
            <a:prstGeom prst="ellipse">
              <a:avLst/>
            </a:prstGeom>
            <a:solidFill>
              <a:srgbClr val="9903FD"/>
            </a:solidFill>
            <a:ln w="9525">
              <a:noFill/>
              <a:round/>
              <a:headEnd/>
              <a:tailEnd/>
            </a:ln>
          </p:spPr>
          <p:txBody>
            <a:bodyPr wrap="none" lIns="0" tIns="0" rIns="0" bIns="0">
              <a:spAutoFit/>
            </a:bodyPr>
            <a:lstStyle/>
            <a:p>
              <a:pPr eaLnBrk="0" hangingPunct="0"/>
              <a:endParaRPr lang="es-ES" dirty="0"/>
            </a:p>
          </p:txBody>
        </p:sp>
        <p:grpSp>
          <p:nvGrpSpPr>
            <p:cNvPr id="42" name="Group 95"/>
            <p:cNvGrpSpPr>
              <a:grpSpLocks/>
            </p:cNvGrpSpPr>
            <p:nvPr/>
          </p:nvGrpSpPr>
          <p:grpSpPr bwMode="auto">
            <a:xfrm>
              <a:off x="690" y="2309"/>
              <a:ext cx="2262" cy="1096"/>
              <a:chOff x="690" y="2309"/>
              <a:chExt cx="2262" cy="1096"/>
            </a:xfrm>
          </p:grpSpPr>
          <p:sp>
            <p:nvSpPr>
              <p:cNvPr id="307" name="Freeform 96"/>
              <p:cNvSpPr>
                <a:spLocks/>
              </p:cNvSpPr>
              <p:nvPr/>
            </p:nvSpPr>
            <p:spPr bwMode="auto">
              <a:xfrm>
                <a:off x="690" y="2309"/>
                <a:ext cx="1095" cy="103"/>
              </a:xfrm>
              <a:custGeom>
                <a:avLst/>
                <a:gdLst>
                  <a:gd name="T0" fmla="*/ 0 w 1095"/>
                  <a:gd name="T1" fmla="*/ 211 h 211"/>
                  <a:gd name="T2" fmla="*/ 1095 w 1095"/>
                  <a:gd name="T3" fmla="*/ 211 h 211"/>
                  <a:gd name="T4" fmla="*/ 1095 w 1095"/>
                  <a:gd name="T5" fmla="*/ 0 h 211"/>
                  <a:gd name="T6" fmla="*/ 0 60000 65536"/>
                  <a:gd name="T7" fmla="*/ 0 60000 65536"/>
                  <a:gd name="T8" fmla="*/ 0 60000 65536"/>
                  <a:gd name="T9" fmla="*/ 0 w 1095"/>
                  <a:gd name="T10" fmla="*/ 0 h 211"/>
                  <a:gd name="T11" fmla="*/ 1095 w 1095"/>
                  <a:gd name="T12" fmla="*/ 211 h 211"/>
                </a:gdLst>
                <a:ahLst/>
                <a:cxnLst>
                  <a:cxn ang="T6">
                    <a:pos x="T0" y="T1"/>
                  </a:cxn>
                  <a:cxn ang="T7">
                    <a:pos x="T2" y="T3"/>
                  </a:cxn>
                  <a:cxn ang="T8">
                    <a:pos x="T4" y="T5"/>
                  </a:cxn>
                </a:cxnLst>
                <a:rect l="T9" t="T10" r="T11" b="T12"/>
                <a:pathLst>
                  <a:path w="1095" h="211">
                    <a:moveTo>
                      <a:pt x="0" y="211"/>
                    </a:moveTo>
                    <a:lnTo>
                      <a:pt x="1095" y="211"/>
                    </a:lnTo>
                    <a:lnTo>
                      <a:pt x="1095" y="0"/>
                    </a:lnTo>
                  </a:path>
                </a:pathLst>
              </a:custGeom>
              <a:noFill/>
              <a:ln w="635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308" name="Freeform 97"/>
              <p:cNvSpPr>
                <a:spLocks/>
              </p:cNvSpPr>
              <p:nvPr/>
            </p:nvSpPr>
            <p:spPr bwMode="auto">
              <a:xfrm>
                <a:off x="1197" y="2315"/>
                <a:ext cx="918" cy="717"/>
              </a:xfrm>
              <a:custGeom>
                <a:avLst/>
                <a:gdLst>
                  <a:gd name="T0" fmla="*/ 0 w 918"/>
                  <a:gd name="T1" fmla="*/ 706 h 707"/>
                  <a:gd name="T2" fmla="*/ 918 w 918"/>
                  <a:gd name="T3" fmla="*/ 707 h 707"/>
                  <a:gd name="T4" fmla="*/ 918 w 918"/>
                  <a:gd name="T5" fmla="*/ 0 h 707"/>
                  <a:gd name="T6" fmla="*/ 0 60000 65536"/>
                  <a:gd name="T7" fmla="*/ 0 60000 65536"/>
                  <a:gd name="T8" fmla="*/ 0 60000 65536"/>
                  <a:gd name="T9" fmla="*/ 0 w 918"/>
                  <a:gd name="T10" fmla="*/ 0 h 707"/>
                  <a:gd name="T11" fmla="*/ 918 w 918"/>
                  <a:gd name="T12" fmla="*/ 707 h 707"/>
                </a:gdLst>
                <a:ahLst/>
                <a:cxnLst>
                  <a:cxn ang="T6">
                    <a:pos x="T0" y="T1"/>
                  </a:cxn>
                  <a:cxn ang="T7">
                    <a:pos x="T2" y="T3"/>
                  </a:cxn>
                  <a:cxn ang="T8">
                    <a:pos x="T4" y="T5"/>
                  </a:cxn>
                </a:cxnLst>
                <a:rect l="T9" t="T10" r="T11" b="T12"/>
                <a:pathLst>
                  <a:path w="918" h="707">
                    <a:moveTo>
                      <a:pt x="0" y="706"/>
                    </a:moveTo>
                    <a:lnTo>
                      <a:pt x="918" y="707"/>
                    </a:lnTo>
                    <a:lnTo>
                      <a:pt x="918" y="0"/>
                    </a:lnTo>
                  </a:path>
                </a:pathLst>
              </a:custGeom>
              <a:noFill/>
              <a:ln w="635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309" name="Freeform 98"/>
              <p:cNvSpPr>
                <a:spLocks/>
              </p:cNvSpPr>
              <p:nvPr/>
            </p:nvSpPr>
            <p:spPr bwMode="auto">
              <a:xfrm>
                <a:off x="2286" y="2315"/>
                <a:ext cx="168" cy="1081"/>
              </a:xfrm>
              <a:custGeom>
                <a:avLst/>
                <a:gdLst>
                  <a:gd name="T0" fmla="*/ 0 w 168"/>
                  <a:gd name="T1" fmla="*/ 1081 h 1081"/>
                  <a:gd name="T2" fmla="*/ 2 w 168"/>
                  <a:gd name="T3" fmla="*/ 717 h 1081"/>
                  <a:gd name="T4" fmla="*/ 168 w 168"/>
                  <a:gd name="T5" fmla="*/ 717 h 1081"/>
                  <a:gd name="T6" fmla="*/ 168 w 168"/>
                  <a:gd name="T7" fmla="*/ 0 h 1081"/>
                  <a:gd name="T8" fmla="*/ 0 60000 65536"/>
                  <a:gd name="T9" fmla="*/ 0 60000 65536"/>
                  <a:gd name="T10" fmla="*/ 0 60000 65536"/>
                  <a:gd name="T11" fmla="*/ 0 60000 65536"/>
                  <a:gd name="T12" fmla="*/ 0 w 168"/>
                  <a:gd name="T13" fmla="*/ 0 h 1081"/>
                  <a:gd name="T14" fmla="*/ 168 w 168"/>
                  <a:gd name="T15" fmla="*/ 1081 h 1081"/>
                </a:gdLst>
                <a:ahLst/>
                <a:cxnLst>
                  <a:cxn ang="T8">
                    <a:pos x="T0" y="T1"/>
                  </a:cxn>
                  <a:cxn ang="T9">
                    <a:pos x="T2" y="T3"/>
                  </a:cxn>
                  <a:cxn ang="T10">
                    <a:pos x="T4" y="T5"/>
                  </a:cxn>
                  <a:cxn ang="T11">
                    <a:pos x="T6" y="T7"/>
                  </a:cxn>
                </a:cxnLst>
                <a:rect l="T12" t="T13" r="T14" b="T15"/>
                <a:pathLst>
                  <a:path w="168" h="1081">
                    <a:moveTo>
                      <a:pt x="0" y="1081"/>
                    </a:moveTo>
                    <a:lnTo>
                      <a:pt x="2" y="717"/>
                    </a:lnTo>
                    <a:lnTo>
                      <a:pt x="168" y="717"/>
                    </a:lnTo>
                    <a:lnTo>
                      <a:pt x="168" y="0"/>
                    </a:lnTo>
                  </a:path>
                </a:pathLst>
              </a:custGeom>
              <a:noFill/>
              <a:ln w="635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310" name="Freeform 99"/>
              <p:cNvSpPr>
                <a:spLocks/>
              </p:cNvSpPr>
              <p:nvPr/>
            </p:nvSpPr>
            <p:spPr bwMode="auto">
              <a:xfrm>
                <a:off x="2787" y="2310"/>
                <a:ext cx="165" cy="1095"/>
              </a:xfrm>
              <a:custGeom>
                <a:avLst/>
                <a:gdLst>
                  <a:gd name="T0" fmla="*/ 165 w 165"/>
                  <a:gd name="T1" fmla="*/ 1095 h 1095"/>
                  <a:gd name="T2" fmla="*/ 165 w 165"/>
                  <a:gd name="T3" fmla="*/ 722 h 1095"/>
                  <a:gd name="T4" fmla="*/ 0 w 165"/>
                  <a:gd name="T5" fmla="*/ 722 h 1095"/>
                  <a:gd name="T6" fmla="*/ 0 w 165"/>
                  <a:gd name="T7" fmla="*/ 0 h 1095"/>
                  <a:gd name="T8" fmla="*/ 0 60000 65536"/>
                  <a:gd name="T9" fmla="*/ 0 60000 65536"/>
                  <a:gd name="T10" fmla="*/ 0 60000 65536"/>
                  <a:gd name="T11" fmla="*/ 0 60000 65536"/>
                  <a:gd name="T12" fmla="*/ 0 w 165"/>
                  <a:gd name="T13" fmla="*/ 0 h 1095"/>
                  <a:gd name="T14" fmla="*/ 165 w 165"/>
                  <a:gd name="T15" fmla="*/ 1095 h 1095"/>
                </a:gdLst>
                <a:ahLst/>
                <a:cxnLst>
                  <a:cxn ang="T8">
                    <a:pos x="T0" y="T1"/>
                  </a:cxn>
                  <a:cxn ang="T9">
                    <a:pos x="T2" y="T3"/>
                  </a:cxn>
                  <a:cxn ang="T10">
                    <a:pos x="T4" y="T5"/>
                  </a:cxn>
                  <a:cxn ang="T11">
                    <a:pos x="T6" y="T7"/>
                  </a:cxn>
                </a:cxnLst>
                <a:rect l="T12" t="T13" r="T14" b="T15"/>
                <a:pathLst>
                  <a:path w="165" h="1095">
                    <a:moveTo>
                      <a:pt x="165" y="1095"/>
                    </a:moveTo>
                    <a:lnTo>
                      <a:pt x="165" y="722"/>
                    </a:lnTo>
                    <a:lnTo>
                      <a:pt x="0" y="722"/>
                    </a:lnTo>
                    <a:lnTo>
                      <a:pt x="0" y="0"/>
                    </a:lnTo>
                  </a:path>
                </a:pathLst>
              </a:custGeom>
              <a:noFill/>
              <a:ln w="6350" cap="rnd" cmpd="sng">
                <a:solidFill>
                  <a:srgbClr val="0000FF"/>
                </a:solidFill>
                <a:prstDash val="solid"/>
                <a:round/>
                <a:headEnd type="none" w="sm" len="sm"/>
                <a:tailEnd type="none" w="sm" len="sm"/>
              </a:ln>
            </p:spPr>
            <p:txBody>
              <a:bodyPr wrap="none" lIns="0" tIns="0" rIns="0" bIns="0">
                <a:spAutoFit/>
              </a:bodyPr>
              <a:lstStyle/>
              <a:p>
                <a:endParaRPr lang="es-ES" dirty="0"/>
              </a:p>
            </p:txBody>
          </p:sp>
        </p:grpSp>
        <p:grpSp>
          <p:nvGrpSpPr>
            <p:cNvPr id="43" name="Group 100"/>
            <p:cNvGrpSpPr>
              <a:grpSpLocks/>
            </p:cNvGrpSpPr>
            <p:nvPr/>
          </p:nvGrpSpPr>
          <p:grpSpPr bwMode="auto">
            <a:xfrm>
              <a:off x="792" y="657"/>
              <a:ext cx="1933" cy="1474"/>
              <a:chOff x="792" y="657"/>
              <a:chExt cx="1933" cy="1474"/>
            </a:xfrm>
          </p:grpSpPr>
          <p:sp>
            <p:nvSpPr>
              <p:cNvPr id="303" name="Line 101"/>
              <p:cNvSpPr>
                <a:spLocks noChangeShapeType="1"/>
              </p:cNvSpPr>
              <p:nvPr/>
            </p:nvSpPr>
            <p:spPr bwMode="auto">
              <a:xfrm flipV="1">
                <a:off x="2407" y="1636"/>
                <a:ext cx="0" cy="495"/>
              </a:xfrm>
              <a:prstGeom prst="line">
                <a:avLst/>
              </a:prstGeom>
              <a:noFill/>
              <a:ln w="6350">
                <a:solidFill>
                  <a:srgbClr val="95AAE7"/>
                </a:solidFill>
                <a:round/>
                <a:headEnd type="none" w="sm" len="sm"/>
                <a:tailEnd type="none" w="sm" len="sm"/>
              </a:ln>
            </p:spPr>
            <p:txBody>
              <a:bodyPr wrap="none" lIns="0" tIns="0" rIns="0" bIns="0">
                <a:spAutoFit/>
              </a:bodyPr>
              <a:lstStyle/>
              <a:p>
                <a:endParaRPr lang="es-ES" dirty="0"/>
              </a:p>
            </p:txBody>
          </p:sp>
          <p:sp>
            <p:nvSpPr>
              <p:cNvPr id="304" name="Line 102"/>
              <p:cNvSpPr>
                <a:spLocks noChangeShapeType="1"/>
              </p:cNvSpPr>
              <p:nvPr/>
            </p:nvSpPr>
            <p:spPr bwMode="auto">
              <a:xfrm flipV="1">
                <a:off x="1733" y="1636"/>
                <a:ext cx="0" cy="495"/>
              </a:xfrm>
              <a:prstGeom prst="line">
                <a:avLst/>
              </a:prstGeom>
              <a:noFill/>
              <a:ln w="6350">
                <a:solidFill>
                  <a:srgbClr val="95AAE7"/>
                </a:solidFill>
                <a:round/>
                <a:headEnd type="none" w="sm" len="sm"/>
                <a:tailEnd type="none" w="sm" len="sm"/>
              </a:ln>
            </p:spPr>
            <p:txBody>
              <a:bodyPr wrap="none" lIns="0" tIns="0" rIns="0" bIns="0">
                <a:spAutoFit/>
              </a:bodyPr>
              <a:lstStyle/>
              <a:p>
                <a:endParaRPr lang="es-ES" dirty="0"/>
              </a:p>
            </p:txBody>
          </p:sp>
          <p:sp>
            <p:nvSpPr>
              <p:cNvPr id="305" name="Line 103"/>
              <p:cNvSpPr>
                <a:spLocks noChangeShapeType="1"/>
              </p:cNvSpPr>
              <p:nvPr/>
            </p:nvSpPr>
            <p:spPr bwMode="auto">
              <a:xfrm flipV="1">
                <a:off x="2075" y="1636"/>
                <a:ext cx="0" cy="495"/>
              </a:xfrm>
              <a:prstGeom prst="line">
                <a:avLst/>
              </a:prstGeom>
              <a:noFill/>
              <a:ln w="6350">
                <a:solidFill>
                  <a:srgbClr val="95AAE7"/>
                </a:solidFill>
                <a:round/>
                <a:headEnd type="none" w="sm" len="sm"/>
                <a:tailEnd type="none" w="sm" len="sm"/>
              </a:ln>
            </p:spPr>
            <p:txBody>
              <a:bodyPr wrap="none" lIns="0" tIns="0" rIns="0" bIns="0">
                <a:spAutoFit/>
              </a:bodyPr>
              <a:lstStyle/>
              <a:p>
                <a:endParaRPr lang="es-ES" dirty="0"/>
              </a:p>
            </p:txBody>
          </p:sp>
          <p:sp>
            <p:nvSpPr>
              <p:cNvPr id="306" name="Freeform 104"/>
              <p:cNvSpPr>
                <a:spLocks/>
              </p:cNvSpPr>
              <p:nvPr/>
            </p:nvSpPr>
            <p:spPr bwMode="auto">
              <a:xfrm>
                <a:off x="792" y="657"/>
                <a:ext cx="1933" cy="1467"/>
              </a:xfrm>
              <a:custGeom>
                <a:avLst/>
                <a:gdLst>
                  <a:gd name="T0" fmla="*/ 120 w 1933"/>
                  <a:gd name="T1" fmla="*/ 69 h 1467"/>
                  <a:gd name="T2" fmla="*/ 120 w 1933"/>
                  <a:gd name="T3" fmla="*/ 0 h 1467"/>
                  <a:gd name="T4" fmla="*/ 0 w 1933"/>
                  <a:gd name="T5" fmla="*/ 0 h 1467"/>
                  <a:gd name="T6" fmla="*/ 0 w 1933"/>
                  <a:gd name="T7" fmla="*/ 974 h 1467"/>
                  <a:gd name="T8" fmla="*/ 1933 w 1933"/>
                  <a:gd name="T9" fmla="*/ 974 h 1467"/>
                  <a:gd name="T10" fmla="*/ 1933 w 1933"/>
                  <a:gd name="T11" fmla="*/ 1467 h 1467"/>
                  <a:gd name="T12" fmla="*/ 0 60000 65536"/>
                  <a:gd name="T13" fmla="*/ 0 60000 65536"/>
                  <a:gd name="T14" fmla="*/ 0 60000 65536"/>
                  <a:gd name="T15" fmla="*/ 0 60000 65536"/>
                  <a:gd name="T16" fmla="*/ 0 60000 65536"/>
                  <a:gd name="T17" fmla="*/ 0 60000 65536"/>
                  <a:gd name="T18" fmla="*/ 0 w 1933"/>
                  <a:gd name="T19" fmla="*/ 0 h 1467"/>
                  <a:gd name="T20" fmla="*/ 1933 w 1933"/>
                  <a:gd name="T21" fmla="*/ 1467 h 1467"/>
                </a:gdLst>
                <a:ahLst/>
                <a:cxnLst>
                  <a:cxn ang="T12">
                    <a:pos x="T0" y="T1"/>
                  </a:cxn>
                  <a:cxn ang="T13">
                    <a:pos x="T2" y="T3"/>
                  </a:cxn>
                  <a:cxn ang="T14">
                    <a:pos x="T4" y="T5"/>
                  </a:cxn>
                  <a:cxn ang="T15">
                    <a:pos x="T6" y="T7"/>
                  </a:cxn>
                  <a:cxn ang="T16">
                    <a:pos x="T8" y="T9"/>
                  </a:cxn>
                  <a:cxn ang="T17">
                    <a:pos x="T10" y="T11"/>
                  </a:cxn>
                </a:cxnLst>
                <a:rect l="T18" t="T19" r="T20" b="T21"/>
                <a:pathLst>
                  <a:path w="1933" h="1467">
                    <a:moveTo>
                      <a:pt x="120" y="69"/>
                    </a:moveTo>
                    <a:lnTo>
                      <a:pt x="120" y="0"/>
                    </a:lnTo>
                    <a:lnTo>
                      <a:pt x="0" y="0"/>
                    </a:lnTo>
                    <a:lnTo>
                      <a:pt x="0" y="974"/>
                    </a:lnTo>
                    <a:lnTo>
                      <a:pt x="1933" y="974"/>
                    </a:lnTo>
                    <a:lnTo>
                      <a:pt x="1933" y="1467"/>
                    </a:lnTo>
                  </a:path>
                </a:pathLst>
              </a:custGeom>
              <a:noFill/>
              <a:ln w="6350" cap="rnd" cmpd="sng">
                <a:solidFill>
                  <a:srgbClr val="95AAE7"/>
                </a:solidFill>
                <a:prstDash val="solid"/>
                <a:round/>
                <a:headEnd type="none" w="sm" len="sm"/>
                <a:tailEnd type="none" w="sm" len="sm"/>
              </a:ln>
            </p:spPr>
            <p:txBody>
              <a:bodyPr wrap="none" lIns="0" tIns="0" rIns="0" bIns="0">
                <a:spAutoFit/>
              </a:bodyPr>
              <a:lstStyle/>
              <a:p>
                <a:endParaRPr lang="es-ES" dirty="0"/>
              </a:p>
            </p:txBody>
          </p:sp>
        </p:grpSp>
        <p:grpSp>
          <p:nvGrpSpPr>
            <p:cNvPr id="44" name="Group 105"/>
            <p:cNvGrpSpPr>
              <a:grpSpLocks/>
            </p:cNvGrpSpPr>
            <p:nvPr/>
          </p:nvGrpSpPr>
          <p:grpSpPr bwMode="auto">
            <a:xfrm>
              <a:off x="4764" y="1694"/>
              <a:ext cx="1181" cy="1570"/>
              <a:chOff x="4764" y="1694"/>
              <a:chExt cx="1181" cy="1570"/>
            </a:xfrm>
          </p:grpSpPr>
          <p:sp>
            <p:nvSpPr>
              <p:cNvPr id="291" name="Rectangle 106"/>
              <p:cNvSpPr>
                <a:spLocks noChangeArrowheads="1"/>
              </p:cNvSpPr>
              <p:nvPr/>
            </p:nvSpPr>
            <p:spPr bwMode="auto">
              <a:xfrm>
                <a:off x="4769" y="1694"/>
                <a:ext cx="1176" cy="1306"/>
              </a:xfrm>
              <a:prstGeom prst="rect">
                <a:avLst/>
              </a:prstGeom>
              <a:solidFill>
                <a:schemeClr val="bg1"/>
              </a:solidFill>
              <a:ln w="12700">
                <a:solidFill>
                  <a:schemeClr val="tx1"/>
                </a:solidFill>
                <a:prstDash val="lgDashDot"/>
                <a:miter lim="800000"/>
                <a:headEnd/>
                <a:tailEnd/>
              </a:ln>
            </p:spPr>
            <p:txBody>
              <a:bodyPr wrap="none" lIns="0" tIns="0" rIns="0" bIns="0">
                <a:spAutoFit/>
              </a:bodyPr>
              <a:lstStyle/>
              <a:p>
                <a:pPr eaLnBrk="0" hangingPunct="0"/>
                <a:endParaRPr lang="es-ES" dirty="0"/>
              </a:p>
            </p:txBody>
          </p:sp>
          <p:sp>
            <p:nvSpPr>
              <p:cNvPr id="292" name="Freeform 107"/>
              <p:cNvSpPr>
                <a:spLocks/>
              </p:cNvSpPr>
              <p:nvPr/>
            </p:nvSpPr>
            <p:spPr bwMode="auto">
              <a:xfrm>
                <a:off x="5063" y="2186"/>
                <a:ext cx="604" cy="582"/>
              </a:xfrm>
              <a:custGeom>
                <a:avLst/>
                <a:gdLst>
                  <a:gd name="T0" fmla="*/ 0 w 604"/>
                  <a:gd name="T1" fmla="*/ 0 h 582"/>
                  <a:gd name="T2" fmla="*/ 0 w 604"/>
                  <a:gd name="T3" fmla="*/ 581 h 582"/>
                  <a:gd name="T4" fmla="*/ 603 w 604"/>
                  <a:gd name="T5" fmla="*/ 581 h 582"/>
                  <a:gd name="T6" fmla="*/ 603 w 604"/>
                  <a:gd name="T7" fmla="*/ 429 h 582"/>
                  <a:gd name="T8" fmla="*/ 0 60000 65536"/>
                  <a:gd name="T9" fmla="*/ 0 60000 65536"/>
                  <a:gd name="T10" fmla="*/ 0 60000 65536"/>
                  <a:gd name="T11" fmla="*/ 0 60000 65536"/>
                  <a:gd name="T12" fmla="*/ 0 w 604"/>
                  <a:gd name="T13" fmla="*/ 0 h 582"/>
                  <a:gd name="T14" fmla="*/ 604 w 604"/>
                  <a:gd name="T15" fmla="*/ 582 h 582"/>
                </a:gdLst>
                <a:ahLst/>
                <a:cxnLst>
                  <a:cxn ang="T8">
                    <a:pos x="T0" y="T1"/>
                  </a:cxn>
                  <a:cxn ang="T9">
                    <a:pos x="T2" y="T3"/>
                  </a:cxn>
                  <a:cxn ang="T10">
                    <a:pos x="T4" y="T5"/>
                  </a:cxn>
                  <a:cxn ang="T11">
                    <a:pos x="T6" y="T7"/>
                  </a:cxn>
                </a:cxnLst>
                <a:rect l="T12" t="T13" r="T14" b="T15"/>
                <a:pathLst>
                  <a:path w="604" h="582">
                    <a:moveTo>
                      <a:pt x="0" y="0"/>
                    </a:moveTo>
                    <a:lnTo>
                      <a:pt x="0" y="581"/>
                    </a:lnTo>
                    <a:lnTo>
                      <a:pt x="603" y="581"/>
                    </a:lnTo>
                    <a:lnTo>
                      <a:pt x="603" y="429"/>
                    </a:lnTo>
                  </a:path>
                </a:pathLst>
              </a:custGeom>
              <a:noFill/>
              <a:ln w="6350" cap="rnd" cmpd="sng">
                <a:solidFill>
                  <a:srgbClr val="0000FF"/>
                </a:solidFill>
                <a:prstDash val="solid"/>
                <a:round/>
                <a:headEnd type="none" w="sm" len="sm"/>
                <a:tailEnd type="none" w="sm" len="sm"/>
              </a:ln>
            </p:spPr>
            <p:txBody>
              <a:bodyPr wrap="none" lIns="0" tIns="0" rIns="0" bIns="0">
                <a:spAutoFit/>
              </a:bodyPr>
              <a:lstStyle/>
              <a:p>
                <a:endParaRPr lang="es-ES" dirty="0"/>
              </a:p>
            </p:txBody>
          </p:sp>
          <p:sp>
            <p:nvSpPr>
              <p:cNvPr id="293" name="Line 108"/>
              <p:cNvSpPr>
                <a:spLocks noChangeShapeType="1"/>
              </p:cNvSpPr>
              <p:nvPr/>
            </p:nvSpPr>
            <p:spPr bwMode="auto">
              <a:xfrm>
                <a:off x="5364" y="2763"/>
                <a:ext cx="0" cy="200"/>
              </a:xfrm>
              <a:prstGeom prst="line">
                <a:avLst/>
              </a:prstGeom>
              <a:noFill/>
              <a:ln w="6350">
                <a:solidFill>
                  <a:srgbClr val="0000FF"/>
                </a:solidFill>
                <a:round/>
                <a:headEnd type="none" w="sm" len="sm"/>
                <a:tailEnd type="none" w="sm" len="sm"/>
              </a:ln>
            </p:spPr>
            <p:txBody>
              <a:bodyPr wrap="none" lIns="0" tIns="0" rIns="0" bIns="0">
                <a:spAutoFit/>
              </a:bodyPr>
              <a:lstStyle/>
              <a:p>
                <a:endParaRPr lang="es-ES" dirty="0"/>
              </a:p>
            </p:txBody>
          </p:sp>
          <p:sp>
            <p:nvSpPr>
              <p:cNvPr id="294" name="Line 109"/>
              <p:cNvSpPr>
                <a:spLocks noChangeShapeType="1"/>
              </p:cNvSpPr>
              <p:nvPr/>
            </p:nvSpPr>
            <p:spPr bwMode="auto">
              <a:xfrm>
                <a:off x="5066" y="1721"/>
                <a:ext cx="0" cy="226"/>
              </a:xfrm>
              <a:prstGeom prst="line">
                <a:avLst/>
              </a:prstGeom>
              <a:noFill/>
              <a:ln w="6350">
                <a:solidFill>
                  <a:srgbClr val="95AAE7"/>
                </a:solidFill>
                <a:round/>
                <a:headEnd type="stealth" w="med" len="lg"/>
                <a:tailEnd type="none" w="sm" len="sm"/>
              </a:ln>
            </p:spPr>
            <p:txBody>
              <a:bodyPr wrap="none" lIns="0" tIns="0" rIns="0" bIns="0">
                <a:spAutoFit/>
              </a:bodyPr>
              <a:lstStyle/>
              <a:p>
                <a:endParaRPr lang="es-ES" dirty="0"/>
              </a:p>
            </p:txBody>
          </p:sp>
          <p:sp>
            <p:nvSpPr>
              <p:cNvPr id="295" name="Line 110"/>
              <p:cNvSpPr>
                <a:spLocks noChangeShapeType="1"/>
              </p:cNvSpPr>
              <p:nvPr/>
            </p:nvSpPr>
            <p:spPr bwMode="auto">
              <a:xfrm>
                <a:off x="5669" y="1720"/>
                <a:ext cx="0" cy="654"/>
              </a:xfrm>
              <a:prstGeom prst="line">
                <a:avLst/>
              </a:prstGeom>
              <a:noFill/>
              <a:ln w="25400">
                <a:solidFill>
                  <a:srgbClr val="0000FF"/>
                </a:solidFill>
                <a:round/>
                <a:headEnd type="none" w="sm" len="sm"/>
                <a:tailEnd type="stealth" w="med" len="lg"/>
              </a:ln>
            </p:spPr>
            <p:txBody>
              <a:bodyPr wrap="none" lIns="0" tIns="0" rIns="0" bIns="0">
                <a:spAutoFit/>
              </a:bodyPr>
              <a:lstStyle/>
              <a:p>
                <a:endParaRPr lang="es-ES" dirty="0"/>
              </a:p>
            </p:txBody>
          </p:sp>
          <p:sp>
            <p:nvSpPr>
              <p:cNvPr id="296" name="Oval 111"/>
              <p:cNvSpPr>
                <a:spLocks noChangeArrowheads="1"/>
              </p:cNvSpPr>
              <p:nvPr/>
            </p:nvSpPr>
            <p:spPr bwMode="auto">
              <a:xfrm>
                <a:off x="5339" y="2742"/>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297" name="Rectangle 112"/>
              <p:cNvSpPr>
                <a:spLocks noChangeArrowheads="1"/>
              </p:cNvSpPr>
              <p:nvPr/>
            </p:nvSpPr>
            <p:spPr bwMode="auto">
              <a:xfrm>
                <a:off x="4764" y="3042"/>
                <a:ext cx="862" cy="222"/>
              </a:xfrm>
              <a:prstGeom prst="rect">
                <a:avLst/>
              </a:prstGeom>
              <a:solidFill>
                <a:srgbClr val="CECED6"/>
              </a:solidFill>
              <a:ln w="9525">
                <a:noFill/>
                <a:miter lim="800000"/>
                <a:headEnd/>
                <a:tailEnd/>
              </a:ln>
            </p:spPr>
            <p:txBody>
              <a:bodyPr wrap="none" lIns="0" tIns="0" rIns="0" bIns="0">
                <a:spAutoFit/>
              </a:bodyPr>
              <a:lstStyle/>
              <a:p>
                <a:pPr marL="668338" indent="-668338" defTabSz="801688" eaLnBrk="0" hangingPunct="0">
                  <a:lnSpc>
                    <a:spcPct val="80000"/>
                  </a:lnSpc>
                </a:pPr>
                <a:r>
                  <a:rPr lang="en-US" sz="1600" b="0" dirty="0">
                    <a:latin typeface="Arial" charset="0"/>
                  </a:rPr>
                  <a:t>Detail:</a:t>
                </a:r>
                <a:r>
                  <a:rPr lang="en-US" sz="1800" b="0" dirty="0">
                    <a:latin typeface="Arial" charset="0"/>
                  </a:rPr>
                  <a:t>	</a:t>
                </a:r>
              </a:p>
            </p:txBody>
          </p:sp>
          <p:sp>
            <p:nvSpPr>
              <p:cNvPr id="298" name="Rectangle 113"/>
              <p:cNvSpPr>
                <a:spLocks noChangeArrowheads="1"/>
              </p:cNvSpPr>
              <p:nvPr/>
            </p:nvSpPr>
            <p:spPr bwMode="auto">
              <a:xfrm>
                <a:off x="5398" y="3060"/>
                <a:ext cx="182"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299" name="Rectangle 114"/>
              <p:cNvSpPr>
                <a:spLocks noChangeArrowheads="1"/>
              </p:cNvSpPr>
              <p:nvPr/>
            </p:nvSpPr>
            <p:spPr bwMode="auto">
              <a:xfrm>
                <a:off x="5454" y="3097"/>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300" name="Freeform 115"/>
              <p:cNvSpPr>
                <a:spLocks/>
              </p:cNvSpPr>
              <p:nvPr/>
            </p:nvSpPr>
            <p:spPr bwMode="auto">
              <a:xfrm>
                <a:off x="5399" y="3066"/>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chemeClr val="tx1"/>
                </a:solidFill>
                <a:prstDash val="solid"/>
                <a:round/>
                <a:headEnd type="none" w="sm" len="sm"/>
                <a:tailEnd type="none" w="sm" len="sm"/>
              </a:ln>
            </p:spPr>
            <p:txBody>
              <a:bodyPr wrap="none" lIns="0" tIns="0" rIns="0" bIns="0">
                <a:spAutoFit/>
              </a:bodyPr>
              <a:lstStyle/>
              <a:p>
                <a:endParaRPr lang="es-ES" dirty="0"/>
              </a:p>
            </p:txBody>
          </p:sp>
          <p:sp>
            <p:nvSpPr>
              <p:cNvPr id="301" name="Rectangle 116"/>
              <p:cNvSpPr>
                <a:spLocks noChangeArrowheads="1"/>
              </p:cNvSpPr>
              <p:nvPr/>
            </p:nvSpPr>
            <p:spPr bwMode="auto">
              <a:xfrm>
                <a:off x="4826" y="2209"/>
                <a:ext cx="208" cy="173"/>
              </a:xfrm>
              <a:prstGeom prst="rect">
                <a:avLst/>
              </a:prstGeom>
              <a:noFill/>
              <a:ln w="9525">
                <a:noFill/>
                <a:miter lim="800000"/>
                <a:headEnd/>
                <a:tailEnd/>
              </a:ln>
            </p:spPr>
            <p:txBody>
              <a:bodyPr wrap="none" lIns="0" tIns="0" rIns="0" bIns="0">
                <a:spAutoFit/>
              </a:bodyPr>
              <a:lstStyle/>
              <a:p>
                <a:pPr defTabSz="801688" eaLnBrk="0" hangingPunct="0"/>
                <a:r>
                  <a:rPr lang="en-US" sz="1600" b="0" dirty="0">
                    <a:latin typeface="Arial" charset="0"/>
                  </a:rPr>
                  <a:t>OV</a:t>
                </a:r>
              </a:p>
            </p:txBody>
          </p:sp>
          <p:sp>
            <p:nvSpPr>
              <p:cNvPr id="302" name="Rectangle 117"/>
              <p:cNvSpPr>
                <a:spLocks noChangeArrowheads="1"/>
              </p:cNvSpPr>
              <p:nvPr/>
            </p:nvSpPr>
            <p:spPr bwMode="auto">
              <a:xfrm>
                <a:off x="5730" y="2649"/>
                <a:ext cx="136" cy="173"/>
              </a:xfrm>
              <a:prstGeom prst="rect">
                <a:avLst/>
              </a:prstGeom>
              <a:noFill/>
              <a:ln w="9525">
                <a:noFill/>
                <a:miter lim="800000"/>
                <a:headEnd/>
                <a:tailEnd/>
              </a:ln>
            </p:spPr>
            <p:txBody>
              <a:bodyPr wrap="none" lIns="0" tIns="0" rIns="0" bIns="0">
                <a:spAutoFit/>
              </a:bodyPr>
              <a:lstStyle/>
              <a:p>
                <a:pPr defTabSz="801688" eaLnBrk="0" hangingPunct="0"/>
                <a:r>
                  <a:rPr lang="en-US" sz="1600" b="0" dirty="0">
                    <a:latin typeface="Arial" charset="0"/>
                  </a:rPr>
                  <a:t>IV</a:t>
                </a:r>
              </a:p>
            </p:txBody>
          </p:sp>
        </p:grpSp>
        <p:sp>
          <p:nvSpPr>
            <p:cNvPr id="45" name="Freeform 118"/>
            <p:cNvSpPr>
              <a:spLocks noChangeArrowheads="1"/>
            </p:cNvSpPr>
            <p:nvPr/>
          </p:nvSpPr>
          <p:spPr bwMode="auto">
            <a:xfrm>
              <a:off x="3107" y="1997"/>
              <a:ext cx="235" cy="496"/>
            </a:xfrm>
            <a:custGeom>
              <a:avLst/>
              <a:gdLst>
                <a:gd name="T0" fmla="*/ 0 w 235"/>
                <a:gd name="T1" fmla="*/ 0 h 496"/>
                <a:gd name="T2" fmla="*/ 0 w 235"/>
                <a:gd name="T3" fmla="*/ 496 h 496"/>
                <a:gd name="T4" fmla="*/ 235 w 235"/>
                <a:gd name="T5" fmla="*/ 496 h 496"/>
                <a:gd name="T6" fmla="*/ 235 w 235"/>
                <a:gd name="T7" fmla="*/ 442 h 496"/>
                <a:gd name="T8" fmla="*/ 0 60000 65536"/>
                <a:gd name="T9" fmla="*/ 0 60000 65536"/>
                <a:gd name="T10" fmla="*/ 0 60000 65536"/>
                <a:gd name="T11" fmla="*/ 0 60000 65536"/>
                <a:gd name="T12" fmla="*/ 0 w 235"/>
                <a:gd name="T13" fmla="*/ 0 h 496"/>
                <a:gd name="T14" fmla="*/ 235 w 235"/>
                <a:gd name="T15" fmla="*/ 496 h 496"/>
              </a:gdLst>
              <a:ahLst/>
              <a:cxnLst>
                <a:cxn ang="T8">
                  <a:pos x="T0" y="T1"/>
                </a:cxn>
                <a:cxn ang="T9">
                  <a:pos x="T2" y="T3"/>
                </a:cxn>
                <a:cxn ang="T10">
                  <a:pos x="T4" y="T5"/>
                </a:cxn>
                <a:cxn ang="T11">
                  <a:pos x="T6" y="T7"/>
                </a:cxn>
              </a:cxnLst>
              <a:rect l="T12" t="T13" r="T14" b="T15"/>
              <a:pathLst>
                <a:path w="235" h="496">
                  <a:moveTo>
                    <a:pt x="0" y="0"/>
                  </a:moveTo>
                  <a:lnTo>
                    <a:pt x="0" y="496"/>
                  </a:lnTo>
                  <a:lnTo>
                    <a:pt x="235" y="496"/>
                  </a:lnTo>
                  <a:lnTo>
                    <a:pt x="235" y="442"/>
                  </a:lnTo>
                </a:path>
              </a:pathLst>
            </a:custGeom>
            <a:noFill/>
            <a:ln w="6350" cmpd="sng">
              <a:solidFill>
                <a:srgbClr val="0000FF"/>
              </a:solidFill>
              <a:round/>
              <a:headEnd type="none" w="sm" len="sm"/>
              <a:tailEnd type="none" w="sm" len="sm"/>
            </a:ln>
          </p:spPr>
          <p:txBody>
            <a:bodyPr wrap="none" lIns="0" tIns="0" rIns="0" bIns="0">
              <a:spAutoFit/>
            </a:bodyPr>
            <a:lstStyle/>
            <a:p>
              <a:endParaRPr lang="es-ES" dirty="0"/>
            </a:p>
          </p:txBody>
        </p:sp>
        <p:sp>
          <p:nvSpPr>
            <p:cNvPr id="46" name="Line 119"/>
            <p:cNvSpPr>
              <a:spLocks noChangeShapeType="1"/>
            </p:cNvSpPr>
            <p:nvPr/>
          </p:nvSpPr>
          <p:spPr bwMode="auto">
            <a:xfrm>
              <a:off x="3107" y="2071"/>
              <a:ext cx="427" cy="0"/>
            </a:xfrm>
            <a:prstGeom prst="line">
              <a:avLst/>
            </a:prstGeom>
            <a:noFill/>
            <a:ln w="6350">
              <a:solidFill>
                <a:srgbClr val="0000FF"/>
              </a:solidFill>
              <a:round/>
              <a:headEnd type="none" w="sm" len="sm"/>
              <a:tailEnd type="none" w="sm" len="sm"/>
            </a:ln>
          </p:spPr>
          <p:txBody>
            <a:bodyPr wrap="none" lIns="0" tIns="0" rIns="0" bIns="0">
              <a:spAutoFit/>
            </a:bodyPr>
            <a:lstStyle/>
            <a:p>
              <a:endParaRPr lang="es-ES" dirty="0"/>
            </a:p>
          </p:txBody>
        </p:sp>
        <p:grpSp>
          <p:nvGrpSpPr>
            <p:cNvPr id="47" name="Group 120"/>
            <p:cNvGrpSpPr>
              <a:grpSpLocks/>
            </p:cNvGrpSpPr>
            <p:nvPr/>
          </p:nvGrpSpPr>
          <p:grpSpPr bwMode="auto">
            <a:xfrm>
              <a:off x="3019" y="1815"/>
              <a:ext cx="411" cy="178"/>
              <a:chOff x="3019" y="1815"/>
              <a:chExt cx="411" cy="178"/>
            </a:xfrm>
          </p:grpSpPr>
          <p:grpSp>
            <p:nvGrpSpPr>
              <p:cNvPr id="283" name="Group 121"/>
              <p:cNvGrpSpPr>
                <a:grpSpLocks/>
              </p:cNvGrpSpPr>
              <p:nvPr/>
            </p:nvGrpSpPr>
            <p:grpSpPr bwMode="auto">
              <a:xfrm>
                <a:off x="3252" y="1815"/>
                <a:ext cx="178" cy="178"/>
                <a:chOff x="3252" y="1815"/>
                <a:chExt cx="178" cy="178"/>
              </a:xfrm>
            </p:grpSpPr>
            <p:sp>
              <p:nvSpPr>
                <p:cNvPr id="289" name="Oval 122"/>
                <p:cNvSpPr>
                  <a:spLocks noChangeArrowheads="1"/>
                </p:cNvSpPr>
                <p:nvPr/>
              </p:nvSpPr>
              <p:spPr bwMode="auto">
                <a:xfrm>
                  <a:off x="3252" y="1815"/>
                  <a:ext cx="178" cy="178"/>
                </a:xfrm>
                <a:prstGeom prst="ellipse">
                  <a:avLst/>
                </a:prstGeom>
                <a:solidFill>
                  <a:schemeClr val="accent1"/>
                </a:solidFill>
                <a:ln w="9525">
                  <a:solidFill>
                    <a:srgbClr val="DDDDDD"/>
                  </a:solidFill>
                  <a:round/>
                  <a:headEnd/>
                  <a:tailEnd/>
                </a:ln>
              </p:spPr>
              <p:txBody>
                <a:bodyPr wrap="none" lIns="0" tIns="0" rIns="0" bIns="0">
                  <a:spAutoFit/>
                </a:bodyPr>
                <a:lstStyle/>
                <a:p>
                  <a:pPr eaLnBrk="0" hangingPunct="0"/>
                  <a:endParaRPr lang="es-ES" dirty="0"/>
                </a:p>
              </p:txBody>
            </p:sp>
            <p:sp>
              <p:nvSpPr>
                <p:cNvPr id="290" name="Rectangle 123"/>
                <p:cNvSpPr>
                  <a:spLocks noChangeArrowheads="1"/>
                </p:cNvSpPr>
                <p:nvPr/>
              </p:nvSpPr>
              <p:spPr bwMode="auto">
                <a:xfrm>
                  <a:off x="3288" y="1833"/>
                  <a:ext cx="107" cy="154"/>
                </a:xfrm>
                <a:prstGeom prst="rect">
                  <a:avLst/>
                </a:prstGeom>
                <a:noFill/>
                <a:ln w="9525">
                  <a:noFill/>
                  <a:miter lim="800000"/>
                  <a:headEnd/>
                  <a:tailEnd/>
                </a:ln>
              </p:spPr>
              <p:txBody>
                <a:bodyPr wrap="none" lIns="0" tIns="0" rIns="0" bIns="0">
                  <a:spAutoFit/>
                </a:bodyPr>
                <a:lstStyle/>
                <a:p>
                  <a:pPr defTabSz="801688" eaLnBrk="0" hangingPunct="0"/>
                  <a:r>
                    <a:rPr lang="en-US" dirty="0">
                      <a:solidFill>
                        <a:srgbClr val="DDDDDD"/>
                      </a:solidFill>
                      <a:latin typeface="Arial" charset="0"/>
                    </a:rPr>
                    <a:t>M</a:t>
                  </a:r>
                </a:p>
              </p:txBody>
            </p:sp>
          </p:grpSp>
          <p:grpSp>
            <p:nvGrpSpPr>
              <p:cNvPr id="284" name="Group 124"/>
              <p:cNvGrpSpPr>
                <a:grpSpLocks/>
              </p:cNvGrpSpPr>
              <p:nvPr/>
            </p:nvGrpSpPr>
            <p:grpSpPr bwMode="auto">
              <a:xfrm>
                <a:off x="3019" y="1815"/>
                <a:ext cx="178" cy="178"/>
                <a:chOff x="3019" y="1815"/>
                <a:chExt cx="178" cy="178"/>
              </a:xfrm>
            </p:grpSpPr>
            <p:sp>
              <p:nvSpPr>
                <p:cNvPr id="287" name="Oval 125"/>
                <p:cNvSpPr>
                  <a:spLocks noChangeArrowheads="1"/>
                </p:cNvSpPr>
                <p:nvPr/>
              </p:nvSpPr>
              <p:spPr bwMode="auto">
                <a:xfrm>
                  <a:off x="3019" y="1815"/>
                  <a:ext cx="178" cy="178"/>
                </a:xfrm>
                <a:prstGeom prst="ellipse">
                  <a:avLst/>
                </a:prstGeom>
                <a:solidFill>
                  <a:schemeClr val="accent1"/>
                </a:solidFill>
                <a:ln w="9525">
                  <a:solidFill>
                    <a:srgbClr val="DDDDDD"/>
                  </a:solidFill>
                  <a:round/>
                  <a:headEnd/>
                  <a:tailEnd/>
                </a:ln>
              </p:spPr>
              <p:txBody>
                <a:bodyPr wrap="none" lIns="0" tIns="0" rIns="0" bIns="0">
                  <a:spAutoFit/>
                </a:bodyPr>
                <a:lstStyle/>
                <a:p>
                  <a:pPr eaLnBrk="0" hangingPunct="0"/>
                  <a:endParaRPr lang="es-ES" dirty="0"/>
                </a:p>
              </p:txBody>
            </p:sp>
            <p:sp>
              <p:nvSpPr>
                <p:cNvPr id="288" name="Freeform 126"/>
                <p:cNvSpPr>
                  <a:spLocks/>
                </p:cNvSpPr>
                <p:nvPr/>
              </p:nvSpPr>
              <p:spPr bwMode="auto">
                <a:xfrm>
                  <a:off x="3056" y="1916"/>
                  <a:ext cx="105" cy="70"/>
                </a:xfrm>
                <a:custGeom>
                  <a:avLst/>
                  <a:gdLst>
                    <a:gd name="T0" fmla="*/ 104 w 105"/>
                    <a:gd name="T1" fmla="*/ 0 h 70"/>
                    <a:gd name="T2" fmla="*/ 0 w 105"/>
                    <a:gd name="T3" fmla="*/ 0 h 70"/>
                    <a:gd name="T4" fmla="*/ 52 w 105"/>
                    <a:gd name="T5" fmla="*/ 69 h 70"/>
                    <a:gd name="T6" fmla="*/ 104 w 105"/>
                    <a:gd name="T7" fmla="*/ 0 h 70"/>
                    <a:gd name="T8" fmla="*/ 0 60000 65536"/>
                    <a:gd name="T9" fmla="*/ 0 60000 65536"/>
                    <a:gd name="T10" fmla="*/ 0 60000 65536"/>
                    <a:gd name="T11" fmla="*/ 0 60000 65536"/>
                    <a:gd name="T12" fmla="*/ 0 w 105"/>
                    <a:gd name="T13" fmla="*/ 0 h 70"/>
                    <a:gd name="T14" fmla="*/ 105 w 105"/>
                    <a:gd name="T15" fmla="*/ 70 h 70"/>
                  </a:gdLst>
                  <a:ahLst/>
                  <a:cxnLst>
                    <a:cxn ang="T8">
                      <a:pos x="T0" y="T1"/>
                    </a:cxn>
                    <a:cxn ang="T9">
                      <a:pos x="T2" y="T3"/>
                    </a:cxn>
                    <a:cxn ang="T10">
                      <a:pos x="T4" y="T5"/>
                    </a:cxn>
                    <a:cxn ang="T11">
                      <a:pos x="T6" y="T7"/>
                    </a:cxn>
                  </a:cxnLst>
                  <a:rect l="T12" t="T13" r="T14" b="T15"/>
                  <a:pathLst>
                    <a:path w="105" h="70">
                      <a:moveTo>
                        <a:pt x="104" y="0"/>
                      </a:moveTo>
                      <a:lnTo>
                        <a:pt x="0" y="0"/>
                      </a:lnTo>
                      <a:lnTo>
                        <a:pt x="52" y="69"/>
                      </a:lnTo>
                      <a:lnTo>
                        <a:pt x="104" y="0"/>
                      </a:lnTo>
                    </a:path>
                  </a:pathLst>
                </a:custGeom>
                <a:solidFill>
                  <a:srgbClr val="DDDDDD"/>
                </a:solidFill>
                <a:ln w="9525" cap="rnd">
                  <a:noFill/>
                  <a:round/>
                  <a:headEnd/>
                  <a:tailEnd/>
                </a:ln>
              </p:spPr>
              <p:txBody>
                <a:bodyPr wrap="none" lIns="0" tIns="0" rIns="0" bIns="0">
                  <a:spAutoFit/>
                </a:bodyPr>
                <a:lstStyle/>
                <a:p>
                  <a:endParaRPr lang="es-ES" dirty="0"/>
                </a:p>
              </p:txBody>
            </p:sp>
          </p:grpSp>
          <p:sp>
            <p:nvSpPr>
              <p:cNvPr id="285" name="Line 127"/>
              <p:cNvSpPr>
                <a:spLocks noChangeShapeType="1"/>
              </p:cNvSpPr>
              <p:nvPr/>
            </p:nvSpPr>
            <p:spPr bwMode="auto">
              <a:xfrm>
                <a:off x="3200" y="1886"/>
                <a:ext cx="51" cy="0"/>
              </a:xfrm>
              <a:prstGeom prst="line">
                <a:avLst/>
              </a:prstGeom>
              <a:noFill/>
              <a:ln w="12700">
                <a:solidFill>
                  <a:srgbClr val="DDDDDD"/>
                </a:solidFill>
                <a:round/>
                <a:headEnd type="none" w="sm" len="sm"/>
                <a:tailEnd type="none" w="sm" len="sm"/>
              </a:ln>
            </p:spPr>
            <p:txBody>
              <a:bodyPr wrap="none" lIns="0" tIns="0" rIns="0" bIns="0">
                <a:spAutoFit/>
              </a:bodyPr>
              <a:lstStyle/>
              <a:p>
                <a:endParaRPr lang="es-ES" dirty="0"/>
              </a:p>
            </p:txBody>
          </p:sp>
          <p:sp>
            <p:nvSpPr>
              <p:cNvPr id="286" name="Line 128"/>
              <p:cNvSpPr>
                <a:spLocks noChangeShapeType="1"/>
              </p:cNvSpPr>
              <p:nvPr/>
            </p:nvSpPr>
            <p:spPr bwMode="auto">
              <a:xfrm>
                <a:off x="3200" y="1919"/>
                <a:ext cx="51" cy="0"/>
              </a:xfrm>
              <a:prstGeom prst="line">
                <a:avLst/>
              </a:prstGeom>
              <a:noFill/>
              <a:ln w="12700">
                <a:solidFill>
                  <a:srgbClr val="DDDDDD"/>
                </a:solidFill>
                <a:round/>
                <a:headEnd type="none" w="sm" len="sm"/>
                <a:tailEnd type="none" w="sm" len="sm"/>
              </a:ln>
            </p:spPr>
            <p:txBody>
              <a:bodyPr wrap="none" lIns="0" tIns="0" rIns="0" bIns="0">
                <a:spAutoFit/>
              </a:bodyPr>
              <a:lstStyle/>
              <a:p>
                <a:endParaRPr lang="es-ES" dirty="0"/>
              </a:p>
            </p:txBody>
          </p:sp>
        </p:grpSp>
        <p:sp>
          <p:nvSpPr>
            <p:cNvPr id="48" name="Oval 129"/>
            <p:cNvSpPr>
              <a:spLocks noChangeArrowheads="1"/>
            </p:cNvSpPr>
            <p:nvPr/>
          </p:nvSpPr>
          <p:spPr bwMode="auto">
            <a:xfrm>
              <a:off x="3081" y="2043"/>
              <a:ext cx="52" cy="52"/>
            </a:xfrm>
            <a:prstGeom prst="ellipse">
              <a:avLst/>
            </a:prstGeom>
            <a:solidFill>
              <a:srgbClr val="0000FF"/>
            </a:solidFill>
            <a:ln w="9525">
              <a:noFill/>
              <a:round/>
              <a:headEnd/>
              <a:tailEnd/>
            </a:ln>
          </p:spPr>
          <p:txBody>
            <a:bodyPr wrap="none" lIns="0" tIns="0" rIns="0" bIns="0">
              <a:spAutoFit/>
            </a:bodyPr>
            <a:lstStyle/>
            <a:p>
              <a:pPr eaLnBrk="0" hangingPunct="0"/>
              <a:endParaRPr lang="es-ES" dirty="0"/>
            </a:p>
          </p:txBody>
        </p:sp>
        <p:sp>
          <p:nvSpPr>
            <p:cNvPr id="49" name="Freeform 130"/>
            <p:cNvSpPr>
              <a:spLocks/>
            </p:cNvSpPr>
            <p:nvPr/>
          </p:nvSpPr>
          <p:spPr bwMode="auto">
            <a:xfrm>
              <a:off x="848" y="896"/>
              <a:ext cx="2264" cy="917"/>
            </a:xfrm>
            <a:custGeom>
              <a:avLst/>
              <a:gdLst>
                <a:gd name="T0" fmla="*/ 0 w 2151"/>
                <a:gd name="T1" fmla="*/ 0 h 917"/>
                <a:gd name="T2" fmla="*/ 0 w 2151"/>
                <a:gd name="T3" fmla="*/ 697 h 917"/>
                <a:gd name="T4" fmla="*/ 2150 w 2151"/>
                <a:gd name="T5" fmla="*/ 697 h 917"/>
                <a:gd name="T6" fmla="*/ 2150 w 2151"/>
                <a:gd name="T7" fmla="*/ 916 h 917"/>
                <a:gd name="T8" fmla="*/ 0 60000 65536"/>
                <a:gd name="T9" fmla="*/ 0 60000 65536"/>
                <a:gd name="T10" fmla="*/ 0 60000 65536"/>
                <a:gd name="T11" fmla="*/ 0 60000 65536"/>
                <a:gd name="T12" fmla="*/ 0 w 2151"/>
                <a:gd name="T13" fmla="*/ 0 h 917"/>
                <a:gd name="T14" fmla="*/ 2151 w 2151"/>
                <a:gd name="T15" fmla="*/ 917 h 917"/>
              </a:gdLst>
              <a:ahLst/>
              <a:cxnLst>
                <a:cxn ang="T8">
                  <a:pos x="T0" y="T1"/>
                </a:cxn>
                <a:cxn ang="T9">
                  <a:pos x="T2" y="T3"/>
                </a:cxn>
                <a:cxn ang="T10">
                  <a:pos x="T4" y="T5"/>
                </a:cxn>
                <a:cxn ang="T11">
                  <a:pos x="T6" y="T7"/>
                </a:cxn>
              </a:cxnLst>
              <a:rect l="T12" t="T13" r="T14" b="T15"/>
              <a:pathLst>
                <a:path w="2151" h="917">
                  <a:moveTo>
                    <a:pt x="0" y="0"/>
                  </a:moveTo>
                  <a:lnTo>
                    <a:pt x="0" y="697"/>
                  </a:lnTo>
                  <a:lnTo>
                    <a:pt x="2150" y="697"/>
                  </a:lnTo>
                  <a:lnTo>
                    <a:pt x="2150" y="916"/>
                  </a:lnTo>
                </a:path>
              </a:pathLst>
            </a:custGeom>
            <a:noFill/>
            <a:ln w="6350" cap="rnd" cmpd="sng">
              <a:solidFill>
                <a:srgbClr val="95AAE7"/>
              </a:solidFill>
              <a:prstDash val="solid"/>
              <a:round/>
              <a:headEnd type="none" w="sm" len="sm"/>
              <a:tailEnd type="none" w="sm" len="sm"/>
            </a:ln>
          </p:spPr>
          <p:txBody>
            <a:bodyPr wrap="none" lIns="0" tIns="0" rIns="0" bIns="0">
              <a:spAutoFit/>
            </a:bodyPr>
            <a:lstStyle/>
            <a:p>
              <a:endParaRPr lang="es-ES" dirty="0"/>
            </a:p>
          </p:txBody>
        </p:sp>
        <p:grpSp>
          <p:nvGrpSpPr>
            <p:cNvPr id="50" name="Group 131"/>
            <p:cNvGrpSpPr>
              <a:grpSpLocks/>
            </p:cNvGrpSpPr>
            <p:nvPr/>
          </p:nvGrpSpPr>
          <p:grpSpPr bwMode="auto">
            <a:xfrm>
              <a:off x="3543" y="1957"/>
              <a:ext cx="184" cy="221"/>
              <a:chOff x="3543" y="1957"/>
              <a:chExt cx="184" cy="221"/>
            </a:xfrm>
          </p:grpSpPr>
          <p:sp>
            <p:nvSpPr>
              <p:cNvPr id="279" name="Rectangle 132"/>
              <p:cNvSpPr>
                <a:spLocks noChangeArrowheads="1"/>
              </p:cNvSpPr>
              <p:nvPr/>
            </p:nvSpPr>
            <p:spPr bwMode="auto">
              <a:xfrm>
                <a:off x="3543" y="1984"/>
                <a:ext cx="182" cy="181"/>
              </a:xfrm>
              <a:prstGeom prst="rect">
                <a:avLst/>
              </a:prstGeom>
              <a:solidFill>
                <a:srgbClr val="FFE173"/>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280" name="Line 133"/>
              <p:cNvSpPr>
                <a:spLocks noChangeShapeType="1"/>
              </p:cNvSpPr>
              <p:nvPr/>
            </p:nvSpPr>
            <p:spPr bwMode="auto">
              <a:xfrm flipV="1">
                <a:off x="3547" y="1989"/>
                <a:ext cx="171" cy="17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281" name="Rectangle 134"/>
              <p:cNvSpPr>
                <a:spLocks noChangeArrowheads="1"/>
              </p:cNvSpPr>
              <p:nvPr/>
            </p:nvSpPr>
            <p:spPr bwMode="auto">
              <a:xfrm>
                <a:off x="3551" y="1957"/>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0000FF"/>
                    </a:solidFill>
                    <a:latin typeface="Arial" charset="0"/>
                  </a:rPr>
                  <a:t>p</a:t>
                </a:r>
              </a:p>
            </p:txBody>
          </p:sp>
          <p:sp>
            <p:nvSpPr>
              <p:cNvPr id="282" name="Rectangle 135"/>
              <p:cNvSpPr>
                <a:spLocks noChangeArrowheads="1"/>
              </p:cNvSpPr>
              <p:nvPr/>
            </p:nvSpPr>
            <p:spPr bwMode="auto">
              <a:xfrm>
                <a:off x="3640" y="2034"/>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chemeClr val="hlink"/>
                    </a:solidFill>
                    <a:latin typeface="Arial" charset="0"/>
                  </a:rPr>
                  <a:t>U</a:t>
                </a:r>
              </a:p>
            </p:txBody>
          </p:sp>
        </p:grpSp>
        <p:sp>
          <p:nvSpPr>
            <p:cNvPr id="51" name="Freeform 136"/>
            <p:cNvSpPr>
              <a:spLocks noChangeArrowheads="1"/>
            </p:cNvSpPr>
            <p:nvPr/>
          </p:nvSpPr>
          <p:spPr bwMode="auto">
            <a:xfrm>
              <a:off x="1104" y="1760"/>
              <a:ext cx="2438" cy="1"/>
            </a:xfrm>
            <a:custGeom>
              <a:avLst/>
              <a:gdLst>
                <a:gd name="T0" fmla="*/ 0 w 2438"/>
                <a:gd name="T1" fmla="*/ 0 h 1"/>
                <a:gd name="T2" fmla="*/ 2438 w 2438"/>
                <a:gd name="T3" fmla="*/ 0 h 1"/>
                <a:gd name="T4" fmla="*/ 0 60000 65536"/>
                <a:gd name="T5" fmla="*/ 0 60000 65536"/>
                <a:gd name="T6" fmla="*/ 0 w 2438"/>
                <a:gd name="T7" fmla="*/ 0 h 1"/>
                <a:gd name="T8" fmla="*/ 2438 w 2438"/>
                <a:gd name="T9" fmla="*/ 1 h 1"/>
              </a:gdLst>
              <a:ahLst/>
              <a:cxnLst>
                <a:cxn ang="T4">
                  <a:pos x="T0" y="T1"/>
                </a:cxn>
                <a:cxn ang="T5">
                  <a:pos x="T2" y="T3"/>
                </a:cxn>
              </a:cxnLst>
              <a:rect l="T6" t="T7" r="T8" b="T9"/>
              <a:pathLst>
                <a:path w="2438" h="1">
                  <a:moveTo>
                    <a:pt x="0" y="0"/>
                  </a:moveTo>
                  <a:lnTo>
                    <a:pt x="2438" y="0"/>
                  </a:lnTo>
                </a:path>
              </a:pathLst>
            </a:custGeom>
            <a:noFill/>
            <a:ln w="6350">
              <a:solidFill>
                <a:srgbClr val="9801FF"/>
              </a:solidFill>
              <a:round/>
              <a:headEnd type="none" w="sm" len="sm"/>
              <a:tailEnd type="none" w="sm" len="sm"/>
            </a:ln>
          </p:spPr>
          <p:txBody>
            <a:bodyPr wrap="none" lIns="0" tIns="0" rIns="0" bIns="0">
              <a:spAutoFit/>
            </a:bodyPr>
            <a:lstStyle/>
            <a:p>
              <a:endParaRPr lang="es-ES" dirty="0"/>
            </a:p>
          </p:txBody>
        </p:sp>
        <p:sp>
          <p:nvSpPr>
            <p:cNvPr id="52" name="Oval 137"/>
            <p:cNvSpPr>
              <a:spLocks noChangeArrowheads="1"/>
            </p:cNvSpPr>
            <p:nvPr/>
          </p:nvSpPr>
          <p:spPr bwMode="auto">
            <a:xfrm>
              <a:off x="1078" y="1736"/>
              <a:ext cx="52" cy="52"/>
            </a:xfrm>
            <a:prstGeom prst="ellipse">
              <a:avLst/>
            </a:prstGeom>
            <a:solidFill>
              <a:srgbClr val="9903FD"/>
            </a:solidFill>
            <a:ln w="9525">
              <a:noFill/>
              <a:round/>
              <a:headEnd/>
              <a:tailEnd/>
            </a:ln>
          </p:spPr>
          <p:txBody>
            <a:bodyPr wrap="none" lIns="0" tIns="0" rIns="0" bIns="0">
              <a:spAutoFit/>
            </a:bodyPr>
            <a:lstStyle/>
            <a:p>
              <a:pPr eaLnBrk="0" hangingPunct="0"/>
              <a:endParaRPr lang="es-ES" dirty="0"/>
            </a:p>
          </p:txBody>
        </p:sp>
        <p:sp>
          <p:nvSpPr>
            <p:cNvPr id="53" name="Freeform 138"/>
            <p:cNvSpPr>
              <a:spLocks noChangeArrowheads="1"/>
            </p:cNvSpPr>
            <p:nvPr/>
          </p:nvSpPr>
          <p:spPr bwMode="auto">
            <a:xfrm>
              <a:off x="1104" y="1122"/>
              <a:ext cx="2" cy="932"/>
            </a:xfrm>
            <a:custGeom>
              <a:avLst/>
              <a:gdLst>
                <a:gd name="T0" fmla="*/ 0 w 2"/>
                <a:gd name="T1" fmla="*/ 932 h 932"/>
                <a:gd name="T2" fmla="*/ 2 w 2"/>
                <a:gd name="T3" fmla="*/ 0 h 932"/>
                <a:gd name="T4" fmla="*/ 0 60000 65536"/>
                <a:gd name="T5" fmla="*/ 0 60000 65536"/>
                <a:gd name="T6" fmla="*/ 0 w 2"/>
                <a:gd name="T7" fmla="*/ 0 h 932"/>
                <a:gd name="T8" fmla="*/ 2 w 2"/>
                <a:gd name="T9" fmla="*/ 932 h 932"/>
              </a:gdLst>
              <a:ahLst/>
              <a:cxnLst>
                <a:cxn ang="T4">
                  <a:pos x="T0" y="T1"/>
                </a:cxn>
                <a:cxn ang="T5">
                  <a:pos x="T2" y="T3"/>
                </a:cxn>
              </a:cxnLst>
              <a:rect l="T6" t="T7" r="T8" b="T9"/>
              <a:pathLst>
                <a:path w="2" h="932">
                  <a:moveTo>
                    <a:pt x="0" y="932"/>
                  </a:moveTo>
                  <a:lnTo>
                    <a:pt x="2" y="0"/>
                  </a:lnTo>
                </a:path>
              </a:pathLst>
            </a:custGeom>
            <a:noFill/>
            <a:ln w="6350" cap="flat" cmpd="sng">
              <a:solidFill>
                <a:srgbClr val="9801FF"/>
              </a:solidFill>
              <a:prstDash val="solid"/>
              <a:round/>
              <a:headEnd type="none" w="sm" len="sm"/>
              <a:tailEnd type="none" w="sm" len="sm"/>
            </a:ln>
          </p:spPr>
          <p:txBody>
            <a:bodyPr wrap="none" lIns="0" tIns="0" rIns="0" bIns="0">
              <a:spAutoFit/>
            </a:bodyPr>
            <a:lstStyle/>
            <a:p>
              <a:endParaRPr lang="es-ES" dirty="0"/>
            </a:p>
          </p:txBody>
        </p:sp>
        <p:sp>
          <p:nvSpPr>
            <p:cNvPr id="54" name="Rectangle 139"/>
            <p:cNvSpPr>
              <a:spLocks noChangeArrowheads="1"/>
            </p:cNvSpPr>
            <p:nvPr/>
          </p:nvSpPr>
          <p:spPr bwMode="auto">
            <a:xfrm>
              <a:off x="1375" y="3102"/>
              <a:ext cx="187" cy="1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PL</a:t>
              </a:r>
              <a:endParaRPr lang="en-US" sz="1800" dirty="0">
                <a:latin typeface="Arial" charset="0"/>
              </a:endParaRPr>
            </a:p>
          </p:txBody>
        </p:sp>
        <p:sp>
          <p:nvSpPr>
            <p:cNvPr id="55" name="Rectangle 140"/>
            <p:cNvSpPr>
              <a:spLocks noChangeArrowheads="1"/>
            </p:cNvSpPr>
            <p:nvPr/>
          </p:nvSpPr>
          <p:spPr bwMode="auto">
            <a:xfrm>
              <a:off x="847" y="2520"/>
              <a:ext cx="186" cy="1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PL</a:t>
              </a:r>
              <a:endParaRPr lang="en-US" sz="1800" dirty="0">
                <a:latin typeface="Arial" charset="0"/>
              </a:endParaRPr>
            </a:p>
          </p:txBody>
        </p:sp>
        <p:sp>
          <p:nvSpPr>
            <p:cNvPr id="56" name="Rectangle 141"/>
            <p:cNvSpPr>
              <a:spLocks noChangeArrowheads="1"/>
            </p:cNvSpPr>
            <p:nvPr/>
          </p:nvSpPr>
          <p:spPr bwMode="auto">
            <a:xfrm>
              <a:off x="762" y="1665"/>
              <a:ext cx="195" cy="1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SV</a:t>
              </a:r>
            </a:p>
          </p:txBody>
        </p:sp>
        <p:sp>
          <p:nvSpPr>
            <p:cNvPr id="57" name="Rectangle 142"/>
            <p:cNvSpPr>
              <a:spLocks noChangeArrowheads="1"/>
            </p:cNvSpPr>
            <p:nvPr/>
          </p:nvSpPr>
          <p:spPr bwMode="auto">
            <a:xfrm>
              <a:off x="1269" y="1865"/>
              <a:ext cx="195" cy="1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SV</a:t>
              </a:r>
              <a:endParaRPr lang="en-US" sz="1800" dirty="0">
                <a:latin typeface="Arial" charset="0"/>
              </a:endParaRPr>
            </a:p>
          </p:txBody>
        </p:sp>
        <p:sp>
          <p:nvSpPr>
            <p:cNvPr id="58" name="Freeform 143"/>
            <p:cNvSpPr>
              <a:spLocks/>
            </p:cNvSpPr>
            <p:nvPr/>
          </p:nvSpPr>
          <p:spPr bwMode="auto">
            <a:xfrm>
              <a:off x="1104" y="2238"/>
              <a:ext cx="1" cy="780"/>
            </a:xfrm>
            <a:custGeom>
              <a:avLst/>
              <a:gdLst>
                <a:gd name="T0" fmla="*/ 0 w 1"/>
                <a:gd name="T1" fmla="*/ 0 h 780"/>
                <a:gd name="T2" fmla="*/ 0 w 1"/>
                <a:gd name="T3" fmla="*/ 780 h 780"/>
                <a:gd name="T4" fmla="*/ 0 60000 65536"/>
                <a:gd name="T5" fmla="*/ 0 60000 65536"/>
                <a:gd name="T6" fmla="*/ 0 w 1"/>
                <a:gd name="T7" fmla="*/ 0 h 780"/>
                <a:gd name="T8" fmla="*/ 1 w 1"/>
                <a:gd name="T9" fmla="*/ 780 h 780"/>
              </a:gdLst>
              <a:ahLst/>
              <a:cxnLst>
                <a:cxn ang="T4">
                  <a:pos x="T0" y="T1"/>
                </a:cxn>
                <a:cxn ang="T5">
                  <a:pos x="T2" y="T3"/>
                </a:cxn>
              </a:cxnLst>
              <a:rect l="T6" t="T7" r="T8" b="T9"/>
              <a:pathLst>
                <a:path w="1" h="780">
                  <a:moveTo>
                    <a:pt x="0" y="0"/>
                  </a:moveTo>
                  <a:lnTo>
                    <a:pt x="0" y="780"/>
                  </a:lnTo>
                </a:path>
              </a:pathLst>
            </a:custGeom>
            <a:noFill/>
            <a:ln w="6350" cmpd="sng">
              <a:solidFill>
                <a:srgbClr val="9903FF"/>
              </a:solidFill>
              <a:round/>
              <a:headEnd type="none" w="sm" len="sm"/>
              <a:tailEnd type="none" w="sm" len="sm"/>
            </a:ln>
          </p:spPr>
          <p:txBody>
            <a:bodyPr wrap="none" lIns="0" tIns="0" rIns="0" bIns="0">
              <a:spAutoFit/>
            </a:bodyPr>
            <a:lstStyle/>
            <a:p>
              <a:endParaRPr lang="es-ES" dirty="0"/>
            </a:p>
          </p:txBody>
        </p:sp>
        <p:sp>
          <p:nvSpPr>
            <p:cNvPr id="59" name="Freeform 144"/>
            <p:cNvSpPr>
              <a:spLocks/>
            </p:cNvSpPr>
            <p:nvPr/>
          </p:nvSpPr>
          <p:spPr bwMode="auto">
            <a:xfrm>
              <a:off x="606" y="1118"/>
              <a:ext cx="305" cy="725"/>
            </a:xfrm>
            <a:custGeom>
              <a:avLst/>
              <a:gdLst>
                <a:gd name="T0" fmla="*/ 0 w 441"/>
                <a:gd name="T1" fmla="*/ 717 h 717"/>
                <a:gd name="T2" fmla="*/ 0 w 441"/>
                <a:gd name="T3" fmla="*/ 292 h 717"/>
                <a:gd name="T4" fmla="*/ 441 w 441"/>
                <a:gd name="T5" fmla="*/ 290 h 717"/>
                <a:gd name="T6" fmla="*/ 440 w 441"/>
                <a:gd name="T7" fmla="*/ 0 h 717"/>
                <a:gd name="T8" fmla="*/ 0 60000 65536"/>
                <a:gd name="T9" fmla="*/ 0 60000 65536"/>
                <a:gd name="T10" fmla="*/ 0 60000 65536"/>
                <a:gd name="T11" fmla="*/ 0 60000 65536"/>
                <a:gd name="T12" fmla="*/ 0 w 441"/>
                <a:gd name="T13" fmla="*/ 0 h 717"/>
                <a:gd name="T14" fmla="*/ 441 w 441"/>
                <a:gd name="T15" fmla="*/ 717 h 717"/>
              </a:gdLst>
              <a:ahLst/>
              <a:cxnLst>
                <a:cxn ang="T8">
                  <a:pos x="T0" y="T1"/>
                </a:cxn>
                <a:cxn ang="T9">
                  <a:pos x="T2" y="T3"/>
                </a:cxn>
                <a:cxn ang="T10">
                  <a:pos x="T4" y="T5"/>
                </a:cxn>
                <a:cxn ang="T11">
                  <a:pos x="T6" y="T7"/>
                </a:cxn>
              </a:cxnLst>
              <a:rect l="T12" t="T13" r="T14" b="T15"/>
              <a:pathLst>
                <a:path w="441" h="717">
                  <a:moveTo>
                    <a:pt x="0" y="717"/>
                  </a:moveTo>
                  <a:lnTo>
                    <a:pt x="0" y="292"/>
                  </a:lnTo>
                  <a:lnTo>
                    <a:pt x="441" y="290"/>
                  </a:lnTo>
                  <a:lnTo>
                    <a:pt x="440" y="0"/>
                  </a:lnTo>
                </a:path>
              </a:pathLst>
            </a:custGeom>
            <a:noFill/>
            <a:ln w="6350" cap="flat" cmpd="sng">
              <a:solidFill>
                <a:srgbClr val="9900FF"/>
              </a:solidFill>
              <a:prstDash val="solid"/>
              <a:round/>
              <a:headEnd type="none" w="sm" len="sm"/>
              <a:tailEnd type="none" w="sm" len="sm"/>
            </a:ln>
          </p:spPr>
          <p:txBody>
            <a:bodyPr wrap="none" lIns="0" tIns="0" rIns="0" bIns="0">
              <a:spAutoFit/>
            </a:bodyPr>
            <a:lstStyle/>
            <a:p>
              <a:endParaRPr lang="es-ES" dirty="0"/>
            </a:p>
          </p:txBody>
        </p:sp>
        <p:grpSp>
          <p:nvGrpSpPr>
            <p:cNvPr id="60" name="Group 145"/>
            <p:cNvGrpSpPr>
              <a:grpSpLocks/>
            </p:cNvGrpSpPr>
            <p:nvPr/>
          </p:nvGrpSpPr>
          <p:grpSpPr bwMode="auto">
            <a:xfrm>
              <a:off x="604" y="2024"/>
              <a:ext cx="92" cy="1352"/>
              <a:chOff x="604" y="2028"/>
              <a:chExt cx="92" cy="1352"/>
            </a:xfrm>
          </p:grpSpPr>
          <p:sp>
            <p:nvSpPr>
              <p:cNvPr id="277" name="Freeform 146"/>
              <p:cNvSpPr>
                <a:spLocks/>
              </p:cNvSpPr>
              <p:nvPr/>
            </p:nvSpPr>
            <p:spPr bwMode="auto">
              <a:xfrm>
                <a:off x="604" y="2411"/>
                <a:ext cx="92" cy="969"/>
              </a:xfrm>
              <a:custGeom>
                <a:avLst/>
                <a:gdLst>
                  <a:gd name="T0" fmla="*/ 92 w 92"/>
                  <a:gd name="T1" fmla="*/ 0 h 860"/>
                  <a:gd name="T2" fmla="*/ 0 w 92"/>
                  <a:gd name="T3" fmla="*/ 0 h 860"/>
                  <a:gd name="T4" fmla="*/ 0 w 92"/>
                  <a:gd name="T5" fmla="*/ 860 h 860"/>
                  <a:gd name="T6" fmla="*/ 0 60000 65536"/>
                  <a:gd name="T7" fmla="*/ 0 60000 65536"/>
                  <a:gd name="T8" fmla="*/ 0 60000 65536"/>
                  <a:gd name="T9" fmla="*/ 0 w 92"/>
                  <a:gd name="T10" fmla="*/ 0 h 860"/>
                  <a:gd name="T11" fmla="*/ 92 w 92"/>
                  <a:gd name="T12" fmla="*/ 860 h 860"/>
                </a:gdLst>
                <a:ahLst/>
                <a:cxnLst>
                  <a:cxn ang="T6">
                    <a:pos x="T0" y="T1"/>
                  </a:cxn>
                  <a:cxn ang="T7">
                    <a:pos x="T2" y="T3"/>
                  </a:cxn>
                  <a:cxn ang="T8">
                    <a:pos x="T4" y="T5"/>
                  </a:cxn>
                </a:cxnLst>
                <a:rect l="T9" t="T10" r="T11" b="T12"/>
                <a:pathLst>
                  <a:path w="92" h="860">
                    <a:moveTo>
                      <a:pt x="92" y="0"/>
                    </a:moveTo>
                    <a:lnTo>
                      <a:pt x="0" y="0"/>
                    </a:lnTo>
                    <a:lnTo>
                      <a:pt x="0" y="860"/>
                    </a:lnTo>
                  </a:path>
                </a:pathLst>
              </a:custGeom>
              <a:noFill/>
              <a:ln w="6350" cap="flat" cmpd="sng">
                <a:solidFill>
                  <a:srgbClr val="9903FF"/>
                </a:solidFill>
                <a:prstDash val="solid"/>
                <a:round/>
                <a:headEnd type="none" w="sm" len="sm"/>
                <a:tailEnd type="none" w="sm" len="sm"/>
              </a:ln>
            </p:spPr>
            <p:txBody>
              <a:bodyPr wrap="none" lIns="0" tIns="0" rIns="0" bIns="0">
                <a:spAutoFit/>
              </a:bodyPr>
              <a:lstStyle/>
              <a:p>
                <a:endParaRPr lang="es-ES" dirty="0"/>
              </a:p>
            </p:txBody>
          </p:sp>
          <p:sp>
            <p:nvSpPr>
              <p:cNvPr id="278" name="Line 147"/>
              <p:cNvSpPr>
                <a:spLocks noChangeShapeType="1"/>
              </p:cNvSpPr>
              <p:nvPr/>
            </p:nvSpPr>
            <p:spPr bwMode="auto">
              <a:xfrm>
                <a:off x="605" y="2028"/>
                <a:ext cx="0" cy="381"/>
              </a:xfrm>
              <a:prstGeom prst="line">
                <a:avLst/>
              </a:prstGeom>
              <a:noFill/>
              <a:ln w="6350">
                <a:solidFill>
                  <a:srgbClr val="9903FF"/>
                </a:solidFill>
                <a:round/>
                <a:headEnd type="none" w="sm" len="sm"/>
                <a:tailEnd type="none" w="sm" len="sm"/>
              </a:ln>
            </p:spPr>
            <p:txBody>
              <a:bodyPr wrap="none" lIns="0" tIns="0" rIns="0" bIns="0">
                <a:spAutoFit/>
              </a:bodyPr>
              <a:lstStyle/>
              <a:p>
                <a:endParaRPr lang="es-ES" dirty="0"/>
              </a:p>
            </p:txBody>
          </p:sp>
        </p:grpSp>
        <p:sp>
          <p:nvSpPr>
            <p:cNvPr id="61" name="Freeform 148"/>
            <p:cNvSpPr>
              <a:spLocks noChangeArrowheads="1"/>
            </p:cNvSpPr>
            <p:nvPr/>
          </p:nvSpPr>
          <p:spPr bwMode="auto">
            <a:xfrm>
              <a:off x="3107" y="1997"/>
              <a:ext cx="235" cy="496"/>
            </a:xfrm>
            <a:custGeom>
              <a:avLst/>
              <a:gdLst>
                <a:gd name="T0" fmla="*/ 0 w 235"/>
                <a:gd name="T1" fmla="*/ 0 h 496"/>
                <a:gd name="T2" fmla="*/ 0 w 235"/>
                <a:gd name="T3" fmla="*/ 496 h 496"/>
                <a:gd name="T4" fmla="*/ 235 w 235"/>
                <a:gd name="T5" fmla="*/ 496 h 496"/>
                <a:gd name="T6" fmla="*/ 235 w 235"/>
                <a:gd name="T7" fmla="*/ 442 h 496"/>
                <a:gd name="T8" fmla="*/ 0 60000 65536"/>
                <a:gd name="T9" fmla="*/ 0 60000 65536"/>
                <a:gd name="T10" fmla="*/ 0 60000 65536"/>
                <a:gd name="T11" fmla="*/ 0 60000 65536"/>
                <a:gd name="T12" fmla="*/ 0 w 235"/>
                <a:gd name="T13" fmla="*/ 0 h 496"/>
                <a:gd name="T14" fmla="*/ 235 w 235"/>
                <a:gd name="T15" fmla="*/ 496 h 496"/>
              </a:gdLst>
              <a:ahLst/>
              <a:cxnLst>
                <a:cxn ang="T8">
                  <a:pos x="T0" y="T1"/>
                </a:cxn>
                <a:cxn ang="T9">
                  <a:pos x="T2" y="T3"/>
                </a:cxn>
                <a:cxn ang="T10">
                  <a:pos x="T4" y="T5"/>
                </a:cxn>
                <a:cxn ang="T11">
                  <a:pos x="T6" y="T7"/>
                </a:cxn>
              </a:cxnLst>
              <a:rect l="T12" t="T13" r="T14" b="T15"/>
              <a:pathLst>
                <a:path w="235" h="496">
                  <a:moveTo>
                    <a:pt x="0" y="0"/>
                  </a:moveTo>
                  <a:lnTo>
                    <a:pt x="0" y="496"/>
                  </a:lnTo>
                  <a:lnTo>
                    <a:pt x="235" y="496"/>
                  </a:lnTo>
                  <a:lnTo>
                    <a:pt x="235" y="442"/>
                  </a:lnTo>
                </a:path>
              </a:pathLst>
            </a:custGeom>
            <a:noFill/>
            <a:ln w="25400">
              <a:solidFill>
                <a:srgbClr val="0000FF"/>
              </a:solidFill>
              <a:round/>
              <a:headEnd type="none" w="sm" len="sm"/>
              <a:tailEnd type="none" w="sm" len="sm"/>
            </a:ln>
          </p:spPr>
          <p:txBody>
            <a:bodyPr wrap="none" lIns="0" tIns="0" rIns="0" bIns="0">
              <a:spAutoFit/>
            </a:bodyPr>
            <a:lstStyle/>
            <a:p>
              <a:endParaRPr lang="es-ES" dirty="0"/>
            </a:p>
          </p:txBody>
        </p:sp>
        <p:grpSp>
          <p:nvGrpSpPr>
            <p:cNvPr id="62" name="Group 149"/>
            <p:cNvGrpSpPr>
              <a:grpSpLocks/>
            </p:cNvGrpSpPr>
            <p:nvPr/>
          </p:nvGrpSpPr>
          <p:grpSpPr bwMode="auto">
            <a:xfrm>
              <a:off x="1835" y="2071"/>
              <a:ext cx="1274" cy="57"/>
              <a:chOff x="1835" y="2071"/>
              <a:chExt cx="1274" cy="57"/>
            </a:xfrm>
          </p:grpSpPr>
          <p:sp>
            <p:nvSpPr>
              <p:cNvPr id="273" name="Line 150"/>
              <p:cNvSpPr>
                <a:spLocks noChangeShapeType="1"/>
              </p:cNvSpPr>
              <p:nvPr/>
            </p:nvSpPr>
            <p:spPr bwMode="auto">
              <a:xfrm>
                <a:off x="2844" y="2071"/>
                <a:ext cx="0" cy="57"/>
              </a:xfrm>
              <a:prstGeom prst="line">
                <a:avLst/>
              </a:prstGeom>
              <a:noFill/>
              <a:ln w="25400">
                <a:solidFill>
                  <a:srgbClr val="0000FF"/>
                </a:solidFill>
                <a:round/>
                <a:headEnd type="none" w="sm" len="sm"/>
                <a:tailEnd type="none" w="sm" len="sm"/>
              </a:ln>
            </p:spPr>
            <p:txBody>
              <a:bodyPr wrap="none" lIns="0" tIns="0" rIns="0" bIns="0">
                <a:spAutoFit/>
              </a:bodyPr>
              <a:lstStyle/>
              <a:p>
                <a:endParaRPr lang="es-ES" dirty="0"/>
              </a:p>
            </p:txBody>
          </p:sp>
          <p:sp>
            <p:nvSpPr>
              <p:cNvPr id="274" name="Line 151"/>
              <p:cNvSpPr>
                <a:spLocks noChangeShapeType="1"/>
              </p:cNvSpPr>
              <p:nvPr/>
            </p:nvSpPr>
            <p:spPr bwMode="auto">
              <a:xfrm>
                <a:off x="2170" y="2071"/>
                <a:ext cx="0" cy="57"/>
              </a:xfrm>
              <a:prstGeom prst="line">
                <a:avLst/>
              </a:prstGeom>
              <a:noFill/>
              <a:ln w="25400">
                <a:solidFill>
                  <a:srgbClr val="0000FF"/>
                </a:solidFill>
                <a:round/>
                <a:headEnd type="none" w="sm" len="sm"/>
                <a:tailEnd type="none" w="sm" len="sm"/>
              </a:ln>
            </p:spPr>
            <p:txBody>
              <a:bodyPr wrap="none" lIns="0" tIns="0" rIns="0" bIns="0">
                <a:spAutoFit/>
              </a:bodyPr>
              <a:lstStyle/>
              <a:p>
                <a:endParaRPr lang="es-ES" dirty="0"/>
              </a:p>
            </p:txBody>
          </p:sp>
          <p:sp>
            <p:nvSpPr>
              <p:cNvPr id="275" name="Line 152"/>
              <p:cNvSpPr>
                <a:spLocks noChangeShapeType="1"/>
              </p:cNvSpPr>
              <p:nvPr/>
            </p:nvSpPr>
            <p:spPr bwMode="auto">
              <a:xfrm>
                <a:off x="2512" y="2071"/>
                <a:ext cx="0" cy="57"/>
              </a:xfrm>
              <a:prstGeom prst="line">
                <a:avLst/>
              </a:prstGeom>
              <a:noFill/>
              <a:ln w="25400">
                <a:solidFill>
                  <a:srgbClr val="0000FF"/>
                </a:solidFill>
                <a:round/>
                <a:headEnd type="none" w="sm" len="sm"/>
                <a:tailEnd type="none" w="sm" len="sm"/>
              </a:ln>
            </p:spPr>
            <p:txBody>
              <a:bodyPr wrap="none" lIns="0" tIns="0" rIns="0" bIns="0">
                <a:spAutoFit/>
              </a:bodyPr>
              <a:lstStyle/>
              <a:p>
                <a:endParaRPr lang="es-ES" dirty="0"/>
              </a:p>
            </p:txBody>
          </p:sp>
          <p:sp>
            <p:nvSpPr>
              <p:cNvPr id="276" name="Freeform 153"/>
              <p:cNvSpPr>
                <a:spLocks/>
              </p:cNvSpPr>
              <p:nvPr/>
            </p:nvSpPr>
            <p:spPr bwMode="auto">
              <a:xfrm>
                <a:off x="1835" y="2071"/>
                <a:ext cx="1274" cy="57"/>
              </a:xfrm>
              <a:custGeom>
                <a:avLst/>
                <a:gdLst>
                  <a:gd name="T0" fmla="*/ 0 w 1274"/>
                  <a:gd name="T1" fmla="*/ 56 h 57"/>
                  <a:gd name="T2" fmla="*/ 0 w 1274"/>
                  <a:gd name="T3" fmla="*/ 0 h 57"/>
                  <a:gd name="T4" fmla="*/ 1273 w 1274"/>
                  <a:gd name="T5" fmla="*/ 0 h 57"/>
                  <a:gd name="T6" fmla="*/ 0 60000 65536"/>
                  <a:gd name="T7" fmla="*/ 0 60000 65536"/>
                  <a:gd name="T8" fmla="*/ 0 60000 65536"/>
                  <a:gd name="T9" fmla="*/ 0 w 1274"/>
                  <a:gd name="T10" fmla="*/ 0 h 57"/>
                  <a:gd name="T11" fmla="*/ 1274 w 1274"/>
                  <a:gd name="T12" fmla="*/ 57 h 57"/>
                </a:gdLst>
                <a:ahLst/>
                <a:cxnLst>
                  <a:cxn ang="T6">
                    <a:pos x="T0" y="T1"/>
                  </a:cxn>
                  <a:cxn ang="T7">
                    <a:pos x="T2" y="T3"/>
                  </a:cxn>
                  <a:cxn ang="T8">
                    <a:pos x="T4" y="T5"/>
                  </a:cxn>
                </a:cxnLst>
                <a:rect l="T9" t="T10" r="T11" b="T12"/>
                <a:pathLst>
                  <a:path w="1274" h="57">
                    <a:moveTo>
                      <a:pt x="0" y="56"/>
                    </a:moveTo>
                    <a:lnTo>
                      <a:pt x="0" y="0"/>
                    </a:lnTo>
                    <a:lnTo>
                      <a:pt x="1273" y="0"/>
                    </a:lnTo>
                  </a:path>
                </a:pathLst>
              </a:custGeom>
              <a:noFill/>
              <a:ln w="25400" cap="rnd" cmpd="sng">
                <a:solidFill>
                  <a:srgbClr val="0000FF"/>
                </a:solidFill>
                <a:prstDash val="solid"/>
                <a:round/>
                <a:headEnd type="none" w="sm" len="sm"/>
                <a:tailEnd type="none" w="sm" len="sm"/>
              </a:ln>
            </p:spPr>
            <p:txBody>
              <a:bodyPr wrap="none" lIns="0" tIns="0" rIns="0" bIns="0">
                <a:spAutoFit/>
              </a:bodyPr>
              <a:lstStyle/>
              <a:p>
                <a:endParaRPr lang="es-ES" dirty="0"/>
              </a:p>
            </p:txBody>
          </p:sp>
        </p:grpSp>
        <p:grpSp>
          <p:nvGrpSpPr>
            <p:cNvPr id="63" name="Group 154"/>
            <p:cNvGrpSpPr>
              <a:grpSpLocks/>
            </p:cNvGrpSpPr>
            <p:nvPr/>
          </p:nvGrpSpPr>
          <p:grpSpPr bwMode="auto">
            <a:xfrm>
              <a:off x="5227" y="2377"/>
              <a:ext cx="532" cy="239"/>
              <a:chOff x="5227" y="2377"/>
              <a:chExt cx="532" cy="239"/>
            </a:xfrm>
          </p:grpSpPr>
          <p:grpSp>
            <p:nvGrpSpPr>
              <p:cNvPr id="249" name="Group 155"/>
              <p:cNvGrpSpPr>
                <a:grpSpLocks/>
              </p:cNvGrpSpPr>
              <p:nvPr/>
            </p:nvGrpSpPr>
            <p:grpSpPr bwMode="auto">
              <a:xfrm>
                <a:off x="5382" y="2405"/>
                <a:ext cx="181" cy="184"/>
                <a:chOff x="5382" y="2405"/>
                <a:chExt cx="181" cy="184"/>
              </a:xfrm>
            </p:grpSpPr>
            <p:sp>
              <p:nvSpPr>
                <p:cNvPr id="270" name="Rectangle 156"/>
                <p:cNvSpPr>
                  <a:spLocks noChangeArrowheads="1"/>
                </p:cNvSpPr>
                <p:nvPr/>
              </p:nvSpPr>
              <p:spPr bwMode="auto">
                <a:xfrm>
                  <a:off x="5382" y="2406"/>
                  <a:ext cx="181"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71" name="Freeform 157"/>
                <p:cNvSpPr>
                  <a:spLocks/>
                </p:cNvSpPr>
                <p:nvPr/>
              </p:nvSpPr>
              <p:spPr bwMode="auto">
                <a:xfrm>
                  <a:off x="5436" y="2540"/>
                  <a:ext cx="73" cy="49"/>
                </a:xfrm>
                <a:custGeom>
                  <a:avLst/>
                  <a:gdLst>
                    <a:gd name="T0" fmla="*/ 72 w 73"/>
                    <a:gd name="T1" fmla="*/ 0 h 49"/>
                    <a:gd name="T2" fmla="*/ 0 w 73"/>
                    <a:gd name="T3" fmla="*/ 0 h 49"/>
                    <a:gd name="T4" fmla="*/ 36 w 73"/>
                    <a:gd name="T5" fmla="*/ 48 h 49"/>
                    <a:gd name="T6" fmla="*/ 72 w 73"/>
                    <a:gd name="T7" fmla="*/ 0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72" y="0"/>
                      </a:moveTo>
                      <a:lnTo>
                        <a:pt x="0" y="0"/>
                      </a:lnTo>
                      <a:lnTo>
                        <a:pt x="36" y="48"/>
                      </a:lnTo>
                      <a:lnTo>
                        <a:pt x="72" y="0"/>
                      </a:lnTo>
                    </a:path>
                  </a:pathLst>
                </a:custGeom>
                <a:solidFill>
                  <a:srgbClr val="DDDDDD"/>
                </a:solidFill>
                <a:ln w="9525" cap="rnd">
                  <a:noFill/>
                  <a:round/>
                  <a:headEnd/>
                  <a:tailEnd/>
                </a:ln>
              </p:spPr>
              <p:txBody>
                <a:bodyPr wrap="none" lIns="0" tIns="0" rIns="0" bIns="0">
                  <a:spAutoFit/>
                </a:bodyPr>
                <a:lstStyle/>
                <a:p>
                  <a:endParaRPr lang="es-ES" dirty="0"/>
                </a:p>
              </p:txBody>
            </p:sp>
            <p:sp>
              <p:nvSpPr>
                <p:cNvPr id="272" name="Line 158"/>
                <p:cNvSpPr>
                  <a:spLocks noChangeShapeType="1"/>
                </p:cNvSpPr>
                <p:nvPr/>
              </p:nvSpPr>
              <p:spPr bwMode="auto">
                <a:xfrm>
                  <a:off x="5472" y="2405"/>
                  <a:ext cx="0" cy="135"/>
                </a:xfrm>
                <a:prstGeom prst="line">
                  <a:avLst/>
                </a:prstGeom>
                <a:noFill/>
                <a:ln w="25400">
                  <a:solidFill>
                    <a:srgbClr val="DDDDDD"/>
                  </a:solidFill>
                  <a:round/>
                  <a:headEnd type="none" w="sm" len="sm"/>
                  <a:tailEnd type="none" w="sm" len="sm"/>
                </a:ln>
              </p:spPr>
              <p:txBody>
                <a:bodyPr wrap="none" lIns="0" tIns="0" rIns="0" bIns="0">
                  <a:spAutoFit/>
                </a:bodyPr>
                <a:lstStyle/>
                <a:p>
                  <a:endParaRPr lang="es-ES" dirty="0"/>
                </a:p>
              </p:txBody>
            </p:sp>
          </p:grpSp>
          <p:grpSp>
            <p:nvGrpSpPr>
              <p:cNvPr id="250" name="Group 159"/>
              <p:cNvGrpSpPr>
                <a:grpSpLocks/>
              </p:cNvGrpSpPr>
              <p:nvPr/>
            </p:nvGrpSpPr>
            <p:grpSpPr bwMode="auto">
              <a:xfrm>
                <a:off x="5227" y="2457"/>
                <a:ext cx="145" cy="75"/>
                <a:chOff x="5227" y="2329"/>
                <a:chExt cx="145" cy="75"/>
              </a:xfrm>
            </p:grpSpPr>
            <p:sp>
              <p:nvSpPr>
                <p:cNvPr id="268" name="Rectangle 160"/>
                <p:cNvSpPr>
                  <a:spLocks noChangeArrowheads="1"/>
                </p:cNvSpPr>
                <p:nvPr/>
              </p:nvSpPr>
              <p:spPr bwMode="auto">
                <a:xfrm>
                  <a:off x="5227" y="2331"/>
                  <a:ext cx="145" cy="73"/>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69" name="Line 161"/>
                <p:cNvSpPr>
                  <a:spLocks noChangeShapeType="1"/>
                </p:cNvSpPr>
                <p:nvPr/>
              </p:nvSpPr>
              <p:spPr bwMode="auto">
                <a:xfrm flipH="1" flipV="1">
                  <a:off x="5272" y="2329"/>
                  <a:ext cx="56" cy="75"/>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grpSp>
          <p:sp>
            <p:nvSpPr>
              <p:cNvPr id="251" name="Rectangle 162"/>
              <p:cNvSpPr>
                <a:spLocks noChangeArrowheads="1"/>
              </p:cNvSpPr>
              <p:nvPr/>
            </p:nvSpPr>
            <p:spPr bwMode="auto">
              <a:xfrm>
                <a:off x="5575" y="2406"/>
                <a:ext cx="182"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grpSp>
            <p:nvGrpSpPr>
              <p:cNvPr id="252" name="Group 163"/>
              <p:cNvGrpSpPr>
                <a:grpSpLocks/>
              </p:cNvGrpSpPr>
              <p:nvPr/>
            </p:nvGrpSpPr>
            <p:grpSpPr bwMode="auto">
              <a:xfrm>
                <a:off x="5382" y="2377"/>
                <a:ext cx="377" cy="239"/>
                <a:chOff x="5394" y="2235"/>
                <a:chExt cx="377" cy="239"/>
              </a:xfrm>
            </p:grpSpPr>
            <p:sp>
              <p:nvSpPr>
                <p:cNvPr id="266" name="Line 164"/>
                <p:cNvSpPr>
                  <a:spLocks noChangeShapeType="1"/>
                </p:cNvSpPr>
                <p:nvPr/>
              </p:nvSpPr>
              <p:spPr bwMode="auto">
                <a:xfrm flipH="1">
                  <a:off x="5394" y="2235"/>
                  <a:ext cx="377" cy="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267" name="Line 165"/>
                <p:cNvSpPr>
                  <a:spLocks noChangeShapeType="1"/>
                </p:cNvSpPr>
                <p:nvPr/>
              </p:nvSpPr>
              <p:spPr bwMode="auto">
                <a:xfrm flipH="1">
                  <a:off x="5394" y="2474"/>
                  <a:ext cx="377" cy="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grpSp>
          <p:sp>
            <p:nvSpPr>
              <p:cNvPr id="253" name="Line 166"/>
              <p:cNvSpPr>
                <a:spLocks noChangeShapeType="1"/>
              </p:cNvSpPr>
              <p:nvPr/>
            </p:nvSpPr>
            <p:spPr bwMode="auto">
              <a:xfrm>
                <a:off x="5666" y="2406"/>
                <a:ext cx="0" cy="184"/>
              </a:xfrm>
              <a:prstGeom prst="line">
                <a:avLst/>
              </a:prstGeom>
              <a:noFill/>
              <a:ln w="19050">
                <a:solidFill>
                  <a:srgbClr val="0000FF"/>
                </a:solidFill>
                <a:round/>
                <a:headEnd type="none" w="sm" len="sm"/>
                <a:tailEnd type="none" w="sm" len="sm"/>
              </a:ln>
            </p:spPr>
            <p:txBody>
              <a:bodyPr wrap="none" lIns="0" tIns="0" rIns="0" bIns="0">
                <a:spAutoFit/>
              </a:bodyPr>
              <a:lstStyle/>
              <a:p>
                <a:endParaRPr lang="es-ES" dirty="0"/>
              </a:p>
            </p:txBody>
          </p:sp>
          <p:sp>
            <p:nvSpPr>
              <p:cNvPr id="254" name="Rectangle 167"/>
              <p:cNvSpPr>
                <a:spLocks noChangeArrowheads="1"/>
              </p:cNvSpPr>
              <p:nvPr/>
            </p:nvSpPr>
            <p:spPr bwMode="auto">
              <a:xfrm>
                <a:off x="5623" y="2451"/>
                <a:ext cx="86" cy="86"/>
              </a:xfrm>
              <a:prstGeom prst="rect">
                <a:avLst/>
              </a:prstGeom>
              <a:solidFill>
                <a:schemeClr val="accent1"/>
              </a:solidFill>
              <a:ln w="6350">
                <a:solidFill>
                  <a:schemeClr val="tx1"/>
                </a:solidFill>
                <a:miter lim="800000"/>
                <a:headEnd type="none" w="sm" len="sm"/>
                <a:tailEnd type="none" w="sm" len="sm"/>
              </a:ln>
            </p:spPr>
            <p:txBody>
              <a:bodyPr wrap="none" lIns="0" tIns="0" rIns="0" bIns="0">
                <a:spAutoFit/>
              </a:bodyPr>
              <a:lstStyle/>
              <a:p>
                <a:pPr eaLnBrk="0" hangingPunct="0"/>
                <a:endParaRPr lang="es-ES" dirty="0"/>
              </a:p>
            </p:txBody>
          </p:sp>
          <p:sp>
            <p:nvSpPr>
              <p:cNvPr id="255" name="Freeform 168"/>
              <p:cNvSpPr>
                <a:spLocks/>
              </p:cNvSpPr>
              <p:nvPr/>
            </p:nvSpPr>
            <p:spPr bwMode="auto">
              <a:xfrm>
                <a:off x="5666" y="2426"/>
                <a:ext cx="69" cy="68"/>
              </a:xfrm>
              <a:custGeom>
                <a:avLst/>
                <a:gdLst>
                  <a:gd name="T0" fmla="*/ 0 w 69"/>
                  <a:gd name="T1" fmla="*/ 0 h 68"/>
                  <a:gd name="T2" fmla="*/ 69 w 69"/>
                  <a:gd name="T3" fmla="*/ 0 h 68"/>
                  <a:gd name="T4" fmla="*/ 69 w 69"/>
                  <a:gd name="T5" fmla="*/ 68 h 68"/>
                  <a:gd name="T6" fmla="*/ 45 w 69"/>
                  <a:gd name="T7" fmla="*/ 68 h 68"/>
                  <a:gd name="T8" fmla="*/ 0 60000 65536"/>
                  <a:gd name="T9" fmla="*/ 0 60000 65536"/>
                  <a:gd name="T10" fmla="*/ 0 60000 65536"/>
                  <a:gd name="T11" fmla="*/ 0 60000 65536"/>
                  <a:gd name="T12" fmla="*/ 0 w 69"/>
                  <a:gd name="T13" fmla="*/ 0 h 68"/>
                  <a:gd name="T14" fmla="*/ 69 w 69"/>
                  <a:gd name="T15" fmla="*/ 68 h 68"/>
                </a:gdLst>
                <a:ahLst/>
                <a:cxnLst>
                  <a:cxn ang="T8">
                    <a:pos x="T0" y="T1"/>
                  </a:cxn>
                  <a:cxn ang="T9">
                    <a:pos x="T2" y="T3"/>
                  </a:cxn>
                  <a:cxn ang="T10">
                    <a:pos x="T4" y="T5"/>
                  </a:cxn>
                  <a:cxn ang="T11">
                    <a:pos x="T6" y="T7"/>
                  </a:cxn>
                </a:cxnLst>
                <a:rect l="T12" t="T13" r="T14" b="T15"/>
                <a:pathLst>
                  <a:path w="69" h="68">
                    <a:moveTo>
                      <a:pt x="0" y="0"/>
                    </a:moveTo>
                    <a:lnTo>
                      <a:pt x="69" y="0"/>
                    </a:lnTo>
                    <a:lnTo>
                      <a:pt x="69" y="68"/>
                    </a:lnTo>
                    <a:lnTo>
                      <a:pt x="45" y="68"/>
                    </a:lnTo>
                  </a:path>
                </a:pathLst>
              </a:custGeom>
              <a:noFill/>
              <a:ln w="6350" cap="flat" cmpd="sng">
                <a:solidFill>
                  <a:schemeClr val="tx1"/>
                </a:solidFill>
                <a:prstDash val="dash"/>
                <a:round/>
                <a:headEnd type="none" w="sm" len="sm"/>
                <a:tailEnd type="none" w="sm" len="sm"/>
              </a:ln>
            </p:spPr>
            <p:txBody>
              <a:bodyPr wrap="none" lIns="0" tIns="0" rIns="0" bIns="0">
                <a:spAutoFit/>
              </a:bodyPr>
              <a:lstStyle/>
              <a:p>
                <a:endParaRPr lang="es-ES" dirty="0"/>
              </a:p>
            </p:txBody>
          </p:sp>
          <p:sp>
            <p:nvSpPr>
              <p:cNvPr id="256" name="Freeform 169"/>
              <p:cNvSpPr>
                <a:spLocks/>
              </p:cNvSpPr>
              <p:nvPr/>
            </p:nvSpPr>
            <p:spPr bwMode="auto">
              <a:xfrm flipH="1" flipV="1">
                <a:off x="5594" y="2492"/>
                <a:ext cx="69" cy="68"/>
              </a:xfrm>
              <a:custGeom>
                <a:avLst/>
                <a:gdLst>
                  <a:gd name="T0" fmla="*/ 0 w 69"/>
                  <a:gd name="T1" fmla="*/ 0 h 68"/>
                  <a:gd name="T2" fmla="*/ 69 w 69"/>
                  <a:gd name="T3" fmla="*/ 0 h 68"/>
                  <a:gd name="T4" fmla="*/ 69 w 69"/>
                  <a:gd name="T5" fmla="*/ 68 h 68"/>
                  <a:gd name="T6" fmla="*/ 45 w 69"/>
                  <a:gd name="T7" fmla="*/ 68 h 68"/>
                  <a:gd name="T8" fmla="*/ 0 60000 65536"/>
                  <a:gd name="T9" fmla="*/ 0 60000 65536"/>
                  <a:gd name="T10" fmla="*/ 0 60000 65536"/>
                  <a:gd name="T11" fmla="*/ 0 60000 65536"/>
                  <a:gd name="T12" fmla="*/ 0 w 69"/>
                  <a:gd name="T13" fmla="*/ 0 h 68"/>
                  <a:gd name="T14" fmla="*/ 69 w 69"/>
                  <a:gd name="T15" fmla="*/ 68 h 68"/>
                </a:gdLst>
                <a:ahLst/>
                <a:cxnLst>
                  <a:cxn ang="T8">
                    <a:pos x="T0" y="T1"/>
                  </a:cxn>
                  <a:cxn ang="T9">
                    <a:pos x="T2" y="T3"/>
                  </a:cxn>
                  <a:cxn ang="T10">
                    <a:pos x="T4" y="T5"/>
                  </a:cxn>
                  <a:cxn ang="T11">
                    <a:pos x="T6" y="T7"/>
                  </a:cxn>
                </a:cxnLst>
                <a:rect l="T12" t="T13" r="T14" b="T15"/>
                <a:pathLst>
                  <a:path w="69" h="68">
                    <a:moveTo>
                      <a:pt x="0" y="0"/>
                    </a:moveTo>
                    <a:lnTo>
                      <a:pt x="69" y="0"/>
                    </a:lnTo>
                    <a:lnTo>
                      <a:pt x="69" y="68"/>
                    </a:lnTo>
                    <a:lnTo>
                      <a:pt x="45" y="68"/>
                    </a:lnTo>
                  </a:path>
                </a:pathLst>
              </a:custGeom>
              <a:noFill/>
              <a:ln w="6350" cap="flat" cmpd="sng">
                <a:solidFill>
                  <a:schemeClr val="tx1"/>
                </a:solidFill>
                <a:prstDash val="dash"/>
                <a:round/>
                <a:headEnd type="none" w="sm" len="sm"/>
                <a:tailEnd type="none" w="sm" len="sm"/>
              </a:ln>
            </p:spPr>
            <p:txBody>
              <a:bodyPr wrap="none" lIns="0" tIns="0" rIns="0" bIns="0">
                <a:spAutoFit/>
              </a:bodyPr>
              <a:lstStyle/>
              <a:p>
                <a:endParaRPr lang="es-ES" dirty="0"/>
              </a:p>
            </p:txBody>
          </p:sp>
          <p:sp>
            <p:nvSpPr>
              <p:cNvPr id="257" name="Freeform 170"/>
              <p:cNvSpPr>
                <a:spLocks/>
              </p:cNvSpPr>
              <p:nvPr/>
            </p:nvSpPr>
            <p:spPr bwMode="auto">
              <a:xfrm>
                <a:off x="5665" y="2463"/>
                <a:ext cx="33" cy="62"/>
              </a:xfrm>
              <a:custGeom>
                <a:avLst/>
                <a:gdLst>
                  <a:gd name="T0" fmla="*/ 0 w 33"/>
                  <a:gd name="T1" fmla="*/ 0 h 62"/>
                  <a:gd name="T2" fmla="*/ 33 w 33"/>
                  <a:gd name="T3" fmla="*/ 0 h 62"/>
                  <a:gd name="T4" fmla="*/ 33 w 33"/>
                  <a:gd name="T5" fmla="*/ 62 h 62"/>
                  <a:gd name="T6" fmla="*/ 0 60000 65536"/>
                  <a:gd name="T7" fmla="*/ 0 60000 65536"/>
                  <a:gd name="T8" fmla="*/ 0 60000 65536"/>
                  <a:gd name="T9" fmla="*/ 0 w 33"/>
                  <a:gd name="T10" fmla="*/ 0 h 62"/>
                  <a:gd name="T11" fmla="*/ 33 w 33"/>
                  <a:gd name="T12" fmla="*/ 62 h 62"/>
                </a:gdLst>
                <a:ahLst/>
                <a:cxnLst>
                  <a:cxn ang="T6">
                    <a:pos x="T0" y="T1"/>
                  </a:cxn>
                  <a:cxn ang="T7">
                    <a:pos x="T2" y="T3"/>
                  </a:cxn>
                  <a:cxn ang="T8">
                    <a:pos x="T4" y="T5"/>
                  </a:cxn>
                </a:cxnLst>
                <a:rect l="T9" t="T10" r="T11" b="T12"/>
                <a:pathLst>
                  <a:path w="33" h="62">
                    <a:moveTo>
                      <a:pt x="0" y="0"/>
                    </a:moveTo>
                    <a:lnTo>
                      <a:pt x="33" y="0"/>
                    </a:lnTo>
                    <a:lnTo>
                      <a:pt x="33" y="62"/>
                    </a:lnTo>
                  </a:path>
                </a:pathLst>
              </a:custGeom>
              <a:noFill/>
              <a:ln w="6350" cap="flat" cmpd="sng">
                <a:solidFill>
                  <a:schemeClr val="tx1"/>
                </a:solidFill>
                <a:prstDash val="solid"/>
                <a:round/>
                <a:headEnd type="none" w="sm" len="sm"/>
                <a:tailEnd type="none" w="sm" len="sm"/>
              </a:ln>
            </p:spPr>
            <p:txBody>
              <a:bodyPr wrap="none" lIns="0" tIns="0" rIns="0" bIns="0">
                <a:spAutoFit/>
              </a:bodyPr>
              <a:lstStyle/>
              <a:p>
                <a:endParaRPr lang="es-ES" dirty="0"/>
              </a:p>
            </p:txBody>
          </p:sp>
          <p:sp>
            <p:nvSpPr>
              <p:cNvPr id="258" name="Freeform 171"/>
              <p:cNvSpPr>
                <a:spLocks/>
              </p:cNvSpPr>
              <p:nvPr/>
            </p:nvSpPr>
            <p:spPr bwMode="auto">
              <a:xfrm>
                <a:off x="5685" y="2504"/>
                <a:ext cx="24" cy="29"/>
              </a:xfrm>
              <a:custGeom>
                <a:avLst/>
                <a:gdLst>
                  <a:gd name="T0" fmla="*/ 0 w 24"/>
                  <a:gd name="T1" fmla="*/ 1 h 29"/>
                  <a:gd name="T2" fmla="*/ 13 w 24"/>
                  <a:gd name="T3" fmla="*/ 29 h 29"/>
                  <a:gd name="T4" fmla="*/ 24 w 24"/>
                  <a:gd name="T5" fmla="*/ 0 h 29"/>
                  <a:gd name="T6" fmla="*/ 0 w 24"/>
                  <a:gd name="T7" fmla="*/ 1 h 29"/>
                  <a:gd name="T8" fmla="*/ 0 60000 65536"/>
                  <a:gd name="T9" fmla="*/ 0 60000 65536"/>
                  <a:gd name="T10" fmla="*/ 0 60000 65536"/>
                  <a:gd name="T11" fmla="*/ 0 60000 65536"/>
                  <a:gd name="T12" fmla="*/ 0 w 24"/>
                  <a:gd name="T13" fmla="*/ 0 h 29"/>
                  <a:gd name="T14" fmla="*/ 24 w 24"/>
                  <a:gd name="T15" fmla="*/ 29 h 29"/>
                </a:gdLst>
                <a:ahLst/>
                <a:cxnLst>
                  <a:cxn ang="T8">
                    <a:pos x="T0" y="T1"/>
                  </a:cxn>
                  <a:cxn ang="T9">
                    <a:pos x="T2" y="T3"/>
                  </a:cxn>
                  <a:cxn ang="T10">
                    <a:pos x="T4" y="T5"/>
                  </a:cxn>
                  <a:cxn ang="T11">
                    <a:pos x="T6" y="T7"/>
                  </a:cxn>
                </a:cxnLst>
                <a:rect l="T12" t="T13" r="T14" b="T15"/>
                <a:pathLst>
                  <a:path w="24" h="29">
                    <a:moveTo>
                      <a:pt x="0" y="1"/>
                    </a:moveTo>
                    <a:lnTo>
                      <a:pt x="13" y="29"/>
                    </a:lnTo>
                    <a:lnTo>
                      <a:pt x="24" y="0"/>
                    </a:lnTo>
                    <a:lnTo>
                      <a:pt x="0" y="1"/>
                    </a:lnTo>
                    <a:close/>
                  </a:path>
                </a:pathLst>
              </a:custGeom>
              <a:solidFill>
                <a:schemeClr val="tx1"/>
              </a:solidFill>
              <a:ln w="12700" cap="flat" cmpd="sng">
                <a:noFill/>
                <a:prstDash val="solid"/>
                <a:round/>
                <a:headEnd type="none" w="sm" len="sm"/>
                <a:tailEnd type="none" w="sm" len="sm"/>
              </a:ln>
            </p:spPr>
            <p:txBody>
              <a:bodyPr wrap="none" lIns="0" tIns="0" rIns="0" bIns="0">
                <a:spAutoFit/>
              </a:bodyPr>
              <a:lstStyle/>
              <a:p>
                <a:endParaRPr lang="es-ES" dirty="0"/>
              </a:p>
            </p:txBody>
          </p:sp>
          <p:grpSp>
            <p:nvGrpSpPr>
              <p:cNvPr id="259" name="Group 172"/>
              <p:cNvGrpSpPr>
                <a:grpSpLocks/>
              </p:cNvGrpSpPr>
              <p:nvPr/>
            </p:nvGrpSpPr>
            <p:grpSpPr bwMode="auto">
              <a:xfrm>
                <a:off x="5584" y="2439"/>
                <a:ext cx="39" cy="47"/>
                <a:chOff x="5809" y="2498"/>
                <a:chExt cx="43" cy="47"/>
              </a:xfrm>
            </p:grpSpPr>
            <p:sp>
              <p:nvSpPr>
                <p:cNvPr id="261" name="Line 173"/>
                <p:cNvSpPr>
                  <a:spLocks noChangeShapeType="1"/>
                </p:cNvSpPr>
                <p:nvPr/>
              </p:nvSpPr>
              <p:spPr bwMode="auto">
                <a:xfrm flipV="1">
                  <a:off x="5837" y="2499"/>
                  <a:ext cx="14" cy="46"/>
                </a:xfrm>
                <a:prstGeom prst="line">
                  <a:avLst/>
                </a:prstGeom>
                <a:noFill/>
                <a:ln w="6350">
                  <a:solidFill>
                    <a:schemeClr val="tx1"/>
                  </a:solidFill>
                  <a:round/>
                  <a:headEnd type="none" w="sm" len="sm"/>
                  <a:tailEnd type="none" w="sm" len="sm"/>
                </a:ln>
              </p:spPr>
              <p:txBody>
                <a:bodyPr wrap="none" lIns="0" tIns="0" rIns="0" bIns="0">
                  <a:spAutoFit/>
                </a:bodyPr>
                <a:lstStyle/>
                <a:p>
                  <a:endParaRPr lang="es-ES" dirty="0"/>
                </a:p>
              </p:txBody>
            </p:sp>
            <p:sp>
              <p:nvSpPr>
                <p:cNvPr id="262" name="Line 174"/>
                <p:cNvSpPr>
                  <a:spLocks noChangeShapeType="1"/>
                </p:cNvSpPr>
                <p:nvPr/>
              </p:nvSpPr>
              <p:spPr bwMode="auto">
                <a:xfrm flipH="1" flipV="1">
                  <a:off x="5823" y="2499"/>
                  <a:ext cx="14" cy="46"/>
                </a:xfrm>
                <a:prstGeom prst="line">
                  <a:avLst/>
                </a:prstGeom>
                <a:noFill/>
                <a:ln w="6350">
                  <a:solidFill>
                    <a:schemeClr val="tx1"/>
                  </a:solidFill>
                  <a:round/>
                  <a:headEnd type="none" w="sm" len="sm"/>
                  <a:tailEnd type="none" w="sm" len="sm"/>
                </a:ln>
              </p:spPr>
              <p:txBody>
                <a:bodyPr wrap="none" lIns="0" tIns="0" rIns="0" bIns="0">
                  <a:spAutoFit/>
                </a:bodyPr>
                <a:lstStyle/>
                <a:p>
                  <a:endParaRPr lang="es-ES" dirty="0"/>
                </a:p>
              </p:txBody>
            </p:sp>
            <p:sp>
              <p:nvSpPr>
                <p:cNvPr id="263" name="Line 175"/>
                <p:cNvSpPr>
                  <a:spLocks noChangeShapeType="1"/>
                </p:cNvSpPr>
                <p:nvPr/>
              </p:nvSpPr>
              <p:spPr bwMode="auto">
                <a:xfrm flipV="1">
                  <a:off x="5809" y="2499"/>
                  <a:ext cx="14" cy="46"/>
                </a:xfrm>
                <a:prstGeom prst="line">
                  <a:avLst/>
                </a:prstGeom>
                <a:noFill/>
                <a:ln w="6350">
                  <a:solidFill>
                    <a:schemeClr val="tx1"/>
                  </a:solidFill>
                  <a:round/>
                  <a:headEnd type="none" w="sm" len="sm"/>
                  <a:tailEnd type="none" w="sm" len="sm"/>
                </a:ln>
              </p:spPr>
              <p:txBody>
                <a:bodyPr wrap="none" lIns="0" tIns="0" rIns="0" bIns="0">
                  <a:spAutoFit/>
                </a:bodyPr>
                <a:lstStyle/>
                <a:p>
                  <a:endParaRPr lang="es-ES" dirty="0"/>
                </a:p>
              </p:txBody>
            </p:sp>
            <p:sp>
              <p:nvSpPr>
                <p:cNvPr id="264" name="Line 176"/>
                <p:cNvSpPr>
                  <a:spLocks noChangeShapeType="1"/>
                </p:cNvSpPr>
                <p:nvPr/>
              </p:nvSpPr>
              <p:spPr bwMode="auto">
                <a:xfrm flipV="1">
                  <a:off x="5852" y="2498"/>
                  <a:ext cx="0" cy="45"/>
                </a:xfrm>
                <a:prstGeom prst="line">
                  <a:avLst/>
                </a:prstGeom>
                <a:noFill/>
                <a:ln w="6350">
                  <a:solidFill>
                    <a:schemeClr val="tx1"/>
                  </a:solidFill>
                  <a:round/>
                  <a:headEnd type="none" w="sm" len="sm"/>
                  <a:tailEnd type="none" w="sm" len="sm"/>
                </a:ln>
              </p:spPr>
              <p:txBody>
                <a:bodyPr wrap="none" lIns="0" tIns="0" rIns="0" bIns="0">
                  <a:spAutoFit/>
                </a:bodyPr>
                <a:lstStyle/>
                <a:p>
                  <a:endParaRPr lang="es-ES" dirty="0"/>
                </a:p>
              </p:txBody>
            </p:sp>
            <p:sp>
              <p:nvSpPr>
                <p:cNvPr id="265" name="Line 177"/>
                <p:cNvSpPr>
                  <a:spLocks noChangeShapeType="1"/>
                </p:cNvSpPr>
                <p:nvPr/>
              </p:nvSpPr>
              <p:spPr bwMode="auto">
                <a:xfrm flipV="1">
                  <a:off x="5809" y="2499"/>
                  <a:ext cx="0" cy="45"/>
                </a:xfrm>
                <a:prstGeom prst="line">
                  <a:avLst/>
                </a:prstGeom>
                <a:noFill/>
                <a:ln w="6350">
                  <a:solidFill>
                    <a:schemeClr val="tx1"/>
                  </a:solidFill>
                  <a:round/>
                  <a:headEnd type="none" w="sm" len="sm"/>
                  <a:tailEnd type="none" w="sm" len="sm"/>
                </a:ln>
              </p:spPr>
              <p:txBody>
                <a:bodyPr wrap="none" lIns="0" tIns="0" rIns="0" bIns="0">
                  <a:spAutoFit/>
                </a:bodyPr>
                <a:lstStyle/>
                <a:p>
                  <a:endParaRPr lang="es-ES" dirty="0"/>
                </a:p>
              </p:txBody>
            </p:sp>
          </p:grpSp>
          <p:sp>
            <p:nvSpPr>
              <p:cNvPr id="260" name="Line 178"/>
              <p:cNvSpPr>
                <a:spLocks noChangeShapeType="1"/>
              </p:cNvSpPr>
              <p:nvPr/>
            </p:nvSpPr>
            <p:spPr bwMode="auto">
              <a:xfrm flipV="1">
                <a:off x="5256" y="2418"/>
                <a:ext cx="77" cy="148"/>
              </a:xfrm>
              <a:prstGeom prst="line">
                <a:avLst/>
              </a:prstGeom>
              <a:noFill/>
              <a:ln w="12700">
                <a:solidFill>
                  <a:srgbClr val="DDDDDD"/>
                </a:solidFill>
                <a:round/>
                <a:headEnd type="none" w="sm" len="sm"/>
                <a:tailEnd type="triangle" w="sm" len="sm"/>
              </a:ln>
            </p:spPr>
            <p:txBody>
              <a:bodyPr wrap="none" lIns="0" tIns="0" rIns="0" bIns="0">
                <a:spAutoFit/>
              </a:bodyPr>
              <a:lstStyle/>
              <a:p>
                <a:endParaRPr lang="es-ES" dirty="0"/>
              </a:p>
            </p:txBody>
          </p:sp>
        </p:grpSp>
        <p:grpSp>
          <p:nvGrpSpPr>
            <p:cNvPr id="64" name="Group 179"/>
            <p:cNvGrpSpPr>
              <a:grpSpLocks/>
            </p:cNvGrpSpPr>
            <p:nvPr/>
          </p:nvGrpSpPr>
          <p:grpSpPr bwMode="auto">
            <a:xfrm>
              <a:off x="4974" y="1941"/>
              <a:ext cx="530" cy="239"/>
              <a:chOff x="4974" y="1941"/>
              <a:chExt cx="530" cy="239"/>
            </a:xfrm>
          </p:grpSpPr>
          <p:grpSp>
            <p:nvGrpSpPr>
              <p:cNvPr id="233" name="Group 180"/>
              <p:cNvGrpSpPr>
                <a:grpSpLocks/>
              </p:cNvGrpSpPr>
              <p:nvPr/>
            </p:nvGrpSpPr>
            <p:grpSpPr bwMode="auto">
              <a:xfrm>
                <a:off x="4976" y="1970"/>
                <a:ext cx="181" cy="181"/>
                <a:chOff x="4976" y="1842"/>
                <a:chExt cx="181" cy="181"/>
              </a:xfrm>
            </p:grpSpPr>
            <p:sp>
              <p:nvSpPr>
                <p:cNvPr id="246" name="Rectangle 181"/>
                <p:cNvSpPr>
                  <a:spLocks noChangeArrowheads="1"/>
                </p:cNvSpPr>
                <p:nvPr/>
              </p:nvSpPr>
              <p:spPr bwMode="auto">
                <a:xfrm>
                  <a:off x="4976" y="1842"/>
                  <a:ext cx="181"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247" name="Freeform 182"/>
                <p:cNvSpPr>
                  <a:spLocks/>
                </p:cNvSpPr>
                <p:nvPr/>
              </p:nvSpPr>
              <p:spPr bwMode="auto">
                <a:xfrm>
                  <a:off x="5031" y="1843"/>
                  <a:ext cx="73" cy="49"/>
                </a:xfrm>
                <a:custGeom>
                  <a:avLst/>
                  <a:gdLst>
                    <a:gd name="T0" fmla="*/ 0 w 73"/>
                    <a:gd name="T1" fmla="*/ 48 h 49"/>
                    <a:gd name="T2" fmla="*/ 72 w 73"/>
                    <a:gd name="T3" fmla="*/ 48 h 49"/>
                    <a:gd name="T4" fmla="*/ 36 w 73"/>
                    <a:gd name="T5" fmla="*/ 0 h 49"/>
                    <a:gd name="T6" fmla="*/ 0 w 73"/>
                    <a:gd name="T7" fmla="*/ 48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48"/>
                      </a:moveTo>
                      <a:lnTo>
                        <a:pt x="72" y="48"/>
                      </a:lnTo>
                      <a:lnTo>
                        <a:pt x="36" y="0"/>
                      </a:lnTo>
                      <a:lnTo>
                        <a:pt x="0" y="48"/>
                      </a:lnTo>
                    </a:path>
                  </a:pathLst>
                </a:custGeom>
                <a:solidFill>
                  <a:srgbClr val="0000FF"/>
                </a:solidFill>
                <a:ln w="9525" cap="rnd">
                  <a:noFill/>
                  <a:round/>
                  <a:headEnd/>
                  <a:tailEnd/>
                </a:ln>
              </p:spPr>
              <p:txBody>
                <a:bodyPr wrap="none" lIns="0" tIns="0" rIns="0" bIns="0">
                  <a:spAutoFit/>
                </a:bodyPr>
                <a:lstStyle/>
                <a:p>
                  <a:endParaRPr lang="es-ES" dirty="0"/>
                </a:p>
              </p:txBody>
            </p:sp>
            <p:sp>
              <p:nvSpPr>
                <p:cNvPr id="248" name="Line 183"/>
                <p:cNvSpPr>
                  <a:spLocks noChangeShapeType="1"/>
                </p:cNvSpPr>
                <p:nvPr/>
              </p:nvSpPr>
              <p:spPr bwMode="auto">
                <a:xfrm>
                  <a:off x="5067" y="1891"/>
                  <a:ext cx="0" cy="128"/>
                </a:xfrm>
                <a:prstGeom prst="line">
                  <a:avLst/>
                </a:prstGeom>
                <a:noFill/>
                <a:ln w="25400">
                  <a:solidFill>
                    <a:srgbClr val="0000FF"/>
                  </a:solidFill>
                  <a:round/>
                  <a:headEnd type="none" w="sm" len="sm"/>
                  <a:tailEnd type="none" w="sm" len="sm"/>
                </a:ln>
              </p:spPr>
              <p:txBody>
                <a:bodyPr wrap="none" lIns="0" tIns="0" rIns="0" bIns="0">
                  <a:spAutoFit/>
                </a:bodyPr>
                <a:lstStyle/>
                <a:p>
                  <a:endParaRPr lang="es-ES" dirty="0"/>
                </a:p>
              </p:txBody>
            </p:sp>
          </p:grpSp>
          <p:grpSp>
            <p:nvGrpSpPr>
              <p:cNvPr id="234" name="Group 184"/>
              <p:cNvGrpSpPr>
                <a:grpSpLocks/>
              </p:cNvGrpSpPr>
              <p:nvPr/>
            </p:nvGrpSpPr>
            <p:grpSpPr bwMode="auto">
              <a:xfrm>
                <a:off x="5359" y="2021"/>
                <a:ext cx="145" cy="75"/>
                <a:chOff x="5359" y="1893"/>
                <a:chExt cx="145" cy="75"/>
              </a:xfrm>
            </p:grpSpPr>
            <p:sp>
              <p:nvSpPr>
                <p:cNvPr id="244" name="Rectangle 185"/>
                <p:cNvSpPr>
                  <a:spLocks noChangeArrowheads="1"/>
                </p:cNvSpPr>
                <p:nvPr/>
              </p:nvSpPr>
              <p:spPr bwMode="auto">
                <a:xfrm>
                  <a:off x="5359" y="1895"/>
                  <a:ext cx="145" cy="73"/>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45" name="Line 186"/>
                <p:cNvSpPr>
                  <a:spLocks noChangeShapeType="1"/>
                </p:cNvSpPr>
                <p:nvPr/>
              </p:nvSpPr>
              <p:spPr bwMode="auto">
                <a:xfrm flipV="1">
                  <a:off x="5403" y="1893"/>
                  <a:ext cx="56" cy="75"/>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grpSp>
          <p:grpSp>
            <p:nvGrpSpPr>
              <p:cNvPr id="235" name="Group 187"/>
              <p:cNvGrpSpPr>
                <a:grpSpLocks/>
              </p:cNvGrpSpPr>
              <p:nvPr/>
            </p:nvGrpSpPr>
            <p:grpSpPr bwMode="auto">
              <a:xfrm>
                <a:off x="5167" y="1970"/>
                <a:ext cx="182" cy="181"/>
                <a:chOff x="5167" y="1842"/>
                <a:chExt cx="182" cy="181"/>
              </a:xfrm>
            </p:grpSpPr>
            <p:sp>
              <p:nvSpPr>
                <p:cNvPr id="240" name="Rectangle 188"/>
                <p:cNvSpPr>
                  <a:spLocks noChangeArrowheads="1"/>
                </p:cNvSpPr>
                <p:nvPr/>
              </p:nvSpPr>
              <p:spPr bwMode="auto">
                <a:xfrm>
                  <a:off x="5167" y="1842"/>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grpSp>
              <p:nvGrpSpPr>
                <p:cNvPr id="241" name="Group 189"/>
                <p:cNvGrpSpPr>
                  <a:grpSpLocks/>
                </p:cNvGrpSpPr>
                <p:nvPr/>
              </p:nvGrpSpPr>
              <p:grpSpPr bwMode="auto">
                <a:xfrm>
                  <a:off x="5210" y="1845"/>
                  <a:ext cx="97" cy="175"/>
                  <a:chOff x="5210" y="1831"/>
                  <a:chExt cx="97" cy="175"/>
                </a:xfrm>
              </p:grpSpPr>
              <p:sp>
                <p:nvSpPr>
                  <p:cNvPr id="242" name="Freeform 190"/>
                  <p:cNvSpPr>
                    <a:spLocks/>
                  </p:cNvSpPr>
                  <p:nvPr/>
                </p:nvSpPr>
                <p:spPr bwMode="auto">
                  <a:xfrm>
                    <a:off x="5210" y="1831"/>
                    <a:ext cx="97" cy="59"/>
                  </a:xfrm>
                  <a:custGeom>
                    <a:avLst/>
                    <a:gdLst>
                      <a:gd name="T0" fmla="*/ 48 w 97"/>
                      <a:gd name="T1" fmla="*/ 0 h 59"/>
                      <a:gd name="T2" fmla="*/ 48 w 97"/>
                      <a:gd name="T3" fmla="*/ 58 h 59"/>
                      <a:gd name="T4" fmla="*/ 0 w 97"/>
                      <a:gd name="T5" fmla="*/ 58 h 59"/>
                      <a:gd name="T6" fmla="*/ 96 w 97"/>
                      <a:gd name="T7" fmla="*/ 58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0"/>
                        </a:moveTo>
                        <a:lnTo>
                          <a:pt x="48" y="58"/>
                        </a:lnTo>
                        <a:lnTo>
                          <a:pt x="0" y="58"/>
                        </a:lnTo>
                        <a:lnTo>
                          <a:pt x="96" y="58"/>
                        </a:lnTo>
                      </a:path>
                    </a:pathLst>
                  </a:custGeom>
                  <a:noFill/>
                  <a:ln w="25400" cap="rnd" cmpd="sng">
                    <a:solidFill>
                      <a:srgbClr val="DDDDDD"/>
                    </a:solidFill>
                    <a:prstDash val="solid"/>
                    <a:round/>
                    <a:headEnd type="none" w="sm" len="sm"/>
                    <a:tailEnd type="none" w="sm" len="sm"/>
                  </a:ln>
                </p:spPr>
                <p:txBody>
                  <a:bodyPr wrap="none" lIns="0" tIns="0" rIns="0" bIns="0">
                    <a:spAutoFit/>
                  </a:bodyPr>
                  <a:lstStyle/>
                  <a:p>
                    <a:endParaRPr lang="es-ES" dirty="0"/>
                  </a:p>
                </p:txBody>
              </p:sp>
              <p:sp>
                <p:nvSpPr>
                  <p:cNvPr id="243" name="Freeform 191"/>
                  <p:cNvSpPr>
                    <a:spLocks/>
                  </p:cNvSpPr>
                  <p:nvPr/>
                </p:nvSpPr>
                <p:spPr bwMode="auto">
                  <a:xfrm>
                    <a:off x="5210" y="1947"/>
                    <a:ext cx="97" cy="59"/>
                  </a:xfrm>
                  <a:custGeom>
                    <a:avLst/>
                    <a:gdLst>
                      <a:gd name="T0" fmla="*/ 48 w 97"/>
                      <a:gd name="T1" fmla="*/ 58 h 59"/>
                      <a:gd name="T2" fmla="*/ 48 w 97"/>
                      <a:gd name="T3" fmla="*/ 0 h 59"/>
                      <a:gd name="T4" fmla="*/ 0 w 97"/>
                      <a:gd name="T5" fmla="*/ 0 h 59"/>
                      <a:gd name="T6" fmla="*/ 96 w 97"/>
                      <a:gd name="T7" fmla="*/ 0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58"/>
                        </a:moveTo>
                        <a:lnTo>
                          <a:pt x="48" y="0"/>
                        </a:lnTo>
                        <a:lnTo>
                          <a:pt x="0" y="0"/>
                        </a:lnTo>
                        <a:lnTo>
                          <a:pt x="96" y="0"/>
                        </a:lnTo>
                      </a:path>
                    </a:pathLst>
                  </a:custGeom>
                  <a:noFill/>
                  <a:ln w="25400"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grpSp>
            <p:nvGrpSpPr>
              <p:cNvPr id="236" name="Group 192"/>
              <p:cNvGrpSpPr>
                <a:grpSpLocks/>
              </p:cNvGrpSpPr>
              <p:nvPr/>
            </p:nvGrpSpPr>
            <p:grpSpPr bwMode="auto">
              <a:xfrm>
                <a:off x="4974" y="1941"/>
                <a:ext cx="377" cy="239"/>
                <a:chOff x="4974" y="1799"/>
                <a:chExt cx="377" cy="239"/>
              </a:xfrm>
            </p:grpSpPr>
            <p:sp>
              <p:nvSpPr>
                <p:cNvPr id="238" name="Line 193"/>
                <p:cNvSpPr>
                  <a:spLocks noChangeShapeType="1"/>
                </p:cNvSpPr>
                <p:nvPr/>
              </p:nvSpPr>
              <p:spPr bwMode="auto">
                <a:xfrm>
                  <a:off x="4974" y="1799"/>
                  <a:ext cx="377" cy="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sp>
              <p:nvSpPr>
                <p:cNvPr id="239" name="Line 194"/>
                <p:cNvSpPr>
                  <a:spLocks noChangeShapeType="1"/>
                </p:cNvSpPr>
                <p:nvPr/>
              </p:nvSpPr>
              <p:spPr bwMode="auto">
                <a:xfrm>
                  <a:off x="4974" y="2038"/>
                  <a:ext cx="377" cy="0"/>
                </a:xfrm>
                <a:prstGeom prst="line">
                  <a:avLst/>
                </a:prstGeom>
                <a:noFill/>
                <a:ln w="9525">
                  <a:solidFill>
                    <a:schemeClr val="tx1"/>
                  </a:solidFill>
                  <a:round/>
                  <a:headEnd type="none" w="sm" len="sm"/>
                  <a:tailEnd type="none" w="sm" len="sm"/>
                </a:ln>
              </p:spPr>
              <p:txBody>
                <a:bodyPr wrap="none" lIns="0" tIns="0" rIns="0" bIns="0">
                  <a:spAutoFit/>
                </a:bodyPr>
                <a:lstStyle/>
                <a:p>
                  <a:endParaRPr lang="es-ES" dirty="0"/>
                </a:p>
              </p:txBody>
            </p:sp>
          </p:grpSp>
          <p:sp>
            <p:nvSpPr>
              <p:cNvPr id="237" name="Line 195"/>
              <p:cNvSpPr>
                <a:spLocks noChangeShapeType="1"/>
              </p:cNvSpPr>
              <p:nvPr/>
            </p:nvSpPr>
            <p:spPr bwMode="auto">
              <a:xfrm flipH="1" flipV="1">
                <a:off x="5388" y="1972"/>
                <a:ext cx="77" cy="148"/>
              </a:xfrm>
              <a:prstGeom prst="line">
                <a:avLst/>
              </a:prstGeom>
              <a:noFill/>
              <a:ln w="12700">
                <a:solidFill>
                  <a:srgbClr val="DDDDDD"/>
                </a:solidFill>
                <a:round/>
                <a:headEnd type="none" w="sm" len="sm"/>
                <a:tailEnd type="triangle" w="sm" len="sm"/>
              </a:ln>
            </p:spPr>
            <p:txBody>
              <a:bodyPr wrap="none" lIns="0" tIns="0" rIns="0" bIns="0">
                <a:spAutoFit/>
              </a:bodyPr>
              <a:lstStyle/>
              <a:p>
                <a:endParaRPr lang="es-ES" dirty="0"/>
              </a:p>
            </p:txBody>
          </p:sp>
        </p:grpSp>
        <p:sp>
          <p:nvSpPr>
            <p:cNvPr id="65" name="Freeform 196"/>
            <p:cNvSpPr>
              <a:spLocks/>
            </p:cNvSpPr>
            <p:nvPr/>
          </p:nvSpPr>
          <p:spPr bwMode="auto">
            <a:xfrm>
              <a:off x="1104" y="3032"/>
              <a:ext cx="168" cy="373"/>
            </a:xfrm>
            <a:custGeom>
              <a:avLst/>
              <a:gdLst>
                <a:gd name="T0" fmla="*/ 88 w 168"/>
                <a:gd name="T1" fmla="*/ 0 h 385"/>
                <a:gd name="T2" fmla="*/ 0 w 168"/>
                <a:gd name="T3" fmla="*/ 0 h 385"/>
                <a:gd name="T4" fmla="*/ 0 w 168"/>
                <a:gd name="T5" fmla="*/ 172 h 385"/>
                <a:gd name="T6" fmla="*/ 168 w 168"/>
                <a:gd name="T7" fmla="*/ 172 h 385"/>
                <a:gd name="T8" fmla="*/ 168 w 168"/>
                <a:gd name="T9" fmla="*/ 385 h 385"/>
                <a:gd name="T10" fmla="*/ 0 60000 65536"/>
                <a:gd name="T11" fmla="*/ 0 60000 65536"/>
                <a:gd name="T12" fmla="*/ 0 60000 65536"/>
                <a:gd name="T13" fmla="*/ 0 60000 65536"/>
                <a:gd name="T14" fmla="*/ 0 60000 65536"/>
                <a:gd name="T15" fmla="*/ 0 w 168"/>
                <a:gd name="T16" fmla="*/ 0 h 385"/>
                <a:gd name="T17" fmla="*/ 168 w 168"/>
                <a:gd name="T18" fmla="*/ 385 h 385"/>
              </a:gdLst>
              <a:ahLst/>
              <a:cxnLst>
                <a:cxn ang="T10">
                  <a:pos x="T0" y="T1"/>
                </a:cxn>
                <a:cxn ang="T11">
                  <a:pos x="T2" y="T3"/>
                </a:cxn>
                <a:cxn ang="T12">
                  <a:pos x="T4" y="T5"/>
                </a:cxn>
                <a:cxn ang="T13">
                  <a:pos x="T6" y="T7"/>
                </a:cxn>
                <a:cxn ang="T14">
                  <a:pos x="T8" y="T9"/>
                </a:cxn>
              </a:cxnLst>
              <a:rect l="T15" t="T16" r="T17" b="T18"/>
              <a:pathLst>
                <a:path w="168" h="385">
                  <a:moveTo>
                    <a:pt x="88" y="0"/>
                  </a:moveTo>
                  <a:lnTo>
                    <a:pt x="0" y="0"/>
                  </a:lnTo>
                  <a:lnTo>
                    <a:pt x="0" y="172"/>
                  </a:lnTo>
                  <a:lnTo>
                    <a:pt x="168" y="172"/>
                  </a:lnTo>
                  <a:lnTo>
                    <a:pt x="168" y="385"/>
                  </a:lnTo>
                </a:path>
              </a:pathLst>
            </a:custGeom>
            <a:noFill/>
            <a:ln w="6350" cap="flat" cmpd="sng">
              <a:solidFill>
                <a:srgbClr val="9900FF"/>
              </a:solidFill>
              <a:prstDash val="solid"/>
              <a:round/>
              <a:headEnd type="none" w="sm" len="sm"/>
              <a:tailEnd type="none" w="sm" len="sm"/>
            </a:ln>
          </p:spPr>
          <p:txBody>
            <a:bodyPr wrap="none" lIns="0" tIns="0" rIns="0" bIns="0">
              <a:spAutoFit/>
            </a:bodyPr>
            <a:lstStyle/>
            <a:p>
              <a:endParaRPr lang="es-ES" dirty="0"/>
            </a:p>
          </p:txBody>
        </p:sp>
        <p:grpSp>
          <p:nvGrpSpPr>
            <p:cNvPr id="66" name="Group 197"/>
            <p:cNvGrpSpPr>
              <a:grpSpLocks/>
            </p:cNvGrpSpPr>
            <p:nvPr/>
          </p:nvGrpSpPr>
          <p:grpSpPr bwMode="auto">
            <a:xfrm>
              <a:off x="3540" y="3038"/>
              <a:ext cx="184" cy="221"/>
              <a:chOff x="3540" y="3038"/>
              <a:chExt cx="184" cy="221"/>
            </a:xfrm>
          </p:grpSpPr>
          <p:sp>
            <p:nvSpPr>
              <p:cNvPr id="229" name="Rectangle 198"/>
              <p:cNvSpPr>
                <a:spLocks noChangeArrowheads="1"/>
              </p:cNvSpPr>
              <p:nvPr/>
            </p:nvSpPr>
            <p:spPr bwMode="auto">
              <a:xfrm>
                <a:off x="3540" y="3065"/>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30" name="Line 199"/>
              <p:cNvSpPr>
                <a:spLocks noChangeShapeType="1"/>
              </p:cNvSpPr>
              <p:nvPr/>
            </p:nvSpPr>
            <p:spPr bwMode="auto">
              <a:xfrm flipV="1">
                <a:off x="3544" y="3070"/>
                <a:ext cx="171" cy="1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sp>
            <p:nvSpPr>
              <p:cNvPr id="231" name="Rectangle 200"/>
              <p:cNvSpPr>
                <a:spLocks noChangeArrowheads="1"/>
              </p:cNvSpPr>
              <p:nvPr/>
            </p:nvSpPr>
            <p:spPr bwMode="auto">
              <a:xfrm>
                <a:off x="3548" y="3038"/>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32" name="Rectangle 201"/>
              <p:cNvSpPr>
                <a:spLocks noChangeArrowheads="1"/>
              </p:cNvSpPr>
              <p:nvPr/>
            </p:nvSpPr>
            <p:spPr bwMode="auto">
              <a:xfrm>
                <a:off x="3637" y="3115"/>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U</a:t>
                </a:r>
              </a:p>
            </p:txBody>
          </p:sp>
        </p:grpSp>
        <p:grpSp>
          <p:nvGrpSpPr>
            <p:cNvPr id="67" name="Group 202"/>
            <p:cNvGrpSpPr>
              <a:grpSpLocks/>
            </p:cNvGrpSpPr>
            <p:nvPr/>
          </p:nvGrpSpPr>
          <p:grpSpPr bwMode="auto">
            <a:xfrm>
              <a:off x="3544" y="2404"/>
              <a:ext cx="184" cy="221"/>
              <a:chOff x="3540" y="3038"/>
              <a:chExt cx="184" cy="221"/>
            </a:xfrm>
          </p:grpSpPr>
          <p:sp>
            <p:nvSpPr>
              <p:cNvPr id="225" name="Rectangle 203"/>
              <p:cNvSpPr>
                <a:spLocks noChangeArrowheads="1"/>
              </p:cNvSpPr>
              <p:nvPr/>
            </p:nvSpPr>
            <p:spPr bwMode="auto">
              <a:xfrm>
                <a:off x="3540" y="3065"/>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26" name="Line 204"/>
              <p:cNvSpPr>
                <a:spLocks noChangeShapeType="1"/>
              </p:cNvSpPr>
              <p:nvPr/>
            </p:nvSpPr>
            <p:spPr bwMode="auto">
              <a:xfrm flipV="1">
                <a:off x="3544" y="3070"/>
                <a:ext cx="171" cy="1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sp>
            <p:nvSpPr>
              <p:cNvPr id="227" name="Rectangle 205"/>
              <p:cNvSpPr>
                <a:spLocks noChangeArrowheads="1"/>
              </p:cNvSpPr>
              <p:nvPr/>
            </p:nvSpPr>
            <p:spPr bwMode="auto">
              <a:xfrm>
                <a:off x="3548" y="3038"/>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28" name="Rectangle 206"/>
              <p:cNvSpPr>
                <a:spLocks noChangeArrowheads="1"/>
              </p:cNvSpPr>
              <p:nvPr/>
            </p:nvSpPr>
            <p:spPr bwMode="auto">
              <a:xfrm>
                <a:off x="3637" y="3115"/>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U</a:t>
                </a:r>
              </a:p>
            </p:txBody>
          </p:sp>
        </p:grpSp>
        <p:grpSp>
          <p:nvGrpSpPr>
            <p:cNvPr id="68" name="Group 207"/>
            <p:cNvGrpSpPr>
              <a:grpSpLocks/>
            </p:cNvGrpSpPr>
            <p:nvPr/>
          </p:nvGrpSpPr>
          <p:grpSpPr bwMode="auto">
            <a:xfrm>
              <a:off x="3540" y="2614"/>
              <a:ext cx="184" cy="221"/>
              <a:chOff x="3540" y="3038"/>
              <a:chExt cx="184" cy="221"/>
            </a:xfrm>
          </p:grpSpPr>
          <p:sp>
            <p:nvSpPr>
              <p:cNvPr id="221" name="Rectangle 208"/>
              <p:cNvSpPr>
                <a:spLocks noChangeArrowheads="1"/>
              </p:cNvSpPr>
              <p:nvPr/>
            </p:nvSpPr>
            <p:spPr bwMode="auto">
              <a:xfrm>
                <a:off x="3540" y="3065"/>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22" name="Line 209"/>
              <p:cNvSpPr>
                <a:spLocks noChangeShapeType="1"/>
              </p:cNvSpPr>
              <p:nvPr/>
            </p:nvSpPr>
            <p:spPr bwMode="auto">
              <a:xfrm flipV="1">
                <a:off x="3544" y="3070"/>
                <a:ext cx="171" cy="1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sp>
            <p:nvSpPr>
              <p:cNvPr id="223" name="Rectangle 210"/>
              <p:cNvSpPr>
                <a:spLocks noChangeArrowheads="1"/>
              </p:cNvSpPr>
              <p:nvPr/>
            </p:nvSpPr>
            <p:spPr bwMode="auto">
              <a:xfrm>
                <a:off x="3548" y="3038"/>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24" name="Rectangle 211"/>
              <p:cNvSpPr>
                <a:spLocks noChangeArrowheads="1"/>
              </p:cNvSpPr>
              <p:nvPr/>
            </p:nvSpPr>
            <p:spPr bwMode="auto">
              <a:xfrm>
                <a:off x="3637" y="3115"/>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U</a:t>
                </a:r>
              </a:p>
            </p:txBody>
          </p:sp>
        </p:grpSp>
        <p:grpSp>
          <p:nvGrpSpPr>
            <p:cNvPr id="69" name="Group 212"/>
            <p:cNvGrpSpPr>
              <a:grpSpLocks/>
            </p:cNvGrpSpPr>
            <p:nvPr/>
          </p:nvGrpSpPr>
          <p:grpSpPr bwMode="auto">
            <a:xfrm>
              <a:off x="3540" y="2824"/>
              <a:ext cx="184" cy="221"/>
              <a:chOff x="3540" y="3038"/>
              <a:chExt cx="184" cy="221"/>
            </a:xfrm>
          </p:grpSpPr>
          <p:sp>
            <p:nvSpPr>
              <p:cNvPr id="217" name="Rectangle 213"/>
              <p:cNvSpPr>
                <a:spLocks noChangeArrowheads="1"/>
              </p:cNvSpPr>
              <p:nvPr/>
            </p:nvSpPr>
            <p:spPr bwMode="auto">
              <a:xfrm>
                <a:off x="3540" y="3065"/>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18" name="Line 214"/>
              <p:cNvSpPr>
                <a:spLocks noChangeShapeType="1"/>
              </p:cNvSpPr>
              <p:nvPr/>
            </p:nvSpPr>
            <p:spPr bwMode="auto">
              <a:xfrm flipV="1">
                <a:off x="3544" y="3070"/>
                <a:ext cx="171" cy="1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sp>
            <p:nvSpPr>
              <p:cNvPr id="219" name="Rectangle 215"/>
              <p:cNvSpPr>
                <a:spLocks noChangeArrowheads="1"/>
              </p:cNvSpPr>
              <p:nvPr/>
            </p:nvSpPr>
            <p:spPr bwMode="auto">
              <a:xfrm>
                <a:off x="3548" y="3038"/>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20" name="Rectangle 216"/>
              <p:cNvSpPr>
                <a:spLocks noChangeArrowheads="1"/>
              </p:cNvSpPr>
              <p:nvPr/>
            </p:nvSpPr>
            <p:spPr bwMode="auto">
              <a:xfrm>
                <a:off x="3637" y="3115"/>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U</a:t>
                </a:r>
              </a:p>
            </p:txBody>
          </p:sp>
        </p:grpSp>
        <p:grpSp>
          <p:nvGrpSpPr>
            <p:cNvPr id="70" name="Group 217"/>
            <p:cNvGrpSpPr>
              <a:grpSpLocks/>
            </p:cNvGrpSpPr>
            <p:nvPr/>
          </p:nvGrpSpPr>
          <p:grpSpPr bwMode="auto">
            <a:xfrm>
              <a:off x="3548" y="1696"/>
              <a:ext cx="184" cy="221"/>
              <a:chOff x="3540" y="3038"/>
              <a:chExt cx="184" cy="221"/>
            </a:xfrm>
          </p:grpSpPr>
          <p:sp>
            <p:nvSpPr>
              <p:cNvPr id="213" name="Rectangle 218"/>
              <p:cNvSpPr>
                <a:spLocks noChangeArrowheads="1"/>
              </p:cNvSpPr>
              <p:nvPr/>
            </p:nvSpPr>
            <p:spPr bwMode="auto">
              <a:xfrm>
                <a:off x="3540" y="3065"/>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14" name="Line 219"/>
              <p:cNvSpPr>
                <a:spLocks noChangeShapeType="1"/>
              </p:cNvSpPr>
              <p:nvPr/>
            </p:nvSpPr>
            <p:spPr bwMode="auto">
              <a:xfrm flipV="1">
                <a:off x="3544" y="3070"/>
                <a:ext cx="171" cy="1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sp>
            <p:nvSpPr>
              <p:cNvPr id="215" name="Rectangle 220"/>
              <p:cNvSpPr>
                <a:spLocks noChangeArrowheads="1"/>
              </p:cNvSpPr>
              <p:nvPr/>
            </p:nvSpPr>
            <p:spPr bwMode="auto">
              <a:xfrm>
                <a:off x="3548" y="3038"/>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16" name="Rectangle 221"/>
              <p:cNvSpPr>
                <a:spLocks noChangeArrowheads="1"/>
              </p:cNvSpPr>
              <p:nvPr/>
            </p:nvSpPr>
            <p:spPr bwMode="auto">
              <a:xfrm>
                <a:off x="3637" y="3115"/>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U</a:t>
                </a:r>
              </a:p>
            </p:txBody>
          </p:sp>
        </p:grpSp>
        <p:grpSp>
          <p:nvGrpSpPr>
            <p:cNvPr id="71" name="Group 222"/>
            <p:cNvGrpSpPr>
              <a:grpSpLocks/>
            </p:cNvGrpSpPr>
            <p:nvPr/>
          </p:nvGrpSpPr>
          <p:grpSpPr bwMode="auto">
            <a:xfrm>
              <a:off x="1696" y="2129"/>
              <a:ext cx="182" cy="191"/>
              <a:chOff x="1696" y="2129"/>
              <a:chExt cx="182" cy="191"/>
            </a:xfrm>
          </p:grpSpPr>
          <p:sp>
            <p:nvSpPr>
              <p:cNvPr id="210" name="Rectangle 223"/>
              <p:cNvSpPr>
                <a:spLocks noChangeArrowheads="1"/>
              </p:cNvSpPr>
              <p:nvPr/>
            </p:nvSpPr>
            <p:spPr bwMode="auto">
              <a:xfrm>
                <a:off x="1696" y="2129"/>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11" name="Rectangle 224"/>
              <p:cNvSpPr>
                <a:spLocks noChangeArrowheads="1"/>
              </p:cNvSpPr>
              <p:nvPr/>
            </p:nvSpPr>
            <p:spPr bwMode="auto">
              <a:xfrm>
                <a:off x="1752" y="2166"/>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12" name="Freeform 225"/>
              <p:cNvSpPr>
                <a:spLocks/>
              </p:cNvSpPr>
              <p:nvPr/>
            </p:nvSpPr>
            <p:spPr bwMode="auto">
              <a:xfrm>
                <a:off x="1697" y="2135"/>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nvGrpSpPr>
            <p:cNvPr id="72" name="Group 226"/>
            <p:cNvGrpSpPr>
              <a:grpSpLocks/>
            </p:cNvGrpSpPr>
            <p:nvPr/>
          </p:nvGrpSpPr>
          <p:grpSpPr bwMode="auto">
            <a:xfrm>
              <a:off x="2039" y="2126"/>
              <a:ext cx="182" cy="191"/>
              <a:chOff x="1696" y="2129"/>
              <a:chExt cx="182" cy="191"/>
            </a:xfrm>
          </p:grpSpPr>
          <p:sp>
            <p:nvSpPr>
              <p:cNvPr id="207" name="Rectangle 227"/>
              <p:cNvSpPr>
                <a:spLocks noChangeArrowheads="1"/>
              </p:cNvSpPr>
              <p:nvPr/>
            </p:nvSpPr>
            <p:spPr bwMode="auto">
              <a:xfrm>
                <a:off x="1696" y="2129"/>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08" name="Rectangle 228"/>
              <p:cNvSpPr>
                <a:spLocks noChangeArrowheads="1"/>
              </p:cNvSpPr>
              <p:nvPr/>
            </p:nvSpPr>
            <p:spPr bwMode="auto">
              <a:xfrm>
                <a:off x="1752" y="2166"/>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09" name="Freeform 229"/>
              <p:cNvSpPr>
                <a:spLocks/>
              </p:cNvSpPr>
              <p:nvPr/>
            </p:nvSpPr>
            <p:spPr bwMode="auto">
              <a:xfrm>
                <a:off x="1697" y="2135"/>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nvGrpSpPr>
            <p:cNvPr id="73" name="Group 230"/>
            <p:cNvGrpSpPr>
              <a:grpSpLocks/>
            </p:cNvGrpSpPr>
            <p:nvPr/>
          </p:nvGrpSpPr>
          <p:grpSpPr bwMode="auto">
            <a:xfrm>
              <a:off x="2362" y="2129"/>
              <a:ext cx="182" cy="191"/>
              <a:chOff x="1696" y="2129"/>
              <a:chExt cx="182" cy="191"/>
            </a:xfrm>
          </p:grpSpPr>
          <p:sp>
            <p:nvSpPr>
              <p:cNvPr id="204" name="Rectangle 231"/>
              <p:cNvSpPr>
                <a:spLocks noChangeArrowheads="1"/>
              </p:cNvSpPr>
              <p:nvPr/>
            </p:nvSpPr>
            <p:spPr bwMode="auto">
              <a:xfrm>
                <a:off x="1696" y="2129"/>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05" name="Rectangle 232"/>
              <p:cNvSpPr>
                <a:spLocks noChangeArrowheads="1"/>
              </p:cNvSpPr>
              <p:nvPr/>
            </p:nvSpPr>
            <p:spPr bwMode="auto">
              <a:xfrm>
                <a:off x="1752" y="2166"/>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06" name="Freeform 233"/>
              <p:cNvSpPr>
                <a:spLocks/>
              </p:cNvSpPr>
              <p:nvPr/>
            </p:nvSpPr>
            <p:spPr bwMode="auto">
              <a:xfrm>
                <a:off x="1697" y="2135"/>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nvGrpSpPr>
            <p:cNvPr id="74" name="Group 234"/>
            <p:cNvGrpSpPr>
              <a:grpSpLocks/>
            </p:cNvGrpSpPr>
            <p:nvPr/>
          </p:nvGrpSpPr>
          <p:grpSpPr bwMode="auto">
            <a:xfrm>
              <a:off x="2691" y="2130"/>
              <a:ext cx="182" cy="191"/>
              <a:chOff x="1696" y="2129"/>
              <a:chExt cx="182" cy="191"/>
            </a:xfrm>
          </p:grpSpPr>
          <p:sp>
            <p:nvSpPr>
              <p:cNvPr id="201" name="Rectangle 235"/>
              <p:cNvSpPr>
                <a:spLocks noChangeArrowheads="1"/>
              </p:cNvSpPr>
              <p:nvPr/>
            </p:nvSpPr>
            <p:spPr bwMode="auto">
              <a:xfrm>
                <a:off x="1696" y="2129"/>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202" name="Rectangle 236"/>
              <p:cNvSpPr>
                <a:spLocks noChangeArrowheads="1"/>
              </p:cNvSpPr>
              <p:nvPr/>
            </p:nvSpPr>
            <p:spPr bwMode="auto">
              <a:xfrm>
                <a:off x="1752" y="2166"/>
                <a:ext cx="71"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p</a:t>
                </a:r>
              </a:p>
            </p:txBody>
          </p:sp>
          <p:sp>
            <p:nvSpPr>
              <p:cNvPr id="203" name="Freeform 237"/>
              <p:cNvSpPr>
                <a:spLocks/>
              </p:cNvSpPr>
              <p:nvPr/>
            </p:nvSpPr>
            <p:spPr bwMode="auto">
              <a:xfrm>
                <a:off x="1697" y="2135"/>
                <a:ext cx="181" cy="84"/>
              </a:xfrm>
              <a:custGeom>
                <a:avLst/>
                <a:gdLst>
                  <a:gd name="T0" fmla="*/ 0 w 181"/>
                  <a:gd name="T1" fmla="*/ 0 h 84"/>
                  <a:gd name="T2" fmla="*/ 90 w 181"/>
                  <a:gd name="T3" fmla="*/ 83 h 84"/>
                  <a:gd name="T4" fmla="*/ 180 w 181"/>
                  <a:gd name="T5" fmla="*/ 0 h 84"/>
                  <a:gd name="T6" fmla="*/ 0 60000 65536"/>
                  <a:gd name="T7" fmla="*/ 0 60000 65536"/>
                  <a:gd name="T8" fmla="*/ 0 60000 65536"/>
                  <a:gd name="T9" fmla="*/ 0 w 181"/>
                  <a:gd name="T10" fmla="*/ 0 h 84"/>
                  <a:gd name="T11" fmla="*/ 181 w 181"/>
                  <a:gd name="T12" fmla="*/ 84 h 84"/>
                </a:gdLst>
                <a:ahLst/>
                <a:cxnLst>
                  <a:cxn ang="T6">
                    <a:pos x="T0" y="T1"/>
                  </a:cxn>
                  <a:cxn ang="T7">
                    <a:pos x="T2" y="T3"/>
                  </a:cxn>
                  <a:cxn ang="T8">
                    <a:pos x="T4" y="T5"/>
                  </a:cxn>
                </a:cxnLst>
                <a:rect l="T9" t="T10" r="T11" b="T12"/>
                <a:pathLst>
                  <a:path w="181" h="84">
                    <a:moveTo>
                      <a:pt x="0" y="0"/>
                    </a:moveTo>
                    <a:lnTo>
                      <a:pt x="90" y="83"/>
                    </a:lnTo>
                    <a:lnTo>
                      <a:pt x="180" y="0"/>
                    </a:lnTo>
                  </a:path>
                </a:pathLst>
              </a:custGeom>
              <a:noFill/>
              <a:ln w="9525"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nvGrpSpPr>
            <p:cNvPr id="75" name="Group 238"/>
            <p:cNvGrpSpPr>
              <a:grpSpLocks/>
            </p:cNvGrpSpPr>
            <p:nvPr/>
          </p:nvGrpSpPr>
          <p:grpSpPr bwMode="auto">
            <a:xfrm>
              <a:off x="303" y="580"/>
              <a:ext cx="1881" cy="894"/>
              <a:chOff x="303" y="580"/>
              <a:chExt cx="1881" cy="894"/>
            </a:xfrm>
          </p:grpSpPr>
          <p:grpSp>
            <p:nvGrpSpPr>
              <p:cNvPr id="116" name="Group 239"/>
              <p:cNvGrpSpPr>
                <a:grpSpLocks/>
              </p:cNvGrpSpPr>
              <p:nvPr/>
            </p:nvGrpSpPr>
            <p:grpSpPr bwMode="auto">
              <a:xfrm>
                <a:off x="1500" y="618"/>
                <a:ext cx="207" cy="235"/>
                <a:chOff x="1500" y="618"/>
                <a:chExt cx="207" cy="235"/>
              </a:xfrm>
            </p:grpSpPr>
            <p:sp>
              <p:nvSpPr>
                <p:cNvPr id="196" name="Rectangle 240"/>
                <p:cNvSpPr>
                  <a:spLocks noChangeArrowheads="1"/>
                </p:cNvSpPr>
                <p:nvPr/>
              </p:nvSpPr>
              <p:spPr bwMode="auto">
                <a:xfrm>
                  <a:off x="1525" y="632"/>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197" name="Rectangle 241"/>
                <p:cNvSpPr>
                  <a:spLocks noChangeArrowheads="1"/>
                </p:cNvSpPr>
                <p:nvPr/>
              </p:nvSpPr>
              <p:spPr bwMode="auto">
                <a:xfrm>
                  <a:off x="1500" y="655"/>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198" name="Line 242"/>
                <p:cNvSpPr>
                  <a:spLocks noChangeShapeType="1"/>
                </p:cNvSpPr>
                <p:nvPr/>
              </p:nvSpPr>
              <p:spPr bwMode="auto">
                <a:xfrm flipV="1">
                  <a:off x="1504" y="660"/>
                  <a:ext cx="171" cy="1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sp>
              <p:nvSpPr>
                <p:cNvPr id="199" name="Rectangle 243"/>
                <p:cNvSpPr>
                  <a:spLocks noChangeArrowheads="1"/>
                </p:cNvSpPr>
                <p:nvPr/>
              </p:nvSpPr>
              <p:spPr bwMode="auto">
                <a:xfrm>
                  <a:off x="1508" y="618"/>
                  <a:ext cx="64" cy="15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s</a:t>
                  </a:r>
                </a:p>
              </p:txBody>
            </p:sp>
            <p:sp>
              <p:nvSpPr>
                <p:cNvPr id="200" name="Rectangle 244"/>
                <p:cNvSpPr>
                  <a:spLocks noChangeArrowheads="1"/>
                </p:cNvSpPr>
                <p:nvPr/>
              </p:nvSpPr>
              <p:spPr bwMode="auto">
                <a:xfrm>
                  <a:off x="1595" y="709"/>
                  <a:ext cx="87" cy="144"/>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DDDDDD"/>
                      </a:solidFill>
                      <a:latin typeface="Arial" charset="0"/>
                    </a:rPr>
                    <a:t>U</a:t>
                  </a:r>
                </a:p>
              </p:txBody>
            </p:sp>
          </p:grpSp>
          <p:sp>
            <p:nvSpPr>
              <p:cNvPr id="117" name="Rectangle 245"/>
              <p:cNvSpPr>
                <a:spLocks noChangeArrowheads="1"/>
              </p:cNvSpPr>
              <p:nvPr/>
            </p:nvSpPr>
            <p:spPr bwMode="auto">
              <a:xfrm>
                <a:off x="303" y="580"/>
                <a:ext cx="326" cy="1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BOU</a:t>
                </a:r>
                <a:endParaRPr lang="en-US" sz="1800" dirty="0">
                  <a:latin typeface="Arial" charset="0"/>
                </a:endParaRPr>
              </a:p>
            </p:txBody>
          </p:sp>
          <p:sp>
            <p:nvSpPr>
              <p:cNvPr id="118" name="Rectangle 246"/>
              <p:cNvSpPr>
                <a:spLocks noChangeArrowheads="1"/>
              </p:cNvSpPr>
              <p:nvPr/>
            </p:nvSpPr>
            <p:spPr bwMode="auto">
              <a:xfrm>
                <a:off x="431" y="932"/>
                <a:ext cx="229" cy="1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MC</a:t>
                </a:r>
              </a:p>
            </p:txBody>
          </p:sp>
          <p:sp>
            <p:nvSpPr>
              <p:cNvPr id="119" name="Rectangle 247"/>
              <p:cNvSpPr>
                <a:spLocks noChangeArrowheads="1"/>
              </p:cNvSpPr>
              <p:nvPr/>
            </p:nvSpPr>
            <p:spPr bwMode="auto">
              <a:xfrm>
                <a:off x="1209" y="1311"/>
                <a:ext cx="285" cy="163"/>
              </a:xfrm>
              <a:prstGeom prst="rect">
                <a:avLst/>
              </a:prstGeom>
              <a:noFill/>
              <a:ln w="9525">
                <a:noFill/>
                <a:miter lim="800000"/>
                <a:headEnd/>
                <a:tailEnd/>
              </a:ln>
            </p:spPr>
            <p:txBody>
              <a:bodyPr wrap="none" lIns="0" tIns="0" rIns="0" bIns="0">
                <a:spAutoFit/>
              </a:bodyPr>
              <a:lstStyle/>
              <a:p>
                <a:pPr defTabSz="801688" eaLnBrk="0" hangingPunct="0"/>
                <a:r>
                  <a:rPr lang="en-US" sz="1600" dirty="0">
                    <a:latin typeface="Arial" charset="0"/>
                  </a:rPr>
                  <a:t>PTS</a:t>
                </a:r>
              </a:p>
            </p:txBody>
          </p:sp>
          <p:grpSp>
            <p:nvGrpSpPr>
              <p:cNvPr id="120" name="Group 248"/>
              <p:cNvGrpSpPr>
                <a:grpSpLocks/>
              </p:cNvGrpSpPr>
              <p:nvPr/>
            </p:nvGrpSpPr>
            <p:grpSpPr bwMode="auto">
              <a:xfrm>
                <a:off x="839" y="620"/>
                <a:ext cx="477" cy="280"/>
                <a:chOff x="1001" y="580"/>
                <a:chExt cx="469" cy="315"/>
              </a:xfrm>
            </p:grpSpPr>
            <p:sp>
              <p:nvSpPr>
                <p:cNvPr id="193" name="Rectangle 249"/>
                <p:cNvSpPr>
                  <a:spLocks noChangeArrowheads="1"/>
                </p:cNvSpPr>
                <p:nvPr/>
              </p:nvSpPr>
              <p:spPr bwMode="auto">
                <a:xfrm>
                  <a:off x="1006" y="733"/>
                  <a:ext cx="458" cy="156"/>
                </a:xfrm>
                <a:prstGeom prst="rect">
                  <a:avLst/>
                </a:prstGeom>
                <a:solidFill>
                  <a:srgbClr val="95AAE7"/>
                </a:solidFill>
                <a:ln w="9525">
                  <a:noFill/>
                  <a:miter lim="800000"/>
                  <a:headEnd/>
                  <a:tailEnd/>
                </a:ln>
              </p:spPr>
              <p:txBody>
                <a:bodyPr wrap="none" lIns="0" tIns="0" rIns="0" bIns="0">
                  <a:spAutoFit/>
                </a:bodyPr>
                <a:lstStyle/>
                <a:p>
                  <a:pPr eaLnBrk="0" hangingPunct="0"/>
                  <a:endParaRPr lang="es-ES" dirty="0"/>
                </a:p>
              </p:txBody>
            </p:sp>
            <p:sp>
              <p:nvSpPr>
                <p:cNvPr id="194" name="Freeform 250"/>
                <p:cNvSpPr>
                  <a:spLocks/>
                </p:cNvSpPr>
                <p:nvPr/>
              </p:nvSpPr>
              <p:spPr bwMode="auto">
                <a:xfrm>
                  <a:off x="1001" y="605"/>
                  <a:ext cx="469" cy="290"/>
                </a:xfrm>
                <a:custGeom>
                  <a:avLst/>
                  <a:gdLst>
                    <a:gd name="T0" fmla="*/ 314 w 469"/>
                    <a:gd name="T1" fmla="*/ 0 h 290"/>
                    <a:gd name="T2" fmla="*/ 314 w 469"/>
                    <a:gd name="T3" fmla="*/ 37 h 290"/>
                    <a:gd name="T4" fmla="*/ 0 w 469"/>
                    <a:gd name="T5" fmla="*/ 83 h 290"/>
                    <a:gd name="T6" fmla="*/ 0 w 469"/>
                    <a:gd name="T7" fmla="*/ 289 h 290"/>
                    <a:gd name="T8" fmla="*/ 468 w 469"/>
                    <a:gd name="T9" fmla="*/ 289 h 290"/>
                    <a:gd name="T10" fmla="*/ 468 w 469"/>
                    <a:gd name="T11" fmla="*/ 37 h 290"/>
                    <a:gd name="T12" fmla="*/ 401 w 469"/>
                    <a:gd name="T13" fmla="*/ 37 h 290"/>
                    <a:gd name="T14" fmla="*/ 401 w 469"/>
                    <a:gd name="T15" fmla="*/ 0 h 290"/>
                    <a:gd name="T16" fmla="*/ 0 60000 65536"/>
                    <a:gd name="T17" fmla="*/ 0 60000 65536"/>
                    <a:gd name="T18" fmla="*/ 0 60000 65536"/>
                    <a:gd name="T19" fmla="*/ 0 60000 65536"/>
                    <a:gd name="T20" fmla="*/ 0 60000 65536"/>
                    <a:gd name="T21" fmla="*/ 0 60000 65536"/>
                    <a:gd name="T22" fmla="*/ 0 60000 65536"/>
                    <a:gd name="T23" fmla="*/ 0 60000 65536"/>
                    <a:gd name="T24" fmla="*/ 0 w 469"/>
                    <a:gd name="T25" fmla="*/ 0 h 290"/>
                    <a:gd name="T26" fmla="*/ 469 w 469"/>
                    <a:gd name="T27" fmla="*/ 290 h 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9" h="290">
                      <a:moveTo>
                        <a:pt x="314" y="0"/>
                      </a:moveTo>
                      <a:lnTo>
                        <a:pt x="314" y="37"/>
                      </a:lnTo>
                      <a:lnTo>
                        <a:pt x="0" y="83"/>
                      </a:lnTo>
                      <a:lnTo>
                        <a:pt x="0" y="289"/>
                      </a:lnTo>
                      <a:lnTo>
                        <a:pt x="468" y="289"/>
                      </a:lnTo>
                      <a:lnTo>
                        <a:pt x="468" y="37"/>
                      </a:lnTo>
                      <a:lnTo>
                        <a:pt x="401" y="37"/>
                      </a:lnTo>
                      <a:lnTo>
                        <a:pt x="401" y="0"/>
                      </a:lnTo>
                    </a:path>
                  </a:pathLst>
                </a:custGeom>
                <a:noFill/>
                <a:ln w="19050" cap="rnd" cmpd="sng">
                  <a:solidFill>
                    <a:schemeClr val="tx1"/>
                  </a:solidFill>
                  <a:prstDash val="solid"/>
                  <a:round/>
                  <a:headEnd type="none" w="sm" len="sm"/>
                  <a:tailEnd type="none" w="sm" len="sm"/>
                </a:ln>
              </p:spPr>
              <p:txBody>
                <a:bodyPr wrap="none" lIns="0" tIns="0" rIns="0" bIns="0">
                  <a:spAutoFit/>
                </a:bodyPr>
                <a:lstStyle/>
                <a:p>
                  <a:endParaRPr lang="es-ES" dirty="0"/>
                </a:p>
              </p:txBody>
            </p:sp>
            <p:sp>
              <p:nvSpPr>
                <p:cNvPr id="195" name="Freeform 251"/>
                <p:cNvSpPr>
                  <a:spLocks/>
                </p:cNvSpPr>
                <p:nvPr/>
              </p:nvSpPr>
              <p:spPr bwMode="auto">
                <a:xfrm>
                  <a:off x="1276" y="580"/>
                  <a:ext cx="163" cy="43"/>
                </a:xfrm>
                <a:custGeom>
                  <a:avLst/>
                  <a:gdLst>
                    <a:gd name="T0" fmla="*/ 0 w 163"/>
                    <a:gd name="T1" fmla="*/ 42 h 43"/>
                    <a:gd name="T2" fmla="*/ 0 w 163"/>
                    <a:gd name="T3" fmla="*/ 0 h 43"/>
                    <a:gd name="T4" fmla="*/ 162 w 163"/>
                    <a:gd name="T5" fmla="*/ 0 h 43"/>
                    <a:gd name="T6" fmla="*/ 162 w 163"/>
                    <a:gd name="T7" fmla="*/ 42 h 43"/>
                    <a:gd name="T8" fmla="*/ 0 60000 65536"/>
                    <a:gd name="T9" fmla="*/ 0 60000 65536"/>
                    <a:gd name="T10" fmla="*/ 0 60000 65536"/>
                    <a:gd name="T11" fmla="*/ 0 60000 65536"/>
                    <a:gd name="T12" fmla="*/ 0 w 163"/>
                    <a:gd name="T13" fmla="*/ 0 h 43"/>
                    <a:gd name="T14" fmla="*/ 163 w 163"/>
                    <a:gd name="T15" fmla="*/ 43 h 43"/>
                  </a:gdLst>
                  <a:ahLst/>
                  <a:cxnLst>
                    <a:cxn ang="T8">
                      <a:pos x="T0" y="T1"/>
                    </a:cxn>
                    <a:cxn ang="T9">
                      <a:pos x="T2" y="T3"/>
                    </a:cxn>
                    <a:cxn ang="T10">
                      <a:pos x="T4" y="T5"/>
                    </a:cxn>
                    <a:cxn ang="T11">
                      <a:pos x="T6" y="T7"/>
                    </a:cxn>
                  </a:cxnLst>
                  <a:rect l="T12" t="T13" r="T14" b="T15"/>
                  <a:pathLst>
                    <a:path w="163" h="43">
                      <a:moveTo>
                        <a:pt x="0" y="42"/>
                      </a:moveTo>
                      <a:lnTo>
                        <a:pt x="0" y="0"/>
                      </a:lnTo>
                      <a:lnTo>
                        <a:pt x="162" y="0"/>
                      </a:lnTo>
                      <a:lnTo>
                        <a:pt x="162" y="42"/>
                      </a:lnTo>
                    </a:path>
                  </a:pathLst>
                </a:custGeom>
                <a:noFill/>
                <a:ln w="19050" cap="rnd" cmpd="sng">
                  <a:solidFill>
                    <a:schemeClr val="tx1"/>
                  </a:solidFill>
                  <a:prstDash val="solid"/>
                  <a:round/>
                  <a:headEnd type="none" w="sm" len="sm"/>
                  <a:tailEnd type="none" w="sm" len="sm"/>
                </a:ln>
              </p:spPr>
              <p:txBody>
                <a:bodyPr wrap="none" lIns="0" tIns="0" rIns="0" bIns="0">
                  <a:spAutoFit/>
                </a:bodyPr>
                <a:lstStyle/>
                <a:p>
                  <a:endParaRPr lang="es-ES" dirty="0"/>
                </a:p>
              </p:txBody>
            </p:sp>
          </p:grpSp>
          <p:sp>
            <p:nvSpPr>
              <p:cNvPr id="121" name="Line 252"/>
              <p:cNvSpPr>
                <a:spLocks noChangeShapeType="1"/>
              </p:cNvSpPr>
              <p:nvPr/>
            </p:nvSpPr>
            <p:spPr bwMode="auto">
              <a:xfrm>
                <a:off x="1005" y="743"/>
                <a:ext cx="0" cy="158"/>
              </a:xfrm>
              <a:prstGeom prst="line">
                <a:avLst/>
              </a:prstGeom>
              <a:noFill/>
              <a:ln w="19050">
                <a:solidFill>
                  <a:schemeClr val="tx1"/>
                </a:solidFill>
                <a:round/>
                <a:headEnd type="none" w="sm" len="sm"/>
                <a:tailEnd type="none" w="sm" len="sm"/>
              </a:ln>
            </p:spPr>
            <p:txBody>
              <a:bodyPr wrap="none" lIns="0" tIns="0" rIns="0" bIns="0">
                <a:spAutoFit/>
              </a:bodyPr>
              <a:lstStyle/>
              <a:p>
                <a:endParaRPr lang="es-ES" dirty="0"/>
              </a:p>
            </p:txBody>
          </p:sp>
          <p:sp>
            <p:nvSpPr>
              <p:cNvPr id="122" name="Line 253"/>
              <p:cNvSpPr>
                <a:spLocks noChangeShapeType="1"/>
              </p:cNvSpPr>
              <p:nvPr/>
            </p:nvSpPr>
            <p:spPr bwMode="auto">
              <a:xfrm>
                <a:off x="1165" y="738"/>
                <a:ext cx="0" cy="158"/>
              </a:xfrm>
              <a:prstGeom prst="line">
                <a:avLst/>
              </a:prstGeom>
              <a:noFill/>
              <a:ln w="19050">
                <a:solidFill>
                  <a:schemeClr val="tx1"/>
                </a:solidFill>
                <a:round/>
                <a:headEnd type="none" w="sm" len="sm"/>
                <a:tailEnd type="none" w="sm" len="sm"/>
              </a:ln>
            </p:spPr>
            <p:txBody>
              <a:bodyPr wrap="none" lIns="0" tIns="0" rIns="0" bIns="0">
                <a:spAutoFit/>
              </a:bodyPr>
              <a:lstStyle/>
              <a:p>
                <a:endParaRPr lang="es-ES" dirty="0"/>
              </a:p>
            </p:txBody>
          </p:sp>
          <p:sp>
            <p:nvSpPr>
              <p:cNvPr id="123" name="Freeform 254"/>
              <p:cNvSpPr>
                <a:spLocks/>
              </p:cNvSpPr>
              <p:nvPr/>
            </p:nvSpPr>
            <p:spPr bwMode="auto">
              <a:xfrm>
                <a:off x="1437" y="747"/>
                <a:ext cx="70" cy="261"/>
              </a:xfrm>
              <a:custGeom>
                <a:avLst/>
                <a:gdLst>
                  <a:gd name="T0" fmla="*/ 69 w 70"/>
                  <a:gd name="T1" fmla="*/ 0 h 311"/>
                  <a:gd name="T2" fmla="*/ 0 w 70"/>
                  <a:gd name="T3" fmla="*/ 0 h 311"/>
                  <a:gd name="T4" fmla="*/ 0 w 70"/>
                  <a:gd name="T5" fmla="*/ 310 h 311"/>
                  <a:gd name="T6" fmla="*/ 0 60000 65536"/>
                  <a:gd name="T7" fmla="*/ 0 60000 65536"/>
                  <a:gd name="T8" fmla="*/ 0 60000 65536"/>
                  <a:gd name="T9" fmla="*/ 0 w 70"/>
                  <a:gd name="T10" fmla="*/ 0 h 311"/>
                  <a:gd name="T11" fmla="*/ 70 w 70"/>
                  <a:gd name="T12" fmla="*/ 311 h 311"/>
                </a:gdLst>
                <a:ahLst/>
                <a:cxnLst>
                  <a:cxn ang="T6">
                    <a:pos x="T0" y="T1"/>
                  </a:cxn>
                  <a:cxn ang="T7">
                    <a:pos x="T2" y="T3"/>
                  </a:cxn>
                  <a:cxn ang="T8">
                    <a:pos x="T4" y="T5"/>
                  </a:cxn>
                </a:cxnLst>
                <a:rect l="T9" t="T10" r="T11" b="T12"/>
                <a:pathLst>
                  <a:path w="70" h="311">
                    <a:moveTo>
                      <a:pt x="69" y="0"/>
                    </a:moveTo>
                    <a:lnTo>
                      <a:pt x="0" y="0"/>
                    </a:lnTo>
                    <a:lnTo>
                      <a:pt x="0" y="310"/>
                    </a:lnTo>
                  </a:path>
                </a:pathLst>
              </a:custGeom>
              <a:noFill/>
              <a:ln w="12700" cap="rnd" cmpd="sng">
                <a:solidFill>
                  <a:srgbClr val="009900"/>
                </a:solidFill>
                <a:prstDash val="solid"/>
                <a:round/>
                <a:headEnd type="none" w="sm" len="sm"/>
                <a:tailEnd type="none" w="sm" len="sm"/>
              </a:ln>
            </p:spPr>
            <p:txBody>
              <a:bodyPr wrap="none" lIns="0" tIns="0" rIns="0" bIns="0">
                <a:spAutoFit/>
              </a:bodyPr>
              <a:lstStyle/>
              <a:p>
                <a:endParaRPr lang="es-ES" dirty="0"/>
              </a:p>
            </p:txBody>
          </p:sp>
          <p:grpSp>
            <p:nvGrpSpPr>
              <p:cNvPr id="124" name="Group 255"/>
              <p:cNvGrpSpPr>
                <a:grpSpLocks/>
              </p:cNvGrpSpPr>
              <p:nvPr/>
            </p:nvGrpSpPr>
            <p:grpSpPr bwMode="auto">
              <a:xfrm>
                <a:off x="1500" y="618"/>
                <a:ext cx="207" cy="233"/>
                <a:chOff x="1500" y="618"/>
                <a:chExt cx="207" cy="233"/>
              </a:xfrm>
            </p:grpSpPr>
            <p:sp>
              <p:nvSpPr>
                <p:cNvPr id="188" name="Rectangle 256"/>
                <p:cNvSpPr>
                  <a:spLocks noChangeArrowheads="1"/>
                </p:cNvSpPr>
                <p:nvPr/>
              </p:nvSpPr>
              <p:spPr bwMode="auto">
                <a:xfrm>
                  <a:off x="1525" y="632"/>
                  <a:ext cx="182" cy="181"/>
                </a:xfrm>
                <a:prstGeom prst="rect">
                  <a:avLst/>
                </a:prstGeom>
                <a:solidFill>
                  <a:schemeClr val="bg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189" name="Rectangle 257"/>
                <p:cNvSpPr>
                  <a:spLocks noChangeArrowheads="1"/>
                </p:cNvSpPr>
                <p:nvPr/>
              </p:nvSpPr>
              <p:spPr bwMode="auto">
                <a:xfrm>
                  <a:off x="1500" y="655"/>
                  <a:ext cx="182" cy="181"/>
                </a:xfrm>
                <a:prstGeom prst="rect">
                  <a:avLst/>
                </a:prstGeom>
                <a:solidFill>
                  <a:srgbClr val="FFFF99"/>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190" name="Line 258"/>
                <p:cNvSpPr>
                  <a:spLocks noChangeShapeType="1"/>
                </p:cNvSpPr>
                <p:nvPr/>
              </p:nvSpPr>
              <p:spPr bwMode="auto">
                <a:xfrm flipV="1">
                  <a:off x="1504" y="660"/>
                  <a:ext cx="171" cy="1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sp>
              <p:nvSpPr>
                <p:cNvPr id="191" name="Rectangle 259"/>
                <p:cNvSpPr>
                  <a:spLocks noChangeArrowheads="1"/>
                </p:cNvSpPr>
                <p:nvPr/>
              </p:nvSpPr>
              <p:spPr bwMode="auto">
                <a:xfrm>
                  <a:off x="1508" y="618"/>
                  <a:ext cx="64" cy="142"/>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FA1F0E"/>
                      </a:solidFill>
                      <a:latin typeface="Arial" charset="0"/>
                    </a:rPr>
                    <a:t>s</a:t>
                  </a:r>
                </a:p>
              </p:txBody>
            </p:sp>
            <p:sp>
              <p:nvSpPr>
                <p:cNvPr id="192" name="Rectangle 260"/>
                <p:cNvSpPr>
                  <a:spLocks noChangeArrowheads="1"/>
                </p:cNvSpPr>
                <p:nvPr/>
              </p:nvSpPr>
              <p:spPr bwMode="auto">
                <a:xfrm>
                  <a:off x="1595" y="709"/>
                  <a:ext cx="94" cy="142"/>
                </a:xfrm>
                <a:prstGeom prst="rect">
                  <a:avLst/>
                </a:prstGeom>
                <a:noFill/>
                <a:ln w="9525">
                  <a:noFill/>
                  <a:miter lim="800000"/>
                  <a:headEnd/>
                  <a:tailEnd/>
                </a:ln>
              </p:spPr>
              <p:txBody>
                <a:bodyPr wrap="none" lIns="0" tIns="0" rIns="0" bIns="0">
                  <a:spAutoFit/>
                </a:bodyPr>
                <a:lstStyle/>
                <a:p>
                  <a:pPr defTabSz="801688" eaLnBrk="0" hangingPunct="0"/>
                  <a:r>
                    <a:rPr lang="en-US" b="0" dirty="0">
                      <a:solidFill>
                        <a:srgbClr val="FA1F0E"/>
                      </a:solidFill>
                      <a:latin typeface="Arial" charset="0"/>
                    </a:rPr>
                    <a:t>U</a:t>
                  </a:r>
                </a:p>
              </p:txBody>
            </p:sp>
          </p:grpSp>
          <p:sp>
            <p:nvSpPr>
              <p:cNvPr id="125" name="Rectangle 261"/>
              <p:cNvSpPr>
                <a:spLocks noChangeArrowheads="1"/>
              </p:cNvSpPr>
              <p:nvPr/>
            </p:nvSpPr>
            <p:spPr bwMode="auto">
              <a:xfrm rot="10800000">
                <a:off x="1236" y="1149"/>
                <a:ext cx="435" cy="181"/>
              </a:xfrm>
              <a:prstGeom prst="rect">
                <a:avLst/>
              </a:prstGeom>
              <a:solidFill>
                <a:schemeClr val="bg1"/>
              </a:solidFill>
              <a:ln w="12700">
                <a:solidFill>
                  <a:schemeClr val="tx1"/>
                </a:solidFill>
                <a:miter lim="800000"/>
                <a:headEnd/>
                <a:tailEnd/>
              </a:ln>
            </p:spPr>
            <p:txBody>
              <a:bodyPr wrap="none" lIns="0" tIns="0" rIns="0" bIns="0">
                <a:spAutoFit/>
              </a:bodyPr>
              <a:lstStyle/>
              <a:p>
                <a:pPr eaLnBrk="0" hangingPunct="0"/>
                <a:endParaRPr lang="es-ES" dirty="0"/>
              </a:p>
            </p:txBody>
          </p:sp>
          <p:sp>
            <p:nvSpPr>
              <p:cNvPr id="126" name="Line 262"/>
              <p:cNvSpPr>
                <a:spLocks noChangeShapeType="1"/>
              </p:cNvSpPr>
              <p:nvPr/>
            </p:nvSpPr>
            <p:spPr bwMode="auto">
              <a:xfrm rot="10800000" flipV="1">
                <a:off x="1632" y="1164"/>
                <a:ext cx="25"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27" name="Line 263"/>
              <p:cNvSpPr>
                <a:spLocks noChangeShapeType="1"/>
              </p:cNvSpPr>
              <p:nvPr/>
            </p:nvSpPr>
            <p:spPr bwMode="auto">
              <a:xfrm rot="10800000" flipH="1" flipV="1">
                <a:off x="1607" y="1164"/>
                <a:ext cx="26"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28" name="Line 264"/>
              <p:cNvSpPr>
                <a:spLocks noChangeShapeType="1"/>
              </p:cNvSpPr>
              <p:nvPr/>
            </p:nvSpPr>
            <p:spPr bwMode="auto">
              <a:xfrm rot="10800000" flipV="1">
                <a:off x="1581" y="1164"/>
                <a:ext cx="25"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29" name="Line 265"/>
              <p:cNvSpPr>
                <a:spLocks noChangeShapeType="1"/>
              </p:cNvSpPr>
              <p:nvPr/>
            </p:nvSpPr>
            <p:spPr bwMode="auto">
              <a:xfrm rot="10800000" flipH="1" flipV="1">
                <a:off x="1556" y="1164"/>
                <a:ext cx="25"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30" name="Line 266"/>
              <p:cNvSpPr>
                <a:spLocks noChangeShapeType="1"/>
              </p:cNvSpPr>
              <p:nvPr/>
            </p:nvSpPr>
            <p:spPr bwMode="auto">
              <a:xfrm rot="10800000" flipV="1">
                <a:off x="1531" y="1164"/>
                <a:ext cx="26"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31" name="Line 267"/>
              <p:cNvSpPr>
                <a:spLocks noChangeShapeType="1"/>
              </p:cNvSpPr>
              <p:nvPr/>
            </p:nvSpPr>
            <p:spPr bwMode="auto">
              <a:xfrm rot="10800000" flipH="1" flipV="1">
                <a:off x="1505" y="1164"/>
                <a:ext cx="25"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32" name="Line 268"/>
              <p:cNvSpPr>
                <a:spLocks noChangeShapeType="1"/>
              </p:cNvSpPr>
              <p:nvPr/>
            </p:nvSpPr>
            <p:spPr bwMode="auto">
              <a:xfrm rot="10800000" flipV="1">
                <a:off x="1658" y="1166"/>
                <a:ext cx="0" cy="148"/>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33" name="Line 269"/>
              <p:cNvSpPr>
                <a:spLocks noChangeShapeType="1"/>
              </p:cNvSpPr>
              <p:nvPr/>
            </p:nvSpPr>
            <p:spPr bwMode="auto">
              <a:xfrm rot="10800000" flipV="1">
                <a:off x="1506" y="1166"/>
                <a:ext cx="0" cy="148"/>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34" name="Rectangle 270"/>
              <p:cNvSpPr>
                <a:spLocks noChangeArrowheads="1"/>
              </p:cNvSpPr>
              <p:nvPr/>
            </p:nvSpPr>
            <p:spPr bwMode="auto">
              <a:xfrm rot="10800000">
                <a:off x="1425" y="1155"/>
                <a:ext cx="75" cy="170"/>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sp>
            <p:nvSpPr>
              <p:cNvPr id="135" name="Rectangle 271"/>
              <p:cNvSpPr>
                <a:spLocks noChangeArrowheads="1"/>
              </p:cNvSpPr>
              <p:nvPr/>
            </p:nvSpPr>
            <p:spPr bwMode="auto">
              <a:xfrm rot="-5400000">
                <a:off x="1248" y="1149"/>
                <a:ext cx="171" cy="182"/>
              </a:xfrm>
              <a:prstGeom prst="rect">
                <a:avLst/>
              </a:prstGeom>
              <a:solidFill>
                <a:srgbClr val="9D00AE"/>
              </a:solidFill>
              <a:ln w="12700">
                <a:noFill/>
                <a:miter lim="800000"/>
                <a:headEnd type="none" w="sm" len="sm"/>
                <a:tailEnd type="none" w="sm" len="sm"/>
              </a:ln>
            </p:spPr>
            <p:txBody>
              <a:bodyPr wrap="none" lIns="0" tIns="0" rIns="0" bIns="0">
                <a:spAutoFit/>
              </a:bodyPr>
              <a:lstStyle/>
              <a:p>
                <a:pPr eaLnBrk="0" hangingPunct="0"/>
                <a:endParaRPr lang="es-ES" dirty="0"/>
              </a:p>
            </p:txBody>
          </p:sp>
          <p:sp>
            <p:nvSpPr>
              <p:cNvPr id="136" name="Line 272"/>
              <p:cNvSpPr>
                <a:spLocks noChangeShapeType="1"/>
              </p:cNvSpPr>
              <p:nvPr/>
            </p:nvSpPr>
            <p:spPr bwMode="auto">
              <a:xfrm flipV="1">
                <a:off x="1025" y="895"/>
                <a:ext cx="0" cy="44"/>
              </a:xfrm>
              <a:prstGeom prst="line">
                <a:avLst/>
              </a:prstGeom>
              <a:noFill/>
              <a:ln w="25400">
                <a:solidFill>
                  <a:srgbClr val="95AAE7"/>
                </a:solidFill>
                <a:round/>
                <a:headEnd type="none" w="sm" len="sm"/>
                <a:tailEnd type="none" w="sm" len="sm"/>
              </a:ln>
            </p:spPr>
            <p:txBody>
              <a:bodyPr wrap="none" lIns="0" tIns="0" rIns="0" bIns="0">
                <a:spAutoFit/>
              </a:bodyPr>
              <a:lstStyle/>
              <a:p>
                <a:endParaRPr lang="es-ES" dirty="0"/>
              </a:p>
            </p:txBody>
          </p:sp>
          <p:sp>
            <p:nvSpPr>
              <p:cNvPr id="137" name="Line 273"/>
              <p:cNvSpPr>
                <a:spLocks noChangeShapeType="1"/>
              </p:cNvSpPr>
              <p:nvPr/>
            </p:nvSpPr>
            <p:spPr bwMode="auto">
              <a:xfrm flipV="1">
                <a:off x="1234" y="895"/>
                <a:ext cx="0" cy="54"/>
              </a:xfrm>
              <a:prstGeom prst="line">
                <a:avLst/>
              </a:prstGeom>
              <a:noFill/>
              <a:ln w="25400">
                <a:solidFill>
                  <a:srgbClr val="95AAE7"/>
                </a:solidFill>
                <a:round/>
                <a:headEnd type="none" w="sm" len="sm"/>
                <a:tailEnd type="none" w="sm" len="sm"/>
              </a:ln>
            </p:spPr>
            <p:txBody>
              <a:bodyPr wrap="none" lIns="0" tIns="0" rIns="0" bIns="0">
                <a:spAutoFit/>
              </a:bodyPr>
              <a:lstStyle/>
              <a:p>
                <a:endParaRPr lang="es-ES" dirty="0"/>
              </a:p>
            </p:txBody>
          </p:sp>
          <p:grpSp>
            <p:nvGrpSpPr>
              <p:cNvPr id="138" name="Group 274"/>
              <p:cNvGrpSpPr>
                <a:grpSpLocks/>
              </p:cNvGrpSpPr>
              <p:nvPr/>
            </p:nvGrpSpPr>
            <p:grpSpPr bwMode="auto">
              <a:xfrm>
                <a:off x="883" y="743"/>
                <a:ext cx="1050" cy="589"/>
                <a:chOff x="883" y="743"/>
                <a:chExt cx="1050" cy="589"/>
              </a:xfrm>
            </p:grpSpPr>
            <p:sp>
              <p:nvSpPr>
                <p:cNvPr id="149" name="Freeform 275"/>
                <p:cNvSpPr>
                  <a:spLocks/>
                </p:cNvSpPr>
                <p:nvPr/>
              </p:nvSpPr>
              <p:spPr bwMode="auto">
                <a:xfrm>
                  <a:off x="1131" y="1121"/>
                  <a:ext cx="123" cy="123"/>
                </a:xfrm>
                <a:custGeom>
                  <a:avLst/>
                  <a:gdLst>
                    <a:gd name="T0" fmla="*/ 0 w 159"/>
                    <a:gd name="T1" fmla="*/ 0 h 36"/>
                    <a:gd name="T2" fmla="*/ 0 w 159"/>
                    <a:gd name="T3" fmla="*/ 36 h 36"/>
                    <a:gd name="T4" fmla="*/ 159 w 159"/>
                    <a:gd name="T5" fmla="*/ 36 h 36"/>
                    <a:gd name="T6" fmla="*/ 0 60000 65536"/>
                    <a:gd name="T7" fmla="*/ 0 60000 65536"/>
                    <a:gd name="T8" fmla="*/ 0 60000 65536"/>
                    <a:gd name="T9" fmla="*/ 0 w 159"/>
                    <a:gd name="T10" fmla="*/ 0 h 36"/>
                    <a:gd name="T11" fmla="*/ 159 w 159"/>
                    <a:gd name="T12" fmla="*/ 36 h 36"/>
                  </a:gdLst>
                  <a:ahLst/>
                  <a:cxnLst>
                    <a:cxn ang="T6">
                      <a:pos x="T0" y="T1"/>
                    </a:cxn>
                    <a:cxn ang="T7">
                      <a:pos x="T2" y="T3"/>
                    </a:cxn>
                    <a:cxn ang="T8">
                      <a:pos x="T4" y="T5"/>
                    </a:cxn>
                  </a:cxnLst>
                  <a:rect l="T9" t="T10" r="T11" b="T12"/>
                  <a:pathLst>
                    <a:path w="159" h="36">
                      <a:moveTo>
                        <a:pt x="0" y="0"/>
                      </a:moveTo>
                      <a:lnTo>
                        <a:pt x="0" y="36"/>
                      </a:lnTo>
                      <a:lnTo>
                        <a:pt x="159" y="36"/>
                      </a:lnTo>
                    </a:path>
                  </a:pathLst>
                </a:custGeom>
                <a:noFill/>
                <a:ln w="6350" cap="flat" cmpd="sng">
                  <a:solidFill>
                    <a:srgbClr val="9801FF"/>
                  </a:solidFill>
                  <a:prstDash val="solid"/>
                  <a:round/>
                  <a:headEnd type="none" w="sm" len="sm"/>
                  <a:tailEnd type="none" w="sm" len="sm"/>
                </a:ln>
              </p:spPr>
              <p:txBody>
                <a:bodyPr wrap="none" lIns="0" tIns="0" rIns="0" bIns="0">
                  <a:spAutoFit/>
                </a:bodyPr>
                <a:lstStyle/>
                <a:p>
                  <a:endParaRPr lang="es-ES" dirty="0"/>
                </a:p>
              </p:txBody>
            </p:sp>
            <p:sp>
              <p:nvSpPr>
                <p:cNvPr id="150" name="Rectangle 276"/>
                <p:cNvSpPr>
                  <a:spLocks noChangeArrowheads="1"/>
                </p:cNvSpPr>
                <p:nvPr/>
              </p:nvSpPr>
              <p:spPr bwMode="auto">
                <a:xfrm rot="10800000">
                  <a:off x="1238" y="1151"/>
                  <a:ext cx="435" cy="181"/>
                </a:xfrm>
                <a:prstGeom prst="rect">
                  <a:avLst/>
                </a:prstGeom>
                <a:solidFill>
                  <a:schemeClr val="bg1"/>
                </a:solidFill>
                <a:ln w="12700">
                  <a:solidFill>
                    <a:schemeClr val="tx1"/>
                  </a:solidFill>
                  <a:miter lim="800000"/>
                  <a:headEnd/>
                  <a:tailEnd/>
                </a:ln>
              </p:spPr>
              <p:txBody>
                <a:bodyPr wrap="none" lIns="0" tIns="0" rIns="0" bIns="0">
                  <a:spAutoFit/>
                </a:bodyPr>
                <a:lstStyle/>
                <a:p>
                  <a:pPr eaLnBrk="0" hangingPunct="0"/>
                  <a:endParaRPr lang="es-ES" dirty="0"/>
                </a:p>
              </p:txBody>
            </p:sp>
            <p:grpSp>
              <p:nvGrpSpPr>
                <p:cNvPr id="151" name="Group 277"/>
                <p:cNvGrpSpPr>
                  <a:grpSpLocks/>
                </p:cNvGrpSpPr>
                <p:nvPr/>
              </p:nvGrpSpPr>
              <p:grpSpPr bwMode="auto">
                <a:xfrm rot="10800000">
                  <a:off x="1369" y="1167"/>
                  <a:ext cx="292" cy="150"/>
                  <a:chOff x="1032" y="944"/>
                  <a:chExt cx="172" cy="150"/>
                </a:xfrm>
              </p:grpSpPr>
              <p:sp>
                <p:nvSpPr>
                  <p:cNvPr id="180" name="Line 278"/>
                  <p:cNvSpPr>
                    <a:spLocks noChangeShapeType="1"/>
                  </p:cNvSpPr>
                  <p:nvPr/>
                </p:nvSpPr>
                <p:spPr bwMode="auto">
                  <a:xfrm flipV="1">
                    <a:off x="1032" y="944"/>
                    <a:ext cx="28"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81" name="Line 279"/>
                  <p:cNvSpPr>
                    <a:spLocks noChangeShapeType="1"/>
                  </p:cNvSpPr>
                  <p:nvPr/>
                </p:nvSpPr>
                <p:spPr bwMode="auto">
                  <a:xfrm flipH="1" flipV="1">
                    <a:off x="1060" y="944"/>
                    <a:ext cx="30"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82" name="Line 280"/>
                  <p:cNvSpPr>
                    <a:spLocks noChangeShapeType="1"/>
                  </p:cNvSpPr>
                  <p:nvPr/>
                </p:nvSpPr>
                <p:spPr bwMode="auto">
                  <a:xfrm flipV="1">
                    <a:off x="1090" y="944"/>
                    <a:ext cx="28"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83" name="Line 281"/>
                  <p:cNvSpPr>
                    <a:spLocks noChangeShapeType="1"/>
                  </p:cNvSpPr>
                  <p:nvPr/>
                </p:nvSpPr>
                <p:spPr bwMode="auto">
                  <a:xfrm flipH="1" flipV="1">
                    <a:off x="1118" y="944"/>
                    <a:ext cx="28"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84" name="Line 282"/>
                  <p:cNvSpPr>
                    <a:spLocks noChangeShapeType="1"/>
                  </p:cNvSpPr>
                  <p:nvPr/>
                </p:nvSpPr>
                <p:spPr bwMode="auto">
                  <a:xfrm flipV="1">
                    <a:off x="1146" y="944"/>
                    <a:ext cx="30"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85" name="Line 283"/>
                  <p:cNvSpPr>
                    <a:spLocks noChangeShapeType="1"/>
                  </p:cNvSpPr>
                  <p:nvPr/>
                </p:nvSpPr>
                <p:spPr bwMode="auto">
                  <a:xfrm flipH="1" flipV="1">
                    <a:off x="1176" y="944"/>
                    <a:ext cx="28" cy="150"/>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86" name="Line 284"/>
                  <p:cNvSpPr>
                    <a:spLocks noChangeShapeType="1"/>
                  </p:cNvSpPr>
                  <p:nvPr/>
                </p:nvSpPr>
                <p:spPr bwMode="auto">
                  <a:xfrm flipV="1">
                    <a:off x="1032" y="944"/>
                    <a:ext cx="0" cy="148"/>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sp>
                <p:nvSpPr>
                  <p:cNvPr id="187" name="Line 285"/>
                  <p:cNvSpPr>
                    <a:spLocks noChangeShapeType="1"/>
                  </p:cNvSpPr>
                  <p:nvPr/>
                </p:nvSpPr>
                <p:spPr bwMode="auto">
                  <a:xfrm flipV="1">
                    <a:off x="1204" y="944"/>
                    <a:ext cx="0" cy="148"/>
                  </a:xfrm>
                  <a:prstGeom prst="line">
                    <a:avLst/>
                  </a:prstGeom>
                  <a:noFill/>
                  <a:ln w="25400">
                    <a:solidFill>
                      <a:schemeClr val="tx1"/>
                    </a:solidFill>
                    <a:round/>
                    <a:headEnd type="none" w="sm" len="sm"/>
                    <a:tailEnd type="none" w="sm" len="sm"/>
                  </a:ln>
                </p:spPr>
                <p:txBody>
                  <a:bodyPr wrap="none" lIns="0" tIns="0" rIns="0" bIns="0">
                    <a:spAutoFit/>
                  </a:bodyPr>
                  <a:lstStyle/>
                  <a:p>
                    <a:endParaRPr lang="es-ES" dirty="0"/>
                  </a:p>
                </p:txBody>
              </p:sp>
            </p:grpSp>
            <p:sp>
              <p:nvSpPr>
                <p:cNvPr id="152" name="Rectangle 286"/>
                <p:cNvSpPr>
                  <a:spLocks noChangeArrowheads="1"/>
                </p:cNvSpPr>
                <p:nvPr/>
              </p:nvSpPr>
              <p:spPr bwMode="auto">
                <a:xfrm rot="10800000">
                  <a:off x="1293" y="1157"/>
                  <a:ext cx="75" cy="170"/>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sp>
              <p:nvSpPr>
                <p:cNvPr id="153" name="Rectangle 287"/>
                <p:cNvSpPr>
                  <a:spLocks noChangeArrowheads="1"/>
                </p:cNvSpPr>
                <p:nvPr/>
              </p:nvSpPr>
              <p:spPr bwMode="auto">
                <a:xfrm rot="-5400000">
                  <a:off x="1183" y="1218"/>
                  <a:ext cx="171" cy="47"/>
                </a:xfrm>
                <a:prstGeom prst="rect">
                  <a:avLst/>
                </a:prstGeom>
                <a:solidFill>
                  <a:srgbClr val="D292FE"/>
                </a:solidFill>
                <a:ln w="12700">
                  <a:noFill/>
                  <a:miter lim="800000"/>
                  <a:headEnd type="none" w="sm" len="sm"/>
                  <a:tailEnd type="none" w="sm" len="sm"/>
                </a:ln>
              </p:spPr>
              <p:txBody>
                <a:bodyPr wrap="none" lIns="0" tIns="0" rIns="0" bIns="0">
                  <a:spAutoFit/>
                </a:bodyPr>
                <a:lstStyle/>
                <a:p>
                  <a:pPr eaLnBrk="0" hangingPunct="0"/>
                  <a:endParaRPr lang="es-ES" dirty="0"/>
                </a:p>
              </p:txBody>
            </p:sp>
            <p:sp>
              <p:nvSpPr>
                <p:cNvPr id="154" name="Rectangle 288"/>
                <p:cNvSpPr>
                  <a:spLocks noChangeArrowheads="1"/>
                </p:cNvSpPr>
                <p:nvPr/>
              </p:nvSpPr>
              <p:spPr bwMode="auto">
                <a:xfrm>
                  <a:off x="883" y="941"/>
                  <a:ext cx="437" cy="181"/>
                </a:xfrm>
                <a:prstGeom prst="rect">
                  <a:avLst/>
                </a:prstGeom>
                <a:solidFill>
                  <a:srgbClr val="D292FE"/>
                </a:solidFill>
                <a:ln w="12700">
                  <a:solidFill>
                    <a:schemeClr val="tx1"/>
                  </a:solidFill>
                  <a:miter lim="800000"/>
                  <a:headEnd/>
                  <a:tailEnd/>
                </a:ln>
              </p:spPr>
              <p:txBody>
                <a:bodyPr wrap="none" lIns="0" tIns="0" rIns="0" bIns="0">
                  <a:spAutoFit/>
                </a:bodyPr>
                <a:lstStyle/>
                <a:p>
                  <a:pPr eaLnBrk="0" hangingPunct="0"/>
                  <a:endParaRPr lang="es-ES" dirty="0"/>
                </a:p>
              </p:txBody>
            </p:sp>
            <p:grpSp>
              <p:nvGrpSpPr>
                <p:cNvPr id="155" name="Group 289"/>
                <p:cNvGrpSpPr>
                  <a:grpSpLocks/>
                </p:cNvGrpSpPr>
                <p:nvPr/>
              </p:nvGrpSpPr>
              <p:grpSpPr bwMode="auto">
                <a:xfrm>
                  <a:off x="892" y="973"/>
                  <a:ext cx="136" cy="112"/>
                  <a:chOff x="1027" y="1192"/>
                  <a:chExt cx="140" cy="78"/>
                </a:xfrm>
              </p:grpSpPr>
              <p:sp>
                <p:nvSpPr>
                  <p:cNvPr id="172" name="Line 290"/>
                  <p:cNvSpPr>
                    <a:spLocks noChangeShapeType="1"/>
                  </p:cNvSpPr>
                  <p:nvPr/>
                </p:nvSpPr>
                <p:spPr bwMode="auto">
                  <a:xfrm flipV="1">
                    <a:off x="1027"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3" name="Line 291"/>
                  <p:cNvSpPr>
                    <a:spLocks noChangeShapeType="1"/>
                  </p:cNvSpPr>
                  <p:nvPr/>
                </p:nvSpPr>
                <p:spPr bwMode="auto">
                  <a:xfrm flipH="1" flipV="1">
                    <a:off x="1050" y="1192"/>
                    <a:ext cx="24"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4" name="Line 292"/>
                  <p:cNvSpPr>
                    <a:spLocks noChangeShapeType="1"/>
                  </p:cNvSpPr>
                  <p:nvPr/>
                </p:nvSpPr>
                <p:spPr bwMode="auto">
                  <a:xfrm flipV="1">
                    <a:off x="1074"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5" name="Line 293"/>
                  <p:cNvSpPr>
                    <a:spLocks noChangeShapeType="1"/>
                  </p:cNvSpPr>
                  <p:nvPr/>
                </p:nvSpPr>
                <p:spPr bwMode="auto">
                  <a:xfrm flipH="1" flipV="1">
                    <a:off x="1097"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6" name="Line 294"/>
                  <p:cNvSpPr>
                    <a:spLocks noChangeShapeType="1"/>
                  </p:cNvSpPr>
                  <p:nvPr/>
                </p:nvSpPr>
                <p:spPr bwMode="auto">
                  <a:xfrm flipV="1">
                    <a:off x="1120" y="1192"/>
                    <a:ext cx="24"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7" name="Line 295"/>
                  <p:cNvSpPr>
                    <a:spLocks noChangeShapeType="1"/>
                  </p:cNvSpPr>
                  <p:nvPr/>
                </p:nvSpPr>
                <p:spPr bwMode="auto">
                  <a:xfrm flipH="1" flipV="1">
                    <a:off x="1144"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8" name="Line 296"/>
                  <p:cNvSpPr>
                    <a:spLocks noChangeShapeType="1"/>
                  </p:cNvSpPr>
                  <p:nvPr/>
                </p:nvSpPr>
                <p:spPr bwMode="auto">
                  <a:xfrm flipV="1">
                    <a:off x="1027" y="1192"/>
                    <a:ext cx="0" cy="77"/>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9" name="Line 297"/>
                  <p:cNvSpPr>
                    <a:spLocks noChangeShapeType="1"/>
                  </p:cNvSpPr>
                  <p:nvPr/>
                </p:nvSpPr>
                <p:spPr bwMode="auto">
                  <a:xfrm flipV="1">
                    <a:off x="1167" y="1192"/>
                    <a:ext cx="0" cy="77"/>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grpSp>
            <p:sp>
              <p:nvSpPr>
                <p:cNvPr id="156" name="Rectangle 298"/>
                <p:cNvSpPr>
                  <a:spLocks noChangeArrowheads="1"/>
                </p:cNvSpPr>
                <p:nvPr/>
              </p:nvSpPr>
              <p:spPr bwMode="auto">
                <a:xfrm>
                  <a:off x="1031" y="945"/>
                  <a:ext cx="75" cy="173"/>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grpSp>
              <p:nvGrpSpPr>
                <p:cNvPr id="157" name="Group 299"/>
                <p:cNvGrpSpPr>
                  <a:grpSpLocks/>
                </p:cNvGrpSpPr>
                <p:nvPr/>
              </p:nvGrpSpPr>
              <p:grpSpPr bwMode="auto">
                <a:xfrm>
                  <a:off x="1110" y="973"/>
                  <a:ext cx="138" cy="112"/>
                  <a:chOff x="1247" y="1192"/>
                  <a:chExt cx="140" cy="78"/>
                </a:xfrm>
              </p:grpSpPr>
              <p:sp>
                <p:nvSpPr>
                  <p:cNvPr id="164" name="Line 300"/>
                  <p:cNvSpPr>
                    <a:spLocks noChangeShapeType="1"/>
                  </p:cNvSpPr>
                  <p:nvPr/>
                </p:nvSpPr>
                <p:spPr bwMode="auto">
                  <a:xfrm flipV="1">
                    <a:off x="1247"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65" name="Line 301"/>
                  <p:cNvSpPr>
                    <a:spLocks noChangeShapeType="1"/>
                  </p:cNvSpPr>
                  <p:nvPr/>
                </p:nvSpPr>
                <p:spPr bwMode="auto">
                  <a:xfrm flipH="1" flipV="1">
                    <a:off x="1270" y="1192"/>
                    <a:ext cx="24"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66" name="Line 302"/>
                  <p:cNvSpPr>
                    <a:spLocks noChangeShapeType="1"/>
                  </p:cNvSpPr>
                  <p:nvPr/>
                </p:nvSpPr>
                <p:spPr bwMode="auto">
                  <a:xfrm flipV="1">
                    <a:off x="1294"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67" name="Line 303"/>
                  <p:cNvSpPr>
                    <a:spLocks noChangeShapeType="1"/>
                  </p:cNvSpPr>
                  <p:nvPr/>
                </p:nvSpPr>
                <p:spPr bwMode="auto">
                  <a:xfrm flipH="1" flipV="1">
                    <a:off x="1317"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68" name="Line 304"/>
                  <p:cNvSpPr>
                    <a:spLocks noChangeShapeType="1"/>
                  </p:cNvSpPr>
                  <p:nvPr/>
                </p:nvSpPr>
                <p:spPr bwMode="auto">
                  <a:xfrm flipV="1">
                    <a:off x="1340" y="1192"/>
                    <a:ext cx="24"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69" name="Line 305"/>
                  <p:cNvSpPr>
                    <a:spLocks noChangeShapeType="1"/>
                  </p:cNvSpPr>
                  <p:nvPr/>
                </p:nvSpPr>
                <p:spPr bwMode="auto">
                  <a:xfrm flipH="1" flipV="1">
                    <a:off x="1364" y="1192"/>
                    <a:ext cx="23" cy="78"/>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0" name="Line 306"/>
                  <p:cNvSpPr>
                    <a:spLocks noChangeShapeType="1"/>
                  </p:cNvSpPr>
                  <p:nvPr/>
                </p:nvSpPr>
                <p:spPr bwMode="auto">
                  <a:xfrm flipV="1">
                    <a:off x="1247" y="1192"/>
                    <a:ext cx="0" cy="77"/>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sp>
                <p:nvSpPr>
                  <p:cNvPr id="171" name="Line 307"/>
                  <p:cNvSpPr>
                    <a:spLocks noChangeShapeType="1"/>
                  </p:cNvSpPr>
                  <p:nvPr/>
                </p:nvSpPr>
                <p:spPr bwMode="auto">
                  <a:xfrm flipV="1">
                    <a:off x="1387" y="1192"/>
                    <a:ext cx="0" cy="77"/>
                  </a:xfrm>
                  <a:prstGeom prst="line">
                    <a:avLst/>
                  </a:prstGeom>
                  <a:noFill/>
                  <a:ln w="12700">
                    <a:solidFill>
                      <a:schemeClr val="bg1"/>
                    </a:solidFill>
                    <a:round/>
                    <a:headEnd type="none" w="sm" len="sm"/>
                    <a:tailEnd type="none" w="sm" len="sm"/>
                  </a:ln>
                </p:spPr>
                <p:txBody>
                  <a:bodyPr wrap="none" lIns="0" tIns="0" rIns="0" bIns="0">
                    <a:spAutoFit/>
                  </a:bodyPr>
                  <a:lstStyle/>
                  <a:p>
                    <a:endParaRPr lang="es-ES" dirty="0"/>
                  </a:p>
                </p:txBody>
              </p:sp>
            </p:grpSp>
            <p:sp>
              <p:nvSpPr>
                <p:cNvPr id="158" name="Freeform 308"/>
                <p:cNvSpPr>
                  <a:spLocks/>
                </p:cNvSpPr>
                <p:nvPr/>
              </p:nvSpPr>
              <p:spPr bwMode="auto">
                <a:xfrm>
                  <a:off x="1743" y="743"/>
                  <a:ext cx="190" cy="127"/>
                </a:xfrm>
                <a:custGeom>
                  <a:avLst/>
                  <a:gdLst>
                    <a:gd name="T0" fmla="*/ 189 w 190"/>
                    <a:gd name="T1" fmla="*/ 0 h 127"/>
                    <a:gd name="T2" fmla="*/ 0 w 190"/>
                    <a:gd name="T3" fmla="*/ 0 h 127"/>
                    <a:gd name="T4" fmla="*/ 94 w 190"/>
                    <a:gd name="T5" fmla="*/ 126 h 127"/>
                    <a:gd name="T6" fmla="*/ 189 w 190"/>
                    <a:gd name="T7" fmla="*/ 0 h 127"/>
                    <a:gd name="T8" fmla="*/ 0 60000 65536"/>
                    <a:gd name="T9" fmla="*/ 0 60000 65536"/>
                    <a:gd name="T10" fmla="*/ 0 60000 65536"/>
                    <a:gd name="T11" fmla="*/ 0 60000 65536"/>
                    <a:gd name="T12" fmla="*/ 0 w 190"/>
                    <a:gd name="T13" fmla="*/ 0 h 127"/>
                    <a:gd name="T14" fmla="*/ 190 w 190"/>
                    <a:gd name="T15" fmla="*/ 127 h 127"/>
                  </a:gdLst>
                  <a:ahLst/>
                  <a:cxnLst>
                    <a:cxn ang="T8">
                      <a:pos x="T0" y="T1"/>
                    </a:cxn>
                    <a:cxn ang="T9">
                      <a:pos x="T2" y="T3"/>
                    </a:cxn>
                    <a:cxn ang="T10">
                      <a:pos x="T4" y="T5"/>
                    </a:cxn>
                    <a:cxn ang="T11">
                      <a:pos x="T6" y="T7"/>
                    </a:cxn>
                  </a:cxnLst>
                  <a:rect l="T12" t="T13" r="T14" b="T15"/>
                  <a:pathLst>
                    <a:path w="190" h="127">
                      <a:moveTo>
                        <a:pt x="189" y="0"/>
                      </a:moveTo>
                      <a:lnTo>
                        <a:pt x="0" y="0"/>
                      </a:lnTo>
                      <a:lnTo>
                        <a:pt x="94" y="126"/>
                      </a:lnTo>
                      <a:lnTo>
                        <a:pt x="189" y="0"/>
                      </a:lnTo>
                    </a:path>
                  </a:pathLst>
                </a:custGeom>
                <a:solidFill>
                  <a:schemeClr val="tx1"/>
                </a:solidFill>
                <a:ln w="9525" cap="rnd">
                  <a:noFill/>
                  <a:round/>
                  <a:headEnd/>
                  <a:tailEnd/>
                </a:ln>
              </p:spPr>
              <p:txBody>
                <a:bodyPr wrap="none" lIns="0" tIns="0" rIns="0" bIns="0">
                  <a:spAutoFit/>
                </a:bodyPr>
                <a:lstStyle/>
                <a:p>
                  <a:endParaRPr lang="es-ES" dirty="0"/>
                </a:p>
              </p:txBody>
            </p:sp>
            <p:grpSp>
              <p:nvGrpSpPr>
                <p:cNvPr id="159" name="Group 309"/>
                <p:cNvGrpSpPr>
                  <a:grpSpLocks/>
                </p:cNvGrpSpPr>
                <p:nvPr/>
              </p:nvGrpSpPr>
              <p:grpSpPr bwMode="auto">
                <a:xfrm>
                  <a:off x="1254" y="947"/>
                  <a:ext cx="564" cy="168"/>
                  <a:chOff x="1254" y="947"/>
                  <a:chExt cx="564" cy="168"/>
                </a:xfrm>
              </p:grpSpPr>
              <p:sp>
                <p:nvSpPr>
                  <p:cNvPr id="160" name="Rectangle 310"/>
                  <p:cNvSpPr>
                    <a:spLocks noChangeArrowheads="1"/>
                  </p:cNvSpPr>
                  <p:nvPr/>
                </p:nvSpPr>
                <p:spPr bwMode="auto">
                  <a:xfrm>
                    <a:off x="1254" y="947"/>
                    <a:ext cx="89" cy="168"/>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sp>
                <p:nvSpPr>
                  <p:cNvPr id="161" name="Rectangle 311"/>
                  <p:cNvSpPr>
                    <a:spLocks noChangeArrowheads="1"/>
                  </p:cNvSpPr>
                  <p:nvPr/>
                </p:nvSpPr>
                <p:spPr bwMode="auto">
                  <a:xfrm>
                    <a:off x="1323" y="1002"/>
                    <a:ext cx="308" cy="62"/>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sp>
                <p:nvSpPr>
                  <p:cNvPr id="162" name="Rectangle 312"/>
                  <p:cNvSpPr>
                    <a:spLocks noChangeArrowheads="1"/>
                  </p:cNvSpPr>
                  <p:nvPr/>
                </p:nvSpPr>
                <p:spPr bwMode="auto">
                  <a:xfrm>
                    <a:off x="1645" y="999"/>
                    <a:ext cx="173" cy="62"/>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sp>
                <p:nvSpPr>
                  <p:cNvPr id="163" name="Oval 313"/>
                  <p:cNvSpPr>
                    <a:spLocks noChangeArrowheads="1"/>
                  </p:cNvSpPr>
                  <p:nvPr/>
                </p:nvSpPr>
                <p:spPr bwMode="auto">
                  <a:xfrm>
                    <a:off x="1609" y="1001"/>
                    <a:ext cx="59" cy="59"/>
                  </a:xfrm>
                  <a:prstGeom prst="ellipse">
                    <a:avLst/>
                  </a:prstGeom>
                  <a:solidFill>
                    <a:schemeClr val="accent1"/>
                  </a:solidFill>
                  <a:ln w="12700">
                    <a:solidFill>
                      <a:schemeClr val="tx1"/>
                    </a:solidFill>
                    <a:round/>
                    <a:headEnd/>
                    <a:tailEnd/>
                  </a:ln>
                </p:spPr>
                <p:txBody>
                  <a:bodyPr wrap="none" lIns="0" tIns="0" rIns="0" bIns="0">
                    <a:spAutoFit/>
                  </a:bodyPr>
                  <a:lstStyle/>
                  <a:p>
                    <a:pPr eaLnBrk="0" hangingPunct="0"/>
                    <a:endParaRPr lang="es-ES" dirty="0"/>
                  </a:p>
                </p:txBody>
              </p:sp>
            </p:grpSp>
          </p:grpSp>
          <p:sp>
            <p:nvSpPr>
              <p:cNvPr id="139" name="Oval 314"/>
              <p:cNvSpPr>
                <a:spLocks noChangeArrowheads="1"/>
              </p:cNvSpPr>
              <p:nvPr/>
            </p:nvSpPr>
            <p:spPr bwMode="auto">
              <a:xfrm>
                <a:off x="1804" y="846"/>
                <a:ext cx="59" cy="59"/>
              </a:xfrm>
              <a:prstGeom prst="ellipse">
                <a:avLst/>
              </a:prstGeom>
              <a:solidFill>
                <a:srgbClr val="9D00AE"/>
              </a:solidFill>
              <a:ln w="12700">
                <a:noFill/>
                <a:round/>
                <a:headEnd/>
                <a:tailEnd/>
              </a:ln>
            </p:spPr>
            <p:txBody>
              <a:bodyPr wrap="none" lIns="0" tIns="0" rIns="0" bIns="0">
                <a:spAutoFit/>
              </a:bodyPr>
              <a:lstStyle/>
              <a:p>
                <a:pPr eaLnBrk="0" hangingPunct="0"/>
                <a:endParaRPr lang="es-ES" dirty="0"/>
              </a:p>
            </p:txBody>
          </p:sp>
          <p:grpSp>
            <p:nvGrpSpPr>
              <p:cNvPr id="140" name="Group 315"/>
              <p:cNvGrpSpPr>
                <a:grpSpLocks/>
              </p:cNvGrpSpPr>
              <p:nvPr/>
            </p:nvGrpSpPr>
            <p:grpSpPr bwMode="auto">
              <a:xfrm>
                <a:off x="1738" y="823"/>
                <a:ext cx="446" cy="640"/>
                <a:chOff x="1738" y="823"/>
                <a:chExt cx="446" cy="640"/>
              </a:xfrm>
            </p:grpSpPr>
            <p:sp>
              <p:nvSpPr>
                <p:cNvPr id="141" name="Freeform 316"/>
                <p:cNvSpPr>
                  <a:spLocks/>
                </p:cNvSpPr>
                <p:nvPr/>
              </p:nvSpPr>
              <p:spPr bwMode="auto">
                <a:xfrm>
                  <a:off x="1768" y="860"/>
                  <a:ext cx="371" cy="557"/>
                </a:xfrm>
                <a:custGeom>
                  <a:avLst/>
                  <a:gdLst>
                    <a:gd name="T0" fmla="*/ 14 w 371"/>
                    <a:gd name="T1" fmla="*/ 17 h 557"/>
                    <a:gd name="T2" fmla="*/ 18 w 371"/>
                    <a:gd name="T3" fmla="*/ 77 h 557"/>
                    <a:gd name="T4" fmla="*/ 14 w 371"/>
                    <a:gd name="T5" fmla="*/ 99 h 557"/>
                    <a:gd name="T6" fmla="*/ 0 w 371"/>
                    <a:gd name="T7" fmla="*/ 122 h 557"/>
                    <a:gd name="T8" fmla="*/ 39 w 371"/>
                    <a:gd name="T9" fmla="*/ 213 h 557"/>
                    <a:gd name="T10" fmla="*/ 79 w 371"/>
                    <a:gd name="T11" fmla="*/ 218 h 557"/>
                    <a:gd name="T12" fmla="*/ 107 w 371"/>
                    <a:gd name="T13" fmla="*/ 244 h 557"/>
                    <a:gd name="T14" fmla="*/ 221 w 371"/>
                    <a:gd name="T15" fmla="*/ 489 h 557"/>
                    <a:gd name="T16" fmla="*/ 265 w 371"/>
                    <a:gd name="T17" fmla="*/ 532 h 557"/>
                    <a:gd name="T18" fmla="*/ 299 w 371"/>
                    <a:gd name="T19" fmla="*/ 551 h 557"/>
                    <a:gd name="T20" fmla="*/ 370 w 371"/>
                    <a:gd name="T21" fmla="*/ 556 h 557"/>
                    <a:gd name="T22" fmla="*/ 331 w 371"/>
                    <a:gd name="T23" fmla="*/ 477 h 557"/>
                    <a:gd name="T24" fmla="*/ 296 w 371"/>
                    <a:gd name="T25" fmla="*/ 469 h 557"/>
                    <a:gd name="T26" fmla="*/ 273 w 371"/>
                    <a:gd name="T27" fmla="*/ 450 h 557"/>
                    <a:gd name="T28" fmla="*/ 111 w 371"/>
                    <a:gd name="T29" fmla="*/ 0 h 557"/>
                    <a:gd name="T30" fmla="*/ 14 w 371"/>
                    <a:gd name="T31" fmla="*/ 17 h 5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1"/>
                    <a:gd name="T49" fmla="*/ 0 h 557"/>
                    <a:gd name="T50" fmla="*/ 371 w 371"/>
                    <a:gd name="T51" fmla="*/ 557 h 5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1" h="557">
                      <a:moveTo>
                        <a:pt x="14" y="17"/>
                      </a:moveTo>
                      <a:lnTo>
                        <a:pt x="18" y="77"/>
                      </a:lnTo>
                      <a:lnTo>
                        <a:pt x="14" y="99"/>
                      </a:lnTo>
                      <a:lnTo>
                        <a:pt x="0" y="122"/>
                      </a:lnTo>
                      <a:lnTo>
                        <a:pt x="39" y="213"/>
                      </a:lnTo>
                      <a:lnTo>
                        <a:pt x="79" y="218"/>
                      </a:lnTo>
                      <a:lnTo>
                        <a:pt x="107" y="244"/>
                      </a:lnTo>
                      <a:lnTo>
                        <a:pt x="221" y="489"/>
                      </a:lnTo>
                      <a:lnTo>
                        <a:pt x="265" y="532"/>
                      </a:lnTo>
                      <a:lnTo>
                        <a:pt x="299" y="551"/>
                      </a:lnTo>
                      <a:lnTo>
                        <a:pt x="370" y="556"/>
                      </a:lnTo>
                      <a:lnTo>
                        <a:pt x="331" y="477"/>
                      </a:lnTo>
                      <a:lnTo>
                        <a:pt x="296" y="469"/>
                      </a:lnTo>
                      <a:lnTo>
                        <a:pt x="273" y="450"/>
                      </a:lnTo>
                      <a:lnTo>
                        <a:pt x="111" y="0"/>
                      </a:lnTo>
                      <a:lnTo>
                        <a:pt x="14" y="17"/>
                      </a:lnTo>
                    </a:path>
                  </a:pathLst>
                </a:custGeom>
                <a:solidFill>
                  <a:srgbClr val="C0C0C0"/>
                </a:solidFill>
                <a:ln w="9525" cap="rnd">
                  <a:noFill/>
                  <a:round/>
                  <a:headEnd/>
                  <a:tailEnd/>
                </a:ln>
              </p:spPr>
              <p:txBody>
                <a:bodyPr wrap="none" lIns="0" tIns="0" rIns="0" bIns="0">
                  <a:spAutoFit/>
                </a:bodyPr>
                <a:lstStyle/>
                <a:p>
                  <a:endParaRPr lang="es-ES" dirty="0"/>
                </a:p>
              </p:txBody>
            </p:sp>
            <p:grpSp>
              <p:nvGrpSpPr>
                <p:cNvPr id="142" name="Group 317"/>
                <p:cNvGrpSpPr>
                  <a:grpSpLocks/>
                </p:cNvGrpSpPr>
                <p:nvPr/>
              </p:nvGrpSpPr>
              <p:grpSpPr bwMode="auto">
                <a:xfrm>
                  <a:off x="1738" y="976"/>
                  <a:ext cx="101" cy="100"/>
                  <a:chOff x="1738" y="976"/>
                  <a:chExt cx="101" cy="100"/>
                </a:xfrm>
              </p:grpSpPr>
              <p:sp>
                <p:nvSpPr>
                  <p:cNvPr id="147" name="Oval 318"/>
                  <p:cNvSpPr>
                    <a:spLocks noChangeArrowheads="1"/>
                  </p:cNvSpPr>
                  <p:nvPr/>
                </p:nvSpPr>
                <p:spPr bwMode="auto">
                  <a:xfrm>
                    <a:off x="1738" y="976"/>
                    <a:ext cx="101" cy="100"/>
                  </a:xfrm>
                  <a:prstGeom prst="ellipse">
                    <a:avLst/>
                  </a:prstGeom>
                  <a:solidFill>
                    <a:srgbClr val="C0C0C0"/>
                  </a:solidFill>
                  <a:ln w="9525">
                    <a:noFill/>
                    <a:round/>
                    <a:headEnd/>
                    <a:tailEnd/>
                  </a:ln>
                </p:spPr>
                <p:txBody>
                  <a:bodyPr wrap="none" lIns="0" tIns="0" rIns="0" bIns="0">
                    <a:spAutoFit/>
                  </a:bodyPr>
                  <a:lstStyle/>
                  <a:p>
                    <a:pPr eaLnBrk="0" hangingPunct="0"/>
                    <a:endParaRPr lang="es-ES" dirty="0"/>
                  </a:p>
                </p:txBody>
              </p:sp>
              <p:sp>
                <p:nvSpPr>
                  <p:cNvPr id="148" name="Oval 319"/>
                  <p:cNvSpPr>
                    <a:spLocks noChangeArrowheads="1"/>
                  </p:cNvSpPr>
                  <p:nvPr/>
                </p:nvSpPr>
                <p:spPr bwMode="auto">
                  <a:xfrm>
                    <a:off x="1756" y="994"/>
                    <a:ext cx="65" cy="64"/>
                  </a:xfrm>
                  <a:prstGeom prst="ellipse">
                    <a:avLst/>
                  </a:prstGeom>
                  <a:solidFill>
                    <a:schemeClr val="bg1"/>
                  </a:solidFill>
                  <a:ln w="12700">
                    <a:solidFill>
                      <a:schemeClr val="tx1"/>
                    </a:solidFill>
                    <a:round/>
                    <a:headEnd/>
                    <a:tailEnd/>
                  </a:ln>
                </p:spPr>
                <p:txBody>
                  <a:bodyPr wrap="none" lIns="0" tIns="0" rIns="0" bIns="0">
                    <a:spAutoFit/>
                  </a:bodyPr>
                  <a:lstStyle/>
                  <a:p>
                    <a:pPr eaLnBrk="0" hangingPunct="0"/>
                    <a:endParaRPr lang="es-ES" dirty="0"/>
                  </a:p>
                </p:txBody>
              </p:sp>
            </p:grpSp>
            <p:sp>
              <p:nvSpPr>
                <p:cNvPr id="143" name="Freeform 320"/>
                <p:cNvSpPr>
                  <a:spLocks/>
                </p:cNvSpPr>
                <p:nvPr/>
              </p:nvSpPr>
              <p:spPr bwMode="auto">
                <a:xfrm>
                  <a:off x="2076" y="1282"/>
                  <a:ext cx="108" cy="181"/>
                </a:xfrm>
                <a:custGeom>
                  <a:avLst/>
                  <a:gdLst>
                    <a:gd name="T0" fmla="*/ 0 w 108"/>
                    <a:gd name="T1" fmla="*/ 10 h 181"/>
                    <a:gd name="T2" fmla="*/ 78 w 108"/>
                    <a:gd name="T3" fmla="*/ 180 h 181"/>
                    <a:gd name="T4" fmla="*/ 107 w 108"/>
                    <a:gd name="T5" fmla="*/ 169 h 181"/>
                    <a:gd name="T6" fmla="*/ 97 w 108"/>
                    <a:gd name="T7" fmla="*/ 103 h 181"/>
                    <a:gd name="T8" fmla="*/ 67 w 108"/>
                    <a:gd name="T9" fmla="*/ 39 h 181"/>
                    <a:gd name="T10" fmla="*/ 30 w 108"/>
                    <a:gd name="T11" fmla="*/ 0 h 181"/>
                    <a:gd name="T12" fmla="*/ 0 w 108"/>
                    <a:gd name="T13" fmla="*/ 10 h 181"/>
                    <a:gd name="T14" fmla="*/ 0 60000 65536"/>
                    <a:gd name="T15" fmla="*/ 0 60000 65536"/>
                    <a:gd name="T16" fmla="*/ 0 60000 65536"/>
                    <a:gd name="T17" fmla="*/ 0 60000 65536"/>
                    <a:gd name="T18" fmla="*/ 0 60000 65536"/>
                    <a:gd name="T19" fmla="*/ 0 60000 65536"/>
                    <a:gd name="T20" fmla="*/ 0 60000 65536"/>
                    <a:gd name="T21" fmla="*/ 0 w 108"/>
                    <a:gd name="T22" fmla="*/ 0 h 181"/>
                    <a:gd name="T23" fmla="*/ 108 w 108"/>
                    <a:gd name="T24" fmla="*/ 181 h 1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81">
                      <a:moveTo>
                        <a:pt x="0" y="10"/>
                      </a:moveTo>
                      <a:lnTo>
                        <a:pt x="78" y="180"/>
                      </a:lnTo>
                      <a:lnTo>
                        <a:pt x="107" y="169"/>
                      </a:lnTo>
                      <a:lnTo>
                        <a:pt x="97" y="103"/>
                      </a:lnTo>
                      <a:lnTo>
                        <a:pt x="67" y="39"/>
                      </a:lnTo>
                      <a:lnTo>
                        <a:pt x="30" y="0"/>
                      </a:lnTo>
                      <a:lnTo>
                        <a:pt x="0" y="10"/>
                      </a:lnTo>
                    </a:path>
                  </a:pathLst>
                </a:custGeom>
                <a:solidFill>
                  <a:srgbClr val="C0C0C0"/>
                </a:solidFill>
                <a:ln w="9525" cap="rnd">
                  <a:noFill/>
                  <a:round/>
                  <a:headEnd/>
                  <a:tailEnd/>
                </a:ln>
              </p:spPr>
              <p:txBody>
                <a:bodyPr wrap="none" lIns="0" tIns="0" rIns="0" bIns="0">
                  <a:spAutoFit/>
                </a:bodyPr>
                <a:lstStyle/>
                <a:p>
                  <a:endParaRPr lang="es-ES" dirty="0"/>
                </a:p>
              </p:txBody>
            </p:sp>
            <p:grpSp>
              <p:nvGrpSpPr>
                <p:cNvPr id="144" name="Group 321"/>
                <p:cNvGrpSpPr>
                  <a:grpSpLocks/>
                </p:cNvGrpSpPr>
                <p:nvPr/>
              </p:nvGrpSpPr>
              <p:grpSpPr bwMode="auto">
                <a:xfrm>
                  <a:off x="1782" y="823"/>
                  <a:ext cx="101" cy="100"/>
                  <a:chOff x="1782" y="823"/>
                  <a:chExt cx="101" cy="100"/>
                </a:xfrm>
              </p:grpSpPr>
              <p:sp>
                <p:nvSpPr>
                  <p:cNvPr id="145" name="Oval 322"/>
                  <p:cNvSpPr>
                    <a:spLocks noChangeArrowheads="1"/>
                  </p:cNvSpPr>
                  <p:nvPr/>
                </p:nvSpPr>
                <p:spPr bwMode="auto">
                  <a:xfrm>
                    <a:off x="1782" y="823"/>
                    <a:ext cx="101" cy="100"/>
                  </a:xfrm>
                  <a:prstGeom prst="ellipse">
                    <a:avLst/>
                  </a:prstGeom>
                  <a:solidFill>
                    <a:srgbClr val="C0C0C0"/>
                  </a:solidFill>
                  <a:ln w="9525">
                    <a:noFill/>
                    <a:round/>
                    <a:headEnd/>
                    <a:tailEnd/>
                  </a:ln>
                </p:spPr>
                <p:txBody>
                  <a:bodyPr wrap="none" lIns="0" tIns="0" rIns="0" bIns="0">
                    <a:spAutoFit/>
                  </a:bodyPr>
                  <a:lstStyle/>
                  <a:p>
                    <a:pPr eaLnBrk="0" hangingPunct="0"/>
                    <a:endParaRPr lang="es-ES" dirty="0"/>
                  </a:p>
                </p:txBody>
              </p:sp>
              <p:sp>
                <p:nvSpPr>
                  <p:cNvPr id="146" name="Oval 323"/>
                  <p:cNvSpPr>
                    <a:spLocks noChangeArrowheads="1"/>
                  </p:cNvSpPr>
                  <p:nvPr/>
                </p:nvSpPr>
                <p:spPr bwMode="auto">
                  <a:xfrm>
                    <a:off x="1800" y="841"/>
                    <a:ext cx="65" cy="65"/>
                  </a:xfrm>
                  <a:prstGeom prst="ellipse">
                    <a:avLst/>
                  </a:prstGeom>
                  <a:solidFill>
                    <a:schemeClr val="bg1"/>
                  </a:solidFill>
                  <a:ln w="12700">
                    <a:solidFill>
                      <a:schemeClr val="tx1"/>
                    </a:solidFill>
                    <a:round/>
                    <a:headEnd/>
                    <a:tailEnd/>
                  </a:ln>
                </p:spPr>
                <p:txBody>
                  <a:bodyPr wrap="none" lIns="0" tIns="0" rIns="0" bIns="0">
                    <a:spAutoFit/>
                  </a:bodyPr>
                  <a:lstStyle/>
                  <a:p>
                    <a:pPr eaLnBrk="0" hangingPunct="0"/>
                    <a:endParaRPr lang="es-ES" dirty="0"/>
                  </a:p>
                </p:txBody>
              </p:sp>
            </p:grpSp>
          </p:grpSp>
        </p:grpSp>
        <p:grpSp>
          <p:nvGrpSpPr>
            <p:cNvPr id="76" name="Group 324"/>
            <p:cNvGrpSpPr>
              <a:grpSpLocks/>
            </p:cNvGrpSpPr>
            <p:nvPr/>
          </p:nvGrpSpPr>
          <p:grpSpPr bwMode="auto">
            <a:xfrm>
              <a:off x="691" y="2316"/>
              <a:ext cx="373" cy="181"/>
              <a:chOff x="691" y="2316"/>
              <a:chExt cx="373" cy="181"/>
            </a:xfrm>
          </p:grpSpPr>
          <p:sp>
            <p:nvSpPr>
              <p:cNvPr id="104" name="Rectangle 325"/>
              <p:cNvSpPr>
                <a:spLocks noChangeArrowheads="1"/>
              </p:cNvSpPr>
              <p:nvPr/>
            </p:nvSpPr>
            <p:spPr bwMode="auto">
              <a:xfrm>
                <a:off x="691" y="2316"/>
                <a:ext cx="373" cy="181"/>
              </a:xfrm>
              <a:prstGeom prst="rect">
                <a:avLst/>
              </a:prstGeom>
              <a:solidFill>
                <a:srgbClr val="D292FE"/>
              </a:solidFill>
              <a:ln w="12700">
                <a:solidFill>
                  <a:schemeClr val="tx1"/>
                </a:solidFill>
                <a:miter lim="800000"/>
                <a:headEnd/>
                <a:tailEnd/>
              </a:ln>
            </p:spPr>
            <p:txBody>
              <a:bodyPr wrap="none" lIns="0" tIns="0" rIns="0" bIns="0">
                <a:spAutoFit/>
              </a:bodyPr>
              <a:lstStyle/>
              <a:p>
                <a:pPr eaLnBrk="0" hangingPunct="0"/>
                <a:endParaRPr lang="es-ES" dirty="0"/>
              </a:p>
            </p:txBody>
          </p:sp>
          <p:grpSp>
            <p:nvGrpSpPr>
              <p:cNvPr id="105" name="Group 326"/>
              <p:cNvGrpSpPr>
                <a:grpSpLocks/>
              </p:cNvGrpSpPr>
              <p:nvPr/>
            </p:nvGrpSpPr>
            <p:grpSpPr bwMode="auto">
              <a:xfrm>
                <a:off x="696" y="2367"/>
                <a:ext cx="258" cy="78"/>
                <a:chOff x="1098" y="2700"/>
                <a:chExt cx="140" cy="78"/>
              </a:xfrm>
            </p:grpSpPr>
            <p:sp>
              <p:nvSpPr>
                <p:cNvPr id="108" name="Line 327"/>
                <p:cNvSpPr>
                  <a:spLocks noChangeShapeType="1"/>
                </p:cNvSpPr>
                <p:nvPr/>
              </p:nvSpPr>
              <p:spPr bwMode="auto">
                <a:xfrm flipV="1">
                  <a:off x="1098"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09" name="Line 328"/>
                <p:cNvSpPr>
                  <a:spLocks noChangeShapeType="1"/>
                </p:cNvSpPr>
                <p:nvPr/>
              </p:nvSpPr>
              <p:spPr bwMode="auto">
                <a:xfrm flipH="1" flipV="1">
                  <a:off x="1121" y="2700"/>
                  <a:ext cx="24"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10" name="Line 329"/>
                <p:cNvSpPr>
                  <a:spLocks noChangeShapeType="1"/>
                </p:cNvSpPr>
                <p:nvPr/>
              </p:nvSpPr>
              <p:spPr bwMode="auto">
                <a:xfrm flipV="1">
                  <a:off x="1145"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11" name="Line 330"/>
                <p:cNvSpPr>
                  <a:spLocks noChangeShapeType="1"/>
                </p:cNvSpPr>
                <p:nvPr/>
              </p:nvSpPr>
              <p:spPr bwMode="auto">
                <a:xfrm flipH="1" flipV="1">
                  <a:off x="1168"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12" name="Line 331"/>
                <p:cNvSpPr>
                  <a:spLocks noChangeShapeType="1"/>
                </p:cNvSpPr>
                <p:nvPr/>
              </p:nvSpPr>
              <p:spPr bwMode="auto">
                <a:xfrm flipV="1">
                  <a:off x="1191" y="2700"/>
                  <a:ext cx="24"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13" name="Line 332"/>
                <p:cNvSpPr>
                  <a:spLocks noChangeShapeType="1"/>
                </p:cNvSpPr>
                <p:nvPr/>
              </p:nvSpPr>
              <p:spPr bwMode="auto">
                <a:xfrm flipH="1" flipV="1">
                  <a:off x="1215"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14" name="Line 333"/>
                <p:cNvSpPr>
                  <a:spLocks noChangeShapeType="1"/>
                </p:cNvSpPr>
                <p:nvPr/>
              </p:nvSpPr>
              <p:spPr bwMode="auto">
                <a:xfrm flipV="1">
                  <a:off x="1098" y="2700"/>
                  <a:ext cx="0" cy="77"/>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15" name="Line 334"/>
                <p:cNvSpPr>
                  <a:spLocks noChangeShapeType="1"/>
                </p:cNvSpPr>
                <p:nvPr/>
              </p:nvSpPr>
              <p:spPr bwMode="auto">
                <a:xfrm flipV="1">
                  <a:off x="1238" y="2700"/>
                  <a:ext cx="0" cy="77"/>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grpSp>
          <p:sp>
            <p:nvSpPr>
              <p:cNvPr id="106" name="Rectangle 335"/>
              <p:cNvSpPr>
                <a:spLocks noChangeArrowheads="1"/>
              </p:cNvSpPr>
              <p:nvPr/>
            </p:nvSpPr>
            <p:spPr bwMode="auto">
              <a:xfrm>
                <a:off x="1018" y="2322"/>
                <a:ext cx="39" cy="169"/>
              </a:xfrm>
              <a:prstGeom prst="rect">
                <a:avLst/>
              </a:prstGeom>
              <a:solidFill>
                <a:srgbClr val="6699FF"/>
              </a:solidFill>
              <a:ln w="12700">
                <a:noFill/>
                <a:miter lim="800000"/>
                <a:headEnd/>
                <a:tailEnd/>
              </a:ln>
            </p:spPr>
            <p:txBody>
              <a:bodyPr wrap="none" lIns="0" tIns="0" rIns="0" bIns="0">
                <a:spAutoFit/>
              </a:bodyPr>
              <a:lstStyle/>
              <a:p>
                <a:pPr eaLnBrk="0" hangingPunct="0"/>
                <a:endParaRPr lang="es-ES" dirty="0"/>
              </a:p>
            </p:txBody>
          </p:sp>
          <p:sp>
            <p:nvSpPr>
              <p:cNvPr id="107" name="Rectangle 336"/>
              <p:cNvSpPr>
                <a:spLocks noChangeArrowheads="1"/>
              </p:cNvSpPr>
              <p:nvPr/>
            </p:nvSpPr>
            <p:spPr bwMode="auto">
              <a:xfrm>
                <a:off x="955" y="2321"/>
                <a:ext cx="75" cy="170"/>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grpSp>
        <p:grpSp>
          <p:nvGrpSpPr>
            <p:cNvPr id="77" name="Group 337"/>
            <p:cNvGrpSpPr>
              <a:grpSpLocks/>
            </p:cNvGrpSpPr>
            <p:nvPr/>
          </p:nvGrpSpPr>
          <p:grpSpPr bwMode="auto">
            <a:xfrm>
              <a:off x="1189" y="2940"/>
              <a:ext cx="373" cy="181"/>
              <a:chOff x="1189" y="2940"/>
              <a:chExt cx="373" cy="181"/>
            </a:xfrm>
          </p:grpSpPr>
          <p:sp>
            <p:nvSpPr>
              <p:cNvPr id="92" name="Rectangle 338"/>
              <p:cNvSpPr>
                <a:spLocks noChangeArrowheads="1"/>
              </p:cNvSpPr>
              <p:nvPr/>
            </p:nvSpPr>
            <p:spPr bwMode="auto">
              <a:xfrm>
                <a:off x="1189" y="2940"/>
                <a:ext cx="373" cy="181"/>
              </a:xfrm>
              <a:prstGeom prst="rect">
                <a:avLst/>
              </a:prstGeom>
              <a:solidFill>
                <a:srgbClr val="D292FE"/>
              </a:solidFill>
              <a:ln w="12700">
                <a:solidFill>
                  <a:schemeClr val="tx1"/>
                </a:solidFill>
                <a:miter lim="800000"/>
                <a:headEnd/>
                <a:tailEnd/>
              </a:ln>
            </p:spPr>
            <p:txBody>
              <a:bodyPr wrap="none" lIns="0" tIns="0" rIns="0" bIns="0">
                <a:spAutoFit/>
              </a:bodyPr>
              <a:lstStyle/>
              <a:p>
                <a:pPr eaLnBrk="0" hangingPunct="0"/>
                <a:endParaRPr lang="es-ES" dirty="0"/>
              </a:p>
            </p:txBody>
          </p:sp>
          <p:grpSp>
            <p:nvGrpSpPr>
              <p:cNvPr id="93" name="Group 339"/>
              <p:cNvGrpSpPr>
                <a:grpSpLocks/>
              </p:cNvGrpSpPr>
              <p:nvPr/>
            </p:nvGrpSpPr>
            <p:grpSpPr bwMode="auto">
              <a:xfrm>
                <a:off x="1194" y="2991"/>
                <a:ext cx="260" cy="78"/>
                <a:chOff x="1098" y="2700"/>
                <a:chExt cx="140" cy="78"/>
              </a:xfrm>
            </p:grpSpPr>
            <p:sp>
              <p:nvSpPr>
                <p:cNvPr id="96" name="Line 340"/>
                <p:cNvSpPr>
                  <a:spLocks noChangeShapeType="1"/>
                </p:cNvSpPr>
                <p:nvPr/>
              </p:nvSpPr>
              <p:spPr bwMode="auto">
                <a:xfrm flipV="1">
                  <a:off x="1098"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97" name="Line 341"/>
                <p:cNvSpPr>
                  <a:spLocks noChangeShapeType="1"/>
                </p:cNvSpPr>
                <p:nvPr/>
              </p:nvSpPr>
              <p:spPr bwMode="auto">
                <a:xfrm flipH="1" flipV="1">
                  <a:off x="1121" y="2700"/>
                  <a:ext cx="24"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98" name="Line 342"/>
                <p:cNvSpPr>
                  <a:spLocks noChangeShapeType="1"/>
                </p:cNvSpPr>
                <p:nvPr/>
              </p:nvSpPr>
              <p:spPr bwMode="auto">
                <a:xfrm flipV="1">
                  <a:off x="1145"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99" name="Line 343"/>
                <p:cNvSpPr>
                  <a:spLocks noChangeShapeType="1"/>
                </p:cNvSpPr>
                <p:nvPr/>
              </p:nvSpPr>
              <p:spPr bwMode="auto">
                <a:xfrm flipH="1" flipV="1">
                  <a:off x="1168"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00" name="Line 344"/>
                <p:cNvSpPr>
                  <a:spLocks noChangeShapeType="1"/>
                </p:cNvSpPr>
                <p:nvPr/>
              </p:nvSpPr>
              <p:spPr bwMode="auto">
                <a:xfrm flipV="1">
                  <a:off x="1191" y="2700"/>
                  <a:ext cx="24"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01" name="Line 345"/>
                <p:cNvSpPr>
                  <a:spLocks noChangeShapeType="1"/>
                </p:cNvSpPr>
                <p:nvPr/>
              </p:nvSpPr>
              <p:spPr bwMode="auto">
                <a:xfrm flipH="1" flipV="1">
                  <a:off x="1215" y="2700"/>
                  <a:ext cx="23" cy="78"/>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02" name="Line 346"/>
                <p:cNvSpPr>
                  <a:spLocks noChangeShapeType="1"/>
                </p:cNvSpPr>
                <p:nvPr/>
              </p:nvSpPr>
              <p:spPr bwMode="auto">
                <a:xfrm flipV="1">
                  <a:off x="1098" y="2700"/>
                  <a:ext cx="0" cy="77"/>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sp>
              <p:nvSpPr>
                <p:cNvPr id="103" name="Line 347"/>
                <p:cNvSpPr>
                  <a:spLocks noChangeShapeType="1"/>
                </p:cNvSpPr>
                <p:nvPr/>
              </p:nvSpPr>
              <p:spPr bwMode="auto">
                <a:xfrm flipV="1">
                  <a:off x="1238" y="2700"/>
                  <a:ext cx="0" cy="77"/>
                </a:xfrm>
                <a:prstGeom prst="line">
                  <a:avLst/>
                </a:prstGeom>
                <a:noFill/>
                <a:ln w="12700">
                  <a:solidFill>
                    <a:schemeClr val="tx1"/>
                  </a:solidFill>
                  <a:round/>
                  <a:headEnd type="none" w="sm" len="sm"/>
                  <a:tailEnd type="none" w="sm" len="sm"/>
                </a:ln>
              </p:spPr>
              <p:txBody>
                <a:bodyPr wrap="none" lIns="0" tIns="0" rIns="0" bIns="0">
                  <a:spAutoFit/>
                </a:bodyPr>
                <a:lstStyle/>
                <a:p>
                  <a:endParaRPr lang="es-ES" dirty="0"/>
                </a:p>
              </p:txBody>
            </p:sp>
          </p:grpSp>
          <p:sp>
            <p:nvSpPr>
              <p:cNvPr id="94" name="Rectangle 348"/>
              <p:cNvSpPr>
                <a:spLocks noChangeArrowheads="1"/>
              </p:cNvSpPr>
              <p:nvPr/>
            </p:nvSpPr>
            <p:spPr bwMode="auto">
              <a:xfrm>
                <a:off x="1510" y="2946"/>
                <a:ext cx="47" cy="169"/>
              </a:xfrm>
              <a:prstGeom prst="rect">
                <a:avLst/>
              </a:prstGeom>
              <a:solidFill>
                <a:srgbClr val="6699FF"/>
              </a:solidFill>
              <a:ln w="12700">
                <a:noFill/>
                <a:miter lim="800000"/>
                <a:headEnd/>
                <a:tailEnd/>
              </a:ln>
            </p:spPr>
            <p:txBody>
              <a:bodyPr wrap="none" lIns="0" tIns="0" rIns="0" bIns="0">
                <a:spAutoFit/>
              </a:bodyPr>
              <a:lstStyle/>
              <a:p>
                <a:pPr eaLnBrk="0" hangingPunct="0"/>
                <a:endParaRPr lang="es-ES" dirty="0"/>
              </a:p>
            </p:txBody>
          </p:sp>
          <p:sp>
            <p:nvSpPr>
              <p:cNvPr id="95" name="Rectangle 349"/>
              <p:cNvSpPr>
                <a:spLocks noChangeArrowheads="1"/>
              </p:cNvSpPr>
              <p:nvPr/>
            </p:nvSpPr>
            <p:spPr bwMode="auto">
              <a:xfrm>
                <a:off x="1455" y="2945"/>
                <a:ext cx="75" cy="170"/>
              </a:xfrm>
              <a:prstGeom prst="rect">
                <a:avLst/>
              </a:prstGeom>
              <a:solidFill>
                <a:srgbClr val="009900"/>
              </a:solidFill>
              <a:ln w="9525">
                <a:noFill/>
                <a:miter lim="800000"/>
                <a:headEnd/>
                <a:tailEnd/>
              </a:ln>
            </p:spPr>
            <p:txBody>
              <a:bodyPr wrap="none" lIns="0" tIns="0" rIns="0" bIns="0">
                <a:spAutoFit/>
              </a:bodyPr>
              <a:lstStyle/>
              <a:p>
                <a:pPr eaLnBrk="0" hangingPunct="0"/>
                <a:endParaRPr lang="es-ES" dirty="0"/>
              </a:p>
            </p:txBody>
          </p:sp>
        </p:grpSp>
        <p:grpSp>
          <p:nvGrpSpPr>
            <p:cNvPr id="78" name="Group 350"/>
            <p:cNvGrpSpPr>
              <a:grpSpLocks/>
            </p:cNvGrpSpPr>
            <p:nvPr/>
          </p:nvGrpSpPr>
          <p:grpSpPr bwMode="auto">
            <a:xfrm>
              <a:off x="514" y="1840"/>
              <a:ext cx="528" cy="183"/>
              <a:chOff x="516" y="1840"/>
              <a:chExt cx="528" cy="183"/>
            </a:xfrm>
          </p:grpSpPr>
          <p:grpSp>
            <p:nvGrpSpPr>
              <p:cNvPr id="79" name="Group 351"/>
              <p:cNvGrpSpPr>
                <a:grpSpLocks/>
              </p:cNvGrpSpPr>
              <p:nvPr/>
            </p:nvGrpSpPr>
            <p:grpSpPr bwMode="auto">
              <a:xfrm>
                <a:off x="516" y="1840"/>
                <a:ext cx="181" cy="183"/>
                <a:chOff x="516" y="1841"/>
                <a:chExt cx="181" cy="183"/>
              </a:xfrm>
            </p:grpSpPr>
            <p:sp>
              <p:nvSpPr>
                <p:cNvPr id="88" name="Rectangle 352"/>
                <p:cNvSpPr>
                  <a:spLocks noChangeArrowheads="1"/>
                </p:cNvSpPr>
                <p:nvPr/>
              </p:nvSpPr>
              <p:spPr bwMode="auto">
                <a:xfrm>
                  <a:off x="516" y="1841"/>
                  <a:ext cx="181" cy="181"/>
                </a:xfrm>
                <a:prstGeom prst="rect">
                  <a:avLst/>
                </a:prstGeom>
                <a:solidFill>
                  <a:schemeClr val="accent1"/>
                </a:solidFill>
                <a:ln w="9525">
                  <a:solidFill>
                    <a:schemeClr val="tx1"/>
                  </a:solidFill>
                  <a:miter lim="800000"/>
                  <a:headEnd/>
                  <a:tailEnd/>
                </a:ln>
              </p:spPr>
              <p:txBody>
                <a:bodyPr wrap="none" lIns="0" tIns="0" rIns="0" bIns="0">
                  <a:spAutoFit/>
                </a:bodyPr>
                <a:lstStyle/>
                <a:p>
                  <a:pPr eaLnBrk="0" hangingPunct="0"/>
                  <a:endParaRPr lang="es-ES" dirty="0"/>
                </a:p>
              </p:txBody>
            </p:sp>
            <p:sp>
              <p:nvSpPr>
                <p:cNvPr id="89" name="Freeform 353"/>
                <p:cNvSpPr>
                  <a:spLocks/>
                </p:cNvSpPr>
                <p:nvPr/>
              </p:nvSpPr>
              <p:spPr bwMode="auto">
                <a:xfrm>
                  <a:off x="571" y="1842"/>
                  <a:ext cx="73" cy="49"/>
                </a:xfrm>
                <a:custGeom>
                  <a:avLst/>
                  <a:gdLst>
                    <a:gd name="T0" fmla="*/ 0 w 73"/>
                    <a:gd name="T1" fmla="*/ 48 h 49"/>
                    <a:gd name="T2" fmla="*/ 72 w 73"/>
                    <a:gd name="T3" fmla="*/ 48 h 49"/>
                    <a:gd name="T4" fmla="*/ 36 w 73"/>
                    <a:gd name="T5" fmla="*/ 0 h 49"/>
                    <a:gd name="T6" fmla="*/ 0 w 73"/>
                    <a:gd name="T7" fmla="*/ 48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48"/>
                      </a:moveTo>
                      <a:lnTo>
                        <a:pt x="72" y="48"/>
                      </a:lnTo>
                      <a:lnTo>
                        <a:pt x="36" y="0"/>
                      </a:lnTo>
                      <a:lnTo>
                        <a:pt x="0" y="48"/>
                      </a:lnTo>
                    </a:path>
                  </a:pathLst>
                </a:custGeom>
                <a:solidFill>
                  <a:srgbClr val="9801FF"/>
                </a:solidFill>
                <a:ln w="9525" cap="rnd">
                  <a:noFill/>
                  <a:round/>
                  <a:headEnd/>
                  <a:tailEnd/>
                </a:ln>
              </p:spPr>
              <p:txBody>
                <a:bodyPr wrap="none" lIns="0" tIns="0" rIns="0" bIns="0">
                  <a:spAutoFit/>
                </a:bodyPr>
                <a:lstStyle/>
                <a:p>
                  <a:endParaRPr lang="es-ES" dirty="0"/>
                </a:p>
              </p:txBody>
            </p:sp>
            <p:sp>
              <p:nvSpPr>
                <p:cNvPr id="90" name="Freeform 354"/>
                <p:cNvSpPr>
                  <a:spLocks/>
                </p:cNvSpPr>
                <p:nvPr/>
              </p:nvSpPr>
              <p:spPr bwMode="auto">
                <a:xfrm>
                  <a:off x="571" y="1975"/>
                  <a:ext cx="73" cy="49"/>
                </a:xfrm>
                <a:custGeom>
                  <a:avLst/>
                  <a:gdLst>
                    <a:gd name="T0" fmla="*/ 0 w 73"/>
                    <a:gd name="T1" fmla="*/ 0 h 49"/>
                    <a:gd name="T2" fmla="*/ 72 w 73"/>
                    <a:gd name="T3" fmla="*/ 0 h 49"/>
                    <a:gd name="T4" fmla="*/ 36 w 73"/>
                    <a:gd name="T5" fmla="*/ 48 h 49"/>
                    <a:gd name="T6" fmla="*/ 0 w 73"/>
                    <a:gd name="T7" fmla="*/ 0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0"/>
                      </a:moveTo>
                      <a:lnTo>
                        <a:pt x="72" y="0"/>
                      </a:lnTo>
                      <a:lnTo>
                        <a:pt x="36" y="48"/>
                      </a:lnTo>
                      <a:lnTo>
                        <a:pt x="0" y="0"/>
                      </a:lnTo>
                    </a:path>
                  </a:pathLst>
                </a:custGeom>
                <a:solidFill>
                  <a:srgbClr val="9801FF"/>
                </a:solidFill>
                <a:ln w="9525" cap="rnd">
                  <a:noFill/>
                  <a:round/>
                  <a:headEnd/>
                  <a:tailEnd/>
                </a:ln>
              </p:spPr>
              <p:txBody>
                <a:bodyPr wrap="none" lIns="0" tIns="0" rIns="0" bIns="0">
                  <a:spAutoFit/>
                </a:bodyPr>
                <a:lstStyle/>
                <a:p>
                  <a:endParaRPr lang="es-ES" dirty="0"/>
                </a:p>
              </p:txBody>
            </p:sp>
            <p:sp>
              <p:nvSpPr>
                <p:cNvPr id="91" name="Line 355"/>
                <p:cNvSpPr>
                  <a:spLocks noChangeShapeType="1"/>
                </p:cNvSpPr>
                <p:nvPr/>
              </p:nvSpPr>
              <p:spPr bwMode="auto">
                <a:xfrm>
                  <a:off x="607" y="1890"/>
                  <a:ext cx="0" cy="85"/>
                </a:xfrm>
                <a:prstGeom prst="line">
                  <a:avLst/>
                </a:prstGeom>
                <a:noFill/>
                <a:ln w="25400">
                  <a:solidFill>
                    <a:srgbClr val="9801FF"/>
                  </a:solidFill>
                  <a:round/>
                  <a:headEnd type="none" w="sm" len="sm"/>
                  <a:tailEnd type="none" w="sm" len="sm"/>
                </a:ln>
              </p:spPr>
              <p:txBody>
                <a:bodyPr wrap="none" lIns="0" tIns="0" rIns="0" bIns="0">
                  <a:spAutoFit/>
                </a:bodyPr>
                <a:lstStyle/>
                <a:p>
                  <a:endParaRPr lang="es-ES" dirty="0"/>
                </a:p>
              </p:txBody>
            </p:sp>
          </p:grpSp>
          <p:grpSp>
            <p:nvGrpSpPr>
              <p:cNvPr id="80" name="Group 356"/>
              <p:cNvGrpSpPr>
                <a:grpSpLocks/>
              </p:cNvGrpSpPr>
              <p:nvPr/>
            </p:nvGrpSpPr>
            <p:grpSpPr bwMode="auto">
              <a:xfrm>
                <a:off x="899" y="1895"/>
                <a:ext cx="145" cy="73"/>
                <a:chOff x="899" y="1894"/>
                <a:chExt cx="145" cy="73"/>
              </a:xfrm>
            </p:grpSpPr>
            <p:sp>
              <p:nvSpPr>
                <p:cNvPr id="86" name="Rectangle 357"/>
                <p:cNvSpPr>
                  <a:spLocks noChangeArrowheads="1"/>
                </p:cNvSpPr>
                <p:nvPr/>
              </p:nvSpPr>
              <p:spPr bwMode="auto">
                <a:xfrm>
                  <a:off x="899" y="1894"/>
                  <a:ext cx="145" cy="73"/>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sp>
              <p:nvSpPr>
                <p:cNvPr id="87" name="Line 358"/>
                <p:cNvSpPr>
                  <a:spLocks noChangeShapeType="1"/>
                </p:cNvSpPr>
                <p:nvPr/>
              </p:nvSpPr>
              <p:spPr bwMode="auto">
                <a:xfrm flipV="1">
                  <a:off x="941" y="1895"/>
                  <a:ext cx="58" cy="70"/>
                </a:xfrm>
                <a:prstGeom prst="line">
                  <a:avLst/>
                </a:prstGeom>
                <a:noFill/>
                <a:ln w="9525">
                  <a:solidFill>
                    <a:srgbClr val="DDDDDD"/>
                  </a:solidFill>
                  <a:round/>
                  <a:headEnd type="none" w="sm" len="sm"/>
                  <a:tailEnd type="none" w="sm" len="sm"/>
                </a:ln>
              </p:spPr>
              <p:txBody>
                <a:bodyPr wrap="none" lIns="0" tIns="0" rIns="0" bIns="0">
                  <a:spAutoFit/>
                </a:bodyPr>
                <a:lstStyle/>
                <a:p>
                  <a:endParaRPr lang="es-ES" dirty="0"/>
                </a:p>
              </p:txBody>
            </p:sp>
          </p:grpSp>
          <p:grpSp>
            <p:nvGrpSpPr>
              <p:cNvPr id="81" name="Group 359"/>
              <p:cNvGrpSpPr>
                <a:grpSpLocks/>
              </p:cNvGrpSpPr>
              <p:nvPr/>
            </p:nvGrpSpPr>
            <p:grpSpPr bwMode="auto">
              <a:xfrm>
                <a:off x="708" y="1841"/>
                <a:ext cx="182" cy="181"/>
                <a:chOff x="707" y="1841"/>
                <a:chExt cx="182" cy="181"/>
              </a:xfrm>
            </p:grpSpPr>
            <p:sp>
              <p:nvSpPr>
                <p:cNvPr id="82" name="Rectangle 360"/>
                <p:cNvSpPr>
                  <a:spLocks noChangeArrowheads="1"/>
                </p:cNvSpPr>
                <p:nvPr/>
              </p:nvSpPr>
              <p:spPr bwMode="auto">
                <a:xfrm>
                  <a:off x="707" y="1841"/>
                  <a:ext cx="182" cy="181"/>
                </a:xfrm>
                <a:prstGeom prst="rect">
                  <a:avLst/>
                </a:prstGeom>
                <a:solidFill>
                  <a:schemeClr val="accent1"/>
                </a:solidFill>
                <a:ln w="9525">
                  <a:solidFill>
                    <a:srgbClr val="DDDDDD"/>
                  </a:solidFill>
                  <a:miter lim="800000"/>
                  <a:headEnd/>
                  <a:tailEnd/>
                </a:ln>
              </p:spPr>
              <p:txBody>
                <a:bodyPr wrap="none" lIns="0" tIns="0" rIns="0" bIns="0">
                  <a:spAutoFit/>
                </a:bodyPr>
                <a:lstStyle/>
                <a:p>
                  <a:pPr eaLnBrk="0" hangingPunct="0"/>
                  <a:endParaRPr lang="es-ES" dirty="0"/>
                </a:p>
              </p:txBody>
            </p:sp>
            <p:grpSp>
              <p:nvGrpSpPr>
                <p:cNvPr id="83" name="Group 361"/>
                <p:cNvGrpSpPr>
                  <a:grpSpLocks/>
                </p:cNvGrpSpPr>
                <p:nvPr/>
              </p:nvGrpSpPr>
              <p:grpSpPr bwMode="auto">
                <a:xfrm>
                  <a:off x="750" y="1844"/>
                  <a:ext cx="97" cy="175"/>
                  <a:chOff x="750" y="1844"/>
                  <a:chExt cx="97" cy="175"/>
                </a:xfrm>
              </p:grpSpPr>
              <p:sp>
                <p:nvSpPr>
                  <p:cNvPr id="84" name="Freeform 362"/>
                  <p:cNvSpPr>
                    <a:spLocks/>
                  </p:cNvSpPr>
                  <p:nvPr/>
                </p:nvSpPr>
                <p:spPr bwMode="auto">
                  <a:xfrm>
                    <a:off x="750" y="1844"/>
                    <a:ext cx="97" cy="59"/>
                  </a:xfrm>
                  <a:custGeom>
                    <a:avLst/>
                    <a:gdLst>
                      <a:gd name="T0" fmla="*/ 48 w 97"/>
                      <a:gd name="T1" fmla="*/ 0 h 59"/>
                      <a:gd name="T2" fmla="*/ 48 w 97"/>
                      <a:gd name="T3" fmla="*/ 58 h 59"/>
                      <a:gd name="T4" fmla="*/ 0 w 97"/>
                      <a:gd name="T5" fmla="*/ 58 h 59"/>
                      <a:gd name="T6" fmla="*/ 96 w 97"/>
                      <a:gd name="T7" fmla="*/ 58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0"/>
                        </a:moveTo>
                        <a:lnTo>
                          <a:pt x="48" y="58"/>
                        </a:lnTo>
                        <a:lnTo>
                          <a:pt x="0" y="58"/>
                        </a:lnTo>
                        <a:lnTo>
                          <a:pt x="96" y="58"/>
                        </a:lnTo>
                      </a:path>
                    </a:pathLst>
                  </a:custGeom>
                  <a:noFill/>
                  <a:ln w="25400" cap="rnd" cmpd="sng">
                    <a:solidFill>
                      <a:srgbClr val="DDDDDD"/>
                    </a:solidFill>
                    <a:prstDash val="solid"/>
                    <a:round/>
                    <a:headEnd type="none" w="sm" len="sm"/>
                    <a:tailEnd type="none" w="sm" len="sm"/>
                  </a:ln>
                </p:spPr>
                <p:txBody>
                  <a:bodyPr wrap="none" lIns="0" tIns="0" rIns="0" bIns="0">
                    <a:spAutoFit/>
                  </a:bodyPr>
                  <a:lstStyle/>
                  <a:p>
                    <a:endParaRPr lang="es-ES" dirty="0"/>
                  </a:p>
                </p:txBody>
              </p:sp>
              <p:sp>
                <p:nvSpPr>
                  <p:cNvPr id="85" name="Freeform 363"/>
                  <p:cNvSpPr>
                    <a:spLocks/>
                  </p:cNvSpPr>
                  <p:nvPr/>
                </p:nvSpPr>
                <p:spPr bwMode="auto">
                  <a:xfrm>
                    <a:off x="750" y="1960"/>
                    <a:ext cx="97" cy="59"/>
                  </a:xfrm>
                  <a:custGeom>
                    <a:avLst/>
                    <a:gdLst>
                      <a:gd name="T0" fmla="*/ 48 w 97"/>
                      <a:gd name="T1" fmla="*/ 58 h 59"/>
                      <a:gd name="T2" fmla="*/ 48 w 97"/>
                      <a:gd name="T3" fmla="*/ 0 h 59"/>
                      <a:gd name="T4" fmla="*/ 0 w 97"/>
                      <a:gd name="T5" fmla="*/ 0 h 59"/>
                      <a:gd name="T6" fmla="*/ 96 w 97"/>
                      <a:gd name="T7" fmla="*/ 0 h 59"/>
                      <a:gd name="T8" fmla="*/ 0 60000 65536"/>
                      <a:gd name="T9" fmla="*/ 0 60000 65536"/>
                      <a:gd name="T10" fmla="*/ 0 60000 65536"/>
                      <a:gd name="T11" fmla="*/ 0 60000 65536"/>
                      <a:gd name="T12" fmla="*/ 0 w 97"/>
                      <a:gd name="T13" fmla="*/ 0 h 59"/>
                      <a:gd name="T14" fmla="*/ 97 w 97"/>
                      <a:gd name="T15" fmla="*/ 59 h 59"/>
                    </a:gdLst>
                    <a:ahLst/>
                    <a:cxnLst>
                      <a:cxn ang="T8">
                        <a:pos x="T0" y="T1"/>
                      </a:cxn>
                      <a:cxn ang="T9">
                        <a:pos x="T2" y="T3"/>
                      </a:cxn>
                      <a:cxn ang="T10">
                        <a:pos x="T4" y="T5"/>
                      </a:cxn>
                      <a:cxn ang="T11">
                        <a:pos x="T6" y="T7"/>
                      </a:cxn>
                    </a:cxnLst>
                    <a:rect l="T12" t="T13" r="T14" b="T15"/>
                    <a:pathLst>
                      <a:path w="97" h="59">
                        <a:moveTo>
                          <a:pt x="48" y="58"/>
                        </a:moveTo>
                        <a:lnTo>
                          <a:pt x="48" y="0"/>
                        </a:lnTo>
                        <a:lnTo>
                          <a:pt x="0" y="0"/>
                        </a:lnTo>
                        <a:lnTo>
                          <a:pt x="96" y="0"/>
                        </a:lnTo>
                      </a:path>
                    </a:pathLst>
                  </a:custGeom>
                  <a:noFill/>
                  <a:ln w="25400" cap="rnd" cmpd="sng">
                    <a:solidFill>
                      <a:srgbClr val="DDDDDD"/>
                    </a:solidFill>
                    <a:prstDash val="solid"/>
                    <a:round/>
                    <a:headEnd type="none" w="sm" len="sm"/>
                    <a:tailEnd type="none" w="sm" len="sm"/>
                  </a:ln>
                </p:spPr>
                <p:txBody>
                  <a:bodyPr wrap="none" lIns="0" tIns="0" rIns="0" bIns="0">
                    <a:spAutoFit/>
                  </a:bodyPr>
                  <a:lstStyle/>
                  <a:p>
                    <a:endParaRPr lang="es-ES" dirty="0"/>
                  </a:p>
                </p:txBody>
              </p:sp>
            </p:grpSp>
          </p:grpSp>
        </p:grpSp>
      </p:grpSp>
      <p:grpSp>
        <p:nvGrpSpPr>
          <p:cNvPr id="378" name="Group 364"/>
          <p:cNvGrpSpPr>
            <a:grpSpLocks/>
          </p:cNvGrpSpPr>
          <p:nvPr/>
        </p:nvGrpSpPr>
        <p:grpSpPr bwMode="auto">
          <a:xfrm>
            <a:off x="3305175" y="833438"/>
            <a:ext cx="4838700" cy="3878262"/>
            <a:chOff x="2416" y="583"/>
            <a:chExt cx="3538" cy="2715"/>
          </a:xfrm>
        </p:grpSpPr>
        <p:sp>
          <p:nvSpPr>
            <p:cNvPr id="379" name="Rectangle 365"/>
            <p:cNvSpPr>
              <a:spLocks noChangeArrowheads="1"/>
            </p:cNvSpPr>
            <p:nvPr/>
          </p:nvSpPr>
          <p:spPr bwMode="auto">
            <a:xfrm>
              <a:off x="2416" y="583"/>
              <a:ext cx="3538" cy="206"/>
            </a:xfrm>
            <a:prstGeom prst="rect">
              <a:avLst/>
            </a:prstGeom>
            <a:gradFill rotWithShape="0">
              <a:gsLst>
                <a:gs pos="0">
                  <a:srgbClr val="FA1F0E"/>
                </a:gs>
                <a:gs pos="50000">
                  <a:srgbClr val="FFFF00"/>
                </a:gs>
                <a:gs pos="100000">
                  <a:srgbClr val="FA1F0E"/>
                </a:gs>
              </a:gsLst>
              <a:lin ang="0" scaled="1"/>
            </a:gradFill>
            <a:ln w="9525">
              <a:noFill/>
              <a:miter lim="800000"/>
              <a:headEnd/>
              <a:tailEnd/>
            </a:ln>
          </p:spPr>
          <p:txBody>
            <a:bodyPr lIns="63162" tIns="16711" rIns="63162" bIns="16711">
              <a:spAutoFit/>
            </a:bodyPr>
            <a:lstStyle/>
            <a:p>
              <a:pPr marL="587375" indent="-587375" algn="ctr" defTabSz="801688" eaLnBrk="0" hangingPunct="0"/>
              <a:r>
                <a:rPr lang="en-US" sz="1800" dirty="0">
                  <a:latin typeface="Arial" charset="0"/>
                </a:rPr>
                <a:t>EN CASO DE FALLO DEL SISTEMA</a:t>
              </a:r>
            </a:p>
          </p:txBody>
        </p:sp>
        <p:grpSp>
          <p:nvGrpSpPr>
            <p:cNvPr id="380" name="Group 366"/>
            <p:cNvGrpSpPr>
              <a:grpSpLocks/>
            </p:cNvGrpSpPr>
            <p:nvPr/>
          </p:nvGrpSpPr>
          <p:grpSpPr bwMode="auto">
            <a:xfrm>
              <a:off x="2658" y="1453"/>
              <a:ext cx="657" cy="1845"/>
              <a:chOff x="2658" y="1453"/>
              <a:chExt cx="657" cy="1845"/>
            </a:xfrm>
          </p:grpSpPr>
          <p:grpSp>
            <p:nvGrpSpPr>
              <p:cNvPr id="381" name="Group 367"/>
              <p:cNvGrpSpPr>
                <a:grpSpLocks/>
              </p:cNvGrpSpPr>
              <p:nvPr/>
            </p:nvGrpSpPr>
            <p:grpSpPr bwMode="auto">
              <a:xfrm>
                <a:off x="2891" y="1453"/>
                <a:ext cx="424" cy="853"/>
                <a:chOff x="2424" y="1461"/>
                <a:chExt cx="611" cy="1229"/>
              </a:xfrm>
            </p:grpSpPr>
            <p:sp>
              <p:nvSpPr>
                <p:cNvPr id="386" name="AutoShape 368"/>
                <p:cNvSpPr>
                  <a:spLocks noChangeArrowheads="1"/>
                </p:cNvSpPr>
                <p:nvPr/>
              </p:nvSpPr>
              <p:spPr bwMode="auto">
                <a:xfrm rot="1908592" flipH="1">
                  <a:off x="2723" y="1461"/>
                  <a:ext cx="312" cy="1229"/>
                </a:xfrm>
                <a:prstGeom prst="lightningBolt">
                  <a:avLst/>
                </a:prstGeom>
                <a:gradFill rotWithShape="0">
                  <a:gsLst>
                    <a:gs pos="0">
                      <a:srgbClr val="FFFF00"/>
                    </a:gs>
                    <a:gs pos="50000">
                      <a:srgbClr val="FA1F0E"/>
                    </a:gs>
                    <a:gs pos="100000">
                      <a:srgbClr val="FFFF00"/>
                    </a:gs>
                  </a:gsLst>
                  <a:lin ang="5400000" scaled="1"/>
                </a:gradFill>
                <a:ln w="12700">
                  <a:noFill/>
                  <a:miter lim="800000"/>
                  <a:headEnd type="none" w="sm" len="sm"/>
                  <a:tailEnd type="none" w="sm" len="sm"/>
                </a:ln>
              </p:spPr>
              <p:txBody>
                <a:bodyPr lIns="64915" tIns="17175" rIns="64915" bIns="17175">
                  <a:spAutoFit/>
                </a:bodyPr>
                <a:lstStyle/>
                <a:p>
                  <a:pPr eaLnBrk="0" hangingPunct="0"/>
                  <a:endParaRPr lang="es-ES" dirty="0"/>
                </a:p>
              </p:txBody>
            </p:sp>
            <p:sp>
              <p:nvSpPr>
                <p:cNvPr id="387" name="Freeform 369"/>
                <p:cNvSpPr>
                  <a:spLocks/>
                </p:cNvSpPr>
                <p:nvPr/>
              </p:nvSpPr>
              <p:spPr bwMode="auto">
                <a:xfrm>
                  <a:off x="2424" y="2464"/>
                  <a:ext cx="408" cy="80"/>
                </a:xfrm>
                <a:custGeom>
                  <a:avLst/>
                  <a:gdLst/>
                  <a:ahLst/>
                  <a:cxnLst>
                    <a:cxn ang="0">
                      <a:pos x="0" y="48"/>
                    </a:cxn>
                    <a:cxn ang="0">
                      <a:pos x="208" y="40"/>
                    </a:cxn>
                    <a:cxn ang="0">
                      <a:pos x="232" y="80"/>
                    </a:cxn>
                    <a:cxn ang="0">
                      <a:pos x="408" y="64"/>
                    </a:cxn>
                    <a:cxn ang="0">
                      <a:pos x="408" y="8"/>
                    </a:cxn>
                    <a:cxn ang="0">
                      <a:pos x="144" y="0"/>
                    </a:cxn>
                    <a:cxn ang="0">
                      <a:pos x="56" y="0"/>
                    </a:cxn>
                    <a:cxn ang="0">
                      <a:pos x="0" y="48"/>
                    </a:cxn>
                  </a:cxnLst>
                  <a:rect l="0" t="0" r="r" b="b"/>
                  <a:pathLst>
                    <a:path w="408" h="80">
                      <a:moveTo>
                        <a:pt x="0" y="48"/>
                      </a:moveTo>
                      <a:lnTo>
                        <a:pt x="208" y="40"/>
                      </a:lnTo>
                      <a:lnTo>
                        <a:pt x="232" y="80"/>
                      </a:lnTo>
                      <a:lnTo>
                        <a:pt x="408" y="64"/>
                      </a:lnTo>
                      <a:lnTo>
                        <a:pt x="408" y="8"/>
                      </a:lnTo>
                      <a:lnTo>
                        <a:pt x="144" y="0"/>
                      </a:lnTo>
                      <a:lnTo>
                        <a:pt x="56" y="0"/>
                      </a:lnTo>
                      <a:lnTo>
                        <a:pt x="0" y="48"/>
                      </a:lnTo>
                      <a:close/>
                    </a:path>
                  </a:pathLst>
                </a:custGeom>
                <a:gradFill rotWithShape="0">
                  <a:gsLst>
                    <a:gs pos="0">
                      <a:srgbClr val="FFFF00"/>
                    </a:gs>
                    <a:gs pos="50000">
                      <a:schemeClr val="hlink"/>
                    </a:gs>
                    <a:gs pos="100000">
                      <a:srgbClr val="FFFF00"/>
                    </a:gs>
                  </a:gsLst>
                  <a:lin ang="5400000" scaled="1"/>
                </a:gradFill>
                <a:ln w="12700" cap="flat" cmpd="sng">
                  <a:noFill/>
                  <a:prstDash val="solid"/>
                  <a:round/>
                  <a:headEnd type="none" w="sm" len="sm"/>
                  <a:tailEnd type="none" w="sm" len="sm"/>
                </a:ln>
                <a:effectLst/>
              </p:spPr>
              <p:txBody>
                <a:bodyPr lIns="64915" tIns="17175" rIns="64915" bIns="17175">
                  <a:spAutoFit/>
                </a:bodyPr>
                <a:lstStyle/>
                <a:p>
                  <a:pPr eaLnBrk="0" hangingPunct="0">
                    <a:defRPr/>
                  </a:pPr>
                  <a:endParaRPr lang="es-ES" dirty="0">
                    <a:latin typeface="Bosch Office Sans" pitchFamily="34" charset="0"/>
                    <a:cs typeface="Arial" pitchFamily="34" charset="0"/>
                  </a:endParaRPr>
                </a:p>
              </p:txBody>
            </p:sp>
          </p:grpSp>
          <p:grpSp>
            <p:nvGrpSpPr>
              <p:cNvPr id="382" name="Group 370"/>
              <p:cNvGrpSpPr>
                <a:grpSpLocks/>
              </p:cNvGrpSpPr>
              <p:nvPr/>
            </p:nvGrpSpPr>
            <p:grpSpPr bwMode="auto">
              <a:xfrm>
                <a:off x="2850" y="2101"/>
                <a:ext cx="249" cy="501"/>
                <a:chOff x="2424" y="1461"/>
                <a:chExt cx="611" cy="1229"/>
              </a:xfrm>
            </p:grpSpPr>
            <p:sp>
              <p:nvSpPr>
                <p:cNvPr id="384" name="AutoShape 371"/>
                <p:cNvSpPr>
                  <a:spLocks noChangeArrowheads="1"/>
                </p:cNvSpPr>
                <p:nvPr/>
              </p:nvSpPr>
              <p:spPr bwMode="auto">
                <a:xfrm rot="1908592" flipH="1">
                  <a:off x="2721" y="1461"/>
                  <a:ext cx="313" cy="1230"/>
                </a:xfrm>
                <a:prstGeom prst="lightningBolt">
                  <a:avLst/>
                </a:prstGeom>
                <a:gradFill rotWithShape="0">
                  <a:gsLst>
                    <a:gs pos="0">
                      <a:srgbClr val="FFFF00"/>
                    </a:gs>
                    <a:gs pos="50000">
                      <a:schemeClr val="hlink"/>
                    </a:gs>
                    <a:gs pos="100000">
                      <a:srgbClr val="FFFF00"/>
                    </a:gs>
                  </a:gsLst>
                  <a:lin ang="5400000" scaled="1"/>
                </a:gradFill>
                <a:ln w="12700">
                  <a:noFill/>
                  <a:miter lim="800000"/>
                  <a:headEnd type="none" w="sm" len="sm"/>
                  <a:tailEnd type="none" w="sm" len="sm"/>
                </a:ln>
                <a:effectLst/>
              </p:spPr>
              <p:txBody>
                <a:bodyPr lIns="64915" tIns="17175" rIns="64915" bIns="17175">
                  <a:spAutoFit/>
                </a:bodyPr>
                <a:lstStyle/>
                <a:p>
                  <a:pPr eaLnBrk="0" hangingPunct="0">
                    <a:defRPr/>
                  </a:pPr>
                  <a:endParaRPr lang="es-ES" dirty="0">
                    <a:latin typeface="Bosch Office Sans" pitchFamily="34" charset="0"/>
                    <a:cs typeface="Arial" pitchFamily="34" charset="0"/>
                  </a:endParaRPr>
                </a:p>
              </p:txBody>
            </p:sp>
            <p:sp>
              <p:nvSpPr>
                <p:cNvPr id="385" name="Freeform 372"/>
                <p:cNvSpPr>
                  <a:spLocks/>
                </p:cNvSpPr>
                <p:nvPr/>
              </p:nvSpPr>
              <p:spPr bwMode="auto">
                <a:xfrm>
                  <a:off x="2421" y="2464"/>
                  <a:ext cx="410" cy="79"/>
                </a:xfrm>
                <a:custGeom>
                  <a:avLst/>
                  <a:gdLst/>
                  <a:ahLst/>
                  <a:cxnLst>
                    <a:cxn ang="0">
                      <a:pos x="0" y="48"/>
                    </a:cxn>
                    <a:cxn ang="0">
                      <a:pos x="208" y="40"/>
                    </a:cxn>
                    <a:cxn ang="0">
                      <a:pos x="232" y="80"/>
                    </a:cxn>
                    <a:cxn ang="0">
                      <a:pos x="408" y="64"/>
                    </a:cxn>
                    <a:cxn ang="0">
                      <a:pos x="408" y="8"/>
                    </a:cxn>
                    <a:cxn ang="0">
                      <a:pos x="144" y="0"/>
                    </a:cxn>
                    <a:cxn ang="0">
                      <a:pos x="56" y="0"/>
                    </a:cxn>
                    <a:cxn ang="0">
                      <a:pos x="0" y="48"/>
                    </a:cxn>
                  </a:cxnLst>
                  <a:rect l="0" t="0" r="r" b="b"/>
                  <a:pathLst>
                    <a:path w="408" h="80">
                      <a:moveTo>
                        <a:pt x="0" y="48"/>
                      </a:moveTo>
                      <a:lnTo>
                        <a:pt x="208" y="40"/>
                      </a:lnTo>
                      <a:lnTo>
                        <a:pt x="232" y="80"/>
                      </a:lnTo>
                      <a:lnTo>
                        <a:pt x="408" y="64"/>
                      </a:lnTo>
                      <a:lnTo>
                        <a:pt x="408" y="8"/>
                      </a:lnTo>
                      <a:lnTo>
                        <a:pt x="144" y="0"/>
                      </a:lnTo>
                      <a:lnTo>
                        <a:pt x="56" y="0"/>
                      </a:lnTo>
                      <a:lnTo>
                        <a:pt x="0" y="48"/>
                      </a:lnTo>
                      <a:close/>
                    </a:path>
                  </a:pathLst>
                </a:custGeom>
                <a:gradFill rotWithShape="0">
                  <a:gsLst>
                    <a:gs pos="0">
                      <a:srgbClr val="FFFF00"/>
                    </a:gs>
                    <a:gs pos="50000">
                      <a:schemeClr val="hlink"/>
                    </a:gs>
                    <a:gs pos="100000">
                      <a:srgbClr val="FFFF00"/>
                    </a:gs>
                  </a:gsLst>
                  <a:lin ang="5400000" scaled="1"/>
                </a:gradFill>
                <a:ln w="12700" cap="flat" cmpd="sng">
                  <a:noFill/>
                  <a:prstDash val="solid"/>
                  <a:round/>
                  <a:headEnd type="none" w="sm" len="sm"/>
                  <a:tailEnd type="none" w="sm" len="sm"/>
                </a:ln>
                <a:effectLst/>
              </p:spPr>
              <p:txBody>
                <a:bodyPr lIns="64915" tIns="17175" rIns="64915" bIns="17175">
                  <a:spAutoFit/>
                </a:bodyPr>
                <a:lstStyle/>
                <a:p>
                  <a:pPr eaLnBrk="0" hangingPunct="0">
                    <a:defRPr/>
                  </a:pPr>
                  <a:endParaRPr lang="es-ES" dirty="0">
                    <a:latin typeface="Bosch Office Sans" pitchFamily="34" charset="0"/>
                    <a:cs typeface="Arial" pitchFamily="34" charset="0"/>
                  </a:endParaRPr>
                </a:p>
              </p:txBody>
            </p:sp>
          </p:grpSp>
          <p:sp>
            <p:nvSpPr>
              <p:cNvPr id="383" name="AutoShape 373"/>
              <p:cNvSpPr>
                <a:spLocks noChangeArrowheads="1"/>
              </p:cNvSpPr>
              <p:nvPr/>
            </p:nvSpPr>
            <p:spPr bwMode="auto">
              <a:xfrm rot="1908592" flipH="1">
                <a:off x="2658" y="2445"/>
                <a:ext cx="217" cy="853"/>
              </a:xfrm>
              <a:prstGeom prst="lightningBolt">
                <a:avLst/>
              </a:prstGeom>
              <a:gradFill rotWithShape="0">
                <a:gsLst>
                  <a:gs pos="0">
                    <a:srgbClr val="FFFF00"/>
                  </a:gs>
                  <a:gs pos="50000">
                    <a:srgbClr val="FA1F0E"/>
                  </a:gs>
                  <a:gs pos="100000">
                    <a:srgbClr val="FFFF00"/>
                  </a:gs>
                </a:gsLst>
                <a:lin ang="5400000" scaled="1"/>
              </a:gradFill>
              <a:ln w="12700">
                <a:noFill/>
                <a:miter lim="800000"/>
                <a:headEnd type="none" w="sm" len="sm"/>
                <a:tailEnd type="none" w="sm" len="sm"/>
              </a:ln>
            </p:spPr>
            <p:txBody>
              <a:bodyPr lIns="64915" tIns="17175" rIns="64915" bIns="17175">
                <a:spAutoFit/>
              </a:bodyPr>
              <a:lstStyle/>
              <a:p>
                <a:pPr eaLnBrk="0" hangingPunct="0"/>
                <a:endParaRPr lang="es-ES" dirty="0"/>
              </a:p>
            </p:txBody>
          </p:sp>
        </p:grpSp>
      </p:grpSp>
      <p:grpSp>
        <p:nvGrpSpPr>
          <p:cNvPr id="388" name="Group 374"/>
          <p:cNvGrpSpPr>
            <a:grpSpLocks/>
          </p:cNvGrpSpPr>
          <p:nvPr/>
        </p:nvGrpSpPr>
        <p:grpSpPr bwMode="auto">
          <a:xfrm>
            <a:off x="722313" y="1233488"/>
            <a:ext cx="7418387" cy="3811587"/>
            <a:chOff x="529" y="863"/>
            <a:chExt cx="5423" cy="2668"/>
          </a:xfrm>
        </p:grpSpPr>
        <p:grpSp>
          <p:nvGrpSpPr>
            <p:cNvPr id="389" name="Group 375"/>
            <p:cNvGrpSpPr>
              <a:grpSpLocks/>
            </p:cNvGrpSpPr>
            <p:nvPr/>
          </p:nvGrpSpPr>
          <p:grpSpPr bwMode="auto">
            <a:xfrm>
              <a:off x="1133" y="1122"/>
              <a:ext cx="542" cy="211"/>
              <a:chOff x="1133" y="1122"/>
              <a:chExt cx="542" cy="211"/>
            </a:xfrm>
          </p:grpSpPr>
          <p:sp>
            <p:nvSpPr>
              <p:cNvPr id="427" name="Rectangle 376"/>
              <p:cNvSpPr>
                <a:spLocks noChangeArrowheads="1"/>
              </p:cNvSpPr>
              <p:nvPr/>
            </p:nvSpPr>
            <p:spPr bwMode="auto">
              <a:xfrm rot="10800000">
                <a:off x="1240" y="1152"/>
                <a:ext cx="435" cy="181"/>
              </a:xfrm>
              <a:prstGeom prst="rect">
                <a:avLst/>
              </a:prstGeom>
              <a:solidFill>
                <a:schemeClr val="bg1"/>
              </a:solidFill>
              <a:ln w="12700">
                <a:solidFill>
                  <a:schemeClr val="tx1"/>
                </a:solidFill>
                <a:miter lim="800000"/>
                <a:headEnd/>
                <a:tailEnd/>
              </a:ln>
            </p:spPr>
            <p:txBody>
              <a:bodyPr lIns="64915" tIns="17175" rIns="64915" bIns="17175">
                <a:spAutoFit/>
              </a:bodyPr>
              <a:lstStyle/>
              <a:p>
                <a:pPr eaLnBrk="0" hangingPunct="0"/>
                <a:endParaRPr lang="es-ES" dirty="0"/>
              </a:p>
            </p:txBody>
          </p:sp>
          <p:grpSp>
            <p:nvGrpSpPr>
              <p:cNvPr id="428" name="Group 377"/>
              <p:cNvGrpSpPr>
                <a:grpSpLocks/>
              </p:cNvGrpSpPr>
              <p:nvPr/>
            </p:nvGrpSpPr>
            <p:grpSpPr bwMode="auto">
              <a:xfrm rot="10800000">
                <a:off x="1393" y="1168"/>
                <a:ext cx="273" cy="150"/>
                <a:chOff x="1032" y="944"/>
                <a:chExt cx="172" cy="150"/>
              </a:xfrm>
            </p:grpSpPr>
            <p:sp>
              <p:nvSpPr>
                <p:cNvPr id="432" name="Line 378"/>
                <p:cNvSpPr>
                  <a:spLocks noChangeShapeType="1"/>
                </p:cNvSpPr>
                <p:nvPr/>
              </p:nvSpPr>
              <p:spPr bwMode="auto">
                <a:xfrm flipV="1">
                  <a:off x="1032" y="944"/>
                  <a:ext cx="28" cy="150"/>
                </a:xfrm>
                <a:prstGeom prst="line">
                  <a:avLst/>
                </a:prstGeom>
                <a:noFill/>
                <a:ln w="25400">
                  <a:solidFill>
                    <a:schemeClr val="tx1"/>
                  </a:solidFill>
                  <a:round/>
                  <a:headEnd type="none" w="sm" len="sm"/>
                  <a:tailEnd type="none" w="sm" len="sm"/>
                </a:ln>
              </p:spPr>
              <p:txBody>
                <a:bodyPr lIns="64915" tIns="17175" rIns="64915" bIns="17175">
                  <a:spAutoFit/>
                </a:bodyPr>
                <a:lstStyle/>
                <a:p>
                  <a:endParaRPr lang="es-ES" dirty="0"/>
                </a:p>
              </p:txBody>
            </p:sp>
            <p:sp>
              <p:nvSpPr>
                <p:cNvPr id="433" name="Line 379"/>
                <p:cNvSpPr>
                  <a:spLocks noChangeShapeType="1"/>
                </p:cNvSpPr>
                <p:nvPr/>
              </p:nvSpPr>
              <p:spPr bwMode="auto">
                <a:xfrm flipH="1" flipV="1">
                  <a:off x="1060" y="944"/>
                  <a:ext cx="30" cy="150"/>
                </a:xfrm>
                <a:prstGeom prst="line">
                  <a:avLst/>
                </a:prstGeom>
                <a:noFill/>
                <a:ln w="25400">
                  <a:solidFill>
                    <a:schemeClr val="tx1"/>
                  </a:solidFill>
                  <a:round/>
                  <a:headEnd type="none" w="sm" len="sm"/>
                  <a:tailEnd type="none" w="sm" len="sm"/>
                </a:ln>
              </p:spPr>
              <p:txBody>
                <a:bodyPr lIns="64915" tIns="17175" rIns="64915" bIns="17175">
                  <a:spAutoFit/>
                </a:bodyPr>
                <a:lstStyle/>
                <a:p>
                  <a:endParaRPr lang="es-ES" dirty="0"/>
                </a:p>
              </p:txBody>
            </p:sp>
            <p:sp>
              <p:nvSpPr>
                <p:cNvPr id="434" name="Line 380"/>
                <p:cNvSpPr>
                  <a:spLocks noChangeShapeType="1"/>
                </p:cNvSpPr>
                <p:nvPr/>
              </p:nvSpPr>
              <p:spPr bwMode="auto">
                <a:xfrm flipV="1">
                  <a:off x="1090" y="944"/>
                  <a:ext cx="28" cy="150"/>
                </a:xfrm>
                <a:prstGeom prst="line">
                  <a:avLst/>
                </a:prstGeom>
                <a:noFill/>
                <a:ln w="25400">
                  <a:solidFill>
                    <a:schemeClr val="tx1"/>
                  </a:solidFill>
                  <a:round/>
                  <a:headEnd type="none" w="sm" len="sm"/>
                  <a:tailEnd type="none" w="sm" len="sm"/>
                </a:ln>
              </p:spPr>
              <p:txBody>
                <a:bodyPr lIns="64915" tIns="17175" rIns="64915" bIns="17175">
                  <a:spAutoFit/>
                </a:bodyPr>
                <a:lstStyle/>
                <a:p>
                  <a:endParaRPr lang="es-ES" dirty="0"/>
                </a:p>
              </p:txBody>
            </p:sp>
            <p:sp>
              <p:nvSpPr>
                <p:cNvPr id="435" name="Line 381"/>
                <p:cNvSpPr>
                  <a:spLocks noChangeShapeType="1"/>
                </p:cNvSpPr>
                <p:nvPr/>
              </p:nvSpPr>
              <p:spPr bwMode="auto">
                <a:xfrm flipH="1" flipV="1">
                  <a:off x="1118" y="944"/>
                  <a:ext cx="28" cy="150"/>
                </a:xfrm>
                <a:prstGeom prst="line">
                  <a:avLst/>
                </a:prstGeom>
                <a:noFill/>
                <a:ln w="25400">
                  <a:solidFill>
                    <a:schemeClr val="tx1"/>
                  </a:solidFill>
                  <a:round/>
                  <a:headEnd type="none" w="sm" len="sm"/>
                  <a:tailEnd type="none" w="sm" len="sm"/>
                </a:ln>
              </p:spPr>
              <p:txBody>
                <a:bodyPr lIns="64915" tIns="17175" rIns="64915" bIns="17175">
                  <a:spAutoFit/>
                </a:bodyPr>
                <a:lstStyle/>
                <a:p>
                  <a:endParaRPr lang="es-ES" dirty="0"/>
                </a:p>
              </p:txBody>
            </p:sp>
            <p:sp>
              <p:nvSpPr>
                <p:cNvPr id="436" name="Line 382"/>
                <p:cNvSpPr>
                  <a:spLocks noChangeShapeType="1"/>
                </p:cNvSpPr>
                <p:nvPr/>
              </p:nvSpPr>
              <p:spPr bwMode="auto">
                <a:xfrm flipV="1">
                  <a:off x="1146" y="944"/>
                  <a:ext cx="30" cy="150"/>
                </a:xfrm>
                <a:prstGeom prst="line">
                  <a:avLst/>
                </a:prstGeom>
                <a:noFill/>
                <a:ln w="25400">
                  <a:solidFill>
                    <a:schemeClr val="tx1"/>
                  </a:solidFill>
                  <a:round/>
                  <a:headEnd type="none" w="sm" len="sm"/>
                  <a:tailEnd type="none" w="sm" len="sm"/>
                </a:ln>
              </p:spPr>
              <p:txBody>
                <a:bodyPr lIns="64915" tIns="17175" rIns="64915" bIns="17175">
                  <a:spAutoFit/>
                </a:bodyPr>
                <a:lstStyle/>
                <a:p>
                  <a:endParaRPr lang="es-ES" dirty="0"/>
                </a:p>
              </p:txBody>
            </p:sp>
            <p:sp>
              <p:nvSpPr>
                <p:cNvPr id="437" name="Line 383"/>
                <p:cNvSpPr>
                  <a:spLocks noChangeShapeType="1"/>
                </p:cNvSpPr>
                <p:nvPr/>
              </p:nvSpPr>
              <p:spPr bwMode="auto">
                <a:xfrm flipH="1" flipV="1">
                  <a:off x="1176" y="944"/>
                  <a:ext cx="28" cy="150"/>
                </a:xfrm>
                <a:prstGeom prst="line">
                  <a:avLst/>
                </a:prstGeom>
                <a:noFill/>
                <a:ln w="25400">
                  <a:solidFill>
                    <a:schemeClr val="tx1"/>
                  </a:solidFill>
                  <a:round/>
                  <a:headEnd type="none" w="sm" len="sm"/>
                  <a:tailEnd type="none" w="sm" len="sm"/>
                </a:ln>
              </p:spPr>
              <p:txBody>
                <a:bodyPr lIns="64915" tIns="17175" rIns="64915" bIns="17175">
                  <a:spAutoFit/>
                </a:bodyPr>
                <a:lstStyle/>
                <a:p>
                  <a:endParaRPr lang="es-ES" dirty="0"/>
                </a:p>
              </p:txBody>
            </p:sp>
            <p:sp>
              <p:nvSpPr>
                <p:cNvPr id="438" name="Line 384"/>
                <p:cNvSpPr>
                  <a:spLocks noChangeShapeType="1"/>
                </p:cNvSpPr>
                <p:nvPr/>
              </p:nvSpPr>
              <p:spPr bwMode="auto">
                <a:xfrm flipV="1">
                  <a:off x="1032" y="944"/>
                  <a:ext cx="0" cy="148"/>
                </a:xfrm>
                <a:prstGeom prst="line">
                  <a:avLst/>
                </a:prstGeom>
                <a:noFill/>
                <a:ln w="25400">
                  <a:solidFill>
                    <a:schemeClr val="tx1"/>
                  </a:solidFill>
                  <a:round/>
                  <a:headEnd type="none" w="sm" len="sm"/>
                  <a:tailEnd type="none" w="sm" len="sm"/>
                </a:ln>
              </p:spPr>
              <p:txBody>
                <a:bodyPr lIns="64915" tIns="17175" rIns="64915" bIns="17175">
                  <a:spAutoFit/>
                </a:bodyPr>
                <a:lstStyle/>
                <a:p>
                  <a:endParaRPr lang="es-ES" dirty="0"/>
                </a:p>
              </p:txBody>
            </p:sp>
            <p:sp>
              <p:nvSpPr>
                <p:cNvPr id="439" name="Line 385"/>
                <p:cNvSpPr>
                  <a:spLocks noChangeShapeType="1"/>
                </p:cNvSpPr>
                <p:nvPr/>
              </p:nvSpPr>
              <p:spPr bwMode="auto">
                <a:xfrm flipV="1">
                  <a:off x="1204" y="944"/>
                  <a:ext cx="0" cy="148"/>
                </a:xfrm>
                <a:prstGeom prst="line">
                  <a:avLst/>
                </a:prstGeom>
                <a:noFill/>
                <a:ln w="25400">
                  <a:solidFill>
                    <a:schemeClr val="tx1"/>
                  </a:solidFill>
                  <a:round/>
                  <a:headEnd type="none" w="sm" len="sm"/>
                  <a:tailEnd type="none" w="sm" len="sm"/>
                </a:ln>
              </p:spPr>
              <p:txBody>
                <a:bodyPr lIns="64915" tIns="17175" rIns="64915" bIns="17175">
                  <a:spAutoFit/>
                </a:bodyPr>
                <a:lstStyle/>
                <a:p>
                  <a:endParaRPr lang="es-ES" dirty="0"/>
                </a:p>
              </p:txBody>
            </p:sp>
          </p:grpSp>
          <p:sp>
            <p:nvSpPr>
              <p:cNvPr id="429" name="Rectangle 386"/>
              <p:cNvSpPr>
                <a:spLocks noChangeArrowheads="1"/>
              </p:cNvSpPr>
              <p:nvPr/>
            </p:nvSpPr>
            <p:spPr bwMode="auto">
              <a:xfrm rot="10800000">
                <a:off x="1315" y="1158"/>
                <a:ext cx="75" cy="170"/>
              </a:xfrm>
              <a:prstGeom prst="rect">
                <a:avLst/>
              </a:prstGeom>
              <a:solidFill>
                <a:srgbClr val="009900"/>
              </a:solidFill>
              <a:ln w="9525">
                <a:noFill/>
                <a:miter lim="800000"/>
                <a:headEnd/>
                <a:tailEnd/>
              </a:ln>
            </p:spPr>
            <p:txBody>
              <a:bodyPr lIns="64915" tIns="17175" rIns="64915" bIns="17175">
                <a:spAutoFit/>
              </a:bodyPr>
              <a:lstStyle/>
              <a:p>
                <a:pPr eaLnBrk="0" hangingPunct="0"/>
                <a:endParaRPr lang="es-ES" dirty="0"/>
              </a:p>
            </p:txBody>
          </p:sp>
          <p:sp>
            <p:nvSpPr>
              <p:cNvPr id="430" name="Rectangle 387"/>
              <p:cNvSpPr>
                <a:spLocks noChangeArrowheads="1"/>
              </p:cNvSpPr>
              <p:nvPr/>
            </p:nvSpPr>
            <p:spPr bwMode="auto">
              <a:xfrm rot="-5400000">
                <a:off x="1196" y="1208"/>
                <a:ext cx="171" cy="70"/>
              </a:xfrm>
              <a:prstGeom prst="rect">
                <a:avLst/>
              </a:prstGeom>
              <a:solidFill>
                <a:srgbClr val="9D00AE"/>
              </a:solidFill>
              <a:ln w="12700">
                <a:noFill/>
                <a:miter lim="800000"/>
                <a:headEnd type="none" w="sm" len="sm"/>
                <a:tailEnd type="none" w="sm" len="sm"/>
              </a:ln>
            </p:spPr>
            <p:txBody>
              <a:bodyPr lIns="64915" tIns="17175" rIns="64915" bIns="17175">
                <a:spAutoFit/>
              </a:bodyPr>
              <a:lstStyle/>
              <a:p>
                <a:pPr eaLnBrk="0" hangingPunct="0"/>
                <a:endParaRPr lang="es-ES" dirty="0"/>
              </a:p>
            </p:txBody>
          </p:sp>
          <p:sp>
            <p:nvSpPr>
              <p:cNvPr id="431" name="Freeform 388"/>
              <p:cNvSpPr>
                <a:spLocks/>
              </p:cNvSpPr>
              <p:nvPr/>
            </p:nvSpPr>
            <p:spPr bwMode="auto">
              <a:xfrm>
                <a:off x="1133" y="1122"/>
                <a:ext cx="123" cy="123"/>
              </a:xfrm>
              <a:custGeom>
                <a:avLst/>
                <a:gdLst>
                  <a:gd name="T0" fmla="*/ 0 w 159"/>
                  <a:gd name="T1" fmla="*/ 0 h 36"/>
                  <a:gd name="T2" fmla="*/ 0 w 159"/>
                  <a:gd name="T3" fmla="*/ 36 h 36"/>
                  <a:gd name="T4" fmla="*/ 159 w 159"/>
                  <a:gd name="T5" fmla="*/ 36 h 36"/>
                  <a:gd name="T6" fmla="*/ 0 60000 65536"/>
                  <a:gd name="T7" fmla="*/ 0 60000 65536"/>
                  <a:gd name="T8" fmla="*/ 0 60000 65536"/>
                  <a:gd name="T9" fmla="*/ 0 w 159"/>
                  <a:gd name="T10" fmla="*/ 0 h 36"/>
                  <a:gd name="T11" fmla="*/ 159 w 159"/>
                  <a:gd name="T12" fmla="*/ 36 h 36"/>
                </a:gdLst>
                <a:ahLst/>
                <a:cxnLst>
                  <a:cxn ang="T6">
                    <a:pos x="T0" y="T1"/>
                  </a:cxn>
                  <a:cxn ang="T7">
                    <a:pos x="T2" y="T3"/>
                  </a:cxn>
                  <a:cxn ang="T8">
                    <a:pos x="T4" y="T5"/>
                  </a:cxn>
                </a:cxnLst>
                <a:rect l="T9" t="T10" r="T11" b="T12"/>
                <a:pathLst>
                  <a:path w="159" h="36">
                    <a:moveTo>
                      <a:pt x="0" y="0"/>
                    </a:moveTo>
                    <a:lnTo>
                      <a:pt x="0" y="36"/>
                    </a:lnTo>
                    <a:lnTo>
                      <a:pt x="159" y="36"/>
                    </a:lnTo>
                  </a:path>
                </a:pathLst>
              </a:custGeom>
              <a:noFill/>
              <a:ln w="28575" cap="flat" cmpd="sng">
                <a:solidFill>
                  <a:srgbClr val="9D00AE"/>
                </a:solidFill>
                <a:prstDash val="solid"/>
                <a:round/>
                <a:headEnd type="none" w="sm" len="sm"/>
                <a:tailEnd type="none" w="sm" len="sm"/>
              </a:ln>
            </p:spPr>
            <p:txBody>
              <a:bodyPr lIns="64915" tIns="17175" rIns="64915" bIns="17175">
                <a:spAutoFit/>
              </a:bodyPr>
              <a:lstStyle/>
              <a:p>
                <a:endParaRPr lang="es-ES" dirty="0"/>
              </a:p>
            </p:txBody>
          </p:sp>
        </p:grpSp>
        <p:sp>
          <p:nvSpPr>
            <p:cNvPr id="390" name="Oval 389"/>
            <p:cNvSpPr>
              <a:spLocks noChangeArrowheads="1"/>
            </p:cNvSpPr>
            <p:nvPr/>
          </p:nvSpPr>
          <p:spPr bwMode="auto">
            <a:xfrm>
              <a:off x="529" y="3371"/>
              <a:ext cx="144" cy="144"/>
            </a:xfrm>
            <a:prstGeom prst="ellipse">
              <a:avLst/>
            </a:prstGeom>
            <a:solidFill>
              <a:srgbClr val="FA1F0E"/>
            </a:solidFill>
            <a:ln w="12700">
              <a:solidFill>
                <a:schemeClr val="tx1"/>
              </a:solidFill>
              <a:round/>
              <a:headEnd type="none" w="sm" len="sm"/>
              <a:tailEnd type="none" w="sm" len="sm"/>
            </a:ln>
          </p:spPr>
          <p:txBody>
            <a:bodyPr lIns="64915" tIns="17175" rIns="64915" bIns="17175">
              <a:spAutoFit/>
            </a:bodyPr>
            <a:lstStyle/>
            <a:p>
              <a:pPr eaLnBrk="0" hangingPunct="0"/>
              <a:endParaRPr lang="es-ES" dirty="0"/>
            </a:p>
          </p:txBody>
        </p:sp>
        <p:sp>
          <p:nvSpPr>
            <p:cNvPr id="391" name="Oval 390"/>
            <p:cNvSpPr>
              <a:spLocks noChangeArrowheads="1"/>
            </p:cNvSpPr>
            <p:nvPr/>
          </p:nvSpPr>
          <p:spPr bwMode="auto">
            <a:xfrm>
              <a:off x="1193" y="3387"/>
              <a:ext cx="144" cy="144"/>
            </a:xfrm>
            <a:prstGeom prst="ellipse">
              <a:avLst/>
            </a:prstGeom>
            <a:solidFill>
              <a:srgbClr val="FA1F0E"/>
            </a:solidFill>
            <a:ln w="12700">
              <a:solidFill>
                <a:schemeClr val="tx1"/>
              </a:solidFill>
              <a:round/>
              <a:headEnd type="none" w="sm" len="sm"/>
              <a:tailEnd type="none" w="sm" len="sm"/>
            </a:ln>
          </p:spPr>
          <p:txBody>
            <a:bodyPr lIns="64915" tIns="17175" rIns="64915" bIns="17175">
              <a:spAutoFit/>
            </a:bodyPr>
            <a:lstStyle/>
            <a:p>
              <a:pPr eaLnBrk="0" hangingPunct="0"/>
              <a:endParaRPr lang="es-ES" dirty="0"/>
            </a:p>
          </p:txBody>
        </p:sp>
        <p:sp>
          <p:nvSpPr>
            <p:cNvPr id="392" name="Freeform 391"/>
            <p:cNvSpPr>
              <a:spLocks/>
            </p:cNvSpPr>
            <p:nvPr/>
          </p:nvSpPr>
          <p:spPr bwMode="auto">
            <a:xfrm>
              <a:off x="1104" y="2238"/>
              <a:ext cx="1" cy="780"/>
            </a:xfrm>
            <a:custGeom>
              <a:avLst/>
              <a:gdLst>
                <a:gd name="T0" fmla="*/ 0 w 1"/>
                <a:gd name="T1" fmla="*/ 0 h 780"/>
                <a:gd name="T2" fmla="*/ 0 w 1"/>
                <a:gd name="T3" fmla="*/ 780 h 780"/>
                <a:gd name="T4" fmla="*/ 0 60000 65536"/>
                <a:gd name="T5" fmla="*/ 0 60000 65536"/>
                <a:gd name="T6" fmla="*/ 0 w 1"/>
                <a:gd name="T7" fmla="*/ 0 h 780"/>
                <a:gd name="T8" fmla="*/ 1 w 1"/>
                <a:gd name="T9" fmla="*/ 780 h 780"/>
              </a:gdLst>
              <a:ahLst/>
              <a:cxnLst>
                <a:cxn ang="T4">
                  <a:pos x="T0" y="T1"/>
                </a:cxn>
                <a:cxn ang="T5">
                  <a:pos x="T2" y="T3"/>
                </a:cxn>
              </a:cxnLst>
              <a:rect l="T6" t="T7" r="T8" b="T9"/>
              <a:pathLst>
                <a:path w="1" h="780">
                  <a:moveTo>
                    <a:pt x="0" y="0"/>
                  </a:moveTo>
                  <a:lnTo>
                    <a:pt x="0" y="780"/>
                  </a:lnTo>
                </a:path>
              </a:pathLst>
            </a:custGeom>
            <a:noFill/>
            <a:ln w="28575" cmpd="sng">
              <a:solidFill>
                <a:srgbClr val="9900CC"/>
              </a:solidFill>
              <a:round/>
              <a:headEnd type="none" w="sm" len="sm"/>
              <a:tailEnd type="none" w="sm" len="sm"/>
            </a:ln>
          </p:spPr>
          <p:txBody>
            <a:bodyPr lIns="64915" tIns="17175" rIns="64915" bIns="17175">
              <a:spAutoFit/>
            </a:bodyPr>
            <a:lstStyle/>
            <a:p>
              <a:endParaRPr lang="es-ES" dirty="0"/>
            </a:p>
          </p:txBody>
        </p:sp>
        <p:grpSp>
          <p:nvGrpSpPr>
            <p:cNvPr id="393" name="Group 392"/>
            <p:cNvGrpSpPr>
              <a:grpSpLocks/>
            </p:cNvGrpSpPr>
            <p:nvPr/>
          </p:nvGrpSpPr>
          <p:grpSpPr bwMode="auto">
            <a:xfrm>
              <a:off x="604" y="2024"/>
              <a:ext cx="92" cy="1352"/>
              <a:chOff x="604" y="2028"/>
              <a:chExt cx="92" cy="1352"/>
            </a:xfrm>
          </p:grpSpPr>
          <p:sp>
            <p:nvSpPr>
              <p:cNvPr id="425" name="Freeform 393"/>
              <p:cNvSpPr>
                <a:spLocks/>
              </p:cNvSpPr>
              <p:nvPr/>
            </p:nvSpPr>
            <p:spPr bwMode="auto">
              <a:xfrm>
                <a:off x="604" y="2411"/>
                <a:ext cx="92" cy="969"/>
              </a:xfrm>
              <a:custGeom>
                <a:avLst/>
                <a:gdLst>
                  <a:gd name="T0" fmla="*/ 92 w 92"/>
                  <a:gd name="T1" fmla="*/ 0 h 860"/>
                  <a:gd name="T2" fmla="*/ 0 w 92"/>
                  <a:gd name="T3" fmla="*/ 0 h 860"/>
                  <a:gd name="T4" fmla="*/ 0 w 92"/>
                  <a:gd name="T5" fmla="*/ 860 h 860"/>
                  <a:gd name="T6" fmla="*/ 0 60000 65536"/>
                  <a:gd name="T7" fmla="*/ 0 60000 65536"/>
                  <a:gd name="T8" fmla="*/ 0 60000 65536"/>
                  <a:gd name="T9" fmla="*/ 0 w 92"/>
                  <a:gd name="T10" fmla="*/ 0 h 860"/>
                  <a:gd name="T11" fmla="*/ 92 w 92"/>
                  <a:gd name="T12" fmla="*/ 860 h 860"/>
                </a:gdLst>
                <a:ahLst/>
                <a:cxnLst>
                  <a:cxn ang="T6">
                    <a:pos x="T0" y="T1"/>
                  </a:cxn>
                  <a:cxn ang="T7">
                    <a:pos x="T2" y="T3"/>
                  </a:cxn>
                  <a:cxn ang="T8">
                    <a:pos x="T4" y="T5"/>
                  </a:cxn>
                </a:cxnLst>
                <a:rect l="T9" t="T10" r="T11" b="T12"/>
                <a:pathLst>
                  <a:path w="92" h="860">
                    <a:moveTo>
                      <a:pt x="92" y="0"/>
                    </a:moveTo>
                    <a:lnTo>
                      <a:pt x="0" y="0"/>
                    </a:lnTo>
                    <a:lnTo>
                      <a:pt x="0" y="860"/>
                    </a:lnTo>
                  </a:path>
                </a:pathLst>
              </a:custGeom>
              <a:noFill/>
              <a:ln w="28575" cap="flat" cmpd="sng">
                <a:solidFill>
                  <a:srgbClr val="9900CC"/>
                </a:solidFill>
                <a:prstDash val="solid"/>
                <a:round/>
                <a:headEnd type="none" w="sm" len="sm"/>
                <a:tailEnd type="none" w="sm" len="sm"/>
              </a:ln>
            </p:spPr>
            <p:txBody>
              <a:bodyPr lIns="64915" tIns="17175" rIns="64915" bIns="17175">
                <a:spAutoFit/>
              </a:bodyPr>
              <a:lstStyle/>
              <a:p>
                <a:endParaRPr lang="es-ES" dirty="0"/>
              </a:p>
            </p:txBody>
          </p:sp>
          <p:sp>
            <p:nvSpPr>
              <p:cNvPr id="426" name="Line 394"/>
              <p:cNvSpPr>
                <a:spLocks noChangeShapeType="1"/>
              </p:cNvSpPr>
              <p:nvPr/>
            </p:nvSpPr>
            <p:spPr bwMode="auto">
              <a:xfrm>
                <a:off x="605" y="2028"/>
                <a:ext cx="0" cy="381"/>
              </a:xfrm>
              <a:prstGeom prst="line">
                <a:avLst/>
              </a:prstGeom>
              <a:noFill/>
              <a:ln w="28575">
                <a:solidFill>
                  <a:srgbClr val="9900CC"/>
                </a:solidFill>
                <a:round/>
                <a:headEnd type="none" w="sm" len="sm"/>
                <a:tailEnd type="none" w="sm" len="sm"/>
              </a:ln>
            </p:spPr>
            <p:txBody>
              <a:bodyPr lIns="64915" tIns="17175" rIns="64915" bIns="17175">
                <a:spAutoFit/>
              </a:bodyPr>
              <a:lstStyle/>
              <a:p>
                <a:endParaRPr lang="es-ES" dirty="0"/>
              </a:p>
            </p:txBody>
          </p:sp>
        </p:grpSp>
        <p:sp>
          <p:nvSpPr>
            <p:cNvPr id="394" name="Freeform 395"/>
            <p:cNvSpPr>
              <a:spLocks/>
            </p:cNvSpPr>
            <p:nvPr/>
          </p:nvSpPr>
          <p:spPr bwMode="auto">
            <a:xfrm>
              <a:off x="1104" y="3032"/>
              <a:ext cx="168" cy="373"/>
            </a:xfrm>
            <a:custGeom>
              <a:avLst/>
              <a:gdLst>
                <a:gd name="T0" fmla="*/ 88 w 168"/>
                <a:gd name="T1" fmla="*/ 0 h 385"/>
                <a:gd name="T2" fmla="*/ 0 w 168"/>
                <a:gd name="T3" fmla="*/ 0 h 385"/>
                <a:gd name="T4" fmla="*/ 0 w 168"/>
                <a:gd name="T5" fmla="*/ 172 h 385"/>
                <a:gd name="T6" fmla="*/ 168 w 168"/>
                <a:gd name="T7" fmla="*/ 172 h 385"/>
                <a:gd name="T8" fmla="*/ 168 w 168"/>
                <a:gd name="T9" fmla="*/ 385 h 385"/>
                <a:gd name="T10" fmla="*/ 0 60000 65536"/>
                <a:gd name="T11" fmla="*/ 0 60000 65536"/>
                <a:gd name="T12" fmla="*/ 0 60000 65536"/>
                <a:gd name="T13" fmla="*/ 0 60000 65536"/>
                <a:gd name="T14" fmla="*/ 0 60000 65536"/>
                <a:gd name="T15" fmla="*/ 0 w 168"/>
                <a:gd name="T16" fmla="*/ 0 h 385"/>
                <a:gd name="T17" fmla="*/ 168 w 168"/>
                <a:gd name="T18" fmla="*/ 385 h 385"/>
              </a:gdLst>
              <a:ahLst/>
              <a:cxnLst>
                <a:cxn ang="T10">
                  <a:pos x="T0" y="T1"/>
                </a:cxn>
                <a:cxn ang="T11">
                  <a:pos x="T2" y="T3"/>
                </a:cxn>
                <a:cxn ang="T12">
                  <a:pos x="T4" y="T5"/>
                </a:cxn>
                <a:cxn ang="T13">
                  <a:pos x="T6" y="T7"/>
                </a:cxn>
                <a:cxn ang="T14">
                  <a:pos x="T8" y="T9"/>
                </a:cxn>
              </a:cxnLst>
              <a:rect l="T15" t="T16" r="T17" b="T18"/>
              <a:pathLst>
                <a:path w="168" h="385">
                  <a:moveTo>
                    <a:pt x="88" y="0"/>
                  </a:moveTo>
                  <a:lnTo>
                    <a:pt x="0" y="0"/>
                  </a:lnTo>
                  <a:lnTo>
                    <a:pt x="0" y="172"/>
                  </a:lnTo>
                  <a:lnTo>
                    <a:pt x="168" y="172"/>
                  </a:lnTo>
                  <a:lnTo>
                    <a:pt x="168" y="385"/>
                  </a:lnTo>
                </a:path>
              </a:pathLst>
            </a:custGeom>
            <a:noFill/>
            <a:ln w="28575" cap="flat" cmpd="sng">
              <a:solidFill>
                <a:srgbClr val="9900CC"/>
              </a:solidFill>
              <a:prstDash val="solid"/>
              <a:round/>
              <a:headEnd type="none" w="sm" len="sm"/>
              <a:tailEnd type="none" w="sm" len="sm"/>
            </a:ln>
          </p:spPr>
          <p:txBody>
            <a:bodyPr lIns="64915" tIns="17175" rIns="64915" bIns="17175">
              <a:spAutoFit/>
            </a:bodyPr>
            <a:lstStyle/>
            <a:p>
              <a:endParaRPr lang="es-ES" dirty="0"/>
            </a:p>
          </p:txBody>
        </p:sp>
        <p:sp>
          <p:nvSpPr>
            <p:cNvPr id="395" name="Rectangle 396"/>
            <p:cNvSpPr>
              <a:spLocks noChangeArrowheads="1"/>
            </p:cNvSpPr>
            <p:nvPr/>
          </p:nvSpPr>
          <p:spPr bwMode="auto">
            <a:xfrm>
              <a:off x="3144" y="863"/>
              <a:ext cx="2808" cy="562"/>
            </a:xfrm>
            <a:prstGeom prst="rect">
              <a:avLst/>
            </a:prstGeom>
            <a:solidFill>
              <a:srgbClr val="FF9933"/>
            </a:solidFill>
            <a:ln w="9525">
              <a:noFill/>
              <a:miter lim="800000"/>
              <a:headEnd/>
              <a:tailEnd/>
            </a:ln>
          </p:spPr>
          <p:txBody>
            <a:bodyPr lIns="63162" tIns="16711" rIns="63162" bIns="16711">
              <a:spAutoFit/>
            </a:bodyPr>
            <a:lstStyle/>
            <a:p>
              <a:pPr marL="587375" indent="-587375" defTabSz="801688" eaLnBrk="0" hangingPunct="0"/>
              <a:r>
                <a:rPr lang="en-US" sz="1600" b="0" dirty="0">
                  <a:latin typeface="Arial" charset="0"/>
                </a:rPr>
                <a:t>El conductor pisa el pedal de freno</a:t>
              </a:r>
              <a:endParaRPr lang="en-US" sz="1800" b="0" dirty="0">
                <a:latin typeface="Arial" charset="0"/>
              </a:endParaRPr>
            </a:p>
            <a:p>
              <a:pPr marL="587375" indent="-587375" defTabSz="801688" eaLnBrk="0" hangingPunct="0"/>
              <a:r>
                <a:rPr lang="en-US" sz="1800" b="0" dirty="0">
                  <a:solidFill>
                    <a:schemeClr val="hlink"/>
                  </a:solidFill>
                  <a:latin typeface="Arial" charset="0"/>
                  <a:sym typeface="Wingdings" pitchFamily="2" charset="2"/>
                </a:rPr>
                <a:t></a:t>
              </a:r>
              <a:r>
                <a:rPr lang="en-US" sz="1800" b="0" dirty="0">
                  <a:latin typeface="Arial" charset="0"/>
                  <a:sym typeface="Wingdings" pitchFamily="2" charset="2"/>
                </a:rPr>
                <a:t>  </a:t>
              </a:r>
              <a:r>
                <a:rPr lang="en-US" sz="1600" b="0" dirty="0">
                  <a:latin typeface="Arial" charset="0"/>
                </a:rPr>
                <a:t>Solo esta activo el circuito hidraulico de emergencia</a:t>
              </a:r>
              <a:endParaRPr lang="en-US" sz="1800" b="0" dirty="0">
                <a:latin typeface="Arial" charset="0"/>
              </a:endParaRPr>
            </a:p>
          </p:txBody>
        </p:sp>
        <p:sp>
          <p:nvSpPr>
            <p:cNvPr id="396" name="AutoShape 397"/>
            <p:cNvSpPr>
              <a:spLocks noChangeArrowheads="1"/>
            </p:cNvSpPr>
            <p:nvPr/>
          </p:nvSpPr>
          <p:spPr bwMode="auto">
            <a:xfrm rot="-1363755">
              <a:off x="2177" y="1198"/>
              <a:ext cx="288" cy="176"/>
            </a:xfrm>
            <a:prstGeom prst="leftArrow">
              <a:avLst>
                <a:gd name="adj1" fmla="val 46593"/>
                <a:gd name="adj2" fmla="val 51136"/>
              </a:avLst>
            </a:prstGeom>
            <a:solidFill>
              <a:schemeClr val="accent1"/>
            </a:solidFill>
            <a:ln w="12700">
              <a:solidFill>
                <a:schemeClr val="hlink"/>
              </a:solidFill>
              <a:miter lim="800000"/>
              <a:headEnd type="none" w="sm" len="sm"/>
              <a:tailEnd type="none" w="sm" len="sm"/>
            </a:ln>
          </p:spPr>
          <p:txBody>
            <a:bodyPr lIns="64915" tIns="17175" rIns="64915" bIns="17175">
              <a:spAutoFit/>
            </a:bodyPr>
            <a:lstStyle/>
            <a:p>
              <a:pPr eaLnBrk="0" hangingPunct="0"/>
              <a:endParaRPr lang="es-ES" dirty="0"/>
            </a:p>
          </p:txBody>
        </p:sp>
        <p:sp>
          <p:nvSpPr>
            <p:cNvPr id="397" name="Freeform 398"/>
            <p:cNvSpPr>
              <a:spLocks/>
            </p:cNvSpPr>
            <p:nvPr/>
          </p:nvSpPr>
          <p:spPr bwMode="auto">
            <a:xfrm>
              <a:off x="602" y="1118"/>
              <a:ext cx="304" cy="725"/>
            </a:xfrm>
            <a:custGeom>
              <a:avLst/>
              <a:gdLst>
                <a:gd name="T0" fmla="*/ 0 w 304"/>
                <a:gd name="T1" fmla="*/ 725 h 725"/>
                <a:gd name="T2" fmla="*/ 0 w 304"/>
                <a:gd name="T3" fmla="*/ 295 h 725"/>
                <a:gd name="T4" fmla="*/ 303 w 304"/>
                <a:gd name="T5" fmla="*/ 295 h 725"/>
                <a:gd name="T6" fmla="*/ 304 w 304"/>
                <a:gd name="T7" fmla="*/ 0 h 725"/>
                <a:gd name="T8" fmla="*/ 0 60000 65536"/>
                <a:gd name="T9" fmla="*/ 0 60000 65536"/>
                <a:gd name="T10" fmla="*/ 0 60000 65536"/>
                <a:gd name="T11" fmla="*/ 0 60000 65536"/>
                <a:gd name="T12" fmla="*/ 0 w 304"/>
                <a:gd name="T13" fmla="*/ 0 h 725"/>
                <a:gd name="T14" fmla="*/ 304 w 304"/>
                <a:gd name="T15" fmla="*/ 725 h 725"/>
              </a:gdLst>
              <a:ahLst/>
              <a:cxnLst>
                <a:cxn ang="T8">
                  <a:pos x="T0" y="T1"/>
                </a:cxn>
                <a:cxn ang="T9">
                  <a:pos x="T2" y="T3"/>
                </a:cxn>
                <a:cxn ang="T10">
                  <a:pos x="T4" y="T5"/>
                </a:cxn>
                <a:cxn ang="T11">
                  <a:pos x="T6" y="T7"/>
                </a:cxn>
              </a:cxnLst>
              <a:rect l="T12" t="T13" r="T14" b="T15"/>
              <a:pathLst>
                <a:path w="304" h="725">
                  <a:moveTo>
                    <a:pt x="0" y="725"/>
                  </a:moveTo>
                  <a:lnTo>
                    <a:pt x="0" y="295"/>
                  </a:lnTo>
                  <a:lnTo>
                    <a:pt x="303" y="295"/>
                  </a:lnTo>
                  <a:lnTo>
                    <a:pt x="304" y="0"/>
                  </a:lnTo>
                </a:path>
              </a:pathLst>
            </a:custGeom>
            <a:noFill/>
            <a:ln w="25400" cap="flat" cmpd="sng">
              <a:solidFill>
                <a:srgbClr val="9D00AE"/>
              </a:solidFill>
              <a:prstDash val="solid"/>
              <a:round/>
              <a:headEnd type="none" w="sm" len="sm"/>
              <a:tailEnd type="none" w="sm" len="sm"/>
            </a:ln>
          </p:spPr>
          <p:txBody>
            <a:bodyPr lIns="64915" tIns="17175" rIns="64915" bIns="17175">
              <a:spAutoFit/>
            </a:bodyPr>
            <a:lstStyle/>
            <a:p>
              <a:endParaRPr lang="es-ES" dirty="0"/>
            </a:p>
          </p:txBody>
        </p:sp>
        <p:sp>
          <p:nvSpPr>
            <p:cNvPr id="398" name="Freeform 399"/>
            <p:cNvSpPr>
              <a:spLocks noChangeArrowheads="1"/>
            </p:cNvSpPr>
            <p:nvPr/>
          </p:nvSpPr>
          <p:spPr bwMode="auto">
            <a:xfrm>
              <a:off x="1104" y="1122"/>
              <a:ext cx="2" cy="932"/>
            </a:xfrm>
            <a:custGeom>
              <a:avLst/>
              <a:gdLst>
                <a:gd name="T0" fmla="*/ 0 w 2"/>
                <a:gd name="T1" fmla="*/ 932 h 932"/>
                <a:gd name="T2" fmla="*/ 2 w 2"/>
                <a:gd name="T3" fmla="*/ 0 h 932"/>
                <a:gd name="T4" fmla="*/ 0 60000 65536"/>
                <a:gd name="T5" fmla="*/ 0 60000 65536"/>
                <a:gd name="T6" fmla="*/ 0 w 2"/>
                <a:gd name="T7" fmla="*/ 0 h 932"/>
                <a:gd name="T8" fmla="*/ 2 w 2"/>
                <a:gd name="T9" fmla="*/ 932 h 932"/>
              </a:gdLst>
              <a:ahLst/>
              <a:cxnLst>
                <a:cxn ang="T4">
                  <a:pos x="T0" y="T1"/>
                </a:cxn>
                <a:cxn ang="T5">
                  <a:pos x="T2" y="T3"/>
                </a:cxn>
              </a:cxnLst>
              <a:rect l="T6" t="T7" r="T8" b="T9"/>
              <a:pathLst>
                <a:path w="2" h="932">
                  <a:moveTo>
                    <a:pt x="0" y="932"/>
                  </a:moveTo>
                  <a:lnTo>
                    <a:pt x="2" y="0"/>
                  </a:lnTo>
                </a:path>
              </a:pathLst>
            </a:custGeom>
            <a:noFill/>
            <a:ln w="25400" cap="flat">
              <a:solidFill>
                <a:srgbClr val="9D00AE"/>
              </a:solidFill>
              <a:prstDash val="solid"/>
              <a:round/>
              <a:headEnd type="none" w="sm" len="sm"/>
              <a:tailEnd type="none" w="sm" len="sm"/>
            </a:ln>
          </p:spPr>
          <p:txBody>
            <a:bodyPr lIns="64915" tIns="17175" rIns="64915" bIns="17175">
              <a:spAutoFit/>
            </a:bodyPr>
            <a:lstStyle/>
            <a:p>
              <a:endParaRPr lang="es-ES" dirty="0"/>
            </a:p>
          </p:txBody>
        </p:sp>
        <p:grpSp>
          <p:nvGrpSpPr>
            <p:cNvPr id="399" name="Group 400"/>
            <p:cNvGrpSpPr>
              <a:grpSpLocks/>
            </p:cNvGrpSpPr>
            <p:nvPr/>
          </p:nvGrpSpPr>
          <p:grpSpPr bwMode="auto">
            <a:xfrm>
              <a:off x="1190" y="2942"/>
              <a:ext cx="373" cy="181"/>
              <a:chOff x="694" y="2316"/>
              <a:chExt cx="373" cy="181"/>
            </a:xfrm>
          </p:grpSpPr>
          <p:sp>
            <p:nvSpPr>
              <p:cNvPr id="413" name="Rectangle 401"/>
              <p:cNvSpPr>
                <a:spLocks noChangeArrowheads="1"/>
              </p:cNvSpPr>
              <p:nvPr/>
            </p:nvSpPr>
            <p:spPr bwMode="auto">
              <a:xfrm>
                <a:off x="694" y="2316"/>
                <a:ext cx="373" cy="181"/>
              </a:xfrm>
              <a:prstGeom prst="rect">
                <a:avLst/>
              </a:prstGeom>
              <a:solidFill>
                <a:srgbClr val="9900CC"/>
              </a:solidFill>
              <a:ln w="12700">
                <a:solidFill>
                  <a:schemeClr val="tx1"/>
                </a:solidFill>
                <a:miter lim="800000"/>
                <a:headEnd/>
                <a:tailEnd/>
              </a:ln>
            </p:spPr>
            <p:txBody>
              <a:bodyPr lIns="64915" tIns="17175" rIns="64915" bIns="17175">
                <a:spAutoFit/>
              </a:bodyPr>
              <a:lstStyle/>
              <a:p>
                <a:pPr eaLnBrk="0" hangingPunct="0"/>
                <a:endParaRPr lang="es-ES" dirty="0"/>
              </a:p>
            </p:txBody>
          </p:sp>
          <p:grpSp>
            <p:nvGrpSpPr>
              <p:cNvPr id="414" name="Group 402"/>
              <p:cNvGrpSpPr>
                <a:grpSpLocks/>
              </p:cNvGrpSpPr>
              <p:nvPr/>
            </p:nvGrpSpPr>
            <p:grpSpPr bwMode="auto">
              <a:xfrm>
                <a:off x="699" y="2367"/>
                <a:ext cx="260" cy="78"/>
                <a:chOff x="1098" y="2700"/>
                <a:chExt cx="140" cy="78"/>
              </a:xfrm>
            </p:grpSpPr>
            <p:sp>
              <p:nvSpPr>
                <p:cNvPr id="417" name="Line 403"/>
                <p:cNvSpPr>
                  <a:spLocks noChangeShapeType="1"/>
                </p:cNvSpPr>
                <p:nvPr/>
              </p:nvSpPr>
              <p:spPr bwMode="auto">
                <a:xfrm flipV="1">
                  <a:off x="1098" y="2700"/>
                  <a:ext cx="23" cy="78"/>
                </a:xfrm>
                <a:prstGeom prst="line">
                  <a:avLst/>
                </a:prstGeom>
                <a:noFill/>
                <a:ln w="12700">
                  <a:solidFill>
                    <a:schemeClr val="tx1"/>
                  </a:solidFill>
                  <a:round/>
                  <a:headEnd type="none" w="sm" len="sm"/>
                  <a:tailEnd type="none" w="sm" len="sm"/>
                </a:ln>
              </p:spPr>
              <p:txBody>
                <a:bodyPr lIns="64915" tIns="17175" rIns="64915" bIns="17175">
                  <a:spAutoFit/>
                </a:bodyPr>
                <a:lstStyle/>
                <a:p>
                  <a:endParaRPr lang="es-ES" dirty="0"/>
                </a:p>
              </p:txBody>
            </p:sp>
            <p:sp>
              <p:nvSpPr>
                <p:cNvPr id="418" name="Line 404"/>
                <p:cNvSpPr>
                  <a:spLocks noChangeShapeType="1"/>
                </p:cNvSpPr>
                <p:nvPr/>
              </p:nvSpPr>
              <p:spPr bwMode="auto">
                <a:xfrm flipH="1" flipV="1">
                  <a:off x="1121" y="2700"/>
                  <a:ext cx="24" cy="78"/>
                </a:xfrm>
                <a:prstGeom prst="line">
                  <a:avLst/>
                </a:prstGeom>
                <a:noFill/>
                <a:ln w="12700">
                  <a:solidFill>
                    <a:schemeClr val="tx1"/>
                  </a:solidFill>
                  <a:round/>
                  <a:headEnd type="none" w="sm" len="sm"/>
                  <a:tailEnd type="none" w="sm" len="sm"/>
                </a:ln>
              </p:spPr>
              <p:txBody>
                <a:bodyPr lIns="64915" tIns="17175" rIns="64915" bIns="17175">
                  <a:spAutoFit/>
                </a:bodyPr>
                <a:lstStyle/>
                <a:p>
                  <a:endParaRPr lang="es-ES" dirty="0"/>
                </a:p>
              </p:txBody>
            </p:sp>
            <p:sp>
              <p:nvSpPr>
                <p:cNvPr id="419" name="Line 405"/>
                <p:cNvSpPr>
                  <a:spLocks noChangeShapeType="1"/>
                </p:cNvSpPr>
                <p:nvPr/>
              </p:nvSpPr>
              <p:spPr bwMode="auto">
                <a:xfrm flipV="1">
                  <a:off x="1145" y="2700"/>
                  <a:ext cx="23" cy="78"/>
                </a:xfrm>
                <a:prstGeom prst="line">
                  <a:avLst/>
                </a:prstGeom>
                <a:noFill/>
                <a:ln w="12700">
                  <a:solidFill>
                    <a:schemeClr val="tx1"/>
                  </a:solidFill>
                  <a:round/>
                  <a:headEnd type="none" w="sm" len="sm"/>
                  <a:tailEnd type="none" w="sm" len="sm"/>
                </a:ln>
              </p:spPr>
              <p:txBody>
                <a:bodyPr lIns="64915" tIns="17175" rIns="64915" bIns="17175">
                  <a:spAutoFit/>
                </a:bodyPr>
                <a:lstStyle/>
                <a:p>
                  <a:endParaRPr lang="es-ES" dirty="0"/>
                </a:p>
              </p:txBody>
            </p:sp>
            <p:sp>
              <p:nvSpPr>
                <p:cNvPr id="420" name="Line 406"/>
                <p:cNvSpPr>
                  <a:spLocks noChangeShapeType="1"/>
                </p:cNvSpPr>
                <p:nvPr/>
              </p:nvSpPr>
              <p:spPr bwMode="auto">
                <a:xfrm flipH="1" flipV="1">
                  <a:off x="1168" y="2700"/>
                  <a:ext cx="23" cy="78"/>
                </a:xfrm>
                <a:prstGeom prst="line">
                  <a:avLst/>
                </a:prstGeom>
                <a:noFill/>
                <a:ln w="12700">
                  <a:solidFill>
                    <a:schemeClr val="tx1"/>
                  </a:solidFill>
                  <a:round/>
                  <a:headEnd type="none" w="sm" len="sm"/>
                  <a:tailEnd type="none" w="sm" len="sm"/>
                </a:ln>
              </p:spPr>
              <p:txBody>
                <a:bodyPr lIns="64915" tIns="17175" rIns="64915" bIns="17175">
                  <a:spAutoFit/>
                </a:bodyPr>
                <a:lstStyle/>
                <a:p>
                  <a:endParaRPr lang="es-ES" dirty="0"/>
                </a:p>
              </p:txBody>
            </p:sp>
            <p:sp>
              <p:nvSpPr>
                <p:cNvPr id="421" name="Line 407"/>
                <p:cNvSpPr>
                  <a:spLocks noChangeShapeType="1"/>
                </p:cNvSpPr>
                <p:nvPr/>
              </p:nvSpPr>
              <p:spPr bwMode="auto">
                <a:xfrm flipV="1">
                  <a:off x="1191" y="2700"/>
                  <a:ext cx="24" cy="78"/>
                </a:xfrm>
                <a:prstGeom prst="line">
                  <a:avLst/>
                </a:prstGeom>
                <a:noFill/>
                <a:ln w="12700">
                  <a:solidFill>
                    <a:schemeClr val="tx1"/>
                  </a:solidFill>
                  <a:round/>
                  <a:headEnd type="none" w="sm" len="sm"/>
                  <a:tailEnd type="none" w="sm" len="sm"/>
                </a:ln>
              </p:spPr>
              <p:txBody>
                <a:bodyPr lIns="64915" tIns="17175" rIns="64915" bIns="17175">
                  <a:spAutoFit/>
                </a:bodyPr>
                <a:lstStyle/>
                <a:p>
                  <a:endParaRPr lang="es-ES" dirty="0"/>
                </a:p>
              </p:txBody>
            </p:sp>
            <p:sp>
              <p:nvSpPr>
                <p:cNvPr id="422" name="Line 408"/>
                <p:cNvSpPr>
                  <a:spLocks noChangeShapeType="1"/>
                </p:cNvSpPr>
                <p:nvPr/>
              </p:nvSpPr>
              <p:spPr bwMode="auto">
                <a:xfrm flipH="1" flipV="1">
                  <a:off x="1215" y="2700"/>
                  <a:ext cx="23" cy="78"/>
                </a:xfrm>
                <a:prstGeom prst="line">
                  <a:avLst/>
                </a:prstGeom>
                <a:noFill/>
                <a:ln w="12700">
                  <a:solidFill>
                    <a:schemeClr val="tx1"/>
                  </a:solidFill>
                  <a:round/>
                  <a:headEnd type="none" w="sm" len="sm"/>
                  <a:tailEnd type="none" w="sm" len="sm"/>
                </a:ln>
              </p:spPr>
              <p:txBody>
                <a:bodyPr lIns="64915" tIns="17175" rIns="64915" bIns="17175">
                  <a:spAutoFit/>
                </a:bodyPr>
                <a:lstStyle/>
                <a:p>
                  <a:endParaRPr lang="es-ES" dirty="0"/>
                </a:p>
              </p:txBody>
            </p:sp>
            <p:sp>
              <p:nvSpPr>
                <p:cNvPr id="423" name="Line 409"/>
                <p:cNvSpPr>
                  <a:spLocks noChangeShapeType="1"/>
                </p:cNvSpPr>
                <p:nvPr/>
              </p:nvSpPr>
              <p:spPr bwMode="auto">
                <a:xfrm flipV="1">
                  <a:off x="1098" y="2700"/>
                  <a:ext cx="0" cy="77"/>
                </a:xfrm>
                <a:prstGeom prst="line">
                  <a:avLst/>
                </a:prstGeom>
                <a:noFill/>
                <a:ln w="12700">
                  <a:solidFill>
                    <a:schemeClr val="tx1"/>
                  </a:solidFill>
                  <a:round/>
                  <a:headEnd type="none" w="sm" len="sm"/>
                  <a:tailEnd type="none" w="sm" len="sm"/>
                </a:ln>
              </p:spPr>
              <p:txBody>
                <a:bodyPr lIns="64915" tIns="17175" rIns="64915" bIns="17175">
                  <a:spAutoFit/>
                </a:bodyPr>
                <a:lstStyle/>
                <a:p>
                  <a:endParaRPr lang="es-ES" dirty="0"/>
                </a:p>
              </p:txBody>
            </p:sp>
            <p:sp>
              <p:nvSpPr>
                <p:cNvPr id="424" name="Line 410"/>
                <p:cNvSpPr>
                  <a:spLocks noChangeShapeType="1"/>
                </p:cNvSpPr>
                <p:nvPr/>
              </p:nvSpPr>
              <p:spPr bwMode="auto">
                <a:xfrm flipV="1">
                  <a:off x="1238" y="2700"/>
                  <a:ext cx="0" cy="77"/>
                </a:xfrm>
                <a:prstGeom prst="line">
                  <a:avLst/>
                </a:prstGeom>
                <a:noFill/>
                <a:ln w="12700">
                  <a:solidFill>
                    <a:schemeClr val="tx1"/>
                  </a:solidFill>
                  <a:round/>
                  <a:headEnd type="none" w="sm" len="sm"/>
                  <a:tailEnd type="none" w="sm" len="sm"/>
                </a:ln>
              </p:spPr>
              <p:txBody>
                <a:bodyPr lIns="64915" tIns="17175" rIns="64915" bIns="17175">
                  <a:spAutoFit/>
                </a:bodyPr>
                <a:lstStyle/>
                <a:p>
                  <a:endParaRPr lang="es-ES" dirty="0"/>
                </a:p>
              </p:txBody>
            </p:sp>
          </p:grpSp>
          <p:sp>
            <p:nvSpPr>
              <p:cNvPr id="415" name="Rectangle 411"/>
              <p:cNvSpPr>
                <a:spLocks noChangeArrowheads="1"/>
              </p:cNvSpPr>
              <p:nvPr/>
            </p:nvSpPr>
            <p:spPr bwMode="auto">
              <a:xfrm>
                <a:off x="1009" y="2322"/>
                <a:ext cx="53" cy="169"/>
              </a:xfrm>
              <a:prstGeom prst="rect">
                <a:avLst/>
              </a:prstGeom>
              <a:solidFill>
                <a:srgbClr val="0000FF"/>
              </a:solidFill>
              <a:ln w="12700">
                <a:noFill/>
                <a:miter lim="800000"/>
                <a:headEnd/>
                <a:tailEnd/>
              </a:ln>
            </p:spPr>
            <p:txBody>
              <a:bodyPr lIns="64915" tIns="17175" rIns="64915" bIns="17175">
                <a:spAutoFit/>
              </a:bodyPr>
              <a:lstStyle/>
              <a:p>
                <a:pPr eaLnBrk="0" hangingPunct="0"/>
                <a:endParaRPr lang="es-ES" dirty="0"/>
              </a:p>
            </p:txBody>
          </p:sp>
          <p:sp>
            <p:nvSpPr>
              <p:cNvPr id="416" name="Rectangle 412"/>
              <p:cNvSpPr>
                <a:spLocks noChangeArrowheads="1"/>
              </p:cNvSpPr>
              <p:nvPr/>
            </p:nvSpPr>
            <p:spPr bwMode="auto">
              <a:xfrm>
                <a:off x="966" y="2321"/>
                <a:ext cx="75" cy="170"/>
              </a:xfrm>
              <a:prstGeom prst="rect">
                <a:avLst/>
              </a:prstGeom>
              <a:solidFill>
                <a:srgbClr val="009900"/>
              </a:solidFill>
              <a:ln w="9525">
                <a:noFill/>
                <a:miter lim="800000"/>
                <a:headEnd/>
                <a:tailEnd/>
              </a:ln>
            </p:spPr>
            <p:txBody>
              <a:bodyPr lIns="64915" tIns="17175" rIns="64915" bIns="17175">
                <a:spAutoFit/>
              </a:bodyPr>
              <a:lstStyle/>
              <a:p>
                <a:pPr eaLnBrk="0" hangingPunct="0"/>
                <a:endParaRPr lang="es-ES" dirty="0"/>
              </a:p>
            </p:txBody>
          </p:sp>
        </p:grpSp>
        <p:grpSp>
          <p:nvGrpSpPr>
            <p:cNvPr id="400" name="Group 413"/>
            <p:cNvGrpSpPr>
              <a:grpSpLocks/>
            </p:cNvGrpSpPr>
            <p:nvPr/>
          </p:nvGrpSpPr>
          <p:grpSpPr bwMode="auto">
            <a:xfrm>
              <a:off x="694" y="2316"/>
              <a:ext cx="373" cy="181"/>
              <a:chOff x="694" y="2316"/>
              <a:chExt cx="373" cy="181"/>
            </a:xfrm>
          </p:grpSpPr>
          <p:sp>
            <p:nvSpPr>
              <p:cNvPr id="401" name="Rectangle 414"/>
              <p:cNvSpPr>
                <a:spLocks noChangeArrowheads="1"/>
              </p:cNvSpPr>
              <p:nvPr/>
            </p:nvSpPr>
            <p:spPr bwMode="auto">
              <a:xfrm>
                <a:off x="694" y="2316"/>
                <a:ext cx="373" cy="181"/>
              </a:xfrm>
              <a:prstGeom prst="rect">
                <a:avLst/>
              </a:prstGeom>
              <a:solidFill>
                <a:srgbClr val="9900CC"/>
              </a:solidFill>
              <a:ln w="12700">
                <a:solidFill>
                  <a:schemeClr val="tx1"/>
                </a:solidFill>
                <a:miter lim="800000"/>
                <a:headEnd/>
                <a:tailEnd/>
              </a:ln>
            </p:spPr>
            <p:txBody>
              <a:bodyPr lIns="64915" tIns="17175" rIns="64915" bIns="17175">
                <a:spAutoFit/>
              </a:bodyPr>
              <a:lstStyle/>
              <a:p>
                <a:pPr eaLnBrk="0" hangingPunct="0"/>
                <a:endParaRPr lang="es-ES" dirty="0"/>
              </a:p>
            </p:txBody>
          </p:sp>
          <p:grpSp>
            <p:nvGrpSpPr>
              <p:cNvPr id="402" name="Group 415"/>
              <p:cNvGrpSpPr>
                <a:grpSpLocks/>
              </p:cNvGrpSpPr>
              <p:nvPr/>
            </p:nvGrpSpPr>
            <p:grpSpPr bwMode="auto">
              <a:xfrm>
                <a:off x="699" y="2367"/>
                <a:ext cx="260" cy="78"/>
                <a:chOff x="1098" y="2700"/>
                <a:chExt cx="140" cy="78"/>
              </a:xfrm>
            </p:grpSpPr>
            <p:sp>
              <p:nvSpPr>
                <p:cNvPr id="405" name="Line 416"/>
                <p:cNvSpPr>
                  <a:spLocks noChangeShapeType="1"/>
                </p:cNvSpPr>
                <p:nvPr/>
              </p:nvSpPr>
              <p:spPr bwMode="auto">
                <a:xfrm flipV="1">
                  <a:off x="1098" y="2700"/>
                  <a:ext cx="23" cy="78"/>
                </a:xfrm>
                <a:prstGeom prst="line">
                  <a:avLst/>
                </a:prstGeom>
                <a:noFill/>
                <a:ln w="12700">
                  <a:solidFill>
                    <a:schemeClr val="tx1"/>
                  </a:solidFill>
                  <a:round/>
                  <a:headEnd type="none" w="sm" len="sm"/>
                  <a:tailEnd type="none" w="sm" len="sm"/>
                </a:ln>
              </p:spPr>
              <p:txBody>
                <a:bodyPr lIns="64915" tIns="17175" rIns="64915" bIns="17175">
                  <a:spAutoFit/>
                </a:bodyPr>
                <a:lstStyle/>
                <a:p>
                  <a:endParaRPr lang="es-ES" dirty="0"/>
                </a:p>
              </p:txBody>
            </p:sp>
            <p:sp>
              <p:nvSpPr>
                <p:cNvPr id="406" name="Line 417"/>
                <p:cNvSpPr>
                  <a:spLocks noChangeShapeType="1"/>
                </p:cNvSpPr>
                <p:nvPr/>
              </p:nvSpPr>
              <p:spPr bwMode="auto">
                <a:xfrm flipH="1" flipV="1">
                  <a:off x="1121" y="2700"/>
                  <a:ext cx="24" cy="78"/>
                </a:xfrm>
                <a:prstGeom prst="line">
                  <a:avLst/>
                </a:prstGeom>
                <a:noFill/>
                <a:ln w="12700">
                  <a:solidFill>
                    <a:schemeClr val="tx1"/>
                  </a:solidFill>
                  <a:round/>
                  <a:headEnd type="none" w="sm" len="sm"/>
                  <a:tailEnd type="none" w="sm" len="sm"/>
                </a:ln>
              </p:spPr>
              <p:txBody>
                <a:bodyPr lIns="64915" tIns="17175" rIns="64915" bIns="17175">
                  <a:spAutoFit/>
                </a:bodyPr>
                <a:lstStyle/>
                <a:p>
                  <a:endParaRPr lang="es-ES" dirty="0"/>
                </a:p>
              </p:txBody>
            </p:sp>
            <p:sp>
              <p:nvSpPr>
                <p:cNvPr id="407" name="Line 418"/>
                <p:cNvSpPr>
                  <a:spLocks noChangeShapeType="1"/>
                </p:cNvSpPr>
                <p:nvPr/>
              </p:nvSpPr>
              <p:spPr bwMode="auto">
                <a:xfrm flipV="1">
                  <a:off x="1145" y="2700"/>
                  <a:ext cx="23" cy="78"/>
                </a:xfrm>
                <a:prstGeom prst="line">
                  <a:avLst/>
                </a:prstGeom>
                <a:noFill/>
                <a:ln w="12700">
                  <a:solidFill>
                    <a:schemeClr val="tx1"/>
                  </a:solidFill>
                  <a:round/>
                  <a:headEnd type="none" w="sm" len="sm"/>
                  <a:tailEnd type="none" w="sm" len="sm"/>
                </a:ln>
              </p:spPr>
              <p:txBody>
                <a:bodyPr lIns="64915" tIns="17175" rIns="64915" bIns="17175">
                  <a:spAutoFit/>
                </a:bodyPr>
                <a:lstStyle/>
                <a:p>
                  <a:endParaRPr lang="es-ES" dirty="0"/>
                </a:p>
              </p:txBody>
            </p:sp>
            <p:sp>
              <p:nvSpPr>
                <p:cNvPr id="408" name="Line 419"/>
                <p:cNvSpPr>
                  <a:spLocks noChangeShapeType="1"/>
                </p:cNvSpPr>
                <p:nvPr/>
              </p:nvSpPr>
              <p:spPr bwMode="auto">
                <a:xfrm flipH="1" flipV="1">
                  <a:off x="1168" y="2700"/>
                  <a:ext cx="23" cy="78"/>
                </a:xfrm>
                <a:prstGeom prst="line">
                  <a:avLst/>
                </a:prstGeom>
                <a:noFill/>
                <a:ln w="12700">
                  <a:solidFill>
                    <a:schemeClr val="tx1"/>
                  </a:solidFill>
                  <a:round/>
                  <a:headEnd type="none" w="sm" len="sm"/>
                  <a:tailEnd type="none" w="sm" len="sm"/>
                </a:ln>
              </p:spPr>
              <p:txBody>
                <a:bodyPr lIns="64915" tIns="17175" rIns="64915" bIns="17175">
                  <a:spAutoFit/>
                </a:bodyPr>
                <a:lstStyle/>
                <a:p>
                  <a:endParaRPr lang="es-ES" dirty="0"/>
                </a:p>
              </p:txBody>
            </p:sp>
            <p:sp>
              <p:nvSpPr>
                <p:cNvPr id="409" name="Line 420"/>
                <p:cNvSpPr>
                  <a:spLocks noChangeShapeType="1"/>
                </p:cNvSpPr>
                <p:nvPr/>
              </p:nvSpPr>
              <p:spPr bwMode="auto">
                <a:xfrm flipV="1">
                  <a:off x="1191" y="2700"/>
                  <a:ext cx="24" cy="78"/>
                </a:xfrm>
                <a:prstGeom prst="line">
                  <a:avLst/>
                </a:prstGeom>
                <a:noFill/>
                <a:ln w="12700">
                  <a:solidFill>
                    <a:schemeClr val="tx1"/>
                  </a:solidFill>
                  <a:round/>
                  <a:headEnd type="none" w="sm" len="sm"/>
                  <a:tailEnd type="none" w="sm" len="sm"/>
                </a:ln>
              </p:spPr>
              <p:txBody>
                <a:bodyPr lIns="64915" tIns="17175" rIns="64915" bIns="17175">
                  <a:spAutoFit/>
                </a:bodyPr>
                <a:lstStyle/>
                <a:p>
                  <a:endParaRPr lang="es-ES" dirty="0"/>
                </a:p>
              </p:txBody>
            </p:sp>
            <p:sp>
              <p:nvSpPr>
                <p:cNvPr id="410" name="Line 421"/>
                <p:cNvSpPr>
                  <a:spLocks noChangeShapeType="1"/>
                </p:cNvSpPr>
                <p:nvPr/>
              </p:nvSpPr>
              <p:spPr bwMode="auto">
                <a:xfrm flipH="1" flipV="1">
                  <a:off x="1215" y="2700"/>
                  <a:ext cx="23" cy="78"/>
                </a:xfrm>
                <a:prstGeom prst="line">
                  <a:avLst/>
                </a:prstGeom>
                <a:noFill/>
                <a:ln w="12700">
                  <a:solidFill>
                    <a:schemeClr val="tx1"/>
                  </a:solidFill>
                  <a:round/>
                  <a:headEnd type="none" w="sm" len="sm"/>
                  <a:tailEnd type="none" w="sm" len="sm"/>
                </a:ln>
              </p:spPr>
              <p:txBody>
                <a:bodyPr lIns="64915" tIns="17175" rIns="64915" bIns="17175">
                  <a:spAutoFit/>
                </a:bodyPr>
                <a:lstStyle/>
                <a:p>
                  <a:endParaRPr lang="es-ES" dirty="0"/>
                </a:p>
              </p:txBody>
            </p:sp>
            <p:sp>
              <p:nvSpPr>
                <p:cNvPr id="411" name="Line 422"/>
                <p:cNvSpPr>
                  <a:spLocks noChangeShapeType="1"/>
                </p:cNvSpPr>
                <p:nvPr/>
              </p:nvSpPr>
              <p:spPr bwMode="auto">
                <a:xfrm flipV="1">
                  <a:off x="1098" y="2700"/>
                  <a:ext cx="0" cy="77"/>
                </a:xfrm>
                <a:prstGeom prst="line">
                  <a:avLst/>
                </a:prstGeom>
                <a:noFill/>
                <a:ln w="12700">
                  <a:solidFill>
                    <a:schemeClr val="tx1"/>
                  </a:solidFill>
                  <a:round/>
                  <a:headEnd type="none" w="sm" len="sm"/>
                  <a:tailEnd type="none" w="sm" len="sm"/>
                </a:ln>
              </p:spPr>
              <p:txBody>
                <a:bodyPr lIns="64915" tIns="17175" rIns="64915" bIns="17175">
                  <a:spAutoFit/>
                </a:bodyPr>
                <a:lstStyle/>
                <a:p>
                  <a:endParaRPr lang="es-ES" dirty="0"/>
                </a:p>
              </p:txBody>
            </p:sp>
            <p:sp>
              <p:nvSpPr>
                <p:cNvPr id="412" name="Line 423"/>
                <p:cNvSpPr>
                  <a:spLocks noChangeShapeType="1"/>
                </p:cNvSpPr>
                <p:nvPr/>
              </p:nvSpPr>
              <p:spPr bwMode="auto">
                <a:xfrm flipV="1">
                  <a:off x="1238" y="2700"/>
                  <a:ext cx="0" cy="77"/>
                </a:xfrm>
                <a:prstGeom prst="line">
                  <a:avLst/>
                </a:prstGeom>
                <a:noFill/>
                <a:ln w="12700">
                  <a:solidFill>
                    <a:schemeClr val="tx1"/>
                  </a:solidFill>
                  <a:round/>
                  <a:headEnd type="none" w="sm" len="sm"/>
                  <a:tailEnd type="none" w="sm" len="sm"/>
                </a:ln>
              </p:spPr>
              <p:txBody>
                <a:bodyPr lIns="64915" tIns="17175" rIns="64915" bIns="17175">
                  <a:spAutoFit/>
                </a:bodyPr>
                <a:lstStyle/>
                <a:p>
                  <a:endParaRPr lang="es-ES" dirty="0"/>
                </a:p>
              </p:txBody>
            </p:sp>
          </p:grpSp>
          <p:sp>
            <p:nvSpPr>
              <p:cNvPr id="403" name="Rectangle 424"/>
              <p:cNvSpPr>
                <a:spLocks noChangeArrowheads="1"/>
              </p:cNvSpPr>
              <p:nvPr/>
            </p:nvSpPr>
            <p:spPr bwMode="auto">
              <a:xfrm>
                <a:off x="1009" y="2322"/>
                <a:ext cx="53" cy="169"/>
              </a:xfrm>
              <a:prstGeom prst="rect">
                <a:avLst/>
              </a:prstGeom>
              <a:solidFill>
                <a:srgbClr val="0000FF"/>
              </a:solidFill>
              <a:ln w="12700">
                <a:noFill/>
                <a:miter lim="800000"/>
                <a:headEnd/>
                <a:tailEnd/>
              </a:ln>
            </p:spPr>
            <p:txBody>
              <a:bodyPr lIns="64915" tIns="17175" rIns="64915" bIns="17175">
                <a:spAutoFit/>
              </a:bodyPr>
              <a:lstStyle/>
              <a:p>
                <a:pPr eaLnBrk="0" hangingPunct="0"/>
                <a:endParaRPr lang="es-ES" dirty="0"/>
              </a:p>
            </p:txBody>
          </p:sp>
          <p:sp>
            <p:nvSpPr>
              <p:cNvPr id="404" name="Rectangle 425"/>
              <p:cNvSpPr>
                <a:spLocks noChangeArrowheads="1"/>
              </p:cNvSpPr>
              <p:nvPr/>
            </p:nvSpPr>
            <p:spPr bwMode="auto">
              <a:xfrm>
                <a:off x="966" y="2321"/>
                <a:ext cx="75" cy="170"/>
              </a:xfrm>
              <a:prstGeom prst="rect">
                <a:avLst/>
              </a:prstGeom>
              <a:solidFill>
                <a:srgbClr val="009900"/>
              </a:solidFill>
              <a:ln w="9525">
                <a:noFill/>
                <a:miter lim="800000"/>
                <a:headEnd/>
                <a:tailEnd/>
              </a:ln>
            </p:spPr>
            <p:txBody>
              <a:bodyPr lIns="64915" tIns="17175" rIns="64915" bIns="17175">
                <a:spAutoFit/>
              </a:bodyPr>
              <a:lstStyle/>
              <a:p>
                <a:pPr eaLnBrk="0" hangingPunct="0"/>
                <a:endParaRPr lang="es-ES" dirty="0"/>
              </a:p>
            </p:txBody>
          </p:sp>
        </p:grpSp>
      </p:grpSp>
      <p:grpSp>
        <p:nvGrpSpPr>
          <p:cNvPr id="440" name="Group 426"/>
          <p:cNvGrpSpPr>
            <a:grpSpLocks/>
          </p:cNvGrpSpPr>
          <p:nvPr/>
        </p:nvGrpSpPr>
        <p:grpSpPr bwMode="auto">
          <a:xfrm>
            <a:off x="1206500" y="1063625"/>
            <a:ext cx="1909763" cy="1036638"/>
            <a:chOff x="882" y="744"/>
            <a:chExt cx="1397" cy="726"/>
          </a:xfrm>
        </p:grpSpPr>
        <p:grpSp>
          <p:nvGrpSpPr>
            <p:cNvPr id="441" name="Group 427"/>
            <p:cNvGrpSpPr>
              <a:grpSpLocks/>
            </p:cNvGrpSpPr>
            <p:nvPr/>
          </p:nvGrpSpPr>
          <p:grpSpPr bwMode="auto">
            <a:xfrm>
              <a:off x="882" y="744"/>
              <a:ext cx="1050" cy="379"/>
              <a:chOff x="882" y="744"/>
              <a:chExt cx="1050" cy="379"/>
            </a:xfrm>
          </p:grpSpPr>
          <p:sp>
            <p:nvSpPr>
              <p:cNvPr id="452" name="Rectangle 428"/>
              <p:cNvSpPr>
                <a:spLocks noChangeArrowheads="1"/>
              </p:cNvSpPr>
              <p:nvPr/>
            </p:nvSpPr>
            <p:spPr bwMode="auto">
              <a:xfrm>
                <a:off x="882" y="942"/>
                <a:ext cx="437" cy="181"/>
              </a:xfrm>
              <a:prstGeom prst="rect">
                <a:avLst/>
              </a:prstGeom>
              <a:solidFill>
                <a:srgbClr val="9D00AE"/>
              </a:solidFill>
              <a:ln w="12700">
                <a:solidFill>
                  <a:schemeClr val="tx1"/>
                </a:solidFill>
                <a:miter lim="800000"/>
                <a:headEnd/>
                <a:tailEnd/>
              </a:ln>
            </p:spPr>
            <p:txBody>
              <a:bodyPr wrap="none" anchor="ctr"/>
              <a:lstStyle/>
              <a:p>
                <a:pPr eaLnBrk="0" hangingPunct="0"/>
                <a:endParaRPr lang="es-ES" dirty="0"/>
              </a:p>
            </p:txBody>
          </p:sp>
          <p:grpSp>
            <p:nvGrpSpPr>
              <p:cNvPr id="453" name="Group 429"/>
              <p:cNvGrpSpPr>
                <a:grpSpLocks/>
              </p:cNvGrpSpPr>
              <p:nvPr/>
            </p:nvGrpSpPr>
            <p:grpSpPr bwMode="auto">
              <a:xfrm>
                <a:off x="891" y="974"/>
                <a:ext cx="136" cy="112"/>
                <a:chOff x="1027" y="1192"/>
                <a:chExt cx="140" cy="78"/>
              </a:xfrm>
            </p:grpSpPr>
            <p:sp>
              <p:nvSpPr>
                <p:cNvPr id="470" name="Line 430"/>
                <p:cNvSpPr>
                  <a:spLocks noChangeShapeType="1"/>
                </p:cNvSpPr>
                <p:nvPr/>
              </p:nvSpPr>
              <p:spPr bwMode="auto">
                <a:xfrm flipV="1">
                  <a:off x="1027"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471" name="Line 431"/>
                <p:cNvSpPr>
                  <a:spLocks noChangeShapeType="1"/>
                </p:cNvSpPr>
                <p:nvPr/>
              </p:nvSpPr>
              <p:spPr bwMode="auto">
                <a:xfrm flipH="1" flipV="1">
                  <a:off x="1050" y="1192"/>
                  <a:ext cx="24"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472" name="Line 432"/>
                <p:cNvSpPr>
                  <a:spLocks noChangeShapeType="1"/>
                </p:cNvSpPr>
                <p:nvPr/>
              </p:nvSpPr>
              <p:spPr bwMode="auto">
                <a:xfrm flipV="1">
                  <a:off x="1074"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473" name="Line 433"/>
                <p:cNvSpPr>
                  <a:spLocks noChangeShapeType="1"/>
                </p:cNvSpPr>
                <p:nvPr/>
              </p:nvSpPr>
              <p:spPr bwMode="auto">
                <a:xfrm flipH="1" flipV="1">
                  <a:off x="1097"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474" name="Line 434"/>
                <p:cNvSpPr>
                  <a:spLocks noChangeShapeType="1"/>
                </p:cNvSpPr>
                <p:nvPr/>
              </p:nvSpPr>
              <p:spPr bwMode="auto">
                <a:xfrm flipV="1">
                  <a:off x="1120" y="1192"/>
                  <a:ext cx="24"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475" name="Line 435"/>
                <p:cNvSpPr>
                  <a:spLocks noChangeShapeType="1"/>
                </p:cNvSpPr>
                <p:nvPr/>
              </p:nvSpPr>
              <p:spPr bwMode="auto">
                <a:xfrm flipH="1" flipV="1">
                  <a:off x="1144"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476" name="Line 436"/>
                <p:cNvSpPr>
                  <a:spLocks noChangeShapeType="1"/>
                </p:cNvSpPr>
                <p:nvPr/>
              </p:nvSpPr>
              <p:spPr bwMode="auto">
                <a:xfrm flipV="1">
                  <a:off x="1027" y="1192"/>
                  <a:ext cx="0" cy="77"/>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477" name="Line 437"/>
                <p:cNvSpPr>
                  <a:spLocks noChangeShapeType="1"/>
                </p:cNvSpPr>
                <p:nvPr/>
              </p:nvSpPr>
              <p:spPr bwMode="auto">
                <a:xfrm flipV="1">
                  <a:off x="1167" y="1192"/>
                  <a:ext cx="0" cy="77"/>
                </a:xfrm>
                <a:prstGeom prst="line">
                  <a:avLst/>
                </a:prstGeom>
                <a:noFill/>
                <a:ln w="12700">
                  <a:solidFill>
                    <a:schemeClr val="bg1"/>
                  </a:solidFill>
                  <a:round/>
                  <a:headEnd type="none" w="sm" len="sm"/>
                  <a:tailEnd type="none" w="sm" len="sm"/>
                </a:ln>
              </p:spPr>
              <p:txBody>
                <a:bodyPr wrap="none" anchor="ctr"/>
                <a:lstStyle/>
                <a:p>
                  <a:endParaRPr lang="es-ES" dirty="0"/>
                </a:p>
              </p:txBody>
            </p:sp>
          </p:grpSp>
          <p:sp>
            <p:nvSpPr>
              <p:cNvPr id="454" name="Rectangle 438"/>
              <p:cNvSpPr>
                <a:spLocks noChangeArrowheads="1"/>
              </p:cNvSpPr>
              <p:nvPr/>
            </p:nvSpPr>
            <p:spPr bwMode="auto">
              <a:xfrm>
                <a:off x="1030" y="946"/>
                <a:ext cx="75" cy="173"/>
              </a:xfrm>
              <a:prstGeom prst="rect">
                <a:avLst/>
              </a:prstGeom>
              <a:solidFill>
                <a:srgbClr val="009900"/>
              </a:solidFill>
              <a:ln w="9525">
                <a:noFill/>
                <a:miter lim="800000"/>
                <a:headEnd/>
                <a:tailEnd/>
              </a:ln>
            </p:spPr>
            <p:txBody>
              <a:bodyPr wrap="none" anchor="ctr"/>
              <a:lstStyle/>
              <a:p>
                <a:pPr eaLnBrk="0" hangingPunct="0"/>
                <a:endParaRPr lang="es-ES" dirty="0"/>
              </a:p>
            </p:txBody>
          </p:sp>
          <p:grpSp>
            <p:nvGrpSpPr>
              <p:cNvPr id="455" name="Group 439"/>
              <p:cNvGrpSpPr>
                <a:grpSpLocks/>
              </p:cNvGrpSpPr>
              <p:nvPr/>
            </p:nvGrpSpPr>
            <p:grpSpPr bwMode="auto">
              <a:xfrm>
                <a:off x="1109" y="974"/>
                <a:ext cx="130" cy="112"/>
                <a:chOff x="1247" y="1192"/>
                <a:chExt cx="140" cy="78"/>
              </a:xfrm>
            </p:grpSpPr>
            <p:sp>
              <p:nvSpPr>
                <p:cNvPr id="462" name="Line 440"/>
                <p:cNvSpPr>
                  <a:spLocks noChangeShapeType="1"/>
                </p:cNvSpPr>
                <p:nvPr/>
              </p:nvSpPr>
              <p:spPr bwMode="auto">
                <a:xfrm flipV="1">
                  <a:off x="1247"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463" name="Line 441"/>
                <p:cNvSpPr>
                  <a:spLocks noChangeShapeType="1"/>
                </p:cNvSpPr>
                <p:nvPr/>
              </p:nvSpPr>
              <p:spPr bwMode="auto">
                <a:xfrm flipH="1" flipV="1">
                  <a:off x="1270" y="1192"/>
                  <a:ext cx="24"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464" name="Line 442"/>
                <p:cNvSpPr>
                  <a:spLocks noChangeShapeType="1"/>
                </p:cNvSpPr>
                <p:nvPr/>
              </p:nvSpPr>
              <p:spPr bwMode="auto">
                <a:xfrm flipV="1">
                  <a:off x="1294"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465" name="Line 443"/>
                <p:cNvSpPr>
                  <a:spLocks noChangeShapeType="1"/>
                </p:cNvSpPr>
                <p:nvPr/>
              </p:nvSpPr>
              <p:spPr bwMode="auto">
                <a:xfrm flipH="1" flipV="1">
                  <a:off x="1317"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466" name="Line 444"/>
                <p:cNvSpPr>
                  <a:spLocks noChangeShapeType="1"/>
                </p:cNvSpPr>
                <p:nvPr/>
              </p:nvSpPr>
              <p:spPr bwMode="auto">
                <a:xfrm flipV="1">
                  <a:off x="1340" y="1192"/>
                  <a:ext cx="24"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467" name="Line 445"/>
                <p:cNvSpPr>
                  <a:spLocks noChangeShapeType="1"/>
                </p:cNvSpPr>
                <p:nvPr/>
              </p:nvSpPr>
              <p:spPr bwMode="auto">
                <a:xfrm flipH="1" flipV="1">
                  <a:off x="1364"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468" name="Line 446"/>
                <p:cNvSpPr>
                  <a:spLocks noChangeShapeType="1"/>
                </p:cNvSpPr>
                <p:nvPr/>
              </p:nvSpPr>
              <p:spPr bwMode="auto">
                <a:xfrm flipV="1">
                  <a:off x="1247" y="1192"/>
                  <a:ext cx="0" cy="77"/>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469" name="Line 447"/>
                <p:cNvSpPr>
                  <a:spLocks noChangeShapeType="1"/>
                </p:cNvSpPr>
                <p:nvPr/>
              </p:nvSpPr>
              <p:spPr bwMode="auto">
                <a:xfrm flipV="1">
                  <a:off x="1387" y="1192"/>
                  <a:ext cx="0" cy="77"/>
                </a:xfrm>
                <a:prstGeom prst="line">
                  <a:avLst/>
                </a:prstGeom>
                <a:noFill/>
                <a:ln w="12700">
                  <a:solidFill>
                    <a:schemeClr val="bg1"/>
                  </a:solidFill>
                  <a:round/>
                  <a:headEnd type="none" w="sm" len="sm"/>
                  <a:tailEnd type="none" w="sm" len="sm"/>
                </a:ln>
              </p:spPr>
              <p:txBody>
                <a:bodyPr wrap="none" anchor="ctr"/>
                <a:lstStyle/>
                <a:p>
                  <a:endParaRPr lang="es-ES" dirty="0"/>
                </a:p>
              </p:txBody>
            </p:sp>
          </p:grpSp>
          <p:sp>
            <p:nvSpPr>
              <p:cNvPr id="456" name="Freeform 448"/>
              <p:cNvSpPr>
                <a:spLocks/>
              </p:cNvSpPr>
              <p:nvPr/>
            </p:nvSpPr>
            <p:spPr bwMode="auto">
              <a:xfrm>
                <a:off x="1742" y="744"/>
                <a:ext cx="190" cy="127"/>
              </a:xfrm>
              <a:custGeom>
                <a:avLst/>
                <a:gdLst>
                  <a:gd name="T0" fmla="*/ 189 w 190"/>
                  <a:gd name="T1" fmla="*/ 0 h 127"/>
                  <a:gd name="T2" fmla="*/ 0 w 190"/>
                  <a:gd name="T3" fmla="*/ 0 h 127"/>
                  <a:gd name="T4" fmla="*/ 94 w 190"/>
                  <a:gd name="T5" fmla="*/ 126 h 127"/>
                  <a:gd name="T6" fmla="*/ 189 w 190"/>
                  <a:gd name="T7" fmla="*/ 0 h 127"/>
                  <a:gd name="T8" fmla="*/ 0 60000 65536"/>
                  <a:gd name="T9" fmla="*/ 0 60000 65536"/>
                  <a:gd name="T10" fmla="*/ 0 60000 65536"/>
                  <a:gd name="T11" fmla="*/ 0 60000 65536"/>
                  <a:gd name="T12" fmla="*/ 0 w 190"/>
                  <a:gd name="T13" fmla="*/ 0 h 127"/>
                  <a:gd name="T14" fmla="*/ 190 w 190"/>
                  <a:gd name="T15" fmla="*/ 127 h 127"/>
                </a:gdLst>
                <a:ahLst/>
                <a:cxnLst>
                  <a:cxn ang="T8">
                    <a:pos x="T0" y="T1"/>
                  </a:cxn>
                  <a:cxn ang="T9">
                    <a:pos x="T2" y="T3"/>
                  </a:cxn>
                  <a:cxn ang="T10">
                    <a:pos x="T4" y="T5"/>
                  </a:cxn>
                  <a:cxn ang="T11">
                    <a:pos x="T6" y="T7"/>
                  </a:cxn>
                </a:cxnLst>
                <a:rect l="T12" t="T13" r="T14" b="T15"/>
                <a:pathLst>
                  <a:path w="190" h="127">
                    <a:moveTo>
                      <a:pt x="189" y="0"/>
                    </a:moveTo>
                    <a:lnTo>
                      <a:pt x="0" y="0"/>
                    </a:lnTo>
                    <a:lnTo>
                      <a:pt x="94" y="126"/>
                    </a:lnTo>
                    <a:lnTo>
                      <a:pt x="189" y="0"/>
                    </a:lnTo>
                  </a:path>
                </a:pathLst>
              </a:custGeom>
              <a:solidFill>
                <a:schemeClr val="tx1"/>
              </a:solidFill>
              <a:ln w="9525" cap="rnd">
                <a:noFill/>
                <a:round/>
                <a:headEnd/>
                <a:tailEnd/>
              </a:ln>
            </p:spPr>
            <p:txBody>
              <a:bodyPr/>
              <a:lstStyle/>
              <a:p>
                <a:endParaRPr lang="es-ES" dirty="0"/>
              </a:p>
            </p:txBody>
          </p:sp>
          <p:grpSp>
            <p:nvGrpSpPr>
              <p:cNvPr id="457" name="Group 449"/>
              <p:cNvGrpSpPr>
                <a:grpSpLocks/>
              </p:cNvGrpSpPr>
              <p:nvPr/>
            </p:nvGrpSpPr>
            <p:grpSpPr bwMode="auto">
              <a:xfrm>
                <a:off x="1245" y="948"/>
                <a:ext cx="564" cy="168"/>
                <a:chOff x="1254" y="947"/>
                <a:chExt cx="564" cy="168"/>
              </a:xfrm>
            </p:grpSpPr>
            <p:sp>
              <p:nvSpPr>
                <p:cNvPr id="458" name="Rectangle 450"/>
                <p:cNvSpPr>
                  <a:spLocks noChangeArrowheads="1"/>
                </p:cNvSpPr>
                <p:nvPr/>
              </p:nvSpPr>
              <p:spPr bwMode="auto">
                <a:xfrm>
                  <a:off x="1254" y="947"/>
                  <a:ext cx="164" cy="168"/>
                </a:xfrm>
                <a:prstGeom prst="rect">
                  <a:avLst/>
                </a:prstGeom>
                <a:solidFill>
                  <a:srgbClr val="009900"/>
                </a:solidFill>
                <a:ln w="9525">
                  <a:noFill/>
                  <a:miter lim="800000"/>
                  <a:headEnd/>
                  <a:tailEnd/>
                </a:ln>
              </p:spPr>
              <p:txBody>
                <a:bodyPr wrap="none" anchor="ctr"/>
                <a:lstStyle/>
                <a:p>
                  <a:pPr eaLnBrk="0" hangingPunct="0"/>
                  <a:endParaRPr lang="es-ES" dirty="0"/>
                </a:p>
              </p:txBody>
            </p:sp>
            <p:sp>
              <p:nvSpPr>
                <p:cNvPr id="459" name="Rectangle 451"/>
                <p:cNvSpPr>
                  <a:spLocks noChangeArrowheads="1"/>
                </p:cNvSpPr>
                <p:nvPr/>
              </p:nvSpPr>
              <p:spPr bwMode="auto">
                <a:xfrm>
                  <a:off x="1323" y="1002"/>
                  <a:ext cx="308" cy="62"/>
                </a:xfrm>
                <a:prstGeom prst="rect">
                  <a:avLst/>
                </a:prstGeom>
                <a:solidFill>
                  <a:srgbClr val="009900"/>
                </a:solidFill>
                <a:ln w="9525">
                  <a:noFill/>
                  <a:miter lim="800000"/>
                  <a:headEnd/>
                  <a:tailEnd/>
                </a:ln>
              </p:spPr>
              <p:txBody>
                <a:bodyPr wrap="none" anchor="ctr"/>
                <a:lstStyle/>
                <a:p>
                  <a:pPr eaLnBrk="0" hangingPunct="0"/>
                  <a:endParaRPr lang="es-ES" dirty="0"/>
                </a:p>
              </p:txBody>
            </p:sp>
            <p:sp>
              <p:nvSpPr>
                <p:cNvPr id="460" name="Rectangle 452"/>
                <p:cNvSpPr>
                  <a:spLocks noChangeArrowheads="1"/>
                </p:cNvSpPr>
                <p:nvPr/>
              </p:nvSpPr>
              <p:spPr bwMode="auto">
                <a:xfrm>
                  <a:off x="1645" y="999"/>
                  <a:ext cx="173" cy="62"/>
                </a:xfrm>
                <a:prstGeom prst="rect">
                  <a:avLst/>
                </a:prstGeom>
                <a:solidFill>
                  <a:srgbClr val="009900"/>
                </a:solidFill>
                <a:ln w="9525">
                  <a:noFill/>
                  <a:miter lim="800000"/>
                  <a:headEnd/>
                  <a:tailEnd/>
                </a:ln>
              </p:spPr>
              <p:txBody>
                <a:bodyPr wrap="none" anchor="ctr"/>
                <a:lstStyle/>
                <a:p>
                  <a:pPr eaLnBrk="0" hangingPunct="0"/>
                  <a:endParaRPr lang="es-ES" dirty="0"/>
                </a:p>
              </p:txBody>
            </p:sp>
            <p:sp>
              <p:nvSpPr>
                <p:cNvPr id="461" name="Oval 453"/>
                <p:cNvSpPr>
                  <a:spLocks noChangeArrowheads="1"/>
                </p:cNvSpPr>
                <p:nvPr/>
              </p:nvSpPr>
              <p:spPr bwMode="auto">
                <a:xfrm>
                  <a:off x="1609" y="1001"/>
                  <a:ext cx="59" cy="59"/>
                </a:xfrm>
                <a:prstGeom prst="ellipse">
                  <a:avLst/>
                </a:prstGeom>
                <a:solidFill>
                  <a:schemeClr val="accent1"/>
                </a:solidFill>
                <a:ln w="12700">
                  <a:solidFill>
                    <a:schemeClr val="tx1"/>
                  </a:solidFill>
                  <a:round/>
                  <a:headEnd/>
                  <a:tailEnd/>
                </a:ln>
              </p:spPr>
              <p:txBody>
                <a:bodyPr wrap="none" anchor="ctr"/>
                <a:lstStyle/>
                <a:p>
                  <a:pPr eaLnBrk="0" hangingPunct="0"/>
                  <a:endParaRPr lang="es-ES" dirty="0"/>
                </a:p>
              </p:txBody>
            </p:sp>
          </p:grpSp>
        </p:grpSp>
        <p:grpSp>
          <p:nvGrpSpPr>
            <p:cNvPr id="442" name="Group 454"/>
            <p:cNvGrpSpPr>
              <a:grpSpLocks/>
            </p:cNvGrpSpPr>
            <p:nvPr/>
          </p:nvGrpSpPr>
          <p:grpSpPr bwMode="auto">
            <a:xfrm rot="93952">
              <a:off x="1731" y="830"/>
              <a:ext cx="548" cy="640"/>
              <a:chOff x="3057" y="746"/>
              <a:chExt cx="548" cy="640"/>
            </a:xfrm>
          </p:grpSpPr>
          <p:sp>
            <p:nvSpPr>
              <p:cNvPr id="443" name="AutoShape 455"/>
              <p:cNvSpPr>
                <a:spLocks noChangeArrowheads="1"/>
              </p:cNvSpPr>
              <p:nvPr/>
            </p:nvSpPr>
            <p:spPr bwMode="auto">
              <a:xfrm rot="-1619316">
                <a:off x="3475" y="1171"/>
                <a:ext cx="130" cy="176"/>
              </a:xfrm>
              <a:prstGeom prst="leftArrow">
                <a:avLst>
                  <a:gd name="adj1" fmla="val 50000"/>
                  <a:gd name="adj2" fmla="val 65093"/>
                </a:avLst>
              </a:prstGeom>
              <a:solidFill>
                <a:schemeClr val="hlink"/>
              </a:solidFill>
              <a:ln w="12700">
                <a:noFill/>
                <a:miter lim="800000"/>
                <a:headEnd type="none" w="sm" len="sm"/>
                <a:tailEnd type="none" w="sm" len="sm"/>
              </a:ln>
            </p:spPr>
            <p:txBody>
              <a:bodyPr wrap="none" anchor="ctr"/>
              <a:lstStyle/>
              <a:p>
                <a:pPr eaLnBrk="0" hangingPunct="0"/>
                <a:endParaRPr lang="es-ES" dirty="0"/>
              </a:p>
            </p:txBody>
          </p:sp>
          <p:sp>
            <p:nvSpPr>
              <p:cNvPr id="444" name="Freeform 456"/>
              <p:cNvSpPr>
                <a:spLocks/>
              </p:cNvSpPr>
              <p:nvPr/>
            </p:nvSpPr>
            <p:spPr bwMode="auto">
              <a:xfrm>
                <a:off x="3087" y="783"/>
                <a:ext cx="371" cy="557"/>
              </a:xfrm>
              <a:custGeom>
                <a:avLst/>
                <a:gdLst>
                  <a:gd name="T0" fmla="*/ 14 w 371"/>
                  <a:gd name="T1" fmla="*/ 17 h 557"/>
                  <a:gd name="T2" fmla="*/ 18 w 371"/>
                  <a:gd name="T3" fmla="*/ 77 h 557"/>
                  <a:gd name="T4" fmla="*/ 14 w 371"/>
                  <a:gd name="T5" fmla="*/ 99 h 557"/>
                  <a:gd name="T6" fmla="*/ 0 w 371"/>
                  <a:gd name="T7" fmla="*/ 122 h 557"/>
                  <a:gd name="T8" fmla="*/ 39 w 371"/>
                  <a:gd name="T9" fmla="*/ 213 h 557"/>
                  <a:gd name="T10" fmla="*/ 79 w 371"/>
                  <a:gd name="T11" fmla="*/ 218 h 557"/>
                  <a:gd name="T12" fmla="*/ 107 w 371"/>
                  <a:gd name="T13" fmla="*/ 244 h 557"/>
                  <a:gd name="T14" fmla="*/ 221 w 371"/>
                  <a:gd name="T15" fmla="*/ 489 h 557"/>
                  <a:gd name="T16" fmla="*/ 265 w 371"/>
                  <a:gd name="T17" fmla="*/ 532 h 557"/>
                  <a:gd name="T18" fmla="*/ 299 w 371"/>
                  <a:gd name="T19" fmla="*/ 551 h 557"/>
                  <a:gd name="T20" fmla="*/ 370 w 371"/>
                  <a:gd name="T21" fmla="*/ 556 h 557"/>
                  <a:gd name="T22" fmla="*/ 331 w 371"/>
                  <a:gd name="T23" fmla="*/ 477 h 557"/>
                  <a:gd name="T24" fmla="*/ 296 w 371"/>
                  <a:gd name="T25" fmla="*/ 469 h 557"/>
                  <a:gd name="T26" fmla="*/ 273 w 371"/>
                  <a:gd name="T27" fmla="*/ 450 h 557"/>
                  <a:gd name="T28" fmla="*/ 111 w 371"/>
                  <a:gd name="T29" fmla="*/ 0 h 557"/>
                  <a:gd name="T30" fmla="*/ 14 w 371"/>
                  <a:gd name="T31" fmla="*/ 17 h 5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1"/>
                  <a:gd name="T49" fmla="*/ 0 h 557"/>
                  <a:gd name="T50" fmla="*/ 371 w 371"/>
                  <a:gd name="T51" fmla="*/ 557 h 5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1" h="557">
                    <a:moveTo>
                      <a:pt x="14" y="17"/>
                    </a:moveTo>
                    <a:lnTo>
                      <a:pt x="18" y="77"/>
                    </a:lnTo>
                    <a:lnTo>
                      <a:pt x="14" y="99"/>
                    </a:lnTo>
                    <a:lnTo>
                      <a:pt x="0" y="122"/>
                    </a:lnTo>
                    <a:lnTo>
                      <a:pt x="39" y="213"/>
                    </a:lnTo>
                    <a:lnTo>
                      <a:pt x="79" y="218"/>
                    </a:lnTo>
                    <a:lnTo>
                      <a:pt x="107" y="244"/>
                    </a:lnTo>
                    <a:lnTo>
                      <a:pt x="221" y="489"/>
                    </a:lnTo>
                    <a:lnTo>
                      <a:pt x="265" y="532"/>
                    </a:lnTo>
                    <a:lnTo>
                      <a:pt x="299" y="551"/>
                    </a:lnTo>
                    <a:lnTo>
                      <a:pt x="370" y="556"/>
                    </a:lnTo>
                    <a:lnTo>
                      <a:pt x="331" y="477"/>
                    </a:lnTo>
                    <a:lnTo>
                      <a:pt x="296" y="469"/>
                    </a:lnTo>
                    <a:lnTo>
                      <a:pt x="273" y="450"/>
                    </a:lnTo>
                    <a:lnTo>
                      <a:pt x="111" y="0"/>
                    </a:lnTo>
                    <a:lnTo>
                      <a:pt x="14" y="17"/>
                    </a:lnTo>
                  </a:path>
                </a:pathLst>
              </a:custGeom>
              <a:solidFill>
                <a:schemeClr val="bg2"/>
              </a:solidFill>
              <a:ln w="9525" cap="rnd">
                <a:noFill/>
                <a:round/>
                <a:headEnd/>
                <a:tailEnd/>
              </a:ln>
            </p:spPr>
            <p:txBody>
              <a:bodyPr/>
              <a:lstStyle/>
              <a:p>
                <a:endParaRPr lang="es-ES" dirty="0"/>
              </a:p>
            </p:txBody>
          </p:sp>
          <p:grpSp>
            <p:nvGrpSpPr>
              <p:cNvPr id="445" name="Group 457"/>
              <p:cNvGrpSpPr>
                <a:grpSpLocks/>
              </p:cNvGrpSpPr>
              <p:nvPr/>
            </p:nvGrpSpPr>
            <p:grpSpPr bwMode="auto">
              <a:xfrm>
                <a:off x="3057" y="899"/>
                <a:ext cx="101" cy="100"/>
                <a:chOff x="1741" y="976"/>
                <a:chExt cx="101" cy="100"/>
              </a:xfrm>
            </p:grpSpPr>
            <p:sp>
              <p:nvSpPr>
                <p:cNvPr id="450" name="Oval 458"/>
                <p:cNvSpPr>
                  <a:spLocks noChangeArrowheads="1"/>
                </p:cNvSpPr>
                <p:nvPr/>
              </p:nvSpPr>
              <p:spPr bwMode="auto">
                <a:xfrm>
                  <a:off x="1741" y="976"/>
                  <a:ext cx="101" cy="100"/>
                </a:xfrm>
                <a:prstGeom prst="ellipse">
                  <a:avLst/>
                </a:prstGeom>
                <a:solidFill>
                  <a:schemeClr val="bg2"/>
                </a:solidFill>
                <a:ln w="9525">
                  <a:noFill/>
                  <a:round/>
                  <a:headEnd/>
                  <a:tailEnd/>
                </a:ln>
              </p:spPr>
              <p:txBody>
                <a:bodyPr wrap="none" anchor="ctr"/>
                <a:lstStyle/>
                <a:p>
                  <a:pPr eaLnBrk="0" hangingPunct="0"/>
                  <a:endParaRPr lang="es-ES" dirty="0"/>
                </a:p>
              </p:txBody>
            </p:sp>
            <p:sp>
              <p:nvSpPr>
                <p:cNvPr id="451" name="Oval 459"/>
                <p:cNvSpPr>
                  <a:spLocks noChangeArrowheads="1"/>
                </p:cNvSpPr>
                <p:nvPr/>
              </p:nvSpPr>
              <p:spPr bwMode="auto">
                <a:xfrm>
                  <a:off x="1759" y="994"/>
                  <a:ext cx="65" cy="64"/>
                </a:xfrm>
                <a:prstGeom prst="ellipse">
                  <a:avLst/>
                </a:prstGeom>
                <a:solidFill>
                  <a:schemeClr val="bg1"/>
                </a:solidFill>
                <a:ln w="12700">
                  <a:solidFill>
                    <a:schemeClr val="tx1"/>
                  </a:solidFill>
                  <a:round/>
                  <a:headEnd/>
                  <a:tailEnd/>
                </a:ln>
              </p:spPr>
              <p:txBody>
                <a:bodyPr wrap="none" anchor="ctr"/>
                <a:lstStyle/>
                <a:p>
                  <a:pPr eaLnBrk="0" hangingPunct="0"/>
                  <a:endParaRPr lang="es-ES" dirty="0"/>
                </a:p>
              </p:txBody>
            </p:sp>
          </p:grpSp>
          <p:sp>
            <p:nvSpPr>
              <p:cNvPr id="446" name="Freeform 460"/>
              <p:cNvSpPr>
                <a:spLocks/>
              </p:cNvSpPr>
              <p:nvPr/>
            </p:nvSpPr>
            <p:spPr bwMode="auto">
              <a:xfrm>
                <a:off x="3395" y="1205"/>
                <a:ext cx="108" cy="181"/>
              </a:xfrm>
              <a:custGeom>
                <a:avLst/>
                <a:gdLst>
                  <a:gd name="T0" fmla="*/ 0 w 108"/>
                  <a:gd name="T1" fmla="*/ 10 h 181"/>
                  <a:gd name="T2" fmla="*/ 78 w 108"/>
                  <a:gd name="T3" fmla="*/ 180 h 181"/>
                  <a:gd name="T4" fmla="*/ 107 w 108"/>
                  <a:gd name="T5" fmla="*/ 169 h 181"/>
                  <a:gd name="T6" fmla="*/ 97 w 108"/>
                  <a:gd name="T7" fmla="*/ 103 h 181"/>
                  <a:gd name="T8" fmla="*/ 67 w 108"/>
                  <a:gd name="T9" fmla="*/ 39 h 181"/>
                  <a:gd name="T10" fmla="*/ 30 w 108"/>
                  <a:gd name="T11" fmla="*/ 0 h 181"/>
                  <a:gd name="T12" fmla="*/ 0 w 108"/>
                  <a:gd name="T13" fmla="*/ 10 h 181"/>
                  <a:gd name="T14" fmla="*/ 0 60000 65536"/>
                  <a:gd name="T15" fmla="*/ 0 60000 65536"/>
                  <a:gd name="T16" fmla="*/ 0 60000 65536"/>
                  <a:gd name="T17" fmla="*/ 0 60000 65536"/>
                  <a:gd name="T18" fmla="*/ 0 60000 65536"/>
                  <a:gd name="T19" fmla="*/ 0 60000 65536"/>
                  <a:gd name="T20" fmla="*/ 0 60000 65536"/>
                  <a:gd name="T21" fmla="*/ 0 w 108"/>
                  <a:gd name="T22" fmla="*/ 0 h 181"/>
                  <a:gd name="T23" fmla="*/ 108 w 108"/>
                  <a:gd name="T24" fmla="*/ 181 h 1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81">
                    <a:moveTo>
                      <a:pt x="0" y="10"/>
                    </a:moveTo>
                    <a:lnTo>
                      <a:pt x="78" y="180"/>
                    </a:lnTo>
                    <a:lnTo>
                      <a:pt x="107" y="169"/>
                    </a:lnTo>
                    <a:lnTo>
                      <a:pt x="97" y="103"/>
                    </a:lnTo>
                    <a:lnTo>
                      <a:pt x="67" y="39"/>
                    </a:lnTo>
                    <a:lnTo>
                      <a:pt x="30" y="0"/>
                    </a:lnTo>
                    <a:lnTo>
                      <a:pt x="0" y="10"/>
                    </a:lnTo>
                  </a:path>
                </a:pathLst>
              </a:custGeom>
              <a:solidFill>
                <a:schemeClr val="tx1"/>
              </a:solidFill>
              <a:ln w="9525" cap="rnd">
                <a:noFill/>
                <a:round/>
                <a:headEnd/>
                <a:tailEnd/>
              </a:ln>
            </p:spPr>
            <p:txBody>
              <a:bodyPr/>
              <a:lstStyle/>
              <a:p>
                <a:endParaRPr lang="es-ES" dirty="0"/>
              </a:p>
            </p:txBody>
          </p:sp>
          <p:grpSp>
            <p:nvGrpSpPr>
              <p:cNvPr id="447" name="Group 461"/>
              <p:cNvGrpSpPr>
                <a:grpSpLocks/>
              </p:cNvGrpSpPr>
              <p:nvPr/>
            </p:nvGrpSpPr>
            <p:grpSpPr bwMode="auto">
              <a:xfrm>
                <a:off x="3101" y="746"/>
                <a:ext cx="101" cy="100"/>
                <a:chOff x="1785" y="823"/>
                <a:chExt cx="101" cy="100"/>
              </a:xfrm>
            </p:grpSpPr>
            <p:sp>
              <p:nvSpPr>
                <p:cNvPr id="448" name="Oval 462"/>
                <p:cNvSpPr>
                  <a:spLocks noChangeArrowheads="1"/>
                </p:cNvSpPr>
                <p:nvPr/>
              </p:nvSpPr>
              <p:spPr bwMode="auto">
                <a:xfrm>
                  <a:off x="1785" y="823"/>
                  <a:ext cx="101" cy="100"/>
                </a:xfrm>
                <a:prstGeom prst="ellipse">
                  <a:avLst/>
                </a:prstGeom>
                <a:solidFill>
                  <a:schemeClr val="bg2"/>
                </a:solidFill>
                <a:ln w="9525">
                  <a:noFill/>
                  <a:round/>
                  <a:headEnd/>
                  <a:tailEnd/>
                </a:ln>
              </p:spPr>
              <p:txBody>
                <a:bodyPr wrap="none" anchor="ctr"/>
                <a:lstStyle/>
                <a:p>
                  <a:pPr eaLnBrk="0" hangingPunct="0"/>
                  <a:endParaRPr lang="es-ES" dirty="0"/>
                </a:p>
              </p:txBody>
            </p:sp>
            <p:sp>
              <p:nvSpPr>
                <p:cNvPr id="449" name="Oval 463"/>
                <p:cNvSpPr>
                  <a:spLocks noChangeArrowheads="1"/>
                </p:cNvSpPr>
                <p:nvPr/>
              </p:nvSpPr>
              <p:spPr bwMode="auto">
                <a:xfrm>
                  <a:off x="1803" y="841"/>
                  <a:ext cx="65" cy="65"/>
                </a:xfrm>
                <a:prstGeom prst="ellipse">
                  <a:avLst/>
                </a:prstGeom>
                <a:solidFill>
                  <a:schemeClr val="bg1"/>
                </a:solidFill>
                <a:ln w="12700">
                  <a:solidFill>
                    <a:schemeClr val="tx1"/>
                  </a:solidFill>
                  <a:round/>
                  <a:headEnd/>
                  <a:tailEnd/>
                </a:ln>
              </p:spPr>
              <p:txBody>
                <a:bodyPr wrap="none" anchor="ctr"/>
                <a:lstStyle/>
                <a:p>
                  <a:pPr eaLnBrk="0" hangingPunct="0"/>
                  <a:endParaRPr lang="es-ES" dirty="0"/>
                </a:p>
              </p:txBody>
            </p:sp>
          </p:grpSp>
        </p:grpSp>
      </p:grpSp>
      <p:grpSp>
        <p:nvGrpSpPr>
          <p:cNvPr id="478" name="Group 464"/>
          <p:cNvGrpSpPr>
            <a:grpSpLocks/>
          </p:cNvGrpSpPr>
          <p:nvPr/>
        </p:nvGrpSpPr>
        <p:grpSpPr bwMode="auto">
          <a:xfrm>
            <a:off x="1211263" y="1063625"/>
            <a:ext cx="1873250" cy="1058863"/>
            <a:chOff x="885" y="744"/>
            <a:chExt cx="1370" cy="741"/>
          </a:xfrm>
        </p:grpSpPr>
        <p:grpSp>
          <p:nvGrpSpPr>
            <p:cNvPr id="479" name="Group 465"/>
            <p:cNvGrpSpPr>
              <a:grpSpLocks/>
            </p:cNvGrpSpPr>
            <p:nvPr/>
          </p:nvGrpSpPr>
          <p:grpSpPr bwMode="auto">
            <a:xfrm>
              <a:off x="885" y="744"/>
              <a:ext cx="1050" cy="379"/>
              <a:chOff x="885" y="744"/>
              <a:chExt cx="1050" cy="379"/>
            </a:xfrm>
          </p:grpSpPr>
          <p:sp>
            <p:nvSpPr>
              <p:cNvPr id="490" name="Rectangle 466"/>
              <p:cNvSpPr>
                <a:spLocks noChangeArrowheads="1"/>
              </p:cNvSpPr>
              <p:nvPr/>
            </p:nvSpPr>
            <p:spPr bwMode="auto">
              <a:xfrm>
                <a:off x="885" y="942"/>
                <a:ext cx="437" cy="181"/>
              </a:xfrm>
              <a:prstGeom prst="rect">
                <a:avLst/>
              </a:prstGeom>
              <a:solidFill>
                <a:srgbClr val="9D00AE"/>
              </a:solidFill>
              <a:ln w="12700">
                <a:solidFill>
                  <a:schemeClr val="tx1"/>
                </a:solidFill>
                <a:miter lim="800000"/>
                <a:headEnd/>
                <a:tailEnd/>
              </a:ln>
            </p:spPr>
            <p:txBody>
              <a:bodyPr wrap="none" anchor="ctr"/>
              <a:lstStyle/>
              <a:p>
                <a:pPr eaLnBrk="0" hangingPunct="0"/>
                <a:endParaRPr lang="es-ES" dirty="0"/>
              </a:p>
            </p:txBody>
          </p:sp>
          <p:grpSp>
            <p:nvGrpSpPr>
              <p:cNvPr id="491" name="Group 467"/>
              <p:cNvGrpSpPr>
                <a:grpSpLocks/>
              </p:cNvGrpSpPr>
              <p:nvPr/>
            </p:nvGrpSpPr>
            <p:grpSpPr bwMode="auto">
              <a:xfrm>
                <a:off x="894" y="974"/>
                <a:ext cx="136" cy="112"/>
                <a:chOff x="1027" y="1192"/>
                <a:chExt cx="140" cy="78"/>
              </a:xfrm>
            </p:grpSpPr>
            <p:sp>
              <p:nvSpPr>
                <p:cNvPr id="508" name="Line 468"/>
                <p:cNvSpPr>
                  <a:spLocks noChangeShapeType="1"/>
                </p:cNvSpPr>
                <p:nvPr/>
              </p:nvSpPr>
              <p:spPr bwMode="auto">
                <a:xfrm flipV="1">
                  <a:off x="1027"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09" name="Line 469"/>
                <p:cNvSpPr>
                  <a:spLocks noChangeShapeType="1"/>
                </p:cNvSpPr>
                <p:nvPr/>
              </p:nvSpPr>
              <p:spPr bwMode="auto">
                <a:xfrm flipH="1" flipV="1">
                  <a:off x="1050" y="1192"/>
                  <a:ext cx="24"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10" name="Line 470"/>
                <p:cNvSpPr>
                  <a:spLocks noChangeShapeType="1"/>
                </p:cNvSpPr>
                <p:nvPr/>
              </p:nvSpPr>
              <p:spPr bwMode="auto">
                <a:xfrm flipV="1">
                  <a:off x="1074"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11" name="Line 471"/>
                <p:cNvSpPr>
                  <a:spLocks noChangeShapeType="1"/>
                </p:cNvSpPr>
                <p:nvPr/>
              </p:nvSpPr>
              <p:spPr bwMode="auto">
                <a:xfrm flipH="1" flipV="1">
                  <a:off x="1097"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12" name="Line 472"/>
                <p:cNvSpPr>
                  <a:spLocks noChangeShapeType="1"/>
                </p:cNvSpPr>
                <p:nvPr/>
              </p:nvSpPr>
              <p:spPr bwMode="auto">
                <a:xfrm flipV="1">
                  <a:off x="1120" y="1192"/>
                  <a:ext cx="24"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13" name="Line 473"/>
                <p:cNvSpPr>
                  <a:spLocks noChangeShapeType="1"/>
                </p:cNvSpPr>
                <p:nvPr/>
              </p:nvSpPr>
              <p:spPr bwMode="auto">
                <a:xfrm flipH="1" flipV="1">
                  <a:off x="1144"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14" name="Line 474"/>
                <p:cNvSpPr>
                  <a:spLocks noChangeShapeType="1"/>
                </p:cNvSpPr>
                <p:nvPr/>
              </p:nvSpPr>
              <p:spPr bwMode="auto">
                <a:xfrm flipV="1">
                  <a:off x="1027" y="1192"/>
                  <a:ext cx="0" cy="77"/>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15" name="Line 475"/>
                <p:cNvSpPr>
                  <a:spLocks noChangeShapeType="1"/>
                </p:cNvSpPr>
                <p:nvPr/>
              </p:nvSpPr>
              <p:spPr bwMode="auto">
                <a:xfrm flipV="1">
                  <a:off x="1167" y="1192"/>
                  <a:ext cx="0" cy="77"/>
                </a:xfrm>
                <a:prstGeom prst="line">
                  <a:avLst/>
                </a:prstGeom>
                <a:noFill/>
                <a:ln w="12700">
                  <a:solidFill>
                    <a:schemeClr val="bg1"/>
                  </a:solidFill>
                  <a:round/>
                  <a:headEnd type="none" w="sm" len="sm"/>
                  <a:tailEnd type="none" w="sm" len="sm"/>
                </a:ln>
              </p:spPr>
              <p:txBody>
                <a:bodyPr wrap="none" anchor="ctr"/>
                <a:lstStyle/>
                <a:p>
                  <a:endParaRPr lang="es-ES" dirty="0"/>
                </a:p>
              </p:txBody>
            </p:sp>
          </p:grpSp>
          <p:sp>
            <p:nvSpPr>
              <p:cNvPr id="492" name="Rectangle 476"/>
              <p:cNvSpPr>
                <a:spLocks noChangeArrowheads="1"/>
              </p:cNvSpPr>
              <p:nvPr/>
            </p:nvSpPr>
            <p:spPr bwMode="auto">
              <a:xfrm>
                <a:off x="1033" y="946"/>
                <a:ext cx="75" cy="173"/>
              </a:xfrm>
              <a:prstGeom prst="rect">
                <a:avLst/>
              </a:prstGeom>
              <a:solidFill>
                <a:srgbClr val="009900"/>
              </a:solidFill>
              <a:ln w="9525">
                <a:noFill/>
                <a:miter lim="800000"/>
                <a:headEnd/>
                <a:tailEnd/>
              </a:ln>
            </p:spPr>
            <p:txBody>
              <a:bodyPr wrap="none" anchor="ctr"/>
              <a:lstStyle/>
              <a:p>
                <a:pPr eaLnBrk="0" hangingPunct="0"/>
                <a:endParaRPr lang="es-ES" dirty="0"/>
              </a:p>
            </p:txBody>
          </p:sp>
          <p:grpSp>
            <p:nvGrpSpPr>
              <p:cNvPr id="493" name="Group 477"/>
              <p:cNvGrpSpPr>
                <a:grpSpLocks/>
              </p:cNvGrpSpPr>
              <p:nvPr/>
            </p:nvGrpSpPr>
            <p:grpSpPr bwMode="auto">
              <a:xfrm>
                <a:off x="1112" y="974"/>
                <a:ext cx="111" cy="112"/>
                <a:chOff x="1247" y="1192"/>
                <a:chExt cx="140" cy="78"/>
              </a:xfrm>
            </p:grpSpPr>
            <p:sp>
              <p:nvSpPr>
                <p:cNvPr id="500" name="Line 478"/>
                <p:cNvSpPr>
                  <a:spLocks noChangeShapeType="1"/>
                </p:cNvSpPr>
                <p:nvPr/>
              </p:nvSpPr>
              <p:spPr bwMode="auto">
                <a:xfrm flipV="1">
                  <a:off x="1247"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01" name="Line 479"/>
                <p:cNvSpPr>
                  <a:spLocks noChangeShapeType="1"/>
                </p:cNvSpPr>
                <p:nvPr/>
              </p:nvSpPr>
              <p:spPr bwMode="auto">
                <a:xfrm flipH="1" flipV="1">
                  <a:off x="1270" y="1192"/>
                  <a:ext cx="24"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02" name="Line 480"/>
                <p:cNvSpPr>
                  <a:spLocks noChangeShapeType="1"/>
                </p:cNvSpPr>
                <p:nvPr/>
              </p:nvSpPr>
              <p:spPr bwMode="auto">
                <a:xfrm flipV="1">
                  <a:off x="1294"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03" name="Line 481"/>
                <p:cNvSpPr>
                  <a:spLocks noChangeShapeType="1"/>
                </p:cNvSpPr>
                <p:nvPr/>
              </p:nvSpPr>
              <p:spPr bwMode="auto">
                <a:xfrm flipH="1" flipV="1">
                  <a:off x="1317"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04" name="Line 482"/>
                <p:cNvSpPr>
                  <a:spLocks noChangeShapeType="1"/>
                </p:cNvSpPr>
                <p:nvPr/>
              </p:nvSpPr>
              <p:spPr bwMode="auto">
                <a:xfrm flipV="1">
                  <a:off x="1340" y="1192"/>
                  <a:ext cx="24"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05" name="Line 483"/>
                <p:cNvSpPr>
                  <a:spLocks noChangeShapeType="1"/>
                </p:cNvSpPr>
                <p:nvPr/>
              </p:nvSpPr>
              <p:spPr bwMode="auto">
                <a:xfrm flipH="1" flipV="1">
                  <a:off x="1364"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06" name="Line 484"/>
                <p:cNvSpPr>
                  <a:spLocks noChangeShapeType="1"/>
                </p:cNvSpPr>
                <p:nvPr/>
              </p:nvSpPr>
              <p:spPr bwMode="auto">
                <a:xfrm flipV="1">
                  <a:off x="1247" y="1192"/>
                  <a:ext cx="0" cy="77"/>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07" name="Line 485"/>
                <p:cNvSpPr>
                  <a:spLocks noChangeShapeType="1"/>
                </p:cNvSpPr>
                <p:nvPr/>
              </p:nvSpPr>
              <p:spPr bwMode="auto">
                <a:xfrm flipV="1">
                  <a:off x="1387" y="1192"/>
                  <a:ext cx="0" cy="77"/>
                </a:xfrm>
                <a:prstGeom prst="line">
                  <a:avLst/>
                </a:prstGeom>
                <a:noFill/>
                <a:ln w="12700">
                  <a:solidFill>
                    <a:schemeClr val="bg1"/>
                  </a:solidFill>
                  <a:round/>
                  <a:headEnd type="none" w="sm" len="sm"/>
                  <a:tailEnd type="none" w="sm" len="sm"/>
                </a:ln>
              </p:spPr>
              <p:txBody>
                <a:bodyPr wrap="none" anchor="ctr"/>
                <a:lstStyle/>
                <a:p>
                  <a:endParaRPr lang="es-ES" dirty="0"/>
                </a:p>
              </p:txBody>
            </p:sp>
          </p:grpSp>
          <p:sp>
            <p:nvSpPr>
              <p:cNvPr id="494" name="Freeform 486"/>
              <p:cNvSpPr>
                <a:spLocks/>
              </p:cNvSpPr>
              <p:nvPr/>
            </p:nvSpPr>
            <p:spPr bwMode="auto">
              <a:xfrm>
                <a:off x="1745" y="744"/>
                <a:ext cx="190" cy="127"/>
              </a:xfrm>
              <a:custGeom>
                <a:avLst/>
                <a:gdLst>
                  <a:gd name="T0" fmla="*/ 189 w 190"/>
                  <a:gd name="T1" fmla="*/ 0 h 127"/>
                  <a:gd name="T2" fmla="*/ 0 w 190"/>
                  <a:gd name="T3" fmla="*/ 0 h 127"/>
                  <a:gd name="T4" fmla="*/ 94 w 190"/>
                  <a:gd name="T5" fmla="*/ 126 h 127"/>
                  <a:gd name="T6" fmla="*/ 189 w 190"/>
                  <a:gd name="T7" fmla="*/ 0 h 127"/>
                  <a:gd name="T8" fmla="*/ 0 60000 65536"/>
                  <a:gd name="T9" fmla="*/ 0 60000 65536"/>
                  <a:gd name="T10" fmla="*/ 0 60000 65536"/>
                  <a:gd name="T11" fmla="*/ 0 60000 65536"/>
                  <a:gd name="T12" fmla="*/ 0 w 190"/>
                  <a:gd name="T13" fmla="*/ 0 h 127"/>
                  <a:gd name="T14" fmla="*/ 190 w 190"/>
                  <a:gd name="T15" fmla="*/ 127 h 127"/>
                </a:gdLst>
                <a:ahLst/>
                <a:cxnLst>
                  <a:cxn ang="T8">
                    <a:pos x="T0" y="T1"/>
                  </a:cxn>
                  <a:cxn ang="T9">
                    <a:pos x="T2" y="T3"/>
                  </a:cxn>
                  <a:cxn ang="T10">
                    <a:pos x="T4" y="T5"/>
                  </a:cxn>
                  <a:cxn ang="T11">
                    <a:pos x="T6" y="T7"/>
                  </a:cxn>
                </a:cxnLst>
                <a:rect l="T12" t="T13" r="T14" b="T15"/>
                <a:pathLst>
                  <a:path w="190" h="127">
                    <a:moveTo>
                      <a:pt x="189" y="0"/>
                    </a:moveTo>
                    <a:lnTo>
                      <a:pt x="0" y="0"/>
                    </a:lnTo>
                    <a:lnTo>
                      <a:pt x="94" y="126"/>
                    </a:lnTo>
                    <a:lnTo>
                      <a:pt x="189" y="0"/>
                    </a:lnTo>
                  </a:path>
                </a:pathLst>
              </a:custGeom>
              <a:solidFill>
                <a:schemeClr val="tx1"/>
              </a:solidFill>
              <a:ln w="9525" cap="rnd">
                <a:noFill/>
                <a:round/>
                <a:headEnd/>
                <a:tailEnd/>
              </a:ln>
            </p:spPr>
            <p:txBody>
              <a:bodyPr/>
              <a:lstStyle/>
              <a:p>
                <a:endParaRPr lang="es-ES" dirty="0"/>
              </a:p>
            </p:txBody>
          </p:sp>
          <p:grpSp>
            <p:nvGrpSpPr>
              <p:cNvPr id="495" name="Group 487"/>
              <p:cNvGrpSpPr>
                <a:grpSpLocks/>
              </p:cNvGrpSpPr>
              <p:nvPr/>
            </p:nvGrpSpPr>
            <p:grpSpPr bwMode="auto">
              <a:xfrm>
                <a:off x="1229" y="948"/>
                <a:ext cx="564" cy="168"/>
                <a:chOff x="1254" y="947"/>
                <a:chExt cx="564" cy="168"/>
              </a:xfrm>
            </p:grpSpPr>
            <p:sp>
              <p:nvSpPr>
                <p:cNvPr id="496" name="Rectangle 488"/>
                <p:cNvSpPr>
                  <a:spLocks noChangeArrowheads="1"/>
                </p:cNvSpPr>
                <p:nvPr/>
              </p:nvSpPr>
              <p:spPr bwMode="auto">
                <a:xfrm>
                  <a:off x="1254" y="947"/>
                  <a:ext cx="164" cy="168"/>
                </a:xfrm>
                <a:prstGeom prst="rect">
                  <a:avLst/>
                </a:prstGeom>
                <a:solidFill>
                  <a:srgbClr val="009900"/>
                </a:solidFill>
                <a:ln w="9525">
                  <a:noFill/>
                  <a:miter lim="800000"/>
                  <a:headEnd/>
                  <a:tailEnd/>
                </a:ln>
              </p:spPr>
              <p:txBody>
                <a:bodyPr wrap="none" anchor="ctr"/>
                <a:lstStyle/>
                <a:p>
                  <a:pPr eaLnBrk="0" hangingPunct="0"/>
                  <a:endParaRPr lang="es-ES" dirty="0"/>
                </a:p>
              </p:txBody>
            </p:sp>
            <p:sp>
              <p:nvSpPr>
                <p:cNvPr id="497" name="Rectangle 489"/>
                <p:cNvSpPr>
                  <a:spLocks noChangeArrowheads="1"/>
                </p:cNvSpPr>
                <p:nvPr/>
              </p:nvSpPr>
              <p:spPr bwMode="auto">
                <a:xfrm>
                  <a:off x="1323" y="1002"/>
                  <a:ext cx="308" cy="62"/>
                </a:xfrm>
                <a:prstGeom prst="rect">
                  <a:avLst/>
                </a:prstGeom>
                <a:solidFill>
                  <a:srgbClr val="009900"/>
                </a:solidFill>
                <a:ln w="9525">
                  <a:noFill/>
                  <a:miter lim="800000"/>
                  <a:headEnd/>
                  <a:tailEnd/>
                </a:ln>
              </p:spPr>
              <p:txBody>
                <a:bodyPr wrap="none" anchor="ctr"/>
                <a:lstStyle/>
                <a:p>
                  <a:pPr eaLnBrk="0" hangingPunct="0"/>
                  <a:endParaRPr lang="es-ES" dirty="0"/>
                </a:p>
              </p:txBody>
            </p:sp>
            <p:sp>
              <p:nvSpPr>
                <p:cNvPr id="498" name="Rectangle 490"/>
                <p:cNvSpPr>
                  <a:spLocks noChangeArrowheads="1"/>
                </p:cNvSpPr>
                <p:nvPr/>
              </p:nvSpPr>
              <p:spPr bwMode="auto">
                <a:xfrm>
                  <a:off x="1645" y="999"/>
                  <a:ext cx="173" cy="62"/>
                </a:xfrm>
                <a:prstGeom prst="rect">
                  <a:avLst/>
                </a:prstGeom>
                <a:solidFill>
                  <a:srgbClr val="009900"/>
                </a:solidFill>
                <a:ln w="9525">
                  <a:noFill/>
                  <a:miter lim="800000"/>
                  <a:headEnd/>
                  <a:tailEnd/>
                </a:ln>
              </p:spPr>
              <p:txBody>
                <a:bodyPr wrap="none" anchor="ctr"/>
                <a:lstStyle/>
                <a:p>
                  <a:pPr eaLnBrk="0" hangingPunct="0"/>
                  <a:endParaRPr lang="es-ES" dirty="0"/>
                </a:p>
              </p:txBody>
            </p:sp>
            <p:sp>
              <p:nvSpPr>
                <p:cNvPr id="499" name="Oval 491"/>
                <p:cNvSpPr>
                  <a:spLocks noChangeArrowheads="1"/>
                </p:cNvSpPr>
                <p:nvPr/>
              </p:nvSpPr>
              <p:spPr bwMode="auto">
                <a:xfrm>
                  <a:off x="1609" y="1001"/>
                  <a:ext cx="59" cy="59"/>
                </a:xfrm>
                <a:prstGeom prst="ellipse">
                  <a:avLst/>
                </a:prstGeom>
                <a:solidFill>
                  <a:schemeClr val="accent1"/>
                </a:solidFill>
                <a:ln w="12700">
                  <a:solidFill>
                    <a:schemeClr val="tx1"/>
                  </a:solidFill>
                  <a:round/>
                  <a:headEnd/>
                  <a:tailEnd/>
                </a:ln>
              </p:spPr>
              <p:txBody>
                <a:bodyPr wrap="none" anchor="ctr"/>
                <a:lstStyle/>
                <a:p>
                  <a:pPr eaLnBrk="0" hangingPunct="0"/>
                  <a:endParaRPr lang="es-ES" dirty="0"/>
                </a:p>
              </p:txBody>
            </p:sp>
          </p:grpSp>
        </p:grpSp>
        <p:grpSp>
          <p:nvGrpSpPr>
            <p:cNvPr id="480" name="Group 492"/>
            <p:cNvGrpSpPr>
              <a:grpSpLocks/>
            </p:cNvGrpSpPr>
            <p:nvPr/>
          </p:nvGrpSpPr>
          <p:grpSpPr bwMode="auto">
            <a:xfrm rot="426500">
              <a:off x="1707" y="845"/>
              <a:ext cx="548" cy="640"/>
              <a:chOff x="3057" y="746"/>
              <a:chExt cx="548" cy="640"/>
            </a:xfrm>
          </p:grpSpPr>
          <p:sp>
            <p:nvSpPr>
              <p:cNvPr id="481" name="AutoShape 493"/>
              <p:cNvSpPr>
                <a:spLocks noChangeArrowheads="1"/>
              </p:cNvSpPr>
              <p:nvPr/>
            </p:nvSpPr>
            <p:spPr bwMode="auto">
              <a:xfrm rot="-1619316">
                <a:off x="3475" y="1171"/>
                <a:ext cx="130" cy="176"/>
              </a:xfrm>
              <a:prstGeom prst="leftArrow">
                <a:avLst>
                  <a:gd name="adj1" fmla="val 50000"/>
                  <a:gd name="adj2" fmla="val 65093"/>
                </a:avLst>
              </a:prstGeom>
              <a:solidFill>
                <a:schemeClr val="hlink"/>
              </a:solidFill>
              <a:ln w="12700">
                <a:noFill/>
                <a:miter lim="800000"/>
                <a:headEnd type="none" w="sm" len="sm"/>
                <a:tailEnd type="none" w="sm" len="sm"/>
              </a:ln>
            </p:spPr>
            <p:txBody>
              <a:bodyPr wrap="none" anchor="ctr"/>
              <a:lstStyle/>
              <a:p>
                <a:pPr eaLnBrk="0" hangingPunct="0"/>
                <a:endParaRPr lang="es-ES" dirty="0"/>
              </a:p>
            </p:txBody>
          </p:sp>
          <p:sp>
            <p:nvSpPr>
              <p:cNvPr id="482" name="Freeform 494"/>
              <p:cNvSpPr>
                <a:spLocks/>
              </p:cNvSpPr>
              <p:nvPr/>
            </p:nvSpPr>
            <p:spPr bwMode="auto">
              <a:xfrm>
                <a:off x="3087" y="783"/>
                <a:ext cx="371" cy="557"/>
              </a:xfrm>
              <a:custGeom>
                <a:avLst/>
                <a:gdLst>
                  <a:gd name="T0" fmla="*/ 14 w 371"/>
                  <a:gd name="T1" fmla="*/ 17 h 557"/>
                  <a:gd name="T2" fmla="*/ 18 w 371"/>
                  <a:gd name="T3" fmla="*/ 77 h 557"/>
                  <a:gd name="T4" fmla="*/ 14 w 371"/>
                  <a:gd name="T5" fmla="*/ 99 h 557"/>
                  <a:gd name="T6" fmla="*/ 0 w 371"/>
                  <a:gd name="T7" fmla="*/ 122 h 557"/>
                  <a:gd name="T8" fmla="*/ 39 w 371"/>
                  <a:gd name="T9" fmla="*/ 213 h 557"/>
                  <a:gd name="T10" fmla="*/ 79 w 371"/>
                  <a:gd name="T11" fmla="*/ 218 h 557"/>
                  <a:gd name="T12" fmla="*/ 107 w 371"/>
                  <a:gd name="T13" fmla="*/ 244 h 557"/>
                  <a:gd name="T14" fmla="*/ 221 w 371"/>
                  <a:gd name="T15" fmla="*/ 489 h 557"/>
                  <a:gd name="T16" fmla="*/ 265 w 371"/>
                  <a:gd name="T17" fmla="*/ 532 h 557"/>
                  <a:gd name="T18" fmla="*/ 299 w 371"/>
                  <a:gd name="T19" fmla="*/ 551 h 557"/>
                  <a:gd name="T20" fmla="*/ 370 w 371"/>
                  <a:gd name="T21" fmla="*/ 556 h 557"/>
                  <a:gd name="T22" fmla="*/ 331 w 371"/>
                  <a:gd name="T23" fmla="*/ 477 h 557"/>
                  <a:gd name="T24" fmla="*/ 296 w 371"/>
                  <a:gd name="T25" fmla="*/ 469 h 557"/>
                  <a:gd name="T26" fmla="*/ 273 w 371"/>
                  <a:gd name="T27" fmla="*/ 450 h 557"/>
                  <a:gd name="T28" fmla="*/ 111 w 371"/>
                  <a:gd name="T29" fmla="*/ 0 h 557"/>
                  <a:gd name="T30" fmla="*/ 14 w 371"/>
                  <a:gd name="T31" fmla="*/ 17 h 5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1"/>
                  <a:gd name="T49" fmla="*/ 0 h 557"/>
                  <a:gd name="T50" fmla="*/ 371 w 371"/>
                  <a:gd name="T51" fmla="*/ 557 h 5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1" h="557">
                    <a:moveTo>
                      <a:pt x="14" y="17"/>
                    </a:moveTo>
                    <a:lnTo>
                      <a:pt x="18" y="77"/>
                    </a:lnTo>
                    <a:lnTo>
                      <a:pt x="14" y="99"/>
                    </a:lnTo>
                    <a:lnTo>
                      <a:pt x="0" y="122"/>
                    </a:lnTo>
                    <a:lnTo>
                      <a:pt x="39" y="213"/>
                    </a:lnTo>
                    <a:lnTo>
                      <a:pt x="79" y="218"/>
                    </a:lnTo>
                    <a:lnTo>
                      <a:pt x="107" y="244"/>
                    </a:lnTo>
                    <a:lnTo>
                      <a:pt x="221" y="489"/>
                    </a:lnTo>
                    <a:lnTo>
                      <a:pt x="265" y="532"/>
                    </a:lnTo>
                    <a:lnTo>
                      <a:pt x="299" y="551"/>
                    </a:lnTo>
                    <a:lnTo>
                      <a:pt x="370" y="556"/>
                    </a:lnTo>
                    <a:lnTo>
                      <a:pt x="331" y="477"/>
                    </a:lnTo>
                    <a:lnTo>
                      <a:pt x="296" y="469"/>
                    </a:lnTo>
                    <a:lnTo>
                      <a:pt x="273" y="450"/>
                    </a:lnTo>
                    <a:lnTo>
                      <a:pt x="111" y="0"/>
                    </a:lnTo>
                    <a:lnTo>
                      <a:pt x="14" y="17"/>
                    </a:lnTo>
                  </a:path>
                </a:pathLst>
              </a:custGeom>
              <a:solidFill>
                <a:schemeClr val="bg2"/>
              </a:solidFill>
              <a:ln w="9525" cap="rnd">
                <a:noFill/>
                <a:round/>
                <a:headEnd/>
                <a:tailEnd/>
              </a:ln>
            </p:spPr>
            <p:txBody>
              <a:bodyPr/>
              <a:lstStyle/>
              <a:p>
                <a:endParaRPr lang="es-ES" dirty="0"/>
              </a:p>
            </p:txBody>
          </p:sp>
          <p:grpSp>
            <p:nvGrpSpPr>
              <p:cNvPr id="483" name="Group 495"/>
              <p:cNvGrpSpPr>
                <a:grpSpLocks/>
              </p:cNvGrpSpPr>
              <p:nvPr/>
            </p:nvGrpSpPr>
            <p:grpSpPr bwMode="auto">
              <a:xfrm>
                <a:off x="3057" y="899"/>
                <a:ext cx="101" cy="100"/>
                <a:chOff x="1741" y="976"/>
                <a:chExt cx="101" cy="100"/>
              </a:xfrm>
            </p:grpSpPr>
            <p:sp>
              <p:nvSpPr>
                <p:cNvPr id="488" name="Oval 496"/>
                <p:cNvSpPr>
                  <a:spLocks noChangeArrowheads="1"/>
                </p:cNvSpPr>
                <p:nvPr/>
              </p:nvSpPr>
              <p:spPr bwMode="auto">
                <a:xfrm>
                  <a:off x="1741" y="976"/>
                  <a:ext cx="101" cy="100"/>
                </a:xfrm>
                <a:prstGeom prst="ellipse">
                  <a:avLst/>
                </a:prstGeom>
                <a:solidFill>
                  <a:schemeClr val="bg2"/>
                </a:solidFill>
                <a:ln w="9525">
                  <a:noFill/>
                  <a:round/>
                  <a:headEnd/>
                  <a:tailEnd/>
                </a:ln>
              </p:spPr>
              <p:txBody>
                <a:bodyPr wrap="none" anchor="ctr"/>
                <a:lstStyle/>
                <a:p>
                  <a:pPr eaLnBrk="0" hangingPunct="0"/>
                  <a:endParaRPr lang="es-ES" dirty="0"/>
                </a:p>
              </p:txBody>
            </p:sp>
            <p:sp>
              <p:nvSpPr>
                <p:cNvPr id="489" name="Oval 497"/>
                <p:cNvSpPr>
                  <a:spLocks noChangeArrowheads="1"/>
                </p:cNvSpPr>
                <p:nvPr/>
              </p:nvSpPr>
              <p:spPr bwMode="auto">
                <a:xfrm>
                  <a:off x="1759" y="994"/>
                  <a:ext cx="65" cy="64"/>
                </a:xfrm>
                <a:prstGeom prst="ellipse">
                  <a:avLst/>
                </a:prstGeom>
                <a:solidFill>
                  <a:schemeClr val="bg1"/>
                </a:solidFill>
                <a:ln w="12700">
                  <a:solidFill>
                    <a:schemeClr val="tx1"/>
                  </a:solidFill>
                  <a:round/>
                  <a:headEnd/>
                  <a:tailEnd/>
                </a:ln>
              </p:spPr>
              <p:txBody>
                <a:bodyPr wrap="none" anchor="ctr"/>
                <a:lstStyle/>
                <a:p>
                  <a:pPr eaLnBrk="0" hangingPunct="0"/>
                  <a:endParaRPr lang="es-ES" dirty="0"/>
                </a:p>
              </p:txBody>
            </p:sp>
          </p:grpSp>
          <p:sp>
            <p:nvSpPr>
              <p:cNvPr id="484" name="Freeform 498"/>
              <p:cNvSpPr>
                <a:spLocks/>
              </p:cNvSpPr>
              <p:nvPr/>
            </p:nvSpPr>
            <p:spPr bwMode="auto">
              <a:xfrm>
                <a:off x="3395" y="1205"/>
                <a:ext cx="108" cy="181"/>
              </a:xfrm>
              <a:custGeom>
                <a:avLst/>
                <a:gdLst>
                  <a:gd name="T0" fmla="*/ 0 w 108"/>
                  <a:gd name="T1" fmla="*/ 10 h 181"/>
                  <a:gd name="T2" fmla="*/ 78 w 108"/>
                  <a:gd name="T3" fmla="*/ 180 h 181"/>
                  <a:gd name="T4" fmla="*/ 107 w 108"/>
                  <a:gd name="T5" fmla="*/ 169 h 181"/>
                  <a:gd name="T6" fmla="*/ 97 w 108"/>
                  <a:gd name="T7" fmla="*/ 103 h 181"/>
                  <a:gd name="T8" fmla="*/ 67 w 108"/>
                  <a:gd name="T9" fmla="*/ 39 h 181"/>
                  <a:gd name="T10" fmla="*/ 30 w 108"/>
                  <a:gd name="T11" fmla="*/ 0 h 181"/>
                  <a:gd name="T12" fmla="*/ 0 w 108"/>
                  <a:gd name="T13" fmla="*/ 10 h 181"/>
                  <a:gd name="T14" fmla="*/ 0 60000 65536"/>
                  <a:gd name="T15" fmla="*/ 0 60000 65536"/>
                  <a:gd name="T16" fmla="*/ 0 60000 65536"/>
                  <a:gd name="T17" fmla="*/ 0 60000 65536"/>
                  <a:gd name="T18" fmla="*/ 0 60000 65536"/>
                  <a:gd name="T19" fmla="*/ 0 60000 65536"/>
                  <a:gd name="T20" fmla="*/ 0 60000 65536"/>
                  <a:gd name="T21" fmla="*/ 0 w 108"/>
                  <a:gd name="T22" fmla="*/ 0 h 181"/>
                  <a:gd name="T23" fmla="*/ 108 w 108"/>
                  <a:gd name="T24" fmla="*/ 181 h 1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81">
                    <a:moveTo>
                      <a:pt x="0" y="10"/>
                    </a:moveTo>
                    <a:lnTo>
                      <a:pt x="78" y="180"/>
                    </a:lnTo>
                    <a:lnTo>
                      <a:pt x="107" y="169"/>
                    </a:lnTo>
                    <a:lnTo>
                      <a:pt x="97" y="103"/>
                    </a:lnTo>
                    <a:lnTo>
                      <a:pt x="67" y="39"/>
                    </a:lnTo>
                    <a:lnTo>
                      <a:pt x="30" y="0"/>
                    </a:lnTo>
                    <a:lnTo>
                      <a:pt x="0" y="10"/>
                    </a:lnTo>
                  </a:path>
                </a:pathLst>
              </a:custGeom>
              <a:solidFill>
                <a:schemeClr val="tx1"/>
              </a:solidFill>
              <a:ln w="9525" cap="rnd">
                <a:noFill/>
                <a:round/>
                <a:headEnd/>
                <a:tailEnd/>
              </a:ln>
            </p:spPr>
            <p:txBody>
              <a:bodyPr/>
              <a:lstStyle/>
              <a:p>
                <a:endParaRPr lang="es-ES" dirty="0"/>
              </a:p>
            </p:txBody>
          </p:sp>
          <p:grpSp>
            <p:nvGrpSpPr>
              <p:cNvPr id="485" name="Group 499"/>
              <p:cNvGrpSpPr>
                <a:grpSpLocks/>
              </p:cNvGrpSpPr>
              <p:nvPr/>
            </p:nvGrpSpPr>
            <p:grpSpPr bwMode="auto">
              <a:xfrm>
                <a:off x="3101" y="746"/>
                <a:ext cx="101" cy="100"/>
                <a:chOff x="1785" y="823"/>
                <a:chExt cx="101" cy="100"/>
              </a:xfrm>
            </p:grpSpPr>
            <p:sp>
              <p:nvSpPr>
                <p:cNvPr id="486" name="Oval 500"/>
                <p:cNvSpPr>
                  <a:spLocks noChangeArrowheads="1"/>
                </p:cNvSpPr>
                <p:nvPr/>
              </p:nvSpPr>
              <p:spPr bwMode="auto">
                <a:xfrm>
                  <a:off x="1785" y="823"/>
                  <a:ext cx="101" cy="100"/>
                </a:xfrm>
                <a:prstGeom prst="ellipse">
                  <a:avLst/>
                </a:prstGeom>
                <a:solidFill>
                  <a:schemeClr val="bg2"/>
                </a:solidFill>
                <a:ln w="9525">
                  <a:noFill/>
                  <a:round/>
                  <a:headEnd/>
                  <a:tailEnd/>
                </a:ln>
              </p:spPr>
              <p:txBody>
                <a:bodyPr wrap="none" anchor="ctr"/>
                <a:lstStyle/>
                <a:p>
                  <a:pPr eaLnBrk="0" hangingPunct="0"/>
                  <a:endParaRPr lang="es-ES" dirty="0"/>
                </a:p>
              </p:txBody>
            </p:sp>
            <p:sp>
              <p:nvSpPr>
                <p:cNvPr id="487" name="Oval 501"/>
                <p:cNvSpPr>
                  <a:spLocks noChangeArrowheads="1"/>
                </p:cNvSpPr>
                <p:nvPr/>
              </p:nvSpPr>
              <p:spPr bwMode="auto">
                <a:xfrm>
                  <a:off x="1803" y="841"/>
                  <a:ext cx="65" cy="65"/>
                </a:xfrm>
                <a:prstGeom prst="ellipse">
                  <a:avLst/>
                </a:prstGeom>
                <a:solidFill>
                  <a:schemeClr val="bg1"/>
                </a:solidFill>
                <a:ln w="12700">
                  <a:solidFill>
                    <a:schemeClr val="tx1"/>
                  </a:solidFill>
                  <a:round/>
                  <a:headEnd/>
                  <a:tailEnd/>
                </a:ln>
              </p:spPr>
              <p:txBody>
                <a:bodyPr wrap="none" anchor="ctr"/>
                <a:lstStyle/>
                <a:p>
                  <a:pPr eaLnBrk="0" hangingPunct="0"/>
                  <a:endParaRPr lang="es-ES" dirty="0"/>
                </a:p>
              </p:txBody>
            </p:sp>
          </p:grpSp>
        </p:grpSp>
      </p:grpSp>
      <p:grpSp>
        <p:nvGrpSpPr>
          <p:cNvPr id="516" name="Group 502"/>
          <p:cNvGrpSpPr>
            <a:grpSpLocks/>
          </p:cNvGrpSpPr>
          <p:nvPr/>
        </p:nvGrpSpPr>
        <p:grpSpPr bwMode="auto">
          <a:xfrm>
            <a:off x="1206500" y="1063625"/>
            <a:ext cx="1808163" cy="1087438"/>
            <a:chOff x="882" y="744"/>
            <a:chExt cx="1322" cy="762"/>
          </a:xfrm>
        </p:grpSpPr>
        <p:grpSp>
          <p:nvGrpSpPr>
            <p:cNvPr id="517" name="Group 503"/>
            <p:cNvGrpSpPr>
              <a:grpSpLocks/>
            </p:cNvGrpSpPr>
            <p:nvPr/>
          </p:nvGrpSpPr>
          <p:grpSpPr bwMode="auto">
            <a:xfrm>
              <a:off x="882" y="744"/>
              <a:ext cx="1050" cy="379"/>
              <a:chOff x="882" y="744"/>
              <a:chExt cx="1050" cy="379"/>
            </a:xfrm>
          </p:grpSpPr>
          <p:sp>
            <p:nvSpPr>
              <p:cNvPr id="528" name="Rectangle 504"/>
              <p:cNvSpPr>
                <a:spLocks noChangeArrowheads="1"/>
              </p:cNvSpPr>
              <p:nvPr/>
            </p:nvSpPr>
            <p:spPr bwMode="auto">
              <a:xfrm>
                <a:off x="882" y="942"/>
                <a:ext cx="437" cy="181"/>
              </a:xfrm>
              <a:prstGeom prst="rect">
                <a:avLst/>
              </a:prstGeom>
              <a:solidFill>
                <a:srgbClr val="FA1F0E"/>
              </a:solidFill>
              <a:ln w="12700">
                <a:solidFill>
                  <a:schemeClr val="tx1"/>
                </a:solidFill>
                <a:miter lim="800000"/>
                <a:headEnd/>
                <a:tailEnd/>
              </a:ln>
            </p:spPr>
            <p:txBody>
              <a:bodyPr wrap="none" anchor="ctr"/>
              <a:lstStyle/>
              <a:p>
                <a:pPr eaLnBrk="0" hangingPunct="0"/>
                <a:endParaRPr lang="es-ES" dirty="0"/>
              </a:p>
            </p:txBody>
          </p:sp>
          <p:grpSp>
            <p:nvGrpSpPr>
              <p:cNvPr id="529" name="Group 505"/>
              <p:cNvGrpSpPr>
                <a:grpSpLocks/>
              </p:cNvGrpSpPr>
              <p:nvPr/>
            </p:nvGrpSpPr>
            <p:grpSpPr bwMode="auto">
              <a:xfrm>
                <a:off x="891" y="974"/>
                <a:ext cx="136" cy="112"/>
                <a:chOff x="1027" y="1192"/>
                <a:chExt cx="140" cy="78"/>
              </a:xfrm>
            </p:grpSpPr>
            <p:sp>
              <p:nvSpPr>
                <p:cNvPr id="546" name="Line 506"/>
                <p:cNvSpPr>
                  <a:spLocks noChangeShapeType="1"/>
                </p:cNvSpPr>
                <p:nvPr/>
              </p:nvSpPr>
              <p:spPr bwMode="auto">
                <a:xfrm flipV="1">
                  <a:off x="1027"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47" name="Line 507"/>
                <p:cNvSpPr>
                  <a:spLocks noChangeShapeType="1"/>
                </p:cNvSpPr>
                <p:nvPr/>
              </p:nvSpPr>
              <p:spPr bwMode="auto">
                <a:xfrm flipH="1" flipV="1">
                  <a:off x="1050" y="1192"/>
                  <a:ext cx="24"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48" name="Line 508"/>
                <p:cNvSpPr>
                  <a:spLocks noChangeShapeType="1"/>
                </p:cNvSpPr>
                <p:nvPr/>
              </p:nvSpPr>
              <p:spPr bwMode="auto">
                <a:xfrm flipV="1">
                  <a:off x="1074"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49" name="Line 509"/>
                <p:cNvSpPr>
                  <a:spLocks noChangeShapeType="1"/>
                </p:cNvSpPr>
                <p:nvPr/>
              </p:nvSpPr>
              <p:spPr bwMode="auto">
                <a:xfrm flipH="1" flipV="1">
                  <a:off x="1097"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50" name="Line 510"/>
                <p:cNvSpPr>
                  <a:spLocks noChangeShapeType="1"/>
                </p:cNvSpPr>
                <p:nvPr/>
              </p:nvSpPr>
              <p:spPr bwMode="auto">
                <a:xfrm flipV="1">
                  <a:off x="1120" y="1192"/>
                  <a:ext cx="24"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51" name="Line 511"/>
                <p:cNvSpPr>
                  <a:spLocks noChangeShapeType="1"/>
                </p:cNvSpPr>
                <p:nvPr/>
              </p:nvSpPr>
              <p:spPr bwMode="auto">
                <a:xfrm flipH="1" flipV="1">
                  <a:off x="1144"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52" name="Line 512"/>
                <p:cNvSpPr>
                  <a:spLocks noChangeShapeType="1"/>
                </p:cNvSpPr>
                <p:nvPr/>
              </p:nvSpPr>
              <p:spPr bwMode="auto">
                <a:xfrm flipV="1">
                  <a:off x="1027" y="1192"/>
                  <a:ext cx="0" cy="77"/>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53" name="Line 513"/>
                <p:cNvSpPr>
                  <a:spLocks noChangeShapeType="1"/>
                </p:cNvSpPr>
                <p:nvPr/>
              </p:nvSpPr>
              <p:spPr bwMode="auto">
                <a:xfrm flipV="1">
                  <a:off x="1167" y="1192"/>
                  <a:ext cx="0" cy="77"/>
                </a:xfrm>
                <a:prstGeom prst="line">
                  <a:avLst/>
                </a:prstGeom>
                <a:noFill/>
                <a:ln w="12700">
                  <a:solidFill>
                    <a:schemeClr val="bg1"/>
                  </a:solidFill>
                  <a:round/>
                  <a:headEnd type="none" w="sm" len="sm"/>
                  <a:tailEnd type="none" w="sm" len="sm"/>
                </a:ln>
              </p:spPr>
              <p:txBody>
                <a:bodyPr wrap="none" anchor="ctr"/>
                <a:lstStyle/>
                <a:p>
                  <a:endParaRPr lang="es-ES" dirty="0"/>
                </a:p>
              </p:txBody>
            </p:sp>
          </p:grpSp>
          <p:sp>
            <p:nvSpPr>
              <p:cNvPr id="530" name="Rectangle 514"/>
              <p:cNvSpPr>
                <a:spLocks noChangeArrowheads="1"/>
              </p:cNvSpPr>
              <p:nvPr/>
            </p:nvSpPr>
            <p:spPr bwMode="auto">
              <a:xfrm>
                <a:off x="1030" y="946"/>
                <a:ext cx="75" cy="173"/>
              </a:xfrm>
              <a:prstGeom prst="rect">
                <a:avLst/>
              </a:prstGeom>
              <a:solidFill>
                <a:srgbClr val="009900"/>
              </a:solidFill>
              <a:ln w="9525">
                <a:noFill/>
                <a:miter lim="800000"/>
                <a:headEnd/>
                <a:tailEnd/>
              </a:ln>
            </p:spPr>
            <p:txBody>
              <a:bodyPr wrap="none" anchor="ctr"/>
              <a:lstStyle/>
              <a:p>
                <a:pPr eaLnBrk="0" hangingPunct="0"/>
                <a:endParaRPr lang="es-ES" dirty="0"/>
              </a:p>
            </p:txBody>
          </p:sp>
          <p:grpSp>
            <p:nvGrpSpPr>
              <p:cNvPr id="531" name="Group 515"/>
              <p:cNvGrpSpPr>
                <a:grpSpLocks/>
              </p:cNvGrpSpPr>
              <p:nvPr/>
            </p:nvGrpSpPr>
            <p:grpSpPr bwMode="auto">
              <a:xfrm>
                <a:off x="1109" y="974"/>
                <a:ext cx="72" cy="112"/>
                <a:chOff x="1247" y="1192"/>
                <a:chExt cx="140" cy="78"/>
              </a:xfrm>
            </p:grpSpPr>
            <p:sp>
              <p:nvSpPr>
                <p:cNvPr id="538" name="Line 516"/>
                <p:cNvSpPr>
                  <a:spLocks noChangeShapeType="1"/>
                </p:cNvSpPr>
                <p:nvPr/>
              </p:nvSpPr>
              <p:spPr bwMode="auto">
                <a:xfrm flipV="1">
                  <a:off x="1247"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39" name="Line 517"/>
                <p:cNvSpPr>
                  <a:spLocks noChangeShapeType="1"/>
                </p:cNvSpPr>
                <p:nvPr/>
              </p:nvSpPr>
              <p:spPr bwMode="auto">
                <a:xfrm flipH="1" flipV="1">
                  <a:off x="1270" y="1192"/>
                  <a:ext cx="24"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40" name="Line 518"/>
                <p:cNvSpPr>
                  <a:spLocks noChangeShapeType="1"/>
                </p:cNvSpPr>
                <p:nvPr/>
              </p:nvSpPr>
              <p:spPr bwMode="auto">
                <a:xfrm flipV="1">
                  <a:off x="1294"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41" name="Line 519"/>
                <p:cNvSpPr>
                  <a:spLocks noChangeShapeType="1"/>
                </p:cNvSpPr>
                <p:nvPr/>
              </p:nvSpPr>
              <p:spPr bwMode="auto">
                <a:xfrm flipH="1" flipV="1">
                  <a:off x="1317"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42" name="Line 520"/>
                <p:cNvSpPr>
                  <a:spLocks noChangeShapeType="1"/>
                </p:cNvSpPr>
                <p:nvPr/>
              </p:nvSpPr>
              <p:spPr bwMode="auto">
                <a:xfrm flipV="1">
                  <a:off x="1340" y="1192"/>
                  <a:ext cx="24"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43" name="Line 521"/>
                <p:cNvSpPr>
                  <a:spLocks noChangeShapeType="1"/>
                </p:cNvSpPr>
                <p:nvPr/>
              </p:nvSpPr>
              <p:spPr bwMode="auto">
                <a:xfrm flipH="1" flipV="1">
                  <a:off x="1364" y="1192"/>
                  <a:ext cx="23" cy="78"/>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44" name="Line 522"/>
                <p:cNvSpPr>
                  <a:spLocks noChangeShapeType="1"/>
                </p:cNvSpPr>
                <p:nvPr/>
              </p:nvSpPr>
              <p:spPr bwMode="auto">
                <a:xfrm flipV="1">
                  <a:off x="1247" y="1192"/>
                  <a:ext cx="0" cy="77"/>
                </a:xfrm>
                <a:prstGeom prst="line">
                  <a:avLst/>
                </a:prstGeom>
                <a:noFill/>
                <a:ln w="12700">
                  <a:solidFill>
                    <a:schemeClr val="bg1"/>
                  </a:solidFill>
                  <a:round/>
                  <a:headEnd type="none" w="sm" len="sm"/>
                  <a:tailEnd type="none" w="sm" len="sm"/>
                </a:ln>
              </p:spPr>
              <p:txBody>
                <a:bodyPr wrap="none" anchor="ctr"/>
                <a:lstStyle/>
                <a:p>
                  <a:endParaRPr lang="es-ES" dirty="0"/>
                </a:p>
              </p:txBody>
            </p:sp>
            <p:sp>
              <p:nvSpPr>
                <p:cNvPr id="545" name="Line 523"/>
                <p:cNvSpPr>
                  <a:spLocks noChangeShapeType="1"/>
                </p:cNvSpPr>
                <p:nvPr/>
              </p:nvSpPr>
              <p:spPr bwMode="auto">
                <a:xfrm flipV="1">
                  <a:off x="1387" y="1192"/>
                  <a:ext cx="0" cy="77"/>
                </a:xfrm>
                <a:prstGeom prst="line">
                  <a:avLst/>
                </a:prstGeom>
                <a:noFill/>
                <a:ln w="12700">
                  <a:solidFill>
                    <a:schemeClr val="bg1"/>
                  </a:solidFill>
                  <a:round/>
                  <a:headEnd type="none" w="sm" len="sm"/>
                  <a:tailEnd type="none" w="sm" len="sm"/>
                </a:ln>
              </p:spPr>
              <p:txBody>
                <a:bodyPr wrap="none" anchor="ctr"/>
                <a:lstStyle/>
                <a:p>
                  <a:endParaRPr lang="es-ES" dirty="0"/>
                </a:p>
              </p:txBody>
            </p:sp>
          </p:grpSp>
          <p:sp>
            <p:nvSpPr>
              <p:cNvPr id="532" name="Freeform 524"/>
              <p:cNvSpPr>
                <a:spLocks/>
              </p:cNvSpPr>
              <p:nvPr/>
            </p:nvSpPr>
            <p:spPr bwMode="auto">
              <a:xfrm>
                <a:off x="1742" y="744"/>
                <a:ext cx="190" cy="127"/>
              </a:xfrm>
              <a:custGeom>
                <a:avLst/>
                <a:gdLst>
                  <a:gd name="T0" fmla="*/ 189 w 190"/>
                  <a:gd name="T1" fmla="*/ 0 h 127"/>
                  <a:gd name="T2" fmla="*/ 0 w 190"/>
                  <a:gd name="T3" fmla="*/ 0 h 127"/>
                  <a:gd name="T4" fmla="*/ 94 w 190"/>
                  <a:gd name="T5" fmla="*/ 126 h 127"/>
                  <a:gd name="T6" fmla="*/ 189 w 190"/>
                  <a:gd name="T7" fmla="*/ 0 h 127"/>
                  <a:gd name="T8" fmla="*/ 0 60000 65536"/>
                  <a:gd name="T9" fmla="*/ 0 60000 65536"/>
                  <a:gd name="T10" fmla="*/ 0 60000 65536"/>
                  <a:gd name="T11" fmla="*/ 0 60000 65536"/>
                  <a:gd name="T12" fmla="*/ 0 w 190"/>
                  <a:gd name="T13" fmla="*/ 0 h 127"/>
                  <a:gd name="T14" fmla="*/ 190 w 190"/>
                  <a:gd name="T15" fmla="*/ 127 h 127"/>
                </a:gdLst>
                <a:ahLst/>
                <a:cxnLst>
                  <a:cxn ang="T8">
                    <a:pos x="T0" y="T1"/>
                  </a:cxn>
                  <a:cxn ang="T9">
                    <a:pos x="T2" y="T3"/>
                  </a:cxn>
                  <a:cxn ang="T10">
                    <a:pos x="T4" y="T5"/>
                  </a:cxn>
                  <a:cxn ang="T11">
                    <a:pos x="T6" y="T7"/>
                  </a:cxn>
                </a:cxnLst>
                <a:rect l="T12" t="T13" r="T14" b="T15"/>
                <a:pathLst>
                  <a:path w="190" h="127">
                    <a:moveTo>
                      <a:pt x="189" y="0"/>
                    </a:moveTo>
                    <a:lnTo>
                      <a:pt x="0" y="0"/>
                    </a:lnTo>
                    <a:lnTo>
                      <a:pt x="94" y="126"/>
                    </a:lnTo>
                    <a:lnTo>
                      <a:pt x="189" y="0"/>
                    </a:lnTo>
                  </a:path>
                </a:pathLst>
              </a:custGeom>
              <a:solidFill>
                <a:schemeClr val="tx1"/>
              </a:solidFill>
              <a:ln w="9525" cap="rnd">
                <a:noFill/>
                <a:round/>
                <a:headEnd/>
                <a:tailEnd/>
              </a:ln>
            </p:spPr>
            <p:txBody>
              <a:bodyPr/>
              <a:lstStyle/>
              <a:p>
                <a:endParaRPr lang="es-ES" dirty="0"/>
              </a:p>
            </p:txBody>
          </p:sp>
          <p:grpSp>
            <p:nvGrpSpPr>
              <p:cNvPr id="533" name="Group 525"/>
              <p:cNvGrpSpPr>
                <a:grpSpLocks/>
              </p:cNvGrpSpPr>
              <p:nvPr/>
            </p:nvGrpSpPr>
            <p:grpSpPr bwMode="auto">
              <a:xfrm>
                <a:off x="1190" y="948"/>
                <a:ext cx="564" cy="168"/>
                <a:chOff x="1190" y="948"/>
                <a:chExt cx="564" cy="168"/>
              </a:xfrm>
            </p:grpSpPr>
            <p:sp>
              <p:nvSpPr>
                <p:cNvPr id="534" name="Rectangle 526"/>
                <p:cNvSpPr>
                  <a:spLocks noChangeArrowheads="1"/>
                </p:cNvSpPr>
                <p:nvPr/>
              </p:nvSpPr>
              <p:spPr bwMode="auto">
                <a:xfrm>
                  <a:off x="1190" y="948"/>
                  <a:ext cx="164" cy="168"/>
                </a:xfrm>
                <a:prstGeom prst="rect">
                  <a:avLst/>
                </a:prstGeom>
                <a:solidFill>
                  <a:srgbClr val="009900"/>
                </a:solidFill>
                <a:ln w="9525">
                  <a:noFill/>
                  <a:miter lim="800000"/>
                  <a:headEnd/>
                  <a:tailEnd/>
                </a:ln>
              </p:spPr>
              <p:txBody>
                <a:bodyPr wrap="none" anchor="ctr"/>
                <a:lstStyle/>
                <a:p>
                  <a:pPr eaLnBrk="0" hangingPunct="0"/>
                  <a:endParaRPr lang="es-ES" dirty="0"/>
                </a:p>
              </p:txBody>
            </p:sp>
            <p:sp>
              <p:nvSpPr>
                <p:cNvPr id="535" name="Rectangle 527"/>
                <p:cNvSpPr>
                  <a:spLocks noChangeArrowheads="1"/>
                </p:cNvSpPr>
                <p:nvPr/>
              </p:nvSpPr>
              <p:spPr bwMode="auto">
                <a:xfrm>
                  <a:off x="1259" y="1003"/>
                  <a:ext cx="308" cy="62"/>
                </a:xfrm>
                <a:prstGeom prst="rect">
                  <a:avLst/>
                </a:prstGeom>
                <a:solidFill>
                  <a:srgbClr val="009900"/>
                </a:solidFill>
                <a:ln w="9525">
                  <a:noFill/>
                  <a:miter lim="800000"/>
                  <a:headEnd/>
                  <a:tailEnd/>
                </a:ln>
              </p:spPr>
              <p:txBody>
                <a:bodyPr wrap="none" anchor="ctr"/>
                <a:lstStyle/>
                <a:p>
                  <a:pPr eaLnBrk="0" hangingPunct="0"/>
                  <a:endParaRPr lang="es-ES" dirty="0"/>
                </a:p>
              </p:txBody>
            </p:sp>
            <p:sp>
              <p:nvSpPr>
                <p:cNvPr id="536" name="Rectangle 528"/>
                <p:cNvSpPr>
                  <a:spLocks noChangeArrowheads="1"/>
                </p:cNvSpPr>
                <p:nvPr/>
              </p:nvSpPr>
              <p:spPr bwMode="auto">
                <a:xfrm rot="-539300">
                  <a:off x="1581" y="985"/>
                  <a:ext cx="173" cy="62"/>
                </a:xfrm>
                <a:prstGeom prst="rect">
                  <a:avLst/>
                </a:prstGeom>
                <a:solidFill>
                  <a:srgbClr val="009900"/>
                </a:solidFill>
                <a:ln w="9525">
                  <a:noFill/>
                  <a:miter lim="800000"/>
                  <a:headEnd/>
                  <a:tailEnd/>
                </a:ln>
              </p:spPr>
              <p:txBody>
                <a:bodyPr wrap="none" anchor="ctr"/>
                <a:lstStyle/>
                <a:p>
                  <a:pPr eaLnBrk="0" hangingPunct="0"/>
                  <a:endParaRPr lang="es-ES" dirty="0"/>
                </a:p>
              </p:txBody>
            </p:sp>
            <p:sp>
              <p:nvSpPr>
                <p:cNvPr id="537" name="Oval 529"/>
                <p:cNvSpPr>
                  <a:spLocks noChangeArrowheads="1"/>
                </p:cNvSpPr>
                <p:nvPr/>
              </p:nvSpPr>
              <p:spPr bwMode="auto">
                <a:xfrm>
                  <a:off x="1545" y="1002"/>
                  <a:ext cx="59" cy="59"/>
                </a:xfrm>
                <a:prstGeom prst="ellipse">
                  <a:avLst/>
                </a:prstGeom>
                <a:solidFill>
                  <a:schemeClr val="accent1"/>
                </a:solidFill>
                <a:ln w="12700">
                  <a:solidFill>
                    <a:schemeClr val="tx1"/>
                  </a:solidFill>
                  <a:round/>
                  <a:headEnd/>
                  <a:tailEnd/>
                </a:ln>
              </p:spPr>
              <p:txBody>
                <a:bodyPr wrap="none" anchor="ctr"/>
                <a:lstStyle/>
                <a:p>
                  <a:pPr eaLnBrk="0" hangingPunct="0"/>
                  <a:endParaRPr lang="es-ES" dirty="0"/>
                </a:p>
              </p:txBody>
            </p:sp>
          </p:grpSp>
        </p:grpSp>
        <p:grpSp>
          <p:nvGrpSpPr>
            <p:cNvPr id="518" name="Group 530"/>
            <p:cNvGrpSpPr>
              <a:grpSpLocks/>
            </p:cNvGrpSpPr>
            <p:nvPr/>
          </p:nvGrpSpPr>
          <p:grpSpPr bwMode="auto">
            <a:xfrm rot="973629">
              <a:off x="1656" y="866"/>
              <a:ext cx="548" cy="640"/>
              <a:chOff x="3057" y="746"/>
              <a:chExt cx="548" cy="640"/>
            </a:xfrm>
          </p:grpSpPr>
          <p:sp>
            <p:nvSpPr>
              <p:cNvPr id="519" name="AutoShape 531"/>
              <p:cNvSpPr>
                <a:spLocks noChangeArrowheads="1"/>
              </p:cNvSpPr>
              <p:nvPr/>
            </p:nvSpPr>
            <p:spPr bwMode="auto">
              <a:xfrm rot="-1619316">
                <a:off x="3475" y="1171"/>
                <a:ext cx="130" cy="176"/>
              </a:xfrm>
              <a:prstGeom prst="leftArrow">
                <a:avLst>
                  <a:gd name="adj1" fmla="val 50000"/>
                  <a:gd name="adj2" fmla="val 65093"/>
                </a:avLst>
              </a:prstGeom>
              <a:solidFill>
                <a:schemeClr val="hlink"/>
              </a:solidFill>
              <a:ln w="12700">
                <a:noFill/>
                <a:miter lim="800000"/>
                <a:headEnd type="none" w="sm" len="sm"/>
                <a:tailEnd type="none" w="sm" len="sm"/>
              </a:ln>
            </p:spPr>
            <p:txBody>
              <a:bodyPr wrap="none" anchor="ctr"/>
              <a:lstStyle/>
              <a:p>
                <a:pPr eaLnBrk="0" hangingPunct="0"/>
                <a:endParaRPr lang="es-ES" dirty="0"/>
              </a:p>
            </p:txBody>
          </p:sp>
          <p:sp>
            <p:nvSpPr>
              <p:cNvPr id="520" name="Freeform 532"/>
              <p:cNvSpPr>
                <a:spLocks/>
              </p:cNvSpPr>
              <p:nvPr/>
            </p:nvSpPr>
            <p:spPr bwMode="auto">
              <a:xfrm>
                <a:off x="3087" y="783"/>
                <a:ext cx="371" cy="557"/>
              </a:xfrm>
              <a:custGeom>
                <a:avLst/>
                <a:gdLst>
                  <a:gd name="T0" fmla="*/ 14 w 371"/>
                  <a:gd name="T1" fmla="*/ 17 h 557"/>
                  <a:gd name="T2" fmla="*/ 18 w 371"/>
                  <a:gd name="T3" fmla="*/ 77 h 557"/>
                  <a:gd name="T4" fmla="*/ 14 w 371"/>
                  <a:gd name="T5" fmla="*/ 99 h 557"/>
                  <a:gd name="T6" fmla="*/ 0 w 371"/>
                  <a:gd name="T7" fmla="*/ 122 h 557"/>
                  <a:gd name="T8" fmla="*/ 39 w 371"/>
                  <a:gd name="T9" fmla="*/ 213 h 557"/>
                  <a:gd name="T10" fmla="*/ 79 w 371"/>
                  <a:gd name="T11" fmla="*/ 218 h 557"/>
                  <a:gd name="T12" fmla="*/ 107 w 371"/>
                  <a:gd name="T13" fmla="*/ 244 h 557"/>
                  <a:gd name="T14" fmla="*/ 221 w 371"/>
                  <a:gd name="T15" fmla="*/ 489 h 557"/>
                  <a:gd name="T16" fmla="*/ 265 w 371"/>
                  <a:gd name="T17" fmla="*/ 532 h 557"/>
                  <a:gd name="T18" fmla="*/ 299 w 371"/>
                  <a:gd name="T19" fmla="*/ 551 h 557"/>
                  <a:gd name="T20" fmla="*/ 370 w 371"/>
                  <a:gd name="T21" fmla="*/ 556 h 557"/>
                  <a:gd name="T22" fmla="*/ 331 w 371"/>
                  <a:gd name="T23" fmla="*/ 477 h 557"/>
                  <a:gd name="T24" fmla="*/ 296 w 371"/>
                  <a:gd name="T25" fmla="*/ 469 h 557"/>
                  <a:gd name="T26" fmla="*/ 273 w 371"/>
                  <a:gd name="T27" fmla="*/ 450 h 557"/>
                  <a:gd name="T28" fmla="*/ 111 w 371"/>
                  <a:gd name="T29" fmla="*/ 0 h 557"/>
                  <a:gd name="T30" fmla="*/ 14 w 371"/>
                  <a:gd name="T31" fmla="*/ 17 h 5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1"/>
                  <a:gd name="T49" fmla="*/ 0 h 557"/>
                  <a:gd name="T50" fmla="*/ 371 w 371"/>
                  <a:gd name="T51" fmla="*/ 557 h 5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1" h="557">
                    <a:moveTo>
                      <a:pt x="14" y="17"/>
                    </a:moveTo>
                    <a:lnTo>
                      <a:pt x="18" y="77"/>
                    </a:lnTo>
                    <a:lnTo>
                      <a:pt x="14" y="99"/>
                    </a:lnTo>
                    <a:lnTo>
                      <a:pt x="0" y="122"/>
                    </a:lnTo>
                    <a:lnTo>
                      <a:pt x="39" y="213"/>
                    </a:lnTo>
                    <a:lnTo>
                      <a:pt x="79" y="218"/>
                    </a:lnTo>
                    <a:lnTo>
                      <a:pt x="107" y="244"/>
                    </a:lnTo>
                    <a:lnTo>
                      <a:pt x="221" y="489"/>
                    </a:lnTo>
                    <a:lnTo>
                      <a:pt x="265" y="532"/>
                    </a:lnTo>
                    <a:lnTo>
                      <a:pt x="299" y="551"/>
                    </a:lnTo>
                    <a:lnTo>
                      <a:pt x="370" y="556"/>
                    </a:lnTo>
                    <a:lnTo>
                      <a:pt x="331" y="477"/>
                    </a:lnTo>
                    <a:lnTo>
                      <a:pt x="296" y="469"/>
                    </a:lnTo>
                    <a:lnTo>
                      <a:pt x="273" y="450"/>
                    </a:lnTo>
                    <a:lnTo>
                      <a:pt x="111" y="0"/>
                    </a:lnTo>
                    <a:lnTo>
                      <a:pt x="14" y="17"/>
                    </a:lnTo>
                  </a:path>
                </a:pathLst>
              </a:custGeom>
              <a:solidFill>
                <a:schemeClr val="bg2"/>
              </a:solidFill>
              <a:ln w="9525" cap="rnd">
                <a:noFill/>
                <a:round/>
                <a:headEnd/>
                <a:tailEnd/>
              </a:ln>
            </p:spPr>
            <p:txBody>
              <a:bodyPr/>
              <a:lstStyle/>
              <a:p>
                <a:endParaRPr lang="es-ES" dirty="0"/>
              </a:p>
            </p:txBody>
          </p:sp>
          <p:grpSp>
            <p:nvGrpSpPr>
              <p:cNvPr id="521" name="Group 533"/>
              <p:cNvGrpSpPr>
                <a:grpSpLocks/>
              </p:cNvGrpSpPr>
              <p:nvPr/>
            </p:nvGrpSpPr>
            <p:grpSpPr bwMode="auto">
              <a:xfrm>
                <a:off x="3057" y="899"/>
                <a:ext cx="101" cy="100"/>
                <a:chOff x="1741" y="976"/>
                <a:chExt cx="101" cy="100"/>
              </a:xfrm>
            </p:grpSpPr>
            <p:sp>
              <p:nvSpPr>
                <p:cNvPr id="526" name="Oval 534"/>
                <p:cNvSpPr>
                  <a:spLocks noChangeArrowheads="1"/>
                </p:cNvSpPr>
                <p:nvPr/>
              </p:nvSpPr>
              <p:spPr bwMode="auto">
                <a:xfrm>
                  <a:off x="1741" y="976"/>
                  <a:ext cx="101" cy="100"/>
                </a:xfrm>
                <a:prstGeom prst="ellipse">
                  <a:avLst/>
                </a:prstGeom>
                <a:solidFill>
                  <a:schemeClr val="bg2"/>
                </a:solidFill>
                <a:ln w="9525">
                  <a:noFill/>
                  <a:round/>
                  <a:headEnd/>
                  <a:tailEnd/>
                </a:ln>
              </p:spPr>
              <p:txBody>
                <a:bodyPr wrap="none" anchor="ctr"/>
                <a:lstStyle/>
                <a:p>
                  <a:pPr eaLnBrk="0" hangingPunct="0"/>
                  <a:endParaRPr lang="es-ES" dirty="0"/>
                </a:p>
              </p:txBody>
            </p:sp>
            <p:sp>
              <p:nvSpPr>
                <p:cNvPr id="527" name="Oval 535"/>
                <p:cNvSpPr>
                  <a:spLocks noChangeArrowheads="1"/>
                </p:cNvSpPr>
                <p:nvPr/>
              </p:nvSpPr>
              <p:spPr bwMode="auto">
                <a:xfrm>
                  <a:off x="1759" y="994"/>
                  <a:ext cx="65" cy="64"/>
                </a:xfrm>
                <a:prstGeom prst="ellipse">
                  <a:avLst/>
                </a:prstGeom>
                <a:solidFill>
                  <a:schemeClr val="bg1"/>
                </a:solidFill>
                <a:ln w="12700">
                  <a:solidFill>
                    <a:schemeClr val="tx1"/>
                  </a:solidFill>
                  <a:round/>
                  <a:headEnd/>
                  <a:tailEnd/>
                </a:ln>
              </p:spPr>
              <p:txBody>
                <a:bodyPr wrap="none" anchor="ctr"/>
                <a:lstStyle/>
                <a:p>
                  <a:pPr eaLnBrk="0" hangingPunct="0"/>
                  <a:endParaRPr lang="es-ES" dirty="0"/>
                </a:p>
              </p:txBody>
            </p:sp>
          </p:grpSp>
          <p:sp>
            <p:nvSpPr>
              <p:cNvPr id="522" name="Freeform 536"/>
              <p:cNvSpPr>
                <a:spLocks/>
              </p:cNvSpPr>
              <p:nvPr/>
            </p:nvSpPr>
            <p:spPr bwMode="auto">
              <a:xfrm>
                <a:off x="3395" y="1205"/>
                <a:ext cx="108" cy="181"/>
              </a:xfrm>
              <a:custGeom>
                <a:avLst/>
                <a:gdLst>
                  <a:gd name="T0" fmla="*/ 0 w 108"/>
                  <a:gd name="T1" fmla="*/ 10 h 181"/>
                  <a:gd name="T2" fmla="*/ 78 w 108"/>
                  <a:gd name="T3" fmla="*/ 180 h 181"/>
                  <a:gd name="T4" fmla="*/ 107 w 108"/>
                  <a:gd name="T5" fmla="*/ 169 h 181"/>
                  <a:gd name="T6" fmla="*/ 97 w 108"/>
                  <a:gd name="T7" fmla="*/ 103 h 181"/>
                  <a:gd name="T8" fmla="*/ 67 w 108"/>
                  <a:gd name="T9" fmla="*/ 39 h 181"/>
                  <a:gd name="T10" fmla="*/ 30 w 108"/>
                  <a:gd name="T11" fmla="*/ 0 h 181"/>
                  <a:gd name="T12" fmla="*/ 0 w 108"/>
                  <a:gd name="T13" fmla="*/ 10 h 181"/>
                  <a:gd name="T14" fmla="*/ 0 60000 65536"/>
                  <a:gd name="T15" fmla="*/ 0 60000 65536"/>
                  <a:gd name="T16" fmla="*/ 0 60000 65536"/>
                  <a:gd name="T17" fmla="*/ 0 60000 65536"/>
                  <a:gd name="T18" fmla="*/ 0 60000 65536"/>
                  <a:gd name="T19" fmla="*/ 0 60000 65536"/>
                  <a:gd name="T20" fmla="*/ 0 60000 65536"/>
                  <a:gd name="T21" fmla="*/ 0 w 108"/>
                  <a:gd name="T22" fmla="*/ 0 h 181"/>
                  <a:gd name="T23" fmla="*/ 108 w 108"/>
                  <a:gd name="T24" fmla="*/ 181 h 1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81">
                    <a:moveTo>
                      <a:pt x="0" y="10"/>
                    </a:moveTo>
                    <a:lnTo>
                      <a:pt x="78" y="180"/>
                    </a:lnTo>
                    <a:lnTo>
                      <a:pt x="107" y="169"/>
                    </a:lnTo>
                    <a:lnTo>
                      <a:pt x="97" y="103"/>
                    </a:lnTo>
                    <a:lnTo>
                      <a:pt x="67" y="39"/>
                    </a:lnTo>
                    <a:lnTo>
                      <a:pt x="30" y="0"/>
                    </a:lnTo>
                    <a:lnTo>
                      <a:pt x="0" y="10"/>
                    </a:lnTo>
                  </a:path>
                </a:pathLst>
              </a:custGeom>
              <a:solidFill>
                <a:schemeClr val="tx1"/>
              </a:solidFill>
              <a:ln w="9525" cap="rnd">
                <a:noFill/>
                <a:round/>
                <a:headEnd/>
                <a:tailEnd/>
              </a:ln>
            </p:spPr>
            <p:txBody>
              <a:bodyPr/>
              <a:lstStyle/>
              <a:p>
                <a:endParaRPr lang="es-ES" dirty="0"/>
              </a:p>
            </p:txBody>
          </p:sp>
          <p:grpSp>
            <p:nvGrpSpPr>
              <p:cNvPr id="523" name="Group 537"/>
              <p:cNvGrpSpPr>
                <a:grpSpLocks/>
              </p:cNvGrpSpPr>
              <p:nvPr/>
            </p:nvGrpSpPr>
            <p:grpSpPr bwMode="auto">
              <a:xfrm>
                <a:off x="3101" y="746"/>
                <a:ext cx="101" cy="100"/>
                <a:chOff x="1785" y="823"/>
                <a:chExt cx="101" cy="100"/>
              </a:xfrm>
            </p:grpSpPr>
            <p:sp>
              <p:nvSpPr>
                <p:cNvPr id="524" name="Oval 538"/>
                <p:cNvSpPr>
                  <a:spLocks noChangeArrowheads="1"/>
                </p:cNvSpPr>
                <p:nvPr/>
              </p:nvSpPr>
              <p:spPr bwMode="auto">
                <a:xfrm>
                  <a:off x="1785" y="823"/>
                  <a:ext cx="101" cy="100"/>
                </a:xfrm>
                <a:prstGeom prst="ellipse">
                  <a:avLst/>
                </a:prstGeom>
                <a:solidFill>
                  <a:schemeClr val="bg2"/>
                </a:solidFill>
                <a:ln w="9525">
                  <a:noFill/>
                  <a:round/>
                  <a:headEnd/>
                  <a:tailEnd/>
                </a:ln>
              </p:spPr>
              <p:txBody>
                <a:bodyPr wrap="none" anchor="ctr"/>
                <a:lstStyle/>
                <a:p>
                  <a:pPr eaLnBrk="0" hangingPunct="0"/>
                  <a:endParaRPr lang="es-ES" dirty="0"/>
                </a:p>
              </p:txBody>
            </p:sp>
            <p:sp>
              <p:nvSpPr>
                <p:cNvPr id="525" name="Oval 539"/>
                <p:cNvSpPr>
                  <a:spLocks noChangeArrowheads="1"/>
                </p:cNvSpPr>
                <p:nvPr/>
              </p:nvSpPr>
              <p:spPr bwMode="auto">
                <a:xfrm>
                  <a:off x="1803" y="841"/>
                  <a:ext cx="65" cy="65"/>
                </a:xfrm>
                <a:prstGeom prst="ellipse">
                  <a:avLst/>
                </a:prstGeom>
                <a:solidFill>
                  <a:schemeClr val="bg1"/>
                </a:solidFill>
                <a:ln w="12700">
                  <a:solidFill>
                    <a:schemeClr val="tx1"/>
                  </a:solidFill>
                  <a:round/>
                  <a:headEnd/>
                  <a:tailEnd/>
                </a:ln>
              </p:spPr>
              <p:txBody>
                <a:bodyPr wrap="none" anchor="ctr"/>
                <a:lstStyle/>
                <a:p>
                  <a:pPr eaLnBrk="0" hangingPunct="0"/>
                  <a:endParaRPr lang="es-ES" dirty="0"/>
                </a:p>
              </p:txBody>
            </p:sp>
          </p:grpSp>
        </p:grpSp>
      </p:grpSp>
      <p:sp>
        <p:nvSpPr>
          <p:cNvPr id="555" name="Text Box 550"/>
          <p:cNvSpPr txBox="1">
            <a:spLocks noChangeArrowheads="1"/>
          </p:cNvSpPr>
          <p:nvPr>
            <p:custDataLst>
              <p:tags r:id="rId10"/>
            </p:custDataLst>
          </p:nvPr>
        </p:nvSpPr>
        <p:spPr bwMode="auto">
          <a:xfrm>
            <a:off x="306388" y="61913"/>
            <a:ext cx="1289050" cy="366712"/>
          </a:xfrm>
          <a:prstGeom prst="rect">
            <a:avLst/>
          </a:prstGeom>
          <a:noFill/>
          <a:ln w="9525">
            <a:noFill/>
            <a:miter lim="800000"/>
            <a:headEnd/>
            <a:tailEnd/>
          </a:ln>
        </p:spPr>
        <p:txBody>
          <a:bodyPr wrap="none">
            <a:spAutoFit/>
          </a:bodyPr>
          <a:lstStyle/>
          <a:p>
            <a:pPr eaLnBrk="0" hangingPunct="0"/>
            <a:r>
              <a:rPr lang="de-DE" sz="1800" b="0">
                <a:solidFill>
                  <a:schemeClr val="bg1"/>
                </a:solidFill>
              </a:rPr>
              <a:t>ABS / ESP</a:t>
            </a:r>
          </a:p>
        </p:txBody>
      </p:sp>
    </p:spTree>
    <p:custDataLst>
      <p:tags r:id="rId1"/>
    </p:custDataLst>
    <p:extLst>
      <p:ext uri="{BB962C8B-B14F-4D97-AF65-F5344CB8AC3E}">
        <p14:creationId xmlns:p14="http://schemas.microsoft.com/office/powerpoint/2010/main" val="544453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40"/>
                                        </p:tgtEl>
                                        <p:attrNameLst>
                                          <p:attrName>style.visibility</p:attrName>
                                        </p:attrNameLst>
                                      </p:cBhvr>
                                      <p:to>
                                        <p:strVal val="visible"/>
                                      </p:to>
                                    </p:set>
                                  </p:childTnLst>
                                  <p:subTnLst>
                                    <p:set>
                                      <p:cBhvr override="childStyle">
                                        <p:cTn dur="1" fill="hold" display="0" masterRel="nextClick" afterEffect="1"/>
                                        <p:tgtEl>
                                          <p:spTgt spid="44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478"/>
                                        </p:tgtEl>
                                        <p:attrNameLst>
                                          <p:attrName>style.visibility</p:attrName>
                                        </p:attrNameLst>
                                      </p:cBhvr>
                                      <p:to>
                                        <p:strVal val="visible"/>
                                      </p:to>
                                    </p:set>
                                  </p:childTnLst>
                                  <p:subTnLst>
                                    <p:set>
                                      <p:cBhvr override="childStyle">
                                        <p:cTn dur="1" fill="hold" display="0" masterRel="nextClick" afterEffect="1"/>
                                        <p:tgtEl>
                                          <p:spTgt spid="47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8" name="Rectángulo 7"/>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74</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7"/>
            </p:custDataLst>
          </p:nvPr>
        </p:nvPicPr>
        <p:blipFill>
          <a:blip r:embed="rId21">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8"/>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9"/>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369671" name="Rectangle 2__"/>
          <p:cNvSpPr>
            <a:spLocks noGrp="1" noChangeArrowheads="1"/>
          </p:cNvSpPr>
          <p:nvPr>
            <p:ph type="title"/>
            <p:custDataLst>
              <p:tags r:id="rId10"/>
            </p:custDataLst>
          </p:nvPr>
        </p:nvSpPr>
        <p:spPr>
          <a:xfrm>
            <a:off x="2517686" y="211011"/>
            <a:ext cx="4640501" cy="514251"/>
          </a:xfrm>
        </p:spPr>
        <p:txBody>
          <a:bodyPr/>
          <a:lstStyle/>
          <a:p>
            <a:r>
              <a:rPr lang="es-ES" sz="1928" dirty="0">
                <a:solidFill>
                  <a:schemeClr val="bg1"/>
                </a:solidFill>
              </a:rPr>
              <a:t>Frenos regenerativos</a:t>
            </a:r>
          </a:p>
        </p:txBody>
      </p:sp>
      <p:sp>
        <p:nvSpPr>
          <p:cNvPr id="369668" name="Rectangle 7_"/>
          <p:cNvSpPr>
            <a:spLocks noChangeArrowheads="1"/>
          </p:cNvSpPr>
          <p:nvPr>
            <p:custDataLst>
              <p:tags r:id="rId11"/>
            </p:custDataLst>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369670" name="Rectangle 5_"/>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369674" name="Text Box 11"/>
          <p:cNvSpPr txBox="1">
            <a:spLocks noChangeArrowheads="1"/>
          </p:cNvSpPr>
          <p:nvPr>
            <p:custDataLst>
              <p:tags r:id="rId12"/>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sp>
        <p:nvSpPr>
          <p:cNvPr id="12" name="Rectangle 2_"/>
          <p:cNvSpPr txBox="1">
            <a:spLocks noChangeArrowheads="1"/>
          </p:cNvSpPr>
          <p:nvPr>
            <p:custDataLst>
              <p:tags r:id="rId13"/>
            </p:custDataLst>
          </p:nvPr>
        </p:nvSpPr>
        <p:spPr bwMode="auto">
          <a:xfrm>
            <a:off x="226325" y="725262"/>
            <a:ext cx="7967826" cy="479050"/>
          </a:xfrm>
          <a:prstGeom prst="rect">
            <a:avLst/>
          </a:prstGeom>
          <a:noFill/>
          <a:ln w="0">
            <a:noFill/>
            <a:miter lim="800000"/>
            <a:headEnd/>
            <a:tailEnd/>
          </a:ln>
        </p:spPr>
        <p:txBody>
          <a:bodyPr vert="horz" wrap="square" lIns="0" tIns="12244" rIns="0" bIns="0" numCol="1" anchor="t" anchorCtr="0" compatLnSpc="1">
            <a:prstTxWarp prst="textNoShape">
              <a:avLst/>
            </a:prstTxWarp>
          </a:bodyPr>
          <a:lstStyle/>
          <a:p>
            <a:pPr fontAlgn="base">
              <a:spcBef>
                <a:spcPct val="0"/>
              </a:spcBef>
              <a:spcAft>
                <a:spcPct val="0"/>
              </a:spcAft>
            </a:pPr>
            <a:r>
              <a:rPr lang="es-ES" sz="1200" dirty="0">
                <a:solidFill>
                  <a:srgbClr val="000000"/>
                </a:solidFill>
                <a:latin typeface="Bosch Office Sans"/>
                <a:cs typeface="Arial" charset="0"/>
              </a:rPr>
              <a:t>CRBS - Cooperación sistema de frenos regenerativos.</a:t>
            </a:r>
          </a:p>
        </p:txBody>
      </p:sp>
      <p:sp>
        <p:nvSpPr>
          <p:cNvPr id="13" name="Rectangle 3"/>
          <p:cNvSpPr txBox="1">
            <a:spLocks noChangeArrowheads="1"/>
          </p:cNvSpPr>
          <p:nvPr>
            <p:custDataLst>
              <p:tags r:id="rId14"/>
            </p:custDataLst>
          </p:nvPr>
        </p:nvSpPr>
        <p:spPr>
          <a:xfrm>
            <a:off x="4114007" y="1558002"/>
            <a:ext cx="3953303" cy="3494150"/>
          </a:xfrm>
          <a:prstGeom prst="rect">
            <a:avLst/>
          </a:prstGeom>
          <a:noFill/>
          <a:ln/>
        </p:spPr>
        <p:txBody>
          <a:bodyPr/>
          <a:lstStyle/>
          <a:p>
            <a:pPr fontAlgn="base">
              <a:spcBef>
                <a:spcPct val="0"/>
              </a:spcBef>
              <a:spcAft>
                <a:spcPct val="0"/>
              </a:spcAft>
            </a:pPr>
            <a:r>
              <a:rPr lang="es-ES" sz="1350" dirty="0">
                <a:solidFill>
                  <a:srgbClr val="000000"/>
                </a:solidFill>
                <a:latin typeface="Bosch Office Sans"/>
                <a:cs typeface="Arial" charset="0"/>
              </a:rPr>
              <a:t>¿Cuáles son los diferentes tipos híbridos?</a:t>
            </a:r>
          </a:p>
          <a:p>
            <a:pPr fontAlgn="base">
              <a:spcBef>
                <a:spcPct val="0"/>
              </a:spcBef>
              <a:spcAft>
                <a:spcPct val="0"/>
              </a:spcAft>
            </a:pPr>
            <a:r>
              <a:rPr lang="es-ES" sz="1350" dirty="0">
                <a:solidFill>
                  <a:srgbClr val="000000"/>
                </a:solidFill>
                <a:latin typeface="Bosch Office Sans"/>
                <a:cs typeface="Arial" charset="0"/>
              </a:rPr>
              <a:t/>
            </a:r>
            <a:br>
              <a:rPr lang="es-ES" sz="1350" dirty="0">
                <a:solidFill>
                  <a:srgbClr val="000000"/>
                </a:solidFill>
                <a:latin typeface="Bosch Office Sans"/>
                <a:cs typeface="Arial" charset="0"/>
              </a:rPr>
            </a:br>
            <a:endParaRPr lang="es-ES" sz="1350" dirty="0">
              <a:solidFill>
                <a:srgbClr val="FF0000"/>
              </a:solidFill>
              <a:latin typeface="Bosch Office Sans"/>
              <a:cs typeface="Arial" charset="0"/>
            </a:endParaRPr>
          </a:p>
          <a:p>
            <a:pPr fontAlgn="base">
              <a:spcBef>
                <a:spcPct val="0"/>
              </a:spcBef>
              <a:spcAft>
                <a:spcPct val="0"/>
              </a:spcAft>
            </a:pPr>
            <a:r>
              <a:rPr lang="es-ES" sz="1350" dirty="0">
                <a:solidFill>
                  <a:srgbClr val="000000"/>
                </a:solidFill>
                <a:latin typeface="Bosch Office Sans"/>
                <a:cs typeface="Arial" charset="0"/>
              </a:rPr>
              <a:t/>
            </a:r>
            <a:br>
              <a:rPr lang="es-ES" sz="1350" dirty="0">
                <a:solidFill>
                  <a:srgbClr val="000000"/>
                </a:solidFill>
                <a:latin typeface="Bosch Office Sans"/>
                <a:cs typeface="Arial" charset="0"/>
              </a:rPr>
            </a:br>
            <a:r>
              <a:rPr lang="es-ES" sz="1350" dirty="0">
                <a:solidFill>
                  <a:srgbClr val="000000"/>
                </a:solidFill>
                <a:latin typeface="Bosch Office Sans"/>
                <a:cs typeface="Arial" charset="0"/>
              </a:rPr>
              <a:t>¿Qué significa el termino "regeneración"?</a:t>
            </a:r>
          </a:p>
          <a:p>
            <a:pPr fontAlgn="base">
              <a:spcBef>
                <a:spcPct val="0"/>
              </a:spcBef>
              <a:spcAft>
                <a:spcPct val="0"/>
              </a:spcAft>
            </a:pPr>
            <a:r>
              <a:rPr lang="es-ES" sz="1350" dirty="0">
                <a:solidFill>
                  <a:srgbClr val="000000"/>
                </a:solidFill>
                <a:latin typeface="Bosch Office Sans"/>
                <a:cs typeface="Arial" charset="0"/>
              </a:rPr>
              <a:t/>
            </a:r>
            <a:br>
              <a:rPr lang="es-ES" sz="1350" dirty="0">
                <a:solidFill>
                  <a:srgbClr val="000000"/>
                </a:solidFill>
                <a:latin typeface="Bosch Office Sans"/>
                <a:cs typeface="Arial" charset="0"/>
              </a:rPr>
            </a:br>
            <a:endParaRPr lang="es-ES" sz="1350" dirty="0">
              <a:solidFill>
                <a:srgbClr val="FF0000"/>
              </a:solidFill>
              <a:latin typeface="Bosch Office Sans"/>
              <a:cs typeface="Arial" charset="0"/>
            </a:endParaRPr>
          </a:p>
          <a:p>
            <a:pPr fontAlgn="base">
              <a:spcBef>
                <a:spcPct val="0"/>
              </a:spcBef>
              <a:spcAft>
                <a:spcPct val="0"/>
              </a:spcAft>
            </a:pPr>
            <a:r>
              <a:rPr lang="es-ES" sz="1350" dirty="0">
                <a:solidFill>
                  <a:srgbClr val="000000"/>
                </a:solidFill>
                <a:latin typeface="Bosch Office Sans"/>
                <a:cs typeface="Arial" charset="0"/>
              </a:rPr>
              <a:t/>
            </a:r>
            <a:br>
              <a:rPr lang="es-ES" sz="1350" dirty="0">
                <a:solidFill>
                  <a:srgbClr val="000000"/>
                </a:solidFill>
                <a:latin typeface="Bosch Office Sans"/>
                <a:cs typeface="Arial" charset="0"/>
              </a:rPr>
            </a:br>
            <a:r>
              <a:rPr lang="es-ES" sz="1350" dirty="0">
                <a:solidFill>
                  <a:srgbClr val="000000"/>
                </a:solidFill>
                <a:latin typeface="Bosch Office Sans"/>
                <a:cs typeface="Arial" charset="0"/>
              </a:rPr>
              <a:t>¿Qué cambios tienen que hacerse en los sistemas de frenos para poder ser utilizados con un sistema híbrido?</a:t>
            </a:r>
            <a:br>
              <a:rPr lang="es-ES" sz="1350" dirty="0">
                <a:solidFill>
                  <a:srgbClr val="000000"/>
                </a:solidFill>
                <a:latin typeface="Bosch Office Sans"/>
                <a:cs typeface="Arial" charset="0"/>
              </a:rPr>
            </a:br>
            <a:endParaRPr lang="es-ES" sz="1350" dirty="0">
              <a:solidFill>
                <a:srgbClr val="FF0000"/>
              </a:solidFill>
              <a:latin typeface="Bosch Office Sans"/>
              <a:cs typeface="Arial" charset="0"/>
            </a:endParaRPr>
          </a:p>
        </p:txBody>
      </p:sp>
      <p:sp>
        <p:nvSpPr>
          <p:cNvPr id="14" name="Rectangle 4"/>
          <p:cNvSpPr>
            <a:spLocks noChangeArrowheads="1"/>
          </p:cNvSpPr>
          <p:nvPr>
            <p:custDataLst>
              <p:tags r:id="rId15"/>
            </p:custDataLst>
          </p:nvPr>
        </p:nvSpPr>
        <p:spPr bwMode="auto">
          <a:xfrm>
            <a:off x="334990" y="3991367"/>
            <a:ext cx="3717605" cy="1329501"/>
          </a:xfrm>
          <a:prstGeom prst="rect">
            <a:avLst/>
          </a:prstGeom>
          <a:noFill/>
          <a:ln w="9525">
            <a:noFill/>
            <a:miter lim="800000"/>
            <a:headEnd/>
            <a:tailEnd/>
          </a:ln>
          <a:effectLst/>
        </p:spPr>
        <p:txBody>
          <a:bodyPr lIns="82267" tIns="41133" rIns="82267" bIns="41133">
            <a:spAutoFit/>
          </a:bodyPr>
          <a:lstStyle/>
          <a:p>
            <a:pPr fontAlgn="base">
              <a:spcBef>
                <a:spcPct val="0"/>
              </a:spcBef>
              <a:spcAft>
                <a:spcPct val="0"/>
              </a:spcAft>
            </a:pPr>
            <a:r>
              <a:rPr lang="es-ES" sz="1157" dirty="0">
                <a:solidFill>
                  <a:srgbClr val="000000"/>
                </a:solidFill>
                <a:latin typeface="Bosch Office Sans"/>
                <a:cs typeface="Arial" charset="0"/>
              </a:rPr>
              <a:t>Para una acción normal de frenado, la energía de frenado se destruye. El propósito de un vehículo híbrido es en parte volver a convertir y guardar la energía de frenado. Así, en caso de una acción de frenado, una parte del freno se transfiere por el alternador. Durante este tiempo, el conductor no debe percibir la diferencia.</a:t>
            </a:r>
          </a:p>
        </p:txBody>
      </p:sp>
      <p:pic>
        <p:nvPicPr>
          <p:cNvPr id="15" name="Picture 5"/>
          <p:cNvPicPr preferRelativeResize="0">
            <a:picLocks noChangeAspect="1" noChangeArrowheads="1"/>
          </p:cNvPicPr>
          <p:nvPr>
            <p:custDataLst>
              <p:tags r:id="rId16"/>
            </p:custDataLst>
          </p:nvPr>
        </p:nvPicPr>
        <p:blipFill>
          <a:blip r:embed="rId22" cstate="print"/>
          <a:srcRect/>
          <a:stretch>
            <a:fillRect/>
          </a:stretch>
        </p:blipFill>
        <p:spPr bwMode="auto">
          <a:xfrm>
            <a:off x="334992" y="1319101"/>
            <a:ext cx="3334672" cy="2172765"/>
          </a:xfrm>
          <a:prstGeom prst="rect">
            <a:avLst/>
          </a:prstGeom>
          <a:noFill/>
          <a:ln w="9525">
            <a:noFill/>
            <a:miter lim="800000"/>
            <a:headEnd/>
            <a:tailEnd/>
          </a:ln>
          <a:effectLst/>
        </p:spPr>
      </p:pic>
      <p:sp>
        <p:nvSpPr>
          <p:cNvPr id="16" name="15 Rectángulo"/>
          <p:cNvSpPr/>
          <p:nvPr/>
        </p:nvSpPr>
        <p:spPr>
          <a:xfrm>
            <a:off x="4234796" y="1748354"/>
            <a:ext cx="4114006" cy="712146"/>
          </a:xfrm>
          <a:prstGeom prst="rect">
            <a:avLst/>
          </a:prstGeom>
        </p:spPr>
        <p:txBody>
          <a:bodyPr>
            <a:spAutoFit/>
          </a:bodyPr>
          <a:lstStyle/>
          <a:p>
            <a:pPr fontAlgn="base">
              <a:spcBef>
                <a:spcPct val="0"/>
              </a:spcBef>
              <a:spcAft>
                <a:spcPct val="0"/>
              </a:spcAft>
            </a:pPr>
            <a:r>
              <a:rPr lang="es-ES" sz="1350" dirty="0">
                <a:solidFill>
                  <a:srgbClr val="FF0000"/>
                </a:solidFill>
                <a:latin typeface="Bosch Office Sans"/>
                <a:cs typeface="Arial" charset="0"/>
              </a:rPr>
              <a:t>Micro </a:t>
            </a:r>
            <a:r>
              <a:rPr lang="es-ES" sz="1350" dirty="0" err="1">
                <a:solidFill>
                  <a:srgbClr val="FF0000"/>
                </a:solidFill>
                <a:latin typeface="Bosch Office Sans"/>
                <a:cs typeface="Arial" charset="0"/>
              </a:rPr>
              <a:t>Hybrid</a:t>
            </a:r>
            <a:r>
              <a:rPr lang="es-ES" sz="1350" dirty="0">
                <a:solidFill>
                  <a:srgbClr val="FF0000"/>
                </a:solidFill>
                <a:latin typeface="Bosch Office Sans"/>
                <a:cs typeface="Arial" charset="0"/>
              </a:rPr>
              <a:t> (sólo </a:t>
            </a:r>
            <a:r>
              <a:rPr lang="es-ES" sz="1350" dirty="0" err="1">
                <a:solidFill>
                  <a:srgbClr val="FF0000"/>
                </a:solidFill>
                <a:latin typeface="Bosch Office Sans"/>
                <a:cs typeface="Arial" charset="0"/>
              </a:rPr>
              <a:t>Start</a:t>
            </a:r>
            <a:r>
              <a:rPr lang="es-ES" sz="1350" dirty="0">
                <a:solidFill>
                  <a:srgbClr val="FF0000"/>
                </a:solidFill>
                <a:latin typeface="Bosch Office Sans"/>
                <a:cs typeface="Arial" charset="0"/>
              </a:rPr>
              <a:t> / Stop)</a:t>
            </a:r>
            <a:br>
              <a:rPr lang="es-ES" sz="1350" dirty="0">
                <a:solidFill>
                  <a:srgbClr val="FF0000"/>
                </a:solidFill>
                <a:latin typeface="Bosch Office Sans"/>
                <a:cs typeface="Arial" charset="0"/>
              </a:rPr>
            </a:br>
            <a:r>
              <a:rPr lang="es-ES" sz="1350" dirty="0">
                <a:solidFill>
                  <a:srgbClr val="FF0000"/>
                </a:solidFill>
                <a:latin typeface="Bosch Office Sans"/>
                <a:cs typeface="Arial" charset="0"/>
              </a:rPr>
              <a:t> Medio híbrido.</a:t>
            </a:r>
            <a:br>
              <a:rPr lang="es-ES" sz="1350" dirty="0">
                <a:solidFill>
                  <a:srgbClr val="FF0000"/>
                </a:solidFill>
                <a:latin typeface="Bosch Office Sans"/>
                <a:cs typeface="Arial" charset="0"/>
              </a:rPr>
            </a:br>
            <a:r>
              <a:rPr lang="es-ES" sz="1350" dirty="0" err="1">
                <a:solidFill>
                  <a:srgbClr val="FF0000"/>
                </a:solidFill>
                <a:latin typeface="Bosch Office Sans"/>
                <a:cs typeface="Arial" charset="0"/>
              </a:rPr>
              <a:t>Hybrid</a:t>
            </a:r>
            <a:r>
              <a:rPr lang="es-ES" sz="1350" dirty="0">
                <a:solidFill>
                  <a:srgbClr val="FF0000"/>
                </a:solidFill>
                <a:latin typeface="Bosch Office Sans"/>
                <a:cs typeface="Arial" charset="0"/>
              </a:rPr>
              <a:t> completo (con la unidad E)</a:t>
            </a:r>
            <a:endParaRPr lang="de-DE" sz="1350" b="1" dirty="0">
              <a:solidFill>
                <a:srgbClr val="000000"/>
              </a:solidFill>
              <a:latin typeface="Bosch Office Sans"/>
              <a:cs typeface="Arial" charset="0"/>
            </a:endParaRPr>
          </a:p>
        </p:txBody>
      </p:sp>
      <p:sp>
        <p:nvSpPr>
          <p:cNvPr id="17" name="16 Rectángulo"/>
          <p:cNvSpPr/>
          <p:nvPr/>
        </p:nvSpPr>
        <p:spPr>
          <a:xfrm>
            <a:off x="4165373" y="2668769"/>
            <a:ext cx="4114006" cy="504436"/>
          </a:xfrm>
          <a:prstGeom prst="rect">
            <a:avLst/>
          </a:prstGeom>
        </p:spPr>
        <p:txBody>
          <a:bodyPr>
            <a:spAutoFit/>
          </a:bodyPr>
          <a:lstStyle/>
          <a:p>
            <a:pPr fontAlgn="base">
              <a:spcBef>
                <a:spcPct val="0"/>
              </a:spcBef>
              <a:spcAft>
                <a:spcPct val="0"/>
              </a:spcAft>
            </a:pPr>
            <a:r>
              <a:rPr lang="es-ES" sz="1350" dirty="0">
                <a:solidFill>
                  <a:srgbClr val="FF0000"/>
                </a:solidFill>
                <a:latin typeface="Bosch Office Sans"/>
                <a:cs typeface="Arial" charset="0"/>
              </a:rPr>
              <a:t>Recuperación de la energía de frenado y el almacenamiento de la energía en la batería.</a:t>
            </a:r>
            <a:endParaRPr lang="de-DE" sz="1350" b="1" dirty="0">
              <a:solidFill>
                <a:srgbClr val="000000"/>
              </a:solidFill>
              <a:latin typeface="Bosch Office Sans"/>
              <a:cs typeface="Arial" charset="0"/>
            </a:endParaRPr>
          </a:p>
        </p:txBody>
      </p:sp>
      <p:sp>
        <p:nvSpPr>
          <p:cNvPr id="18" name="17 Rectángulo"/>
          <p:cNvSpPr/>
          <p:nvPr/>
        </p:nvSpPr>
        <p:spPr>
          <a:xfrm>
            <a:off x="4114006" y="3969887"/>
            <a:ext cx="4114006" cy="712146"/>
          </a:xfrm>
          <a:prstGeom prst="rect">
            <a:avLst/>
          </a:prstGeom>
        </p:spPr>
        <p:txBody>
          <a:bodyPr>
            <a:spAutoFit/>
          </a:bodyPr>
          <a:lstStyle/>
          <a:p>
            <a:pPr fontAlgn="base">
              <a:spcBef>
                <a:spcPct val="0"/>
              </a:spcBef>
              <a:spcAft>
                <a:spcPct val="0"/>
              </a:spcAft>
            </a:pPr>
            <a:r>
              <a:rPr lang="es-ES" sz="1350" dirty="0">
                <a:solidFill>
                  <a:srgbClr val="FF0000"/>
                </a:solidFill>
                <a:latin typeface="Bosch Office Sans"/>
                <a:cs typeface="Arial" charset="0"/>
              </a:rPr>
              <a:t>Suministro de vacío por separado</a:t>
            </a:r>
          </a:p>
          <a:p>
            <a:pPr fontAlgn="base">
              <a:spcBef>
                <a:spcPct val="0"/>
              </a:spcBef>
              <a:spcAft>
                <a:spcPct val="0"/>
              </a:spcAft>
            </a:pPr>
            <a:r>
              <a:rPr lang="es-ES" sz="1350" dirty="0">
                <a:solidFill>
                  <a:srgbClr val="FF0000"/>
                </a:solidFill>
                <a:latin typeface="Bosch Office Sans"/>
                <a:cs typeface="Arial" charset="0"/>
              </a:rPr>
              <a:t> Simulador de pedal</a:t>
            </a:r>
            <a:br>
              <a:rPr lang="es-ES" sz="1350" dirty="0">
                <a:solidFill>
                  <a:srgbClr val="FF0000"/>
                </a:solidFill>
                <a:latin typeface="Bosch Office Sans"/>
                <a:cs typeface="Arial" charset="0"/>
              </a:rPr>
            </a:br>
            <a:r>
              <a:rPr lang="es-ES" sz="1350" dirty="0">
                <a:solidFill>
                  <a:srgbClr val="FF0000"/>
                </a:solidFill>
                <a:latin typeface="Bosch Office Sans"/>
                <a:cs typeface="Arial" charset="0"/>
              </a:rPr>
              <a:t>Modulador hidráulico con pequeños cambios.</a:t>
            </a:r>
          </a:p>
        </p:txBody>
      </p:sp>
      <p:sp>
        <p:nvSpPr>
          <p:cNvPr id="21" name="CuadroTexto 20"/>
          <p:cNvSpPr txBox="1"/>
          <p:nvPr>
            <p:custDataLst>
              <p:tags r:id="rId17"/>
            </p:custDataLst>
          </p:nvPr>
        </p:nvSpPr>
        <p:spPr>
          <a:xfrm>
            <a:off x="442166" y="243195"/>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a:spLocks/>
          </p:cNvSpPr>
          <p:nvPr>
            <p:custDataLst>
              <p:tags r:id="rId2"/>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8" name="Rectángulo 7"/>
          <p:cNvSpPr>
            <a:spLocks/>
          </p:cNvSpPr>
          <p:nvPr>
            <p:custDataLst>
              <p:tags r:id="rId3"/>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4"/>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75</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6"/>
            </p:custDataLst>
          </p:nvPr>
        </p:nvPicPr>
        <p:blipFill>
          <a:blip r:embed="rId24"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7"/>
            </p:custDataLst>
          </p:nvPr>
        </p:nvPicPr>
        <p:blipFill>
          <a:blip r:embed="rId25">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8"/>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9"/>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369671" name="Rectangle 2_"/>
          <p:cNvSpPr>
            <a:spLocks noGrp="1" noChangeArrowheads="1"/>
          </p:cNvSpPr>
          <p:nvPr>
            <p:ph type="title"/>
            <p:custDataLst>
              <p:tags r:id="rId10"/>
            </p:custDataLst>
          </p:nvPr>
        </p:nvSpPr>
        <p:spPr>
          <a:xfrm>
            <a:off x="2517686" y="211011"/>
            <a:ext cx="4640501" cy="514251"/>
          </a:xfrm>
        </p:spPr>
        <p:txBody>
          <a:bodyPr/>
          <a:lstStyle/>
          <a:p>
            <a:r>
              <a:rPr lang="es-ES" sz="1928" dirty="0">
                <a:solidFill>
                  <a:schemeClr val="bg1"/>
                </a:solidFill>
              </a:rPr>
              <a:t>Frenos regenerativos</a:t>
            </a:r>
          </a:p>
        </p:txBody>
      </p:sp>
      <p:sp>
        <p:nvSpPr>
          <p:cNvPr id="369668" name="Rectangle 7___"/>
          <p:cNvSpPr>
            <a:spLocks noChangeArrowheads="1"/>
          </p:cNvSpPr>
          <p:nvPr>
            <p:custDataLst>
              <p:tags r:id="rId11"/>
            </p:custDataLst>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369670" name="Rectangle 5_"/>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369674" name="Text Box 11"/>
          <p:cNvSpPr txBox="1">
            <a:spLocks noChangeArrowheads="1"/>
          </p:cNvSpPr>
          <p:nvPr>
            <p:custDataLst>
              <p:tags r:id="rId12"/>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sp>
        <p:nvSpPr>
          <p:cNvPr id="16" name="Rectangle 7__"/>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pic>
        <p:nvPicPr>
          <p:cNvPr id="17" name="Picture 3_" descr="ESPpremiumHydraulikplanKpl"/>
          <p:cNvPicPr>
            <a:picLocks noChangeAspect="1" noChangeArrowheads="1"/>
          </p:cNvPicPr>
          <p:nvPr>
            <p:custDataLst>
              <p:tags r:id="rId13"/>
            </p:custDataLst>
          </p:nvPr>
        </p:nvPicPr>
        <p:blipFill>
          <a:blip r:embed="rId26" cstate="print"/>
          <a:srcRect/>
          <a:stretch>
            <a:fillRect/>
          </a:stretch>
        </p:blipFill>
        <p:spPr bwMode="auto">
          <a:xfrm>
            <a:off x="87478" y="2182808"/>
            <a:ext cx="3817719" cy="3331827"/>
          </a:xfrm>
          <a:prstGeom prst="rect">
            <a:avLst/>
          </a:prstGeom>
          <a:noFill/>
        </p:spPr>
      </p:pic>
      <p:pic>
        <p:nvPicPr>
          <p:cNvPr id="18" name="Picture 5" descr="998062316@29112007-0042"/>
          <p:cNvPicPr>
            <a:picLocks noChangeAspect="1" noChangeArrowheads="1"/>
          </p:cNvPicPr>
          <p:nvPr>
            <p:custDataLst>
              <p:tags r:id="rId14"/>
            </p:custDataLst>
          </p:nvPr>
        </p:nvPicPr>
        <p:blipFill>
          <a:blip r:embed="rId27" cstate="print">
            <a:clrChange>
              <a:clrFrom>
                <a:srgbClr val="000000"/>
              </a:clrFrom>
              <a:clrTo>
                <a:srgbClr val="000000">
                  <a:alpha val="0"/>
                </a:srgbClr>
              </a:clrTo>
            </a:clrChange>
          </a:blip>
          <a:srcRect/>
          <a:stretch>
            <a:fillRect/>
          </a:stretch>
        </p:blipFill>
        <p:spPr bwMode="auto">
          <a:xfrm>
            <a:off x="4322275" y="1210888"/>
            <a:ext cx="1672846" cy="1259648"/>
          </a:xfrm>
          <a:prstGeom prst="rect">
            <a:avLst/>
          </a:prstGeom>
          <a:gradFill rotWithShape="1">
            <a:gsLst>
              <a:gs pos="0">
                <a:schemeClr val="accent1"/>
              </a:gs>
              <a:gs pos="100000">
                <a:schemeClr val="accent1">
                  <a:gamma/>
                  <a:tint val="63529"/>
                  <a:invGamma/>
                </a:schemeClr>
              </a:gs>
            </a:gsLst>
            <a:lin ang="5400000" scaled="1"/>
          </a:gradFill>
          <a:ln w="9525" algn="ctr">
            <a:noFill/>
            <a:miter lim="800000"/>
            <a:headEnd/>
            <a:tailEnd/>
          </a:ln>
          <a:effectLst/>
        </p:spPr>
      </p:pic>
      <p:pic>
        <p:nvPicPr>
          <p:cNvPr id="19" name="Picture 6" descr="ESP premium"/>
          <p:cNvPicPr>
            <a:picLocks noChangeAspect="1" noChangeArrowheads="1"/>
          </p:cNvPicPr>
          <p:nvPr>
            <p:custDataLst>
              <p:tags r:id="rId15"/>
            </p:custDataLst>
          </p:nvPr>
        </p:nvPicPr>
        <p:blipFill>
          <a:blip r:embed="rId28" cstate="print"/>
          <a:srcRect/>
          <a:stretch>
            <a:fillRect/>
          </a:stretch>
        </p:blipFill>
        <p:spPr bwMode="auto">
          <a:xfrm>
            <a:off x="4227665" y="3015883"/>
            <a:ext cx="1843098" cy="1392044"/>
          </a:xfrm>
          <a:prstGeom prst="rect">
            <a:avLst/>
          </a:prstGeom>
          <a:noFill/>
        </p:spPr>
      </p:pic>
      <p:sp>
        <p:nvSpPr>
          <p:cNvPr id="20" name="Rectangle 7_"/>
          <p:cNvSpPr>
            <a:spLocks noChangeArrowheads="1"/>
          </p:cNvSpPr>
          <p:nvPr>
            <p:custDataLst>
              <p:tags r:id="rId16"/>
            </p:custDataLst>
          </p:nvPr>
        </p:nvSpPr>
        <p:spPr bwMode="auto">
          <a:xfrm>
            <a:off x="1684205" y="1349734"/>
            <a:ext cx="2687883" cy="824889"/>
          </a:xfrm>
          <a:prstGeom prst="rect">
            <a:avLst/>
          </a:prstGeom>
          <a:noFill/>
          <a:ln w="9525">
            <a:noFill/>
            <a:miter lim="800000"/>
            <a:headEnd/>
            <a:tailEnd/>
          </a:ln>
          <a:effectLst/>
        </p:spPr>
        <p:txBody>
          <a:bodyPr wrap="square" lIns="82267" tIns="41133" rIns="82267" bIns="41133">
            <a:spAutoFit/>
          </a:bodyPr>
          <a:lstStyle/>
          <a:p>
            <a:pPr marL="4592" lvl="3" fontAlgn="base">
              <a:spcBef>
                <a:spcPct val="20000"/>
              </a:spcBef>
              <a:spcAft>
                <a:spcPct val="0"/>
              </a:spcAft>
            </a:pPr>
            <a:r>
              <a:rPr lang="es-ES" sz="964" dirty="0">
                <a:solidFill>
                  <a:srgbClr val="000000"/>
                </a:solidFill>
                <a:ea typeface="Krystoid" pitchFamily="81" charset="-128"/>
                <a:cs typeface="Arial" pitchFamily="34" charset="0"/>
              </a:rPr>
              <a:t>Existen dos variantes de bomba eléctrica de vacio : EVP-A para vehículos de gasolina apoyando la alimentación del vacio y EVP-H para vehículos híbridos, reemplazando la alimentación principal de vacio. </a:t>
            </a:r>
          </a:p>
        </p:txBody>
      </p:sp>
      <p:pic>
        <p:nvPicPr>
          <p:cNvPr id="21" name="Picture 4_" descr="672191811@27112007-17FF"/>
          <p:cNvPicPr>
            <a:picLocks noChangeAspect="1" noChangeArrowheads="1"/>
          </p:cNvPicPr>
          <p:nvPr>
            <p:custDataLst>
              <p:tags r:id="rId17"/>
            </p:custDataLst>
          </p:nvPr>
        </p:nvPicPr>
        <p:blipFill>
          <a:blip r:embed="rId29" cstate="print"/>
          <a:srcRect/>
          <a:stretch>
            <a:fillRect/>
          </a:stretch>
        </p:blipFill>
        <p:spPr bwMode="auto">
          <a:xfrm>
            <a:off x="87478" y="1141465"/>
            <a:ext cx="1395824" cy="1049343"/>
          </a:xfrm>
          <a:prstGeom prst="rect">
            <a:avLst/>
          </a:prstGeom>
          <a:noFill/>
        </p:spPr>
      </p:pic>
      <p:sp>
        <p:nvSpPr>
          <p:cNvPr id="22" name="Rectangle 2__"/>
          <p:cNvSpPr txBox="1">
            <a:spLocks noChangeArrowheads="1"/>
          </p:cNvSpPr>
          <p:nvPr>
            <p:custDataLst>
              <p:tags r:id="rId18"/>
            </p:custDataLst>
          </p:nvPr>
        </p:nvSpPr>
        <p:spPr bwMode="auto">
          <a:xfrm>
            <a:off x="218003" y="725262"/>
            <a:ext cx="7967826" cy="479050"/>
          </a:xfrm>
          <a:prstGeom prst="rect">
            <a:avLst/>
          </a:prstGeom>
          <a:noFill/>
          <a:ln w="0">
            <a:noFill/>
            <a:miter lim="800000"/>
            <a:headEnd/>
            <a:tailEnd/>
          </a:ln>
        </p:spPr>
        <p:txBody>
          <a:bodyPr vert="horz" wrap="square" lIns="0" tIns="12244" rIns="0" bIns="0" numCol="1" anchor="t" anchorCtr="0" compatLnSpc="1">
            <a:prstTxWarp prst="textNoShape">
              <a:avLst/>
            </a:prstTxWarp>
          </a:bodyPr>
          <a:lstStyle/>
          <a:p>
            <a:pPr defTabSz="809640" eaLnBrk="0" fontAlgn="base" hangingPunct="0">
              <a:lnSpc>
                <a:spcPct val="111000"/>
              </a:lnSpc>
              <a:spcBef>
                <a:spcPct val="0"/>
              </a:spcBef>
              <a:spcAft>
                <a:spcPct val="0"/>
              </a:spcAft>
              <a:defRPr/>
            </a:pPr>
            <a:r>
              <a:rPr lang="es-ES" sz="1928" kern="0" dirty="0">
                <a:solidFill>
                  <a:srgbClr val="000000"/>
                </a:solidFill>
                <a:latin typeface="Bosch Office Sans"/>
                <a:cs typeface="Arial" charset="0"/>
              </a:rPr>
              <a:t>CRBS – Componentes adicionales </a:t>
            </a:r>
          </a:p>
        </p:txBody>
      </p:sp>
      <p:sp>
        <p:nvSpPr>
          <p:cNvPr id="23" name="22 Rectángulo"/>
          <p:cNvSpPr/>
          <p:nvPr>
            <p:custDataLst>
              <p:tags r:id="rId19"/>
            </p:custDataLst>
          </p:nvPr>
        </p:nvSpPr>
        <p:spPr>
          <a:xfrm>
            <a:off x="6057847" y="1210889"/>
            <a:ext cx="1925785" cy="979200"/>
          </a:xfrm>
          <a:prstGeom prst="rect">
            <a:avLst/>
          </a:prstGeom>
        </p:spPr>
        <p:txBody>
          <a:bodyPr wrap="square">
            <a:spAutoFit/>
          </a:bodyPr>
          <a:lstStyle/>
          <a:p>
            <a:pPr fontAlgn="base">
              <a:spcBef>
                <a:spcPct val="0"/>
              </a:spcBef>
              <a:spcAft>
                <a:spcPct val="0"/>
              </a:spcAft>
            </a:pPr>
            <a:r>
              <a:rPr lang="es-ES" sz="964" dirty="0">
                <a:solidFill>
                  <a:srgbClr val="000000"/>
                </a:solidFill>
                <a:latin typeface="Bosch Office Sans"/>
                <a:cs typeface="Arial" charset="0"/>
              </a:rPr>
              <a:t>PCA - Accionamiento de presión controlada. Para el desacoplamiento del pedal de freno y para asegurar una sensación normal de pedal para el conductor.</a:t>
            </a:r>
          </a:p>
        </p:txBody>
      </p:sp>
      <p:sp>
        <p:nvSpPr>
          <p:cNvPr id="24" name="23 Rectángulo"/>
          <p:cNvSpPr/>
          <p:nvPr>
            <p:custDataLst>
              <p:tags r:id="rId20"/>
            </p:custDataLst>
          </p:nvPr>
        </p:nvSpPr>
        <p:spPr>
          <a:xfrm>
            <a:off x="6057847" y="2946460"/>
            <a:ext cx="1943841" cy="1869382"/>
          </a:xfrm>
          <a:prstGeom prst="rect">
            <a:avLst/>
          </a:prstGeom>
        </p:spPr>
        <p:txBody>
          <a:bodyPr wrap="square">
            <a:spAutoFit/>
          </a:bodyPr>
          <a:lstStyle/>
          <a:p>
            <a:pPr fontAlgn="base">
              <a:spcBef>
                <a:spcPct val="0"/>
              </a:spcBef>
              <a:spcAft>
                <a:spcPct val="0"/>
              </a:spcAft>
            </a:pPr>
            <a:r>
              <a:rPr lang="es-ES" sz="964" dirty="0">
                <a:solidFill>
                  <a:srgbClr val="000000"/>
                </a:solidFill>
                <a:latin typeface="Bosch Office Sans"/>
                <a:cs typeface="Arial" charset="0"/>
              </a:rPr>
              <a:t>ESP premiumhev</a:t>
            </a:r>
            <a:br>
              <a:rPr lang="es-ES" sz="964" dirty="0">
                <a:solidFill>
                  <a:srgbClr val="000000"/>
                </a:solidFill>
                <a:latin typeface="Bosch Office Sans"/>
                <a:cs typeface="Arial" charset="0"/>
              </a:rPr>
            </a:br>
            <a:r>
              <a:rPr lang="es-ES" sz="964" dirty="0">
                <a:solidFill>
                  <a:srgbClr val="000000"/>
                </a:solidFill>
                <a:latin typeface="Bosch Office Sans"/>
                <a:cs typeface="Arial" charset="0"/>
              </a:rPr>
              <a:t>Las nuevas válvulas de salida proporcionan un mayor nivel de ruido durante la recuperación.</a:t>
            </a:r>
            <a:br>
              <a:rPr lang="es-ES" sz="964" dirty="0">
                <a:solidFill>
                  <a:srgbClr val="000000"/>
                </a:solidFill>
                <a:latin typeface="Bosch Office Sans"/>
                <a:cs typeface="Arial" charset="0"/>
              </a:rPr>
            </a:br>
            <a:r>
              <a:rPr lang="es-ES" sz="964" dirty="0">
                <a:solidFill>
                  <a:srgbClr val="000000"/>
                </a:solidFill>
                <a:latin typeface="Bosch Office Sans"/>
                <a:cs typeface="Arial" charset="0"/>
              </a:rPr>
              <a:t>Las nuevas válvulas de entrada para mejor control de presión</a:t>
            </a:r>
            <a:br>
              <a:rPr lang="es-ES" sz="964" dirty="0">
                <a:solidFill>
                  <a:srgbClr val="000000"/>
                </a:solidFill>
                <a:latin typeface="Bosch Office Sans"/>
                <a:cs typeface="Arial" charset="0"/>
              </a:rPr>
            </a:br>
            <a:r>
              <a:rPr lang="es-ES" sz="964" dirty="0">
                <a:solidFill>
                  <a:srgbClr val="000000"/>
                </a:solidFill>
                <a:latin typeface="Bosch Office Sans"/>
                <a:cs typeface="Arial" charset="0"/>
              </a:rPr>
              <a:t> Presión del acumulador modificada para una mayor vida útil.</a:t>
            </a:r>
            <a:br>
              <a:rPr lang="es-ES" sz="964" dirty="0">
                <a:solidFill>
                  <a:srgbClr val="000000"/>
                </a:solidFill>
                <a:latin typeface="Bosch Office Sans"/>
                <a:cs typeface="Arial" charset="0"/>
              </a:rPr>
            </a:br>
            <a:r>
              <a:rPr lang="es-ES" sz="964" dirty="0">
                <a:solidFill>
                  <a:srgbClr val="000000"/>
                </a:solidFill>
                <a:latin typeface="Bosch Office Sans"/>
                <a:cs typeface="Arial" charset="0"/>
              </a:rPr>
              <a:t>Sensor de presión adicional para una mejor distribución del par de frenado</a:t>
            </a:r>
          </a:p>
        </p:txBody>
      </p:sp>
      <p:sp>
        <p:nvSpPr>
          <p:cNvPr id="25" name="CuadroTexto 24"/>
          <p:cNvSpPr txBox="1"/>
          <p:nvPr>
            <p:custDataLst>
              <p:tags r:id="rId21"/>
            </p:custDataLst>
          </p:nvPr>
        </p:nvSpPr>
        <p:spPr>
          <a:xfrm>
            <a:off x="300024" y="191789"/>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Tree>
    <p:custDataLst>
      <p:tags r:id="rId1"/>
    </p:custData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a:spLocks/>
          </p:cNvSpPr>
          <p:nvPr>
            <p:custDataLst>
              <p:tags r:id="rId3"/>
            </p:custDataLst>
          </p:nvPr>
        </p:nvSpPr>
        <p:spPr>
          <a:xfrm>
            <a:off x="259080" y="259080"/>
            <a:ext cx="616839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smtClean="0">
              <a:ln>
                <a:noFill/>
              </a:ln>
              <a:solidFill>
                <a:srgbClr val="000000"/>
              </a:solidFill>
              <a:effectLst/>
              <a:uLnTx/>
              <a:uFillTx/>
            </a:endParaRPr>
          </a:p>
        </p:txBody>
      </p:sp>
      <p:sp>
        <p:nvSpPr>
          <p:cNvPr id="6" name="Rectángulo 5"/>
          <p:cNvSpPr>
            <a:spLocks/>
          </p:cNvSpPr>
          <p:nvPr>
            <p:custDataLst>
              <p:tags r:id="rId4"/>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5" name="Rectángulo 4"/>
          <p:cNvSpPr>
            <a:spLocks/>
          </p:cNvSpPr>
          <p:nvPr>
            <p:custDataLst>
              <p:tags r:id="rId5"/>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4" name="Rectángulo 3"/>
          <p:cNvSpPr>
            <a:spLocks/>
          </p:cNvSpPr>
          <p:nvPr>
            <p:custDataLst>
              <p:tags r:id="rId6"/>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76</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sp>
        <p:nvSpPr>
          <p:cNvPr id="3" name="Rectángulo 2"/>
          <p:cNvSpPr>
            <a:spLocks/>
          </p:cNvSpPr>
          <p:nvPr>
            <p:custDataLst>
              <p:tags r:id="rId7"/>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8"/>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414725" name="Text Box 5"/>
          <p:cNvSpPr txBox="1">
            <a:spLocks noChangeArrowheads="1"/>
          </p:cNvSpPr>
          <p:nvPr>
            <p:custDataLst>
              <p:tags r:id="rId9"/>
            </p:custDataLst>
          </p:nvPr>
        </p:nvSpPr>
        <p:spPr bwMode="auto">
          <a:xfrm>
            <a:off x="295388" y="587517"/>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sp>
        <p:nvSpPr>
          <p:cNvPr id="14" name="Text Box 5_"/>
          <p:cNvSpPr txBox="1">
            <a:spLocks noChangeArrowheads="1"/>
          </p:cNvSpPr>
          <p:nvPr>
            <p:custDataLst>
              <p:tags r:id="rId10"/>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1735" dirty="0">
                <a:solidFill>
                  <a:srgbClr val="FFFFFF"/>
                </a:solidFill>
                <a:latin typeface="Bosch Office Sans"/>
                <a:cs typeface="Arial" charset="0"/>
              </a:rPr>
              <a:t>ABS / ESP</a:t>
            </a:r>
          </a:p>
        </p:txBody>
      </p:sp>
      <p:graphicFrame>
        <p:nvGraphicFramePr>
          <p:cNvPr id="16" name="Object 106"/>
          <p:cNvGraphicFramePr>
            <a:graphicFrameLocks noChangeAspect="1"/>
          </p:cNvGraphicFramePr>
          <p:nvPr>
            <p:custDataLst>
              <p:tags r:id="rId11"/>
            </p:custDataLst>
            <p:extLst>
              <p:ext uri="{D42A27DB-BD31-4B8C-83A1-F6EECF244321}">
                <p14:modId xmlns:p14="http://schemas.microsoft.com/office/powerpoint/2010/main" val="2422766506"/>
              </p:ext>
            </p:extLst>
          </p:nvPr>
        </p:nvGraphicFramePr>
        <p:xfrm>
          <a:off x="1323891" y="930350"/>
          <a:ext cx="5237399" cy="3734882"/>
        </p:xfrm>
        <a:graphic>
          <a:graphicData uri="http://schemas.openxmlformats.org/presentationml/2006/ole">
            <mc:AlternateContent xmlns:mc="http://schemas.openxmlformats.org/markup-compatibility/2006">
              <mc:Choice xmlns:v="urn:schemas-microsoft-com:vml" Requires="v">
                <p:oleObj spid="_x0000_s4132" name="Clip" r:id="rId15" imgW="4006800" imgH="2857320" progId="">
                  <p:embed/>
                </p:oleObj>
              </mc:Choice>
              <mc:Fallback>
                <p:oleObj name="Clip" r:id="rId15" imgW="4006800" imgH="2857320" progId="">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23891" y="930350"/>
                        <a:ext cx="5237399" cy="37348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 Box 107"/>
          <p:cNvSpPr txBox="1">
            <a:spLocks noChangeArrowheads="1"/>
          </p:cNvSpPr>
          <p:nvPr>
            <p:custDataLst>
              <p:tags r:id="rId12"/>
            </p:custDataLst>
          </p:nvPr>
        </p:nvSpPr>
        <p:spPr bwMode="auto">
          <a:xfrm>
            <a:off x="1619278" y="4703054"/>
            <a:ext cx="4698722" cy="448456"/>
          </a:xfrm>
          <a:prstGeom prst="rect">
            <a:avLst/>
          </a:prstGeom>
          <a:noFill/>
          <a:ln w="9525">
            <a:noFill/>
            <a:miter lim="800000"/>
            <a:headEnd/>
            <a:tailEnd/>
          </a:ln>
          <a:effectLst/>
        </p:spPr>
        <p:txBody>
          <a:bodyPr wrap="none">
            <a:spAutoFit/>
          </a:bodyPr>
          <a:lstStyle/>
          <a:p>
            <a:pPr fontAlgn="base">
              <a:spcBef>
                <a:spcPct val="0"/>
              </a:spcBef>
              <a:spcAft>
                <a:spcPct val="0"/>
              </a:spcAft>
            </a:pPr>
            <a:r>
              <a:rPr lang="es-ES" sz="2314" b="1">
                <a:solidFill>
                  <a:srgbClr val="000000"/>
                </a:solidFill>
                <a:effectLst>
                  <a:outerShdw blurRad="38100" dist="38100" dir="2700000" algn="tl">
                    <a:srgbClr val="C0C0C0"/>
                  </a:outerShdw>
                </a:effectLst>
                <a:latin typeface="Bosch Office Sans"/>
                <a:cs typeface="Arial" charset="0"/>
              </a:rPr>
              <a:t>Muchas gracias por su atención</a:t>
            </a:r>
          </a:p>
        </p:txBody>
      </p:sp>
    </p:spTree>
    <p:custDataLst>
      <p:tags r:id="rId2"/>
    </p:custData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a:spLocks/>
          </p:cNvSpPr>
          <p:nvPr>
            <p:custDataLst>
              <p:tags r:id="rId2"/>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3"/>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4"/>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8</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5"/>
            </p:custDataLst>
          </p:nvPr>
        </p:nvPicPr>
        <p:blipFill>
          <a:blip r:embed="rId24"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6"/>
            </p:custDataLst>
          </p:nvPr>
        </p:nvPicPr>
        <p:blipFill>
          <a:blip r:embed="rId25">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7"/>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8"/>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44039" name="Rectangle 2_"/>
          <p:cNvSpPr>
            <a:spLocks noGrp="1" noChangeArrowheads="1"/>
          </p:cNvSpPr>
          <p:nvPr>
            <p:ph type="title"/>
            <p:custDataLst>
              <p:tags r:id="rId9"/>
            </p:custDataLst>
          </p:nvPr>
        </p:nvSpPr>
        <p:spPr>
          <a:xfrm>
            <a:off x="2041698" y="140608"/>
            <a:ext cx="5890927" cy="514251"/>
          </a:xfrm>
        </p:spPr>
        <p:txBody>
          <a:bodyPr/>
          <a:lstStyle/>
          <a:p>
            <a:r>
              <a:rPr lang="es-ES" sz="1928" dirty="0">
                <a:solidFill>
                  <a:schemeClr val="bg1"/>
                </a:solidFill>
              </a:rPr>
              <a:t>Grupo hidráulico, posiciones de trabajo</a:t>
            </a:r>
          </a:p>
        </p:txBody>
      </p:sp>
      <p:sp>
        <p:nvSpPr>
          <p:cNvPr id="44042" name="Text Box 15"/>
          <p:cNvSpPr txBox="1">
            <a:spLocks noChangeArrowheads="1"/>
          </p:cNvSpPr>
          <p:nvPr>
            <p:custDataLst>
              <p:tags r:id="rId10"/>
            </p:custDataLst>
          </p:nvPr>
        </p:nvSpPr>
        <p:spPr bwMode="auto">
          <a:xfrm>
            <a:off x="259080" y="259080"/>
            <a:ext cx="6168390" cy="388620"/>
          </a:xfrm>
          <a:prstGeom prst="rect">
            <a:avLst/>
          </a:prstGeom>
          <a:noFill/>
          <a:ln w="0">
            <a:noFill/>
            <a:miter lim="800000"/>
            <a:headEnd/>
            <a:tailEn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defTabSz="959629" eaLnBrk="0" fontAlgn="base" hangingPunct="0">
              <a:lnSpc>
                <a:spcPct val="89000"/>
              </a:lnSpc>
            </a:pPr>
            <a:endParaRPr lang="en-US" sz="2800" dirty="0">
              <a:solidFill>
                <a:srgbClr val="000000"/>
              </a:solidFill>
              <a:cs typeface="Arial" charset="0"/>
            </a:endParaRPr>
          </a:p>
        </p:txBody>
      </p:sp>
      <p:sp>
        <p:nvSpPr>
          <p:cNvPr id="44036" name="Rectangle 8"/>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44038" name="Rectangle 6_"/>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44040" name="Text Box 12"/>
          <p:cNvSpPr txBox="1">
            <a:spLocks noChangeArrowheads="1"/>
          </p:cNvSpPr>
          <p:nvPr>
            <p:custDataLst>
              <p:tags r:id="rId11"/>
            </p:custDataLst>
          </p:nvPr>
        </p:nvSpPr>
        <p:spPr bwMode="auto">
          <a:xfrm>
            <a:off x="163764"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de-DE" sz="1735">
                <a:solidFill>
                  <a:srgbClr val="FFFFFF"/>
                </a:solidFill>
                <a:latin typeface="Bosch Office Sans"/>
                <a:cs typeface="Arial" charset="0"/>
              </a:rPr>
              <a:t>ABS / ESP</a:t>
            </a:r>
          </a:p>
        </p:txBody>
      </p:sp>
      <p:pic>
        <p:nvPicPr>
          <p:cNvPr id="44041" name="Picture 14" descr="Druckaufbau 2S2"/>
          <p:cNvPicPr>
            <a:picLocks noChangeAspect="1" noChangeArrowheads="1"/>
          </p:cNvPicPr>
          <p:nvPr>
            <p:custDataLst>
              <p:tags r:id="rId12"/>
            </p:custDataLst>
          </p:nvPr>
        </p:nvPicPr>
        <p:blipFill>
          <a:blip r:embed="rId26" cstate="print"/>
          <a:srcRect/>
          <a:stretch>
            <a:fillRect/>
          </a:stretch>
        </p:blipFill>
        <p:spPr bwMode="auto">
          <a:xfrm>
            <a:off x="1877935" y="699245"/>
            <a:ext cx="4534896" cy="2800258"/>
          </a:xfrm>
          <a:prstGeom prst="rect">
            <a:avLst/>
          </a:prstGeom>
          <a:noFill/>
          <a:ln w="9525">
            <a:noFill/>
            <a:miter lim="800000"/>
            <a:headEnd/>
            <a:tailEnd/>
          </a:ln>
        </p:spPr>
      </p:pic>
      <p:pic>
        <p:nvPicPr>
          <p:cNvPr id="75792" name="Picture 16" descr="Druckhalten 2S1"/>
          <p:cNvPicPr>
            <a:picLocks noChangeAspect="1" noChangeArrowheads="1"/>
          </p:cNvPicPr>
          <p:nvPr>
            <p:custDataLst>
              <p:tags r:id="rId13"/>
            </p:custDataLst>
          </p:nvPr>
        </p:nvPicPr>
        <p:blipFill>
          <a:blip r:embed="rId27" cstate="print"/>
          <a:srcRect/>
          <a:stretch>
            <a:fillRect/>
          </a:stretch>
        </p:blipFill>
        <p:spPr bwMode="auto">
          <a:xfrm>
            <a:off x="1877934" y="699245"/>
            <a:ext cx="4534896" cy="2792134"/>
          </a:xfrm>
          <a:prstGeom prst="rect">
            <a:avLst/>
          </a:prstGeom>
          <a:noFill/>
          <a:ln w="9525">
            <a:noFill/>
            <a:miter lim="800000"/>
            <a:headEnd/>
            <a:tailEnd/>
          </a:ln>
        </p:spPr>
      </p:pic>
      <p:pic>
        <p:nvPicPr>
          <p:cNvPr id="75794" name="Picture 18" descr="Druckhalten 2S2"/>
          <p:cNvPicPr>
            <a:picLocks noChangeAspect="1" noChangeArrowheads="1"/>
          </p:cNvPicPr>
          <p:nvPr>
            <p:custDataLst>
              <p:tags r:id="rId14"/>
            </p:custDataLst>
          </p:nvPr>
        </p:nvPicPr>
        <p:blipFill>
          <a:blip r:embed="rId28" cstate="print"/>
          <a:srcRect/>
          <a:stretch>
            <a:fillRect/>
          </a:stretch>
        </p:blipFill>
        <p:spPr bwMode="auto">
          <a:xfrm>
            <a:off x="1877934" y="699245"/>
            <a:ext cx="4534896" cy="2792134"/>
          </a:xfrm>
          <a:prstGeom prst="rect">
            <a:avLst/>
          </a:prstGeom>
          <a:noFill/>
          <a:ln w="9525">
            <a:noFill/>
            <a:miter lim="800000"/>
            <a:headEnd/>
            <a:tailEnd/>
          </a:ln>
        </p:spPr>
      </p:pic>
      <p:pic>
        <p:nvPicPr>
          <p:cNvPr id="75795" name="Picture 19" descr="Druckhalten 2S3"/>
          <p:cNvPicPr>
            <a:picLocks noChangeAspect="1" noChangeArrowheads="1"/>
          </p:cNvPicPr>
          <p:nvPr>
            <p:custDataLst>
              <p:tags r:id="rId15"/>
            </p:custDataLst>
          </p:nvPr>
        </p:nvPicPr>
        <p:blipFill>
          <a:blip r:embed="rId29" cstate="print"/>
          <a:srcRect/>
          <a:stretch>
            <a:fillRect/>
          </a:stretch>
        </p:blipFill>
        <p:spPr bwMode="auto">
          <a:xfrm>
            <a:off x="1877934" y="699245"/>
            <a:ext cx="4534896" cy="2792134"/>
          </a:xfrm>
          <a:prstGeom prst="rect">
            <a:avLst/>
          </a:prstGeom>
          <a:noFill/>
          <a:ln w="9525">
            <a:noFill/>
            <a:miter lim="800000"/>
            <a:headEnd/>
            <a:tailEnd/>
          </a:ln>
        </p:spPr>
      </p:pic>
      <p:sp>
        <p:nvSpPr>
          <p:cNvPr id="44047" name="Rectangle 20"/>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eaLnBrk="0" fontAlgn="base" hangingPunct="0">
              <a:spcBef>
                <a:spcPct val="0"/>
              </a:spcBef>
              <a:spcAft>
                <a:spcPct val="0"/>
              </a:spcAft>
            </a:pPr>
            <a:endParaRPr lang="en-US" sz="868" dirty="0">
              <a:solidFill>
                <a:srgbClr val="FFFFFF"/>
              </a:solidFill>
              <a:latin typeface="Arial" charset="0"/>
              <a:cs typeface="Arial" charset="0"/>
            </a:endParaRPr>
          </a:p>
        </p:txBody>
      </p:sp>
      <p:pic>
        <p:nvPicPr>
          <p:cNvPr id="75797" name="Picture 21" descr="Druckhalten 2S4"/>
          <p:cNvPicPr>
            <a:picLocks noChangeAspect="1" noChangeArrowheads="1"/>
          </p:cNvPicPr>
          <p:nvPr>
            <p:custDataLst>
              <p:tags r:id="rId16"/>
            </p:custDataLst>
          </p:nvPr>
        </p:nvPicPr>
        <p:blipFill>
          <a:blip r:embed="rId30" cstate="print"/>
          <a:srcRect/>
          <a:stretch>
            <a:fillRect/>
          </a:stretch>
        </p:blipFill>
        <p:spPr bwMode="auto">
          <a:xfrm>
            <a:off x="1877934" y="699245"/>
            <a:ext cx="4534896" cy="2792134"/>
          </a:xfrm>
          <a:prstGeom prst="rect">
            <a:avLst/>
          </a:prstGeom>
          <a:noFill/>
          <a:ln w="9525">
            <a:noFill/>
            <a:miter lim="800000"/>
            <a:headEnd/>
            <a:tailEnd/>
          </a:ln>
        </p:spPr>
      </p:pic>
      <p:pic>
        <p:nvPicPr>
          <p:cNvPr id="75798" name="Picture 22" descr="Druckhalten 2S5"/>
          <p:cNvPicPr>
            <a:picLocks noChangeAspect="1" noChangeArrowheads="1"/>
          </p:cNvPicPr>
          <p:nvPr>
            <p:custDataLst>
              <p:tags r:id="rId17"/>
            </p:custDataLst>
          </p:nvPr>
        </p:nvPicPr>
        <p:blipFill>
          <a:blip r:embed="rId31" cstate="print"/>
          <a:srcRect/>
          <a:stretch>
            <a:fillRect/>
          </a:stretch>
        </p:blipFill>
        <p:spPr bwMode="auto">
          <a:xfrm>
            <a:off x="1893240" y="725263"/>
            <a:ext cx="4534896" cy="2800258"/>
          </a:xfrm>
          <a:prstGeom prst="rect">
            <a:avLst/>
          </a:prstGeom>
          <a:noFill/>
          <a:ln w="9525">
            <a:noFill/>
            <a:miter lim="800000"/>
            <a:headEnd/>
            <a:tailEnd/>
          </a:ln>
        </p:spPr>
      </p:pic>
      <p:sp>
        <p:nvSpPr>
          <p:cNvPr id="44050" name="Rectangle 23" hidden="1"/>
          <p:cNvSpPr>
            <a:spLocks noChangeArrowheads="1"/>
          </p:cNvSpPr>
          <p:nvPr/>
        </p:nvSpPr>
        <p:spPr bwMode="auto">
          <a:xfrm>
            <a:off x="6320999" y="6433860"/>
            <a:ext cx="2278927" cy="159173"/>
          </a:xfrm>
          <a:prstGeom prst="rect">
            <a:avLst/>
          </a:prstGeom>
          <a:noFill/>
          <a:ln w="0">
            <a:noFill/>
            <a:miter lim="800000"/>
            <a:headEnd/>
            <a:tailEnd/>
          </a:ln>
        </p:spPr>
        <p:txBody>
          <a:bodyPr lIns="0" tIns="0" rIns="0" bIns="0"/>
          <a:lstStyle/>
          <a:p>
            <a:pPr algn="r" defTabSz="959629" eaLnBrk="0" fontAlgn="base" hangingPunct="0">
              <a:lnSpc>
                <a:spcPct val="107000"/>
              </a:lnSpc>
              <a:spcBef>
                <a:spcPct val="0"/>
              </a:spcBef>
              <a:spcAft>
                <a:spcPct val="0"/>
              </a:spcAft>
            </a:pPr>
            <a:r>
              <a:rPr lang="de-DE" sz="771">
                <a:solidFill>
                  <a:srgbClr val="747474"/>
                </a:solidFill>
                <a:latin typeface="Arial" charset="0"/>
                <a:cs typeface="Arial" charset="0"/>
              </a:rPr>
              <a:t> </a:t>
            </a:r>
          </a:p>
        </p:txBody>
      </p:sp>
      <p:sp>
        <p:nvSpPr>
          <p:cNvPr id="75800" name="Text Box 24"/>
          <p:cNvSpPr txBox="1">
            <a:spLocks noChangeArrowheads="1"/>
          </p:cNvSpPr>
          <p:nvPr>
            <p:custDataLst>
              <p:tags r:id="rId18"/>
            </p:custDataLst>
          </p:nvPr>
        </p:nvSpPr>
        <p:spPr bwMode="auto">
          <a:xfrm>
            <a:off x="850962" y="3709754"/>
            <a:ext cx="5834298" cy="1740188"/>
          </a:xfrm>
          <a:prstGeom prst="rect">
            <a:avLst/>
          </a:prstGeom>
          <a:noFill/>
          <a:ln w="12700">
            <a:noFill/>
            <a:miter lim="800000"/>
            <a:headEnd/>
            <a:tailEnd/>
          </a:ln>
          <a:effectLst/>
        </p:spPr>
        <p:txBody>
          <a:bodyPr wrap="none" lIns="77336" tIns="38668" rIns="77336" bIns="38668">
            <a:spAutoFit/>
          </a:bodyPr>
          <a:lstStyle/>
          <a:p>
            <a:pPr defTabSz="644345" eaLnBrk="0" fontAlgn="base" hangingPunct="0">
              <a:spcBef>
                <a:spcPct val="0"/>
              </a:spcBef>
              <a:spcAft>
                <a:spcPct val="0"/>
              </a:spcAft>
              <a:buSzPct val="130000"/>
              <a:defRPr/>
            </a:pPr>
            <a:r>
              <a:rPr lang="es-ES" sz="1350" dirty="0">
                <a:solidFill>
                  <a:srgbClr val="000000"/>
                </a:solidFill>
                <a:latin typeface="Bosch Office Sans"/>
                <a:cs typeface="Arial" pitchFamily="34" charset="0"/>
              </a:rPr>
              <a:t> ¿Qué posición de trabajo indica la figura?</a:t>
            </a:r>
          </a:p>
          <a:p>
            <a:pPr defTabSz="644345" eaLnBrk="0" fontAlgn="base" hangingPunct="0">
              <a:spcBef>
                <a:spcPct val="0"/>
              </a:spcBef>
              <a:spcAft>
                <a:spcPct val="0"/>
              </a:spcAft>
              <a:buSzPct val="130000"/>
              <a:defRPr/>
            </a:pPr>
            <a:r>
              <a:rPr lang="es-ES" sz="1350" dirty="0">
                <a:solidFill>
                  <a:srgbClr val="707070"/>
                </a:solidFill>
                <a:latin typeface="Bosch Office Sans"/>
                <a:cs typeface="Arial" pitchFamily="34" charset="0"/>
              </a:rPr>
              <a:t>	</a:t>
            </a:r>
            <a:r>
              <a:rPr lang="es-ES" sz="1350" dirty="0">
                <a:solidFill>
                  <a:srgbClr val="FF0000"/>
                </a:solidFill>
                <a:latin typeface="Bosch Office Sans"/>
                <a:cs typeface="Arial" pitchFamily="34" charset="0"/>
              </a:rPr>
              <a:t>Mantenimiento de presión</a:t>
            </a:r>
          </a:p>
          <a:p>
            <a:pPr defTabSz="644345" eaLnBrk="0" fontAlgn="base" hangingPunct="0">
              <a:spcBef>
                <a:spcPct val="0"/>
              </a:spcBef>
              <a:spcAft>
                <a:spcPct val="0"/>
              </a:spcAft>
              <a:buSzPct val="130000"/>
              <a:defRPr/>
            </a:pPr>
            <a:endParaRPr lang="es-ES" sz="1350" dirty="0">
              <a:solidFill>
                <a:srgbClr val="FF0000"/>
              </a:solidFill>
              <a:latin typeface="Bosch Office Sans"/>
              <a:cs typeface="Arial" pitchFamily="34" charset="0"/>
            </a:endParaRPr>
          </a:p>
          <a:p>
            <a:pPr defTabSz="644345" eaLnBrk="0" fontAlgn="base" hangingPunct="0">
              <a:spcBef>
                <a:spcPct val="0"/>
              </a:spcBef>
              <a:spcAft>
                <a:spcPct val="0"/>
              </a:spcAft>
              <a:buSzPct val="130000"/>
              <a:defRPr/>
            </a:pPr>
            <a:r>
              <a:rPr lang="es-ES" sz="1350" dirty="0">
                <a:solidFill>
                  <a:srgbClr val="000000"/>
                </a:solidFill>
                <a:latin typeface="Bosch Office Sans"/>
                <a:cs typeface="Arial" pitchFamily="34" charset="0"/>
              </a:rPr>
              <a:t> ¿A cuánto asciende la corriente de la válvula en esta posición de trabajo?</a:t>
            </a:r>
          </a:p>
          <a:p>
            <a:pPr defTabSz="644345" eaLnBrk="0" fontAlgn="base" hangingPunct="0">
              <a:spcBef>
                <a:spcPct val="0"/>
              </a:spcBef>
              <a:spcAft>
                <a:spcPct val="0"/>
              </a:spcAft>
              <a:buSzPct val="130000"/>
              <a:defRPr/>
            </a:pPr>
            <a:r>
              <a:rPr lang="es-ES" sz="1350" dirty="0">
                <a:solidFill>
                  <a:srgbClr val="707070"/>
                </a:solidFill>
                <a:latin typeface="Bosch Office Sans"/>
                <a:cs typeface="Arial" pitchFamily="34" charset="0"/>
              </a:rPr>
              <a:t>	</a:t>
            </a:r>
            <a:r>
              <a:rPr lang="es-ES" sz="1350" dirty="0">
                <a:solidFill>
                  <a:srgbClr val="FF0000"/>
                </a:solidFill>
                <a:latin typeface="Bosch Office Sans"/>
                <a:cs typeface="Arial" pitchFamily="34" charset="0"/>
              </a:rPr>
              <a:t>a aproximadamente </a:t>
            </a:r>
            <a:r>
              <a:rPr lang="es-ES" sz="1350" u="sng" dirty="0">
                <a:solidFill>
                  <a:srgbClr val="FF0000"/>
                </a:solidFill>
                <a:latin typeface="Bosch Office Sans"/>
                <a:cs typeface="Arial" pitchFamily="34" charset="0"/>
              </a:rPr>
              <a:t>2</a:t>
            </a:r>
            <a:r>
              <a:rPr lang="es-ES" sz="1350" dirty="0">
                <a:solidFill>
                  <a:srgbClr val="FF0000"/>
                </a:solidFill>
                <a:latin typeface="Bosch Office Sans"/>
                <a:cs typeface="Arial" pitchFamily="34" charset="0"/>
              </a:rPr>
              <a:t> Amperios</a:t>
            </a:r>
          </a:p>
          <a:p>
            <a:pPr defTabSz="644345" eaLnBrk="0" fontAlgn="base" hangingPunct="0">
              <a:spcBef>
                <a:spcPct val="0"/>
              </a:spcBef>
              <a:spcAft>
                <a:spcPct val="0"/>
              </a:spcAft>
              <a:buSzPct val="130000"/>
              <a:defRPr/>
            </a:pPr>
            <a:endParaRPr lang="es-ES" sz="1350" dirty="0">
              <a:solidFill>
                <a:srgbClr val="FF0000"/>
              </a:solidFill>
              <a:latin typeface="Bosch Office Sans"/>
              <a:cs typeface="Arial" pitchFamily="34" charset="0"/>
            </a:endParaRPr>
          </a:p>
          <a:p>
            <a:pPr defTabSz="644345" eaLnBrk="0" fontAlgn="base" hangingPunct="0">
              <a:spcBef>
                <a:spcPct val="0"/>
              </a:spcBef>
              <a:spcAft>
                <a:spcPct val="0"/>
              </a:spcAft>
              <a:buSzPct val="130000"/>
              <a:defRPr/>
            </a:pPr>
            <a:r>
              <a:rPr lang="es-ES" sz="1350" dirty="0">
                <a:solidFill>
                  <a:srgbClr val="000000"/>
                </a:solidFill>
                <a:latin typeface="Bosch Office Sans"/>
                <a:cs typeface="Arial" pitchFamily="34" charset="0"/>
              </a:rPr>
              <a:t> ¿Cómo se comporta la presión en el cilindro de rueda?</a:t>
            </a:r>
          </a:p>
          <a:p>
            <a:pPr defTabSz="644345" eaLnBrk="0" fontAlgn="base" hangingPunct="0">
              <a:spcBef>
                <a:spcPct val="0"/>
              </a:spcBef>
              <a:spcAft>
                <a:spcPct val="0"/>
              </a:spcAft>
              <a:buSzPct val="130000"/>
              <a:defRPr/>
            </a:pPr>
            <a:r>
              <a:rPr lang="es-ES" sz="1350" dirty="0">
                <a:solidFill>
                  <a:srgbClr val="000000"/>
                </a:solidFill>
                <a:latin typeface="Bosch Office Sans"/>
                <a:cs typeface="Arial" pitchFamily="34" charset="0"/>
              </a:rPr>
              <a:t>	</a:t>
            </a:r>
            <a:r>
              <a:rPr lang="es-ES" sz="1350" dirty="0">
                <a:solidFill>
                  <a:srgbClr val="FF0000"/>
                </a:solidFill>
                <a:latin typeface="Bosch Office Sans"/>
                <a:cs typeface="Arial" pitchFamily="34" charset="0"/>
              </a:rPr>
              <a:t>No varía</a:t>
            </a:r>
          </a:p>
        </p:txBody>
      </p:sp>
      <p:sp>
        <p:nvSpPr>
          <p:cNvPr id="23" name="Text Box 17"/>
          <p:cNvSpPr txBox="1">
            <a:spLocks noChangeArrowheads="1"/>
          </p:cNvSpPr>
          <p:nvPr>
            <p:custDataLst>
              <p:tags r:id="rId19"/>
            </p:custDataLst>
          </p:nvPr>
        </p:nvSpPr>
        <p:spPr bwMode="auto">
          <a:xfrm>
            <a:off x="259080" y="259080"/>
            <a:ext cx="6168390" cy="388620"/>
          </a:xfrm>
          <a:prstGeom prst="rect">
            <a:avLst/>
          </a:prstGeom>
          <a:noFill/>
          <a:ln w="0">
            <a:noFill/>
            <a:miter lim="800000"/>
            <a:headEnd/>
            <a:tailEn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defTabSz="959629" eaLnBrk="0" fontAlgn="base" hangingPunct="0">
              <a:lnSpc>
                <a:spcPct val="89000"/>
              </a:lnSpc>
            </a:pPr>
            <a:endParaRPr lang="en-US" sz="2800" dirty="0">
              <a:latin typeface="Bosch Office Sans"/>
              <a:cs typeface="Arial" charset="0"/>
            </a:endParaRPr>
          </a:p>
        </p:txBody>
      </p:sp>
      <p:sp>
        <p:nvSpPr>
          <p:cNvPr id="24" name="CuadroTexto 23"/>
          <p:cNvSpPr txBox="1"/>
          <p:nvPr>
            <p:custDataLst>
              <p:tags r:id="rId20"/>
            </p:custDataLst>
          </p:nvPr>
        </p:nvSpPr>
        <p:spPr>
          <a:xfrm>
            <a:off x="299124" y="325364"/>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
        <p:nvSpPr>
          <p:cNvPr id="25" name="CuadroTexto 24"/>
          <p:cNvSpPr txBox="1"/>
          <p:nvPr>
            <p:custDataLst>
              <p:tags r:id="rId21"/>
            </p:custDataLst>
          </p:nvPr>
        </p:nvSpPr>
        <p:spPr>
          <a:xfrm>
            <a:off x="1127369" y="1033585"/>
            <a:ext cx="914400"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s-ES" sz="1800" b="0" i="0" u="none" strike="noStrike" kern="0" cap="none" spc="0" normalizeH="0" baseline="0" dirty="0" smtClean="0">
                <a:ln>
                  <a:noFill/>
                </a:ln>
                <a:solidFill>
                  <a:srgbClr val="000000"/>
                </a:solidFill>
                <a:effectLst/>
                <a:uLnTx/>
                <a:uFillTx/>
              </a:rPr>
              <a:t>Funcionamiento</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7579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75794"/>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499"/>
                                          </p:stCondLst>
                                        </p:cTn>
                                        <p:tgtEl>
                                          <p:spTgt spid="75795"/>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0"/>
                                  </p:stCondLst>
                                  <p:childTnLst>
                                    <p:set>
                                      <p:cBhvr>
                                        <p:cTn id="15" dur="1" fill="hold">
                                          <p:stCondLst>
                                            <p:cond delay="499"/>
                                          </p:stCondLst>
                                        </p:cTn>
                                        <p:tgtEl>
                                          <p:spTgt spid="75797"/>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499"/>
                                          </p:stCondLst>
                                        </p:cTn>
                                        <p:tgtEl>
                                          <p:spTgt spid="757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75800">
                                            <p:txEl>
                                              <p:pRg st="0" end="0"/>
                                            </p:txEl>
                                          </p:spTgt>
                                        </p:tgtEl>
                                        <p:attrNameLst>
                                          <p:attrName>style.visibility</p:attrName>
                                        </p:attrNameLst>
                                      </p:cBhvr>
                                      <p:to>
                                        <p:strVal val="visible"/>
                                      </p:to>
                                    </p:set>
                                    <p:animEffect transition="in" filter="wipe(up)">
                                      <p:cBhvr>
                                        <p:cTn id="23" dur="500"/>
                                        <p:tgtEl>
                                          <p:spTgt spid="7580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75800">
                                            <p:txEl>
                                              <p:pRg st="1" end="1"/>
                                            </p:txEl>
                                          </p:spTgt>
                                        </p:tgtEl>
                                        <p:attrNameLst>
                                          <p:attrName>style.visibility</p:attrName>
                                        </p:attrNameLst>
                                      </p:cBhvr>
                                      <p:to>
                                        <p:strVal val="visible"/>
                                      </p:to>
                                    </p:set>
                                    <p:animEffect transition="in" filter="wipe(up)">
                                      <p:cBhvr>
                                        <p:cTn id="28" dur="500"/>
                                        <p:tgtEl>
                                          <p:spTgt spid="7580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75800">
                                            <p:txEl>
                                              <p:pRg st="3" end="3"/>
                                            </p:txEl>
                                          </p:spTgt>
                                        </p:tgtEl>
                                        <p:attrNameLst>
                                          <p:attrName>style.visibility</p:attrName>
                                        </p:attrNameLst>
                                      </p:cBhvr>
                                      <p:to>
                                        <p:strVal val="visible"/>
                                      </p:to>
                                    </p:set>
                                    <p:animEffect transition="in" filter="wipe(up)">
                                      <p:cBhvr>
                                        <p:cTn id="33" dur="500"/>
                                        <p:tgtEl>
                                          <p:spTgt spid="75800">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75800">
                                            <p:txEl>
                                              <p:pRg st="4" end="4"/>
                                            </p:txEl>
                                          </p:spTgt>
                                        </p:tgtEl>
                                        <p:attrNameLst>
                                          <p:attrName>style.visibility</p:attrName>
                                        </p:attrNameLst>
                                      </p:cBhvr>
                                      <p:to>
                                        <p:strVal val="visible"/>
                                      </p:to>
                                    </p:set>
                                    <p:animEffect transition="in" filter="wipe(up)">
                                      <p:cBhvr>
                                        <p:cTn id="38" dur="500"/>
                                        <p:tgtEl>
                                          <p:spTgt spid="75800">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75800">
                                            <p:txEl>
                                              <p:pRg st="6" end="6"/>
                                            </p:txEl>
                                          </p:spTgt>
                                        </p:tgtEl>
                                        <p:attrNameLst>
                                          <p:attrName>style.visibility</p:attrName>
                                        </p:attrNameLst>
                                      </p:cBhvr>
                                      <p:to>
                                        <p:strVal val="visible"/>
                                      </p:to>
                                    </p:set>
                                    <p:animEffect transition="in" filter="wipe(up)">
                                      <p:cBhvr>
                                        <p:cTn id="43" dur="500"/>
                                        <p:tgtEl>
                                          <p:spTgt spid="75800">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75800">
                                            <p:txEl>
                                              <p:pRg st="7" end="7"/>
                                            </p:txEl>
                                          </p:spTgt>
                                        </p:tgtEl>
                                        <p:attrNameLst>
                                          <p:attrName>style.visibility</p:attrName>
                                        </p:attrNameLst>
                                      </p:cBhvr>
                                      <p:to>
                                        <p:strVal val="visible"/>
                                      </p:to>
                                    </p:set>
                                    <p:animEffect transition="in" filter="wipe(up)">
                                      <p:cBhvr>
                                        <p:cTn id="48" dur="500"/>
                                        <p:tgtEl>
                                          <p:spTgt spid="7580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00"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a:spLocks/>
          </p:cNvSpPr>
          <p:nvPr>
            <p:custDataLst>
              <p:tags r:id="rId2"/>
            </p:custDataLst>
          </p:nvPr>
        </p:nvSpPr>
        <p:spPr>
          <a:xfrm>
            <a:off x="593090" y="5643880"/>
            <a:ext cx="64604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GB" sz="600" strike="noStrike" kern="0" cap="none" normalizeH="0" baseline="0" noProof="0" smtClean="0">
                <a:ln>
                  <a:noFill/>
                </a:ln>
                <a:solidFill>
                  <a:srgbClr val="000000"/>
                </a:solidFill>
                <a:effectLst/>
                <a:uLnTx/>
                <a:uFillTx/>
                <a:ea typeface="+mn-ea"/>
                <a:cs typeface="+mn-cs"/>
              </a:rPr>
              <a:t>AA-AS/TSS-EI11 | 30/06/2016</a:t>
            </a:r>
            <a:endParaRPr kumimoji="0" lang="en-GB" sz="600" strike="noStrike" kern="0" cap="none" normalizeH="0" baseline="0" noProof="0" dirty="0" smtClean="0">
              <a:ln>
                <a:noFill/>
              </a:ln>
              <a:solidFill>
                <a:srgbClr val="000000"/>
              </a:solidFill>
              <a:effectLst/>
              <a:uLnTx/>
              <a:uFillTx/>
              <a:ea typeface="+mn-ea"/>
              <a:cs typeface="+mn-cs"/>
            </a:endParaRPr>
          </a:p>
        </p:txBody>
      </p:sp>
      <p:sp>
        <p:nvSpPr>
          <p:cNvPr id="7" name="Rectángulo 6"/>
          <p:cNvSpPr>
            <a:spLocks/>
          </p:cNvSpPr>
          <p:nvPr>
            <p:custDataLst>
              <p:tags r:id="rId3"/>
            </p:custDataLst>
          </p:nvPr>
        </p:nvSpPr>
        <p:spPr>
          <a:xfrm>
            <a:off x="593090" y="5758180"/>
            <a:ext cx="64604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smtClean="0">
                <a:ln>
                  <a:noFill/>
                </a:ln>
                <a:solidFill>
                  <a:srgbClr val="B2B3B5"/>
                </a:solidFill>
                <a:effectLst/>
                <a:uLnTx/>
                <a:uFillTx/>
                <a:ea typeface="+mn-ea"/>
                <a:cs typeface="+mn-cs"/>
              </a:rPr>
              <a:t>© Robert Bosch GmbH 2016. All rights reserved, also regarding any disposal, exploitation, reproduction, editing, distribution, as well as in the event of applications for industrial property rights.</a:t>
            </a:r>
            <a:endParaRPr kumimoji="0" lang="en-GB" sz="600" strike="noStrike" kern="0" cap="none" normalizeH="0" baseline="0" noProof="0" dirty="0" smtClean="0">
              <a:ln>
                <a:noFill/>
              </a:ln>
              <a:solidFill>
                <a:srgbClr val="B2B3B5"/>
              </a:solidFill>
              <a:effectLst/>
              <a:uLnTx/>
              <a:uFillTx/>
              <a:ea typeface="+mn-ea"/>
              <a:cs typeface="+mn-cs"/>
            </a:endParaRPr>
          </a:p>
        </p:txBody>
      </p:sp>
      <p:sp>
        <p:nvSpPr>
          <p:cNvPr id="6" name="Rectángulo 5"/>
          <p:cNvSpPr>
            <a:spLocks/>
          </p:cNvSpPr>
          <p:nvPr>
            <p:custDataLst>
              <p:tags r:id="rId4"/>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r>
              <a:rPr kumimoji="0" lang="en-GB" sz="1200" b="0" i="0" u="none" strike="noStrike" kern="0" cap="none" normalizeH="0" baseline="0" noProof="0" smtClean="0">
                <a:ln>
                  <a:noFill/>
                </a:ln>
                <a:solidFill>
                  <a:srgbClr val="999FA6"/>
                </a:solidFill>
                <a:effectLst/>
                <a:uLnTx/>
                <a:uFillTx/>
                <a:latin typeface="Bosch Office Sans"/>
                <a:ea typeface="+mn-ea"/>
                <a:cs typeface="+mn-cs"/>
              </a:rPr>
              <a:t>9</a:t>
            </a:r>
            <a:endParaRPr kumimoji="0" lang="en-GB" sz="1200" b="0" i="0" u="none" strike="noStrike" kern="0" cap="none" normalizeH="0" baseline="0" noProof="0" dirty="0" smtClean="0">
              <a:ln>
                <a:noFill/>
              </a:ln>
              <a:solidFill>
                <a:srgbClr val="999FA6"/>
              </a:solidFill>
              <a:effectLst/>
              <a:uLnTx/>
              <a:uFillTx/>
              <a:latin typeface="Bosch Office Sans"/>
              <a:ea typeface="+mn-ea"/>
              <a:cs typeface="+mn-cs"/>
            </a:endParaRPr>
          </a:p>
        </p:txBody>
      </p:sp>
      <p:pic>
        <p:nvPicPr>
          <p:cNvPr id="5" name="Imagen 4"/>
          <p:cNvPicPr>
            <a:picLocks/>
          </p:cNvPicPr>
          <p:nvPr>
            <p:custDataLst>
              <p:tags r:id="rId5"/>
            </p:custDataLst>
          </p:nvPr>
        </p:nvPicPr>
        <p:blipFill>
          <a:blip r:embed="rId23" cstate="print">
            <a:extLst>
              <a:ext uri="{28A0092B-C50C-407E-A947-70E740481C1C}">
                <a14:useLocalDpi xmlns:a14="http://schemas.microsoft.com/office/drawing/2010/main" val="0"/>
              </a:ext>
            </a:extLst>
          </a:blip>
          <a:stretch>
            <a:fillRect/>
          </a:stretch>
        </p:blipFill>
        <p:spPr>
          <a:xfrm>
            <a:off x="701675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Imagen 3"/>
          <p:cNvPicPr>
            <a:picLocks/>
          </p:cNvPicPr>
          <p:nvPr>
            <p:custDataLst>
              <p:tags r:id="rId6"/>
            </p:custDataLst>
          </p:nvPr>
        </p:nvPicPr>
        <p:blipFill>
          <a:blip r:embed="rId24">
            <a:extLst>
              <a:ext uri="{28A0092B-C50C-407E-A947-70E740481C1C}">
                <a14:useLocalDpi xmlns:a14="http://schemas.microsoft.com/office/drawing/2010/main" val="0"/>
              </a:ext>
            </a:extLst>
          </a:blip>
          <a:stretch>
            <a:fillRect/>
          </a:stretch>
        </p:blipFill>
        <p:spPr>
          <a:xfrm>
            <a:off x="0" y="6041390"/>
            <a:ext cx="822833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ángulo 2"/>
          <p:cNvSpPr>
            <a:spLocks/>
          </p:cNvSpPr>
          <p:nvPr>
            <p:custDataLst>
              <p:tags r:id="rId7"/>
            </p:custDataLst>
          </p:nvPr>
        </p:nvSpPr>
        <p:spPr>
          <a:xfrm>
            <a:off x="648208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smtClean="0">
              <a:ln>
                <a:noFill/>
              </a:ln>
              <a:solidFill>
                <a:srgbClr val="000000"/>
              </a:solidFill>
              <a:effectLst/>
              <a:uLnTx/>
              <a:uFillTx/>
              <a:latin typeface="Bosch Office Sans"/>
              <a:ea typeface="+mn-ea"/>
              <a:cs typeface="+mn-cs"/>
            </a:endParaRPr>
          </a:p>
        </p:txBody>
      </p:sp>
      <p:sp>
        <p:nvSpPr>
          <p:cNvPr id="2" name="CuadroTexto 1" hidden="1"/>
          <p:cNvSpPr txBox="1"/>
          <p:nvPr>
            <p:custDataLst>
              <p:tags r:id="rId8"/>
            </p:custDataLst>
          </p:nvPr>
        </p:nvSpPr>
        <p:spPr>
          <a:xfrm>
            <a:off x="0" y="1295400"/>
            <a:ext cx="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ts val="2300"/>
              </a:lnSpc>
              <a:buClrTx/>
              <a:buSzTx/>
              <a:buFontTx/>
              <a:buNone/>
              <a:tabLst/>
            </a:pPr>
            <a:endParaRPr kumimoji="0" lang="en-GB" sz="1300" b="0" i="0" u="none" strike="noStrike" kern="0" cap="none" normalizeH="0" baseline="0" noProof="0" dirty="0" smtClean="0">
              <a:ln>
                <a:noFill/>
              </a:ln>
              <a:solidFill>
                <a:srgbClr val="000000"/>
              </a:solidFill>
              <a:effectLst/>
              <a:uLnTx/>
              <a:uFillTx/>
            </a:endParaRPr>
          </a:p>
        </p:txBody>
      </p:sp>
      <p:sp>
        <p:nvSpPr>
          <p:cNvPr id="46087" name="Rectangle 2_"/>
          <p:cNvSpPr>
            <a:spLocks noGrp="1" noChangeArrowheads="1"/>
          </p:cNvSpPr>
          <p:nvPr>
            <p:ph type="title"/>
            <p:custDataLst>
              <p:tags r:id="rId9"/>
            </p:custDataLst>
          </p:nvPr>
        </p:nvSpPr>
        <p:spPr>
          <a:xfrm>
            <a:off x="2110572" y="169688"/>
            <a:ext cx="5682777" cy="514251"/>
          </a:xfrm>
        </p:spPr>
        <p:txBody>
          <a:bodyPr/>
          <a:lstStyle/>
          <a:p>
            <a:r>
              <a:rPr lang="es-ES" sz="1928" dirty="0">
                <a:solidFill>
                  <a:schemeClr val="bg1"/>
                </a:solidFill>
              </a:rPr>
              <a:t>Grupo hidráulico, posiciones de trabajo</a:t>
            </a:r>
          </a:p>
        </p:txBody>
      </p:sp>
      <p:sp>
        <p:nvSpPr>
          <p:cNvPr id="46090" name="Text Box 14"/>
          <p:cNvSpPr txBox="1">
            <a:spLocks noChangeArrowheads="1"/>
          </p:cNvSpPr>
          <p:nvPr>
            <p:custDataLst>
              <p:tags r:id="rId10"/>
            </p:custDataLst>
          </p:nvPr>
        </p:nvSpPr>
        <p:spPr bwMode="auto">
          <a:xfrm>
            <a:off x="259080" y="259080"/>
            <a:ext cx="6168390" cy="388620"/>
          </a:xfrm>
          <a:prstGeom prst="rect">
            <a:avLst/>
          </a:prstGeom>
          <a:noFill/>
          <a:ln w="0">
            <a:noFill/>
            <a:miter lim="800000"/>
            <a:headEnd/>
            <a:tailEn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defTabSz="959629" eaLnBrk="0" fontAlgn="base" hangingPunct="0">
              <a:lnSpc>
                <a:spcPct val="89000"/>
              </a:lnSpc>
            </a:pPr>
            <a:endParaRPr lang="en-US" sz="2800" dirty="0">
              <a:solidFill>
                <a:srgbClr val="000000"/>
              </a:solidFill>
              <a:cs typeface="Arial" charset="0"/>
            </a:endParaRPr>
          </a:p>
        </p:txBody>
      </p:sp>
      <p:sp>
        <p:nvSpPr>
          <p:cNvPr id="46084" name="Rectangle 8"/>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eaLnBrk="0" fontAlgn="base" hangingPunct="0">
              <a:spcBef>
                <a:spcPct val="0"/>
              </a:spcBef>
              <a:spcAft>
                <a:spcPct val="0"/>
              </a:spcAft>
            </a:pPr>
            <a:endParaRPr lang="es-ES" sz="771" dirty="0">
              <a:solidFill>
                <a:srgbClr val="FFFFFF"/>
              </a:solidFill>
              <a:latin typeface="Bosch Office Sans"/>
              <a:cs typeface="Arial" charset="0"/>
            </a:endParaRPr>
          </a:p>
        </p:txBody>
      </p:sp>
      <p:sp>
        <p:nvSpPr>
          <p:cNvPr id="46086" name="Rectangle 6_"/>
          <p:cNvSpPr>
            <a:spLocks noChangeArrowheads="1"/>
          </p:cNvSpPr>
          <p:nvPr/>
        </p:nvSpPr>
        <p:spPr bwMode="auto">
          <a:xfrm>
            <a:off x="8203524" y="5913685"/>
            <a:ext cx="24488" cy="146929"/>
          </a:xfrm>
          <a:prstGeom prst="rect">
            <a:avLst/>
          </a:prstGeom>
          <a:noFill/>
          <a:ln w="0">
            <a:noFill/>
            <a:miter lim="800000"/>
            <a:headEnd/>
            <a:tailEnd/>
          </a:ln>
        </p:spPr>
        <p:txBody>
          <a:bodyPr lIns="0" tIns="0" rIns="0" bIns="0"/>
          <a:lstStyle/>
          <a:p>
            <a:pPr algn="r" eaLnBrk="0" fontAlgn="base" hangingPunct="0">
              <a:lnSpc>
                <a:spcPct val="107000"/>
              </a:lnSpc>
              <a:spcBef>
                <a:spcPct val="0"/>
              </a:spcBef>
              <a:spcAft>
                <a:spcPct val="0"/>
              </a:spcAft>
            </a:pPr>
            <a:endParaRPr lang="es-ES" sz="675" dirty="0">
              <a:solidFill>
                <a:srgbClr val="000000"/>
              </a:solidFill>
              <a:latin typeface="Bosch Office Sans"/>
              <a:cs typeface="Arial" charset="0"/>
            </a:endParaRPr>
          </a:p>
        </p:txBody>
      </p:sp>
      <p:sp>
        <p:nvSpPr>
          <p:cNvPr id="76805" name="Text Box 5"/>
          <p:cNvSpPr txBox="1">
            <a:spLocks noChangeArrowheads="1"/>
          </p:cNvSpPr>
          <p:nvPr>
            <p:custDataLst>
              <p:tags r:id="rId11"/>
            </p:custDataLst>
          </p:nvPr>
        </p:nvSpPr>
        <p:spPr bwMode="auto">
          <a:xfrm>
            <a:off x="157643" y="3293456"/>
            <a:ext cx="8439223" cy="1858707"/>
          </a:xfrm>
          <a:prstGeom prst="rect">
            <a:avLst/>
          </a:prstGeom>
          <a:noFill/>
          <a:ln w="12700">
            <a:noFill/>
            <a:miter lim="800000"/>
            <a:headEnd/>
            <a:tailEnd/>
          </a:ln>
          <a:effectLst/>
        </p:spPr>
        <p:txBody>
          <a:bodyPr lIns="77336" tIns="38668" rIns="77336" bIns="38668">
            <a:spAutoFit/>
          </a:bodyPr>
          <a:lstStyle/>
          <a:p>
            <a:pPr defTabSz="644345" eaLnBrk="0" fontAlgn="base" hangingPunct="0">
              <a:spcBef>
                <a:spcPct val="0"/>
              </a:spcBef>
              <a:spcAft>
                <a:spcPct val="0"/>
              </a:spcAft>
              <a:buSzPct val="130000"/>
              <a:defRPr/>
            </a:pPr>
            <a:r>
              <a:rPr lang="es-ES" sz="1157" dirty="0">
                <a:solidFill>
                  <a:srgbClr val="000000"/>
                </a:solidFill>
                <a:latin typeface="Bosch Office Sans"/>
                <a:cs typeface="Arial" pitchFamily="34" charset="0"/>
              </a:rPr>
              <a:t>¿Qué posición de trabajo indica la figura?</a:t>
            </a:r>
          </a:p>
          <a:p>
            <a:pPr defTabSz="644345" eaLnBrk="0" fontAlgn="base" hangingPunct="0">
              <a:spcBef>
                <a:spcPct val="0"/>
              </a:spcBef>
              <a:spcAft>
                <a:spcPct val="0"/>
              </a:spcAft>
              <a:buSzPct val="130000"/>
              <a:defRPr/>
            </a:pPr>
            <a:r>
              <a:rPr lang="es-ES" sz="1157" dirty="0">
                <a:solidFill>
                  <a:srgbClr val="707070"/>
                </a:solidFill>
                <a:latin typeface="Bosch Office Sans"/>
                <a:cs typeface="Arial" pitchFamily="34" charset="0"/>
              </a:rPr>
              <a:t>	</a:t>
            </a:r>
            <a:r>
              <a:rPr lang="es-ES" sz="1157" dirty="0">
                <a:solidFill>
                  <a:srgbClr val="DF0024"/>
                </a:solidFill>
                <a:latin typeface="Bosch Office Sans"/>
                <a:cs typeface="Arial" pitchFamily="34" charset="0"/>
              </a:rPr>
              <a:t>Reducción de presión</a:t>
            </a:r>
          </a:p>
          <a:p>
            <a:pPr defTabSz="644345" eaLnBrk="0" fontAlgn="base" hangingPunct="0">
              <a:spcBef>
                <a:spcPct val="0"/>
              </a:spcBef>
              <a:spcAft>
                <a:spcPct val="0"/>
              </a:spcAft>
              <a:buSzPct val="130000"/>
              <a:defRPr/>
            </a:pPr>
            <a:r>
              <a:rPr lang="es-ES" sz="1157" dirty="0">
                <a:solidFill>
                  <a:srgbClr val="000000"/>
                </a:solidFill>
                <a:latin typeface="Bosch Office Sans"/>
                <a:cs typeface="Arial" pitchFamily="34" charset="0"/>
              </a:rPr>
              <a:t> ¿A cuánto asciende la corriente de la válvula en esta posición de trabajo?</a:t>
            </a:r>
          </a:p>
          <a:p>
            <a:pPr defTabSz="644345" eaLnBrk="0" fontAlgn="base" hangingPunct="0">
              <a:spcBef>
                <a:spcPct val="0"/>
              </a:spcBef>
              <a:spcAft>
                <a:spcPct val="0"/>
              </a:spcAft>
              <a:buSzPct val="130000"/>
              <a:defRPr/>
            </a:pPr>
            <a:r>
              <a:rPr lang="es-ES" sz="1157" dirty="0">
                <a:solidFill>
                  <a:srgbClr val="707070"/>
                </a:solidFill>
                <a:latin typeface="Bosch Office Sans"/>
                <a:cs typeface="Arial" pitchFamily="34" charset="0"/>
              </a:rPr>
              <a:t>	</a:t>
            </a:r>
            <a:r>
              <a:rPr lang="es-ES" sz="1157" dirty="0">
                <a:solidFill>
                  <a:srgbClr val="DF0024"/>
                </a:solidFill>
                <a:latin typeface="Bosch Office Sans"/>
                <a:cs typeface="Arial" pitchFamily="34" charset="0"/>
              </a:rPr>
              <a:t>a aproximadamente </a:t>
            </a:r>
            <a:r>
              <a:rPr lang="es-ES" sz="1157" u="sng" dirty="0">
                <a:solidFill>
                  <a:srgbClr val="DF0024"/>
                </a:solidFill>
                <a:latin typeface="Bosch Office Sans"/>
                <a:cs typeface="Arial" pitchFamily="34" charset="0"/>
              </a:rPr>
              <a:t>5</a:t>
            </a:r>
            <a:r>
              <a:rPr lang="es-ES" sz="1157" dirty="0">
                <a:solidFill>
                  <a:srgbClr val="DF0024"/>
                </a:solidFill>
                <a:latin typeface="Bosch Office Sans"/>
                <a:cs typeface="Arial" pitchFamily="34" charset="0"/>
              </a:rPr>
              <a:t> Amperios</a:t>
            </a:r>
          </a:p>
          <a:p>
            <a:pPr defTabSz="644345" eaLnBrk="0" fontAlgn="base" hangingPunct="0">
              <a:spcBef>
                <a:spcPct val="0"/>
              </a:spcBef>
              <a:spcAft>
                <a:spcPct val="0"/>
              </a:spcAft>
              <a:buSzPct val="130000"/>
              <a:defRPr/>
            </a:pPr>
            <a:r>
              <a:rPr lang="es-ES" sz="1157" dirty="0">
                <a:solidFill>
                  <a:srgbClr val="000000"/>
                </a:solidFill>
                <a:latin typeface="Bosch Office Sans"/>
                <a:cs typeface="Arial" pitchFamily="34" charset="0"/>
              </a:rPr>
              <a:t> ¿Cómo se comporta la presión en el cilindro de rueda?</a:t>
            </a:r>
          </a:p>
          <a:p>
            <a:pPr defTabSz="644345" eaLnBrk="0" fontAlgn="base" hangingPunct="0">
              <a:spcBef>
                <a:spcPct val="0"/>
              </a:spcBef>
              <a:spcAft>
                <a:spcPct val="0"/>
              </a:spcAft>
              <a:buSzPct val="130000"/>
              <a:defRPr/>
            </a:pPr>
            <a:r>
              <a:rPr lang="es-ES" sz="1157" dirty="0">
                <a:solidFill>
                  <a:srgbClr val="000000"/>
                </a:solidFill>
                <a:latin typeface="Bosch Office Sans"/>
                <a:cs typeface="Arial" pitchFamily="34" charset="0"/>
              </a:rPr>
              <a:t>	</a:t>
            </a:r>
            <a:r>
              <a:rPr lang="es-ES" sz="1157" dirty="0">
                <a:solidFill>
                  <a:srgbClr val="DF0024"/>
                </a:solidFill>
                <a:latin typeface="Bosch Office Sans"/>
                <a:cs typeface="Arial" pitchFamily="34" charset="0"/>
              </a:rPr>
              <a:t>Se reduce</a:t>
            </a:r>
          </a:p>
          <a:p>
            <a:pPr defTabSz="644345" eaLnBrk="0" fontAlgn="base" hangingPunct="0">
              <a:spcBef>
                <a:spcPct val="0"/>
              </a:spcBef>
              <a:spcAft>
                <a:spcPct val="0"/>
              </a:spcAft>
              <a:buSzPct val="130000"/>
              <a:defRPr/>
            </a:pPr>
            <a:r>
              <a:rPr lang="es-ES" sz="1157" dirty="0">
                <a:solidFill>
                  <a:srgbClr val="000000"/>
                </a:solidFill>
                <a:latin typeface="Bosch Office Sans"/>
                <a:cs typeface="Arial" pitchFamily="34" charset="0"/>
              </a:rPr>
              <a:t> ¿Cómo se comporta la presión en el acumulador?</a:t>
            </a:r>
          </a:p>
          <a:p>
            <a:pPr defTabSz="644345" eaLnBrk="0" fontAlgn="base" hangingPunct="0">
              <a:spcBef>
                <a:spcPct val="0"/>
              </a:spcBef>
              <a:spcAft>
                <a:spcPct val="0"/>
              </a:spcAft>
              <a:buSzPct val="130000"/>
              <a:defRPr/>
            </a:pPr>
            <a:r>
              <a:rPr lang="es-ES" sz="1157" dirty="0">
                <a:solidFill>
                  <a:srgbClr val="707070"/>
                </a:solidFill>
                <a:latin typeface="Bosch Office Sans"/>
                <a:cs typeface="Arial" pitchFamily="34" charset="0"/>
              </a:rPr>
              <a:t>	</a:t>
            </a:r>
            <a:r>
              <a:rPr lang="es-ES" sz="1157" dirty="0">
                <a:solidFill>
                  <a:srgbClr val="DF0024"/>
                </a:solidFill>
                <a:latin typeface="Bosch Office Sans"/>
                <a:cs typeface="Arial" pitchFamily="34" charset="0"/>
              </a:rPr>
              <a:t>Aumenta bruscamente</a:t>
            </a:r>
          </a:p>
          <a:p>
            <a:pPr defTabSz="644345" eaLnBrk="0" fontAlgn="base" hangingPunct="0">
              <a:spcBef>
                <a:spcPct val="0"/>
              </a:spcBef>
              <a:spcAft>
                <a:spcPct val="0"/>
              </a:spcAft>
              <a:buSzPct val="130000"/>
              <a:defRPr/>
            </a:pPr>
            <a:r>
              <a:rPr lang="es-ES" sz="1157" dirty="0">
                <a:solidFill>
                  <a:srgbClr val="000000"/>
                </a:solidFill>
                <a:latin typeface="Bosch Office Sans"/>
                <a:cs typeface="Arial" pitchFamily="34" charset="0"/>
              </a:rPr>
              <a:t> ¿Qué misión tiene el acumulador?</a:t>
            </a:r>
          </a:p>
          <a:p>
            <a:pPr defTabSz="644345" eaLnBrk="0" fontAlgn="base" hangingPunct="0">
              <a:spcBef>
                <a:spcPct val="0"/>
              </a:spcBef>
              <a:spcAft>
                <a:spcPct val="0"/>
              </a:spcAft>
              <a:buSzPct val="130000"/>
              <a:defRPr/>
            </a:pPr>
            <a:r>
              <a:rPr lang="es-ES" sz="1157" dirty="0">
                <a:solidFill>
                  <a:srgbClr val="707070"/>
                </a:solidFill>
                <a:latin typeface="Bosch Office Sans"/>
                <a:cs typeface="Arial" pitchFamily="34" charset="0"/>
              </a:rPr>
              <a:t>	</a:t>
            </a:r>
            <a:r>
              <a:rPr lang="es-ES" sz="1157" dirty="0">
                <a:solidFill>
                  <a:srgbClr val="DF0024"/>
                </a:solidFill>
                <a:latin typeface="Bosch Office Sans"/>
                <a:cs typeface="Arial" pitchFamily="34" charset="0"/>
              </a:rPr>
              <a:t>Absorber los picos de </a:t>
            </a:r>
            <a:r>
              <a:rPr lang="es-ES" sz="1157" dirty="0" smtClean="0">
                <a:solidFill>
                  <a:srgbClr val="DF0024"/>
                </a:solidFill>
                <a:latin typeface="Bosch Office Sans"/>
                <a:cs typeface="Arial" pitchFamily="34" charset="0"/>
              </a:rPr>
              <a:t>presión</a:t>
            </a:r>
            <a:endParaRPr lang="es-ES" sz="1157" dirty="0">
              <a:solidFill>
                <a:srgbClr val="DF0024"/>
              </a:solidFill>
              <a:latin typeface="Bosch Office Sans"/>
              <a:cs typeface="Arial" pitchFamily="34" charset="0"/>
            </a:endParaRPr>
          </a:p>
        </p:txBody>
      </p:sp>
      <p:sp>
        <p:nvSpPr>
          <p:cNvPr id="46089" name="Text Box 12"/>
          <p:cNvSpPr txBox="1">
            <a:spLocks noChangeArrowheads="1"/>
          </p:cNvSpPr>
          <p:nvPr>
            <p:custDataLst>
              <p:tags r:id="rId12"/>
            </p:custDataLst>
          </p:nvPr>
        </p:nvSpPr>
        <p:spPr bwMode="auto">
          <a:xfrm>
            <a:off x="295388" y="169688"/>
            <a:ext cx="1266693" cy="359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de-DE" sz="1735">
                <a:solidFill>
                  <a:srgbClr val="FFFFFF"/>
                </a:solidFill>
                <a:latin typeface="Bosch Office Sans"/>
                <a:cs typeface="Arial" charset="0"/>
              </a:rPr>
              <a:t>ABS / ESP</a:t>
            </a:r>
          </a:p>
        </p:txBody>
      </p:sp>
      <p:pic>
        <p:nvPicPr>
          <p:cNvPr id="46091" name="Picture 15" descr="Druckabbau 2S2"/>
          <p:cNvPicPr>
            <a:picLocks noChangeAspect="1" noChangeArrowheads="1"/>
          </p:cNvPicPr>
          <p:nvPr>
            <p:custDataLst>
              <p:tags r:id="rId13"/>
            </p:custDataLst>
          </p:nvPr>
        </p:nvPicPr>
        <p:blipFill>
          <a:blip r:embed="rId25" cstate="print"/>
          <a:srcRect/>
          <a:stretch>
            <a:fillRect/>
          </a:stretch>
        </p:blipFill>
        <p:spPr bwMode="auto">
          <a:xfrm>
            <a:off x="2239134" y="774239"/>
            <a:ext cx="3967077" cy="2426280"/>
          </a:xfrm>
          <a:prstGeom prst="rect">
            <a:avLst/>
          </a:prstGeom>
          <a:noFill/>
          <a:ln w="9525">
            <a:noFill/>
            <a:miter lim="800000"/>
            <a:headEnd/>
            <a:tailEnd/>
          </a:ln>
        </p:spPr>
      </p:pic>
      <p:pic>
        <p:nvPicPr>
          <p:cNvPr id="76817" name="Picture 17" descr="Druckabbau 2S3"/>
          <p:cNvPicPr>
            <a:picLocks noChangeAspect="1" noChangeArrowheads="1"/>
          </p:cNvPicPr>
          <p:nvPr>
            <p:custDataLst>
              <p:tags r:id="rId14"/>
            </p:custDataLst>
          </p:nvPr>
        </p:nvPicPr>
        <p:blipFill>
          <a:blip r:embed="rId26" cstate="print"/>
          <a:srcRect/>
          <a:stretch>
            <a:fillRect/>
          </a:stretch>
        </p:blipFill>
        <p:spPr bwMode="auto">
          <a:xfrm>
            <a:off x="2239134" y="760465"/>
            <a:ext cx="3967077" cy="2442528"/>
          </a:xfrm>
          <a:prstGeom prst="rect">
            <a:avLst/>
          </a:prstGeom>
          <a:noFill/>
          <a:ln w="9525">
            <a:noFill/>
            <a:miter lim="800000"/>
            <a:headEnd/>
            <a:tailEnd/>
          </a:ln>
        </p:spPr>
      </p:pic>
      <p:pic>
        <p:nvPicPr>
          <p:cNvPr id="76818" name="Picture 18" descr="Druckabbau 2S4"/>
          <p:cNvPicPr>
            <a:picLocks noChangeAspect="1" noChangeArrowheads="1"/>
          </p:cNvPicPr>
          <p:nvPr>
            <p:custDataLst>
              <p:tags r:id="rId15"/>
            </p:custDataLst>
          </p:nvPr>
        </p:nvPicPr>
        <p:blipFill>
          <a:blip r:embed="rId27" cstate="print"/>
          <a:srcRect/>
          <a:stretch>
            <a:fillRect/>
          </a:stretch>
        </p:blipFill>
        <p:spPr bwMode="auto">
          <a:xfrm>
            <a:off x="2239134" y="725262"/>
            <a:ext cx="3967077" cy="2442528"/>
          </a:xfrm>
          <a:prstGeom prst="rect">
            <a:avLst/>
          </a:prstGeom>
          <a:noFill/>
          <a:ln w="9525">
            <a:noFill/>
            <a:miter lim="800000"/>
            <a:headEnd/>
            <a:tailEnd/>
          </a:ln>
        </p:spPr>
      </p:pic>
      <p:sp>
        <p:nvSpPr>
          <p:cNvPr id="46095" name="Rectangle 19"/>
          <p:cNvSpPr>
            <a:spLocks noChangeArrowheads="1"/>
          </p:cNvSpPr>
          <p:nvPr/>
        </p:nvSpPr>
        <p:spPr bwMode="auto">
          <a:xfrm>
            <a:off x="6244473" y="293659"/>
            <a:ext cx="1763146" cy="146929"/>
          </a:xfrm>
          <a:prstGeom prst="rect">
            <a:avLst/>
          </a:prstGeom>
          <a:noFill/>
          <a:ln w="0">
            <a:noFill/>
            <a:miter lim="800000"/>
            <a:headEnd/>
            <a:tailEnd/>
          </a:ln>
        </p:spPr>
        <p:txBody>
          <a:bodyPr lIns="0" tIns="0" rIns="0" bIns="0" anchor="ctr"/>
          <a:lstStyle/>
          <a:p>
            <a:pPr defTabSz="959629" eaLnBrk="0" fontAlgn="base" hangingPunct="0">
              <a:spcBef>
                <a:spcPct val="0"/>
              </a:spcBef>
              <a:spcAft>
                <a:spcPct val="0"/>
              </a:spcAft>
            </a:pPr>
            <a:endParaRPr lang="en-US" sz="868" dirty="0">
              <a:solidFill>
                <a:srgbClr val="FFFFFF"/>
              </a:solidFill>
              <a:latin typeface="Arial" charset="0"/>
              <a:cs typeface="Arial" charset="0"/>
            </a:endParaRPr>
          </a:p>
        </p:txBody>
      </p:sp>
      <p:pic>
        <p:nvPicPr>
          <p:cNvPr id="76820" name="Picture 20" descr="Druckabbau 2S5"/>
          <p:cNvPicPr>
            <a:picLocks noChangeAspect="1" noChangeArrowheads="1"/>
          </p:cNvPicPr>
          <p:nvPr>
            <p:custDataLst>
              <p:tags r:id="rId16"/>
            </p:custDataLst>
          </p:nvPr>
        </p:nvPicPr>
        <p:blipFill>
          <a:blip r:embed="rId28" cstate="print"/>
          <a:srcRect/>
          <a:stretch>
            <a:fillRect/>
          </a:stretch>
        </p:blipFill>
        <p:spPr bwMode="auto">
          <a:xfrm>
            <a:off x="2239134" y="725262"/>
            <a:ext cx="3967077" cy="2442528"/>
          </a:xfrm>
          <a:prstGeom prst="rect">
            <a:avLst/>
          </a:prstGeom>
          <a:noFill/>
          <a:ln w="9525">
            <a:noFill/>
            <a:miter lim="800000"/>
            <a:headEnd/>
            <a:tailEnd/>
          </a:ln>
        </p:spPr>
      </p:pic>
      <p:pic>
        <p:nvPicPr>
          <p:cNvPr id="76821" name="Picture 21" descr="Druckabbau 2S6"/>
          <p:cNvPicPr>
            <a:picLocks noChangeAspect="1" noChangeArrowheads="1"/>
          </p:cNvPicPr>
          <p:nvPr>
            <p:custDataLst>
              <p:tags r:id="rId17"/>
            </p:custDataLst>
          </p:nvPr>
        </p:nvPicPr>
        <p:blipFill>
          <a:blip r:embed="rId29" cstate="print"/>
          <a:srcRect/>
          <a:stretch>
            <a:fillRect/>
          </a:stretch>
        </p:blipFill>
        <p:spPr bwMode="auto">
          <a:xfrm>
            <a:off x="2239134" y="725262"/>
            <a:ext cx="3967077" cy="2442528"/>
          </a:xfrm>
          <a:prstGeom prst="rect">
            <a:avLst/>
          </a:prstGeom>
          <a:noFill/>
          <a:ln w="9525">
            <a:noFill/>
            <a:miter lim="800000"/>
            <a:headEnd/>
            <a:tailEnd/>
          </a:ln>
        </p:spPr>
      </p:pic>
      <p:sp>
        <p:nvSpPr>
          <p:cNvPr id="46098" name="Rectangle 22" hidden="1"/>
          <p:cNvSpPr>
            <a:spLocks noChangeArrowheads="1"/>
          </p:cNvSpPr>
          <p:nvPr/>
        </p:nvSpPr>
        <p:spPr bwMode="auto">
          <a:xfrm>
            <a:off x="6320999" y="6433860"/>
            <a:ext cx="1300932" cy="52037"/>
          </a:xfrm>
          <a:prstGeom prst="rect">
            <a:avLst/>
          </a:prstGeom>
          <a:noFill/>
          <a:ln w="0">
            <a:noFill/>
            <a:miter lim="800000"/>
            <a:headEnd/>
            <a:tailEnd/>
          </a:ln>
        </p:spPr>
        <p:txBody>
          <a:bodyPr lIns="0" tIns="0" rIns="0" bIns="0"/>
          <a:lstStyle/>
          <a:p>
            <a:pPr algn="r" defTabSz="959629" eaLnBrk="0" fontAlgn="base" hangingPunct="0">
              <a:lnSpc>
                <a:spcPct val="107000"/>
              </a:lnSpc>
              <a:spcBef>
                <a:spcPct val="0"/>
              </a:spcBef>
              <a:spcAft>
                <a:spcPct val="0"/>
              </a:spcAft>
            </a:pPr>
            <a:r>
              <a:rPr lang="de-DE" sz="771">
                <a:solidFill>
                  <a:srgbClr val="747474"/>
                </a:solidFill>
                <a:latin typeface="Arial" charset="0"/>
                <a:cs typeface="Arial" charset="0"/>
              </a:rPr>
              <a:t> </a:t>
            </a:r>
          </a:p>
        </p:txBody>
      </p:sp>
      <p:sp>
        <p:nvSpPr>
          <p:cNvPr id="22" name="Text Box 17"/>
          <p:cNvSpPr txBox="1">
            <a:spLocks noChangeArrowheads="1"/>
          </p:cNvSpPr>
          <p:nvPr>
            <p:custDataLst>
              <p:tags r:id="rId18"/>
            </p:custDataLst>
          </p:nvPr>
        </p:nvSpPr>
        <p:spPr bwMode="auto">
          <a:xfrm>
            <a:off x="259080" y="259080"/>
            <a:ext cx="6168390" cy="388620"/>
          </a:xfrm>
          <a:prstGeom prst="rect">
            <a:avLst/>
          </a:prstGeom>
          <a:noFill/>
          <a:ln w="0">
            <a:noFill/>
            <a:miter lim="800000"/>
            <a:headEnd/>
            <a:tailEn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defTabSz="959629" eaLnBrk="0" fontAlgn="base" hangingPunct="0">
              <a:lnSpc>
                <a:spcPct val="89000"/>
              </a:lnSpc>
            </a:pPr>
            <a:endParaRPr lang="en-US" sz="2800" dirty="0">
              <a:latin typeface="Bosch Office Sans"/>
              <a:cs typeface="Arial" charset="0"/>
            </a:endParaRPr>
          </a:p>
        </p:txBody>
      </p:sp>
      <p:sp>
        <p:nvSpPr>
          <p:cNvPr id="23" name="CuadroTexto 22"/>
          <p:cNvSpPr txBox="1"/>
          <p:nvPr>
            <p:custDataLst>
              <p:tags r:id="rId19"/>
            </p:custDataLst>
          </p:nvPr>
        </p:nvSpPr>
        <p:spPr>
          <a:xfrm>
            <a:off x="421218" y="349352"/>
            <a:ext cx="5704254"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GB" sz="1800" b="0" i="0" u="none" strike="noStrike" kern="0" cap="none" spc="0" normalizeH="0" baseline="0" noProof="0" dirty="0" smtClean="0">
                <a:ln>
                  <a:noFill/>
                </a:ln>
                <a:solidFill>
                  <a:srgbClr val="000000"/>
                </a:solidFill>
                <a:effectLst/>
                <a:uLnTx/>
                <a:uFillTx/>
              </a:rPr>
              <a:t>Sistema de </a:t>
            </a:r>
            <a:r>
              <a:rPr kumimoji="0" lang="en-GB" sz="1800" b="0" i="0" u="none" strike="noStrike" kern="0" cap="none" spc="0" normalizeH="0" baseline="0" noProof="0" dirty="0" err="1" smtClean="0">
                <a:ln>
                  <a:noFill/>
                </a:ln>
                <a:solidFill>
                  <a:srgbClr val="000000"/>
                </a:solidFill>
                <a:effectLst/>
                <a:uLnTx/>
                <a:uFillTx/>
              </a:rPr>
              <a:t>regulación</a:t>
            </a:r>
            <a:r>
              <a:rPr kumimoji="0" lang="en-GB" sz="1800" b="0" i="0" u="none" strike="noStrike" kern="0" cap="none" spc="0" normalizeH="0" baseline="0" noProof="0" dirty="0" smtClean="0">
                <a:ln>
                  <a:noFill/>
                </a:ln>
                <a:solidFill>
                  <a:srgbClr val="000000"/>
                </a:solidFill>
                <a:effectLst/>
                <a:uLnTx/>
                <a:uFillTx/>
              </a:rPr>
              <a:t> </a:t>
            </a:r>
            <a:r>
              <a:rPr kumimoji="0" lang="en-GB" sz="1800" b="0" i="0" u="none" strike="noStrike" kern="0" cap="none" spc="0" normalizeH="0" baseline="0" noProof="0" dirty="0" err="1" smtClean="0">
                <a:ln>
                  <a:noFill/>
                </a:ln>
                <a:solidFill>
                  <a:srgbClr val="000000"/>
                </a:solidFill>
                <a:effectLst/>
                <a:uLnTx/>
                <a:uFillTx/>
              </a:rPr>
              <a:t>dinamico</a:t>
            </a:r>
            <a:r>
              <a:rPr kumimoji="0" lang="en-GB" sz="1800" b="0" i="0" u="none" strike="noStrike" kern="0" cap="none" spc="0" normalizeH="0" baseline="0" noProof="0" dirty="0" smtClean="0">
                <a:ln>
                  <a:noFill/>
                </a:ln>
                <a:solidFill>
                  <a:srgbClr val="000000"/>
                </a:solidFill>
                <a:effectLst/>
                <a:uLnTx/>
                <a:uFillTx/>
              </a:rPr>
              <a:t> de </a:t>
            </a:r>
            <a:r>
              <a:rPr kumimoji="0" lang="en-GB" sz="1800" b="0" i="0" u="none" strike="noStrike" kern="0" cap="none" spc="0" normalizeH="0" baseline="0" noProof="0" dirty="0" err="1" smtClean="0">
                <a:ln>
                  <a:noFill/>
                </a:ln>
                <a:solidFill>
                  <a:srgbClr val="000000"/>
                </a:solidFill>
                <a:effectLst/>
                <a:uLnTx/>
                <a:uFillTx/>
              </a:rPr>
              <a:t>marcha</a:t>
            </a:r>
            <a:r>
              <a:rPr kumimoji="0" lang="en-GB" sz="1800" b="0" i="0" u="none" strike="noStrike" kern="0" cap="none" spc="0" normalizeH="0" baseline="0" noProof="0" dirty="0" smtClean="0">
                <a:ln>
                  <a:noFill/>
                </a:ln>
                <a:solidFill>
                  <a:srgbClr val="000000"/>
                </a:solidFill>
                <a:effectLst/>
                <a:uLnTx/>
                <a:uFillTx/>
              </a:rPr>
              <a:t> (ESP)</a:t>
            </a:r>
          </a:p>
        </p:txBody>
      </p:sp>
      <p:sp>
        <p:nvSpPr>
          <p:cNvPr id="24" name="CuadroTexto 23"/>
          <p:cNvSpPr txBox="1"/>
          <p:nvPr>
            <p:custDataLst>
              <p:tags r:id="rId20"/>
            </p:custDataLst>
          </p:nvPr>
        </p:nvSpPr>
        <p:spPr>
          <a:xfrm>
            <a:off x="1127369" y="1033585"/>
            <a:ext cx="914400" cy="91440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s-ES" sz="1800" b="0" i="0" u="none" strike="noStrike" kern="0" cap="none" spc="0" normalizeH="0" baseline="0" dirty="0" smtClean="0">
                <a:ln>
                  <a:noFill/>
                </a:ln>
                <a:solidFill>
                  <a:srgbClr val="000000"/>
                </a:solidFill>
                <a:effectLst/>
                <a:uLnTx/>
                <a:uFillTx/>
              </a:rPr>
              <a:t>Funcionamiento</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7681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76820"/>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499"/>
                                          </p:stCondLst>
                                        </p:cTn>
                                        <p:tgtEl>
                                          <p:spTgt spid="76821"/>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0"/>
                                  </p:stCondLst>
                                  <p:childTnLst>
                                    <p:set>
                                      <p:cBhvr>
                                        <p:cTn id="15" dur="1" fill="hold">
                                          <p:stCondLst>
                                            <p:cond delay="499"/>
                                          </p:stCondLst>
                                        </p:cTn>
                                        <p:tgtEl>
                                          <p:spTgt spid="768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76805">
                                            <p:txEl>
                                              <p:pRg st="0" end="0"/>
                                            </p:txEl>
                                          </p:spTgt>
                                        </p:tgtEl>
                                        <p:attrNameLst>
                                          <p:attrName>style.visibility</p:attrName>
                                        </p:attrNameLst>
                                      </p:cBhvr>
                                      <p:to>
                                        <p:strVal val="visible"/>
                                      </p:to>
                                    </p:set>
                                    <p:animEffect transition="in" filter="wipe(up)">
                                      <p:cBhvr>
                                        <p:cTn id="20" dur="500"/>
                                        <p:tgtEl>
                                          <p:spTgt spid="7680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76805">
                                            <p:txEl>
                                              <p:pRg st="1" end="1"/>
                                            </p:txEl>
                                          </p:spTgt>
                                        </p:tgtEl>
                                        <p:attrNameLst>
                                          <p:attrName>style.visibility</p:attrName>
                                        </p:attrNameLst>
                                      </p:cBhvr>
                                      <p:to>
                                        <p:strVal val="visible"/>
                                      </p:to>
                                    </p:set>
                                    <p:animEffect transition="in" filter="wipe(up)">
                                      <p:cBhvr>
                                        <p:cTn id="25" dur="500"/>
                                        <p:tgtEl>
                                          <p:spTgt spid="7680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6805">
                                            <p:txEl>
                                              <p:pRg st="2" end="2"/>
                                            </p:txEl>
                                          </p:spTgt>
                                        </p:tgtEl>
                                        <p:attrNameLst>
                                          <p:attrName>style.visibility</p:attrName>
                                        </p:attrNameLst>
                                      </p:cBhvr>
                                      <p:to>
                                        <p:strVal val="visible"/>
                                      </p:to>
                                    </p:set>
                                    <p:animEffect transition="in" filter="wipe(up)">
                                      <p:cBhvr>
                                        <p:cTn id="30" dur="500"/>
                                        <p:tgtEl>
                                          <p:spTgt spid="7680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76805">
                                            <p:txEl>
                                              <p:pRg st="3" end="3"/>
                                            </p:txEl>
                                          </p:spTgt>
                                        </p:tgtEl>
                                        <p:attrNameLst>
                                          <p:attrName>style.visibility</p:attrName>
                                        </p:attrNameLst>
                                      </p:cBhvr>
                                      <p:to>
                                        <p:strVal val="visible"/>
                                      </p:to>
                                    </p:set>
                                    <p:animEffect transition="in" filter="wipe(up)">
                                      <p:cBhvr>
                                        <p:cTn id="35" dur="500"/>
                                        <p:tgtEl>
                                          <p:spTgt spid="7680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6805">
                                            <p:txEl>
                                              <p:pRg st="4" end="4"/>
                                            </p:txEl>
                                          </p:spTgt>
                                        </p:tgtEl>
                                        <p:attrNameLst>
                                          <p:attrName>style.visibility</p:attrName>
                                        </p:attrNameLst>
                                      </p:cBhvr>
                                      <p:to>
                                        <p:strVal val="visible"/>
                                      </p:to>
                                    </p:set>
                                    <p:animEffect transition="in" filter="wipe(up)">
                                      <p:cBhvr>
                                        <p:cTn id="40" dur="500"/>
                                        <p:tgtEl>
                                          <p:spTgt spid="76805">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6805">
                                            <p:txEl>
                                              <p:pRg st="5" end="5"/>
                                            </p:txEl>
                                          </p:spTgt>
                                        </p:tgtEl>
                                        <p:attrNameLst>
                                          <p:attrName>style.visibility</p:attrName>
                                        </p:attrNameLst>
                                      </p:cBhvr>
                                      <p:to>
                                        <p:strVal val="visible"/>
                                      </p:to>
                                    </p:set>
                                    <p:animEffect transition="in" filter="wipe(up)">
                                      <p:cBhvr>
                                        <p:cTn id="45" dur="500"/>
                                        <p:tgtEl>
                                          <p:spTgt spid="76805">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76805">
                                            <p:txEl>
                                              <p:pRg st="6" end="6"/>
                                            </p:txEl>
                                          </p:spTgt>
                                        </p:tgtEl>
                                        <p:attrNameLst>
                                          <p:attrName>style.visibility</p:attrName>
                                        </p:attrNameLst>
                                      </p:cBhvr>
                                      <p:to>
                                        <p:strVal val="visible"/>
                                      </p:to>
                                    </p:set>
                                    <p:animEffect transition="in" filter="wipe(up)">
                                      <p:cBhvr>
                                        <p:cTn id="50" dur="500"/>
                                        <p:tgtEl>
                                          <p:spTgt spid="76805">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76805">
                                            <p:txEl>
                                              <p:pRg st="7" end="7"/>
                                            </p:txEl>
                                          </p:spTgt>
                                        </p:tgtEl>
                                        <p:attrNameLst>
                                          <p:attrName>style.visibility</p:attrName>
                                        </p:attrNameLst>
                                      </p:cBhvr>
                                      <p:to>
                                        <p:strVal val="visible"/>
                                      </p:to>
                                    </p:set>
                                    <p:animEffect transition="in" filter="wipe(up)">
                                      <p:cBhvr>
                                        <p:cTn id="55" dur="500"/>
                                        <p:tgtEl>
                                          <p:spTgt spid="76805">
                                            <p:txEl>
                                              <p:pRg st="7" end="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76805">
                                            <p:txEl>
                                              <p:pRg st="8" end="8"/>
                                            </p:txEl>
                                          </p:spTgt>
                                        </p:tgtEl>
                                        <p:attrNameLst>
                                          <p:attrName>style.visibility</p:attrName>
                                        </p:attrNameLst>
                                      </p:cBhvr>
                                      <p:to>
                                        <p:strVal val="visible"/>
                                      </p:to>
                                    </p:set>
                                    <p:animEffect transition="in" filter="wipe(up)">
                                      <p:cBhvr>
                                        <p:cTn id="60" dur="500"/>
                                        <p:tgtEl>
                                          <p:spTgt spid="76805">
                                            <p:txEl>
                                              <p:pRg st="8" end="8"/>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76805">
                                            <p:txEl>
                                              <p:pRg st="9" end="9"/>
                                            </p:txEl>
                                          </p:spTgt>
                                        </p:tgtEl>
                                        <p:attrNameLst>
                                          <p:attrName>style.visibility</p:attrName>
                                        </p:attrNameLst>
                                      </p:cBhvr>
                                      <p:to>
                                        <p:strVal val="visible"/>
                                      </p:to>
                                    </p:set>
                                    <p:animEffect transition="in" filter="wipe(up)">
                                      <p:cBhvr>
                                        <p:cTn id="65" dur="500"/>
                                        <p:tgtEl>
                                          <p:spTgt spid="7680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5" grpId="0" build="p"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MLI" val="1"/>
  <p:tag name="LAYOUTLANGUAGE" val="2057"/>
  <p:tag name="CFG.LAYOUT" val="BOSCH2"/>
  <p:tag name="CFG.CUSTOMERVERSION" val="9"/>
  <p:tag name="ML_1" val="RBIB_Md"/>
  <p:tag name="ML_2" val="Bosch2.mcr"/>
  <p:tag name="ML_LAYOUT_RESOURCE" val="BOSCH2_4_3.mcr"/>
  <p:tag name="FIELD.DATE.CONTENT" val="30/06/2016"/>
  <p:tag name="FIELD.DATE.VALUE" val="30/06/2016"/>
  <p:tag name="FIELD.CONF.SUFFIX.CONTENT" val="\n | "/>
  <p:tag name="FIELD.CONF.COMBOINDEX" val="0"/>
  <p:tag name="FIELD.REM_ABL.SUFFIX.CONTENT" val="&#10;\n"/>
  <p:tag name="FIELD.COPY.CONTENT" val="© Robert Bosch GmbH 2016. All rights reserved, also regarding any disposal, exploitation, reproduction, editing, distribution, as well as in the event of applications for industrial property rights."/>
  <p:tag name="FIELD.COPY.VALUE" val="© Robert Bosch GmbH 2016. All rights reserved, also regarding any disposal, exploitation, reproduction, editing, distribution, as well as in the event of applications for industrial property rights."/>
  <p:tag name="FIELD.COPY.COMBOINDEX" val="0"/>
  <p:tag name="FIELD.BGROUP.SUFFIX.CONTENT" val=" | "/>
  <p:tag name="FIELD.BGROUP.COMBOINDEX" val="0"/>
  <p:tag name="FIELD.DPT.CONTENT" val="AA-AS/TSS-EI11"/>
  <p:tag name="FIELD.DPT.VALUE" val="AA-AS/TSS-EI11 | "/>
  <p:tag name="FIELD.DPT.SUFFIX.CONTENT" val=" | "/>
  <p:tag name="FIELDS.INITIALIZED" val="1"/>
  <p:tag name="FIELD.DATE.COMBOINDEX" val="-2"/>
  <p:tag name="FIELD.REM_ABL.COMBOINDEX" val="-2"/>
  <p:tag name="FIELD.CHAPTER.CONTENT" val=""/>
  <p:tag name="FIELD.CHAPTER.VALUE" val=""/>
  <p:tag name="FIELD.CHAPTER.COMBOINDEX" val="-2"/>
  <p:tag name="FIELD.REM_ANL.COMBOINDEX" val="-2"/>
  <p:tag name="FIELD.DPT.COMBOINDEX" val="-2"/>
  <p:tag name="CONFIG" val="BOSCH2"/>
  <p:tag name="CFG.VERSION" val="0"/>
  <p:tag name="CFG.LAYOUTID" val="Bosch Layout 4:3 (new colored style)"/>
  <p:tag name="CFG.LAYOUTRES" val="BOSCH2_4_3"/>
  <p:tag name="MAPNAME" val="Map1"/>
  <p:tag name="LICENSEKEY" val="46504b9e-b1c9-48ed-967f-a36de42ae84b"/>
  <p:tag name="SLIDEMASTERMASTERNAME" val="Slide"/>
  <p:tag name="SLIDEMASTERSHAPESETGROUPCLASSNAME" val="ShapeSetGroup1"/>
  <p:tag name="SLIDEMASTERCOLORSETGROUPCLASSNAME" val="ColorSetGroup1"/>
  <p:tag name="SLIDEMASTERFONTSETGROUPCLASSNAME" val="FontSetGroup1"/>
  <p:tag name="SLIDEMASTERSTYLESETGROUPCLASSNAME" val="StyleSetGroup1"/>
  <p:tag name="SLIDEMASTERMODIFIED" val="1"/>
  <p:tag name="TITLEMASTERMASTERNAME" val="TitleSlide"/>
  <p:tag name="TITLEMASTERSHAPESETGROUPCLASSNAME" val="ShapeSetGroup1"/>
  <p:tag name="TITLEMASTERCOLORSETGROUPCLASSNAME" val="ColorSetGroup1"/>
  <p:tag name="TITLEMASTERFONTSETGROUPCLASSNAME" val="FontSetGroup1"/>
  <p:tag name="TITLEMASTERSTYLESETGROUPCLASSNAME" val="StyleSetGroup1"/>
  <p:tag name="TITLEMASTERMODIFIED" val="1"/>
</p:tagLst>
</file>

<file path=ppt/tags/tag10.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10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000.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001.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002.xml><?xml version="1.0" encoding="utf-8"?>
<p:tagLst xmlns:a="http://schemas.openxmlformats.org/drawingml/2006/main" xmlns:r="http://schemas.openxmlformats.org/officeDocument/2006/relationships" xmlns:p="http://schemas.openxmlformats.org/presentationml/2006/main">
  <p:tag name="RECTANGLE 8_SHAPECLASSPROTECTIONTYPE" val="15"/>
  <p:tag name="RECTANGLE 9_SHAPECLASSPROTECTIONTYPE" val="11"/>
  <p:tag name="RECTANGLE 10_SHAPECLASSPROTECTIONTYPE" val="63"/>
  <p:tag name="PICTURE 11_SHAPECLASSPROTECTIONTYPE" val="15"/>
  <p:tag name="TEXT BOX 12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RECTANGLE 7_SHAPECLASSPROTECTIONTYPE" val="63"/>
  <p:tag name="TEXTBOX 8_SHAPECLASSPROTECTIONTYPE" val="25"/>
</p:tagLst>
</file>

<file path=ppt/tags/tag1003.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Title"/>
  <p:tag name="COLORSETGROUPCLASSNAME" val="ColorSetGroup1"/>
  <p:tag name="FONTSETGROUPCLASSNAME" val="FontSetGroup1"/>
  <p:tag name="SHAPECLASSNAME" val="Chapterbox"/>
  <p:tag name="SHAPECLASSPROTECTIONTYPE" val="25"/>
</p:tagLst>
</file>

<file path=ppt/tags/tag1004.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1005.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1006.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100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100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1009.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 name="COLORS" val="-2;-2;-2;-2;-1;-2"/>
</p:tagLst>
</file>

<file path=ppt/tags/tag101.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010.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1011.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Only"/>
  <p:tag name="COLORSETGROUPCLASSNAME" val="ColorSetGroup1"/>
  <p:tag name="FONTSETGROUPCLASSNAME" val="FontSetGroup1"/>
  <p:tag name="SHAPECLASSNAME" val="TitleBox"/>
  <p:tag name="SHAPECLASSPROTECTIONTYPE" val="0"/>
  <p:tag name="COLORS" val="-2;-2;-2;-2;-1;-2"/>
</p:tagLst>
</file>

<file path=ppt/tags/tag1012.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1"/>
</p:tagLst>
</file>

<file path=ppt/tags/tag1013.xml><?xml version="1.0" encoding="utf-8"?>
<p:tagLst xmlns:a="http://schemas.openxmlformats.org/drawingml/2006/main" xmlns:r="http://schemas.openxmlformats.org/officeDocument/2006/relationships" xmlns:p="http://schemas.openxmlformats.org/presentationml/2006/main">
  <p:tag name="COLORSETCLASSNAME" val="ColorSet1"/>
  <p:tag name="COLORS" val="-2;-2;-2;-2;-1;-1"/>
</p:tagLst>
</file>

<file path=ppt/tags/tag1014.xml><?xml version="1.0" encoding="utf-8"?>
<p:tagLst xmlns:a="http://schemas.openxmlformats.org/drawingml/2006/main" xmlns:r="http://schemas.openxmlformats.org/officeDocument/2006/relationships" xmlns:p="http://schemas.openxmlformats.org/presentationml/2006/main">
  <p:tag name="COLORSETCLASSNAME" val="ColorSet1"/>
  <p:tag name="COLORS" val="-2;-2;-2;-2;-1;-1"/>
</p:tagLst>
</file>

<file path=ppt/tags/tag1015.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Black426;White;-1;-1"/>
</p:tagLst>
</file>

<file path=ppt/tags/tag1016.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017.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1"/>
</p:tagLst>
</file>

<file path=ppt/tags/tag1018.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Black426;White;-1;-1"/>
</p:tagLst>
</file>

<file path=ppt/tags/tag1019.xml><?xml version="1.0" encoding="utf-8"?>
<p:tagLst xmlns:a="http://schemas.openxmlformats.org/drawingml/2006/main" xmlns:r="http://schemas.openxmlformats.org/officeDocument/2006/relationships" xmlns:p="http://schemas.openxmlformats.org/presentationml/2006/main">
  <p:tag name="COLORSETCLASSNAME" val="ColorSet1"/>
  <p:tag name="COLORS" val="-2;-2;-2;-2;-1;-1"/>
</p:tagLst>
</file>

<file path=ppt/tags/tag102.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02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021.xml><?xml version="1.0" encoding="utf-8"?>
<p:tagLst xmlns:a="http://schemas.openxmlformats.org/drawingml/2006/main" xmlns:r="http://schemas.openxmlformats.org/officeDocument/2006/relationships" xmlns:p="http://schemas.openxmlformats.org/presentationml/2006/main">
  <p:tag name="RECTANGLE 8_SHAPECLASSPROTECTIONTYPE" val="11"/>
  <p:tag name="RECTANGLE 9_SHAPECLASSPROTECTIONTYPE" val="63"/>
  <p:tag name="PICTURE 10_SHAPECLASSPROTECTIONTYPE" val="15"/>
  <p:tag name="TEXT BOX 11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RECTANGLE 7_SHAPECLASSPROTECTIONTYPE" val="63"/>
  <p:tag name="TEXTBOX 8_SHAPECLASSPROTECTIONTYPE" val="25"/>
</p:tagLst>
</file>

<file path=ppt/tags/tag1022.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Title"/>
  <p:tag name="COLORSETGROUPCLASSNAME" val="ColorSetGroup1"/>
  <p:tag name="FONTSETGROUPCLASSNAME" val="FontSetGroup1"/>
  <p:tag name="SHAPECLASSNAME" val="Chapterbox"/>
  <p:tag name="SHAPECLASSPROTECTIONTYPE" val="25"/>
</p:tagLst>
</file>

<file path=ppt/tags/tag1023.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1024.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1025.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102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102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1028.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Lst>
</file>

<file path=ppt/tags/tag1029.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103.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030.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Only"/>
  <p:tag name="COLORSETGROUPCLASSNAME" val="ColorSetGroup1"/>
  <p:tag name="FONTSETGROUPCLASSNAME" val="FontSetGroup1"/>
  <p:tag name="SHAPECLASSNAME" val="TitleBox"/>
  <p:tag name="SHAPECLASSPROTECTIONTYPE" val="0"/>
  <p:tag name="COLORS" val="-2;-2;-2;-2;White;-2"/>
</p:tagLst>
</file>

<file path=ppt/tags/tag1031.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032.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1"/>
</p:tagLst>
</file>

<file path=ppt/tags/tag1033.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Black426;White;-1;-1"/>
</p:tagLst>
</file>

<file path=ppt/tags/tag103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035.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036.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1"/>
</p:tagLst>
</file>

<file path=ppt/tags/tag1037.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Black426;White;-1;-1"/>
</p:tagLst>
</file>

<file path=ppt/tags/tag103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039.xml><?xml version="1.0" encoding="utf-8"?>
<p:tagLst xmlns:a="http://schemas.openxmlformats.org/drawingml/2006/main" xmlns:r="http://schemas.openxmlformats.org/officeDocument/2006/relationships" xmlns:p="http://schemas.openxmlformats.org/presentationml/2006/main">
  <p:tag name="COLORSETCLASSNAME" val="ColorSet1"/>
  <p:tag name="COLORS" val="-2;-2;-2;-2;-1;-1"/>
</p:tagLst>
</file>

<file path=ppt/tags/tag104.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04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041.xml><?xml version="1.0" encoding="utf-8"?>
<p:tagLst xmlns:a="http://schemas.openxmlformats.org/drawingml/2006/main" xmlns:r="http://schemas.openxmlformats.org/officeDocument/2006/relationships" xmlns:p="http://schemas.openxmlformats.org/presentationml/2006/main">
  <p:tag name="RECTANGLE 8_SHAPECLASSPROTECTIONTYPE" val="15"/>
  <p:tag name="RECTANGLE 9_SHAPECLASSPROTECTIONTYPE" val="11"/>
  <p:tag name="RECTANGLE 10_SHAPECLASSPROTECTIONTYPE" val="63"/>
  <p:tag name="PICTURE 11_SHAPECLASSPROTECTIONTYPE" val="15"/>
  <p:tag name="TEXT BOX 12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RECTANGLE 7_SHAPECLASSPROTECTIONTYPE" val="63"/>
  <p:tag name="TEXTBOX 8_SHAPECLASSPROTECTIONTYPE" val="25"/>
</p:tagLst>
</file>

<file path=ppt/tags/tag1042.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Title"/>
  <p:tag name="COLORSETGROUPCLASSNAME" val="ColorSetGroup1"/>
  <p:tag name="FONTSETGROUPCLASSNAME" val="FontSetGroup1"/>
  <p:tag name="SHAPECLASSNAME" val="Chapterbox"/>
  <p:tag name="SHAPECLASSPROTECTIONTYPE" val="25"/>
</p:tagLst>
</file>

<file path=ppt/tags/tag1043.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1044.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1045.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104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104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1048.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 name="COLORS" val="-2;-2;-2;-2;-1;-2"/>
</p:tagLst>
</file>

<file path=ppt/tags/tag1049.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105.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050.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Only"/>
  <p:tag name="COLORSETGROUPCLASSNAME" val="ColorSetGroup1"/>
  <p:tag name="FONTSETGROUPCLASSNAME" val="FontSetGroup1"/>
  <p:tag name="SHAPECLASSNAME" val="TitleBox"/>
  <p:tag name="SHAPECLASSPROTECTIONTYPE" val="0"/>
  <p:tag name="COLORS" val="-2;-2;-2;-2;White;-2"/>
</p:tagLst>
</file>

<file path=ppt/tags/tag1051.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Black426;White;-1;-1"/>
</p:tagLst>
</file>

<file path=ppt/tags/tag1052.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1"/>
</p:tagLst>
</file>

<file path=ppt/tags/tag1053.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2"/>
</p:tagLst>
</file>

<file path=ppt/tags/tag1054.xml><?xml version="1.0" encoding="utf-8"?>
<p:tagLst xmlns:a="http://schemas.openxmlformats.org/drawingml/2006/main" xmlns:r="http://schemas.openxmlformats.org/officeDocument/2006/relationships" xmlns:p="http://schemas.openxmlformats.org/presentationml/2006/main">
  <p:tag name="COLORSETCLASSNAME" val="ColorSet1"/>
  <p:tag name="COLORS" val="-2;-2;-2;-2;-1;-1"/>
</p:tagLst>
</file>

<file path=ppt/tags/tag1055.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056.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1"/>
</p:tagLst>
</file>

<file path=ppt/tags/tag1057.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Black426;White;-1;-1"/>
</p:tagLst>
</file>

<file path=ppt/tags/tag105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059.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06.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060.xml><?xml version="1.0" encoding="utf-8"?>
<p:tagLst xmlns:a="http://schemas.openxmlformats.org/drawingml/2006/main" xmlns:r="http://schemas.openxmlformats.org/officeDocument/2006/relationships" xmlns:p="http://schemas.openxmlformats.org/presentationml/2006/main">
  <p:tag name="RECTANGLE 8_SHAPECLASSPROTECTIONTYPE" val="11"/>
  <p:tag name="RECTANGLE 9_SHAPECLASSPROTECTIONTYPE" val="63"/>
  <p:tag name="PICTURE 10_SHAPECLASSPROTECTIONTYPE" val="15"/>
  <p:tag name="TEXT BOX 11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RECTANGLE 7_SHAPECLASSPROTECTIONTYPE" val="63"/>
  <p:tag name="TEXTBOX 8_SHAPECLASSPROTECTIONTYPE" val="25"/>
</p:tagLst>
</file>

<file path=ppt/tags/tag1061.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Title"/>
  <p:tag name="COLORSETGROUPCLASSNAME" val="ColorSetGroup1"/>
  <p:tag name="FONTSETGROUPCLASSNAME" val="FontSetGroup1"/>
  <p:tag name="SHAPECLASSNAME" val="Chapterbox"/>
  <p:tag name="SHAPECLASSPROTECTIONTYPE" val="25"/>
</p:tagLst>
</file>

<file path=ppt/tags/tag1062.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1063.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1064.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106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106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1067.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Lst>
</file>

<file path=ppt/tags/tag1068.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1069.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Only"/>
  <p:tag name="COLORSETGROUPCLASSNAME" val="ColorSetGroup1"/>
  <p:tag name="FONTSETGROUPCLASSNAME" val="FontSetGroup1"/>
  <p:tag name="SHAPECLASSNAME" val="TitleBox"/>
  <p:tag name="SHAPECLASSPROTECTIONTYPE" val="0"/>
  <p:tag name="COLORS" val="-2;-2;-2;-2;-1;-2"/>
</p:tagLst>
</file>

<file path=ppt/tags/tag107.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070.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Black426;White;-1;-1"/>
</p:tagLst>
</file>

<file path=ppt/tags/tag1071.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1"/>
</p:tagLst>
</file>

<file path=ppt/tags/tag1072.xml><?xml version="1.0" encoding="utf-8"?>
<p:tagLst xmlns:a="http://schemas.openxmlformats.org/drawingml/2006/main" xmlns:r="http://schemas.openxmlformats.org/officeDocument/2006/relationships" xmlns:p="http://schemas.openxmlformats.org/presentationml/2006/main">
  <p:tag name="COLORSETCLASSNAME" val="ColorSet1"/>
  <p:tag name="COLORS" val="-2;-2;-2;-2;-1;-1"/>
</p:tagLst>
</file>

<file path=ppt/tags/tag1073.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074.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1"/>
</p:tagLst>
</file>

<file path=ppt/tags/tag1075.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Black426;White;-1;-1"/>
</p:tagLst>
</file>

<file path=ppt/tags/tag107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077.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078.xml><?xml version="1.0" encoding="utf-8"?>
<p:tagLst xmlns:a="http://schemas.openxmlformats.org/drawingml/2006/main" xmlns:r="http://schemas.openxmlformats.org/officeDocument/2006/relationships" xmlns:p="http://schemas.openxmlformats.org/presentationml/2006/main">
  <p:tag name="RECTANGLE 26_SHAPECLASSPROTECTIONTYPE" val="0"/>
  <p:tag name="RECTANGLE 25_SHAPECLASSPROTECTIONTYPE" val="0"/>
  <p:tag name="RECTANGLE 27_SHAPECLASSPROTECTIONTYPE" val="11"/>
  <p:tag name="RECTANGLE 28_SHAPECLASSPROTECTIONTYPE" val="15"/>
  <p:tag name="RECTANGLE 29_SHAPECLASSPROTECTIONTYPE" val="11"/>
  <p:tag name="RECTANGLE 30_SHAPECLASSPROTECTIONTYPE" val="63"/>
  <p:tag name="PICTURE 31_SHAPECLASSPROTECTIONTYPE" val="15"/>
  <p:tag name="TEXT BOX 32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34_SHAPECLASSPROTECTIONTYPE" val="0"/>
  <p:tag name="RECTANGLE 65_SHAPECLASSPROTECTIONTYPE" val="0"/>
  <p:tag name="RECTANGLE 93_SHAPECLASSPROTECTIONTYPE" val="0"/>
  <p:tag name="RECTANGLE 125_SHAPECLASSPROTECTIONTYPE" val="0"/>
  <p:tag name="RECTANGLE 157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Object"/>
  <p:tag name="COLORSETCLASSNAME" val="ColorSet2"/>
  <p:tag name="CONFIG" val="config01.xml"/>
  <p:tag name="CFG.LAYOUT" val="BOSCH2"/>
  <p:tag name="TEXTBOX 1_SHAPECLASSPROTECTIONTYPE" val="31"/>
  <p:tag name="RECTANGLE 2_SHAPECLASSPROTECTIONTYPE" val="3"/>
  <p:tag name="RECTANGLE 3_SHAPECLASSPROTECTIONTYPE" val="63"/>
  <p:tag name="RECTANGLE 4_SHAPECLASSPROTECTIONTYPE" val="63"/>
  <p:tag name="RECTANGLE 5_SHAPECLASSPROTECTIONTYPE" val="63"/>
  <p:tag name="TEXT BOX 145_SHAPECLASSPROTECTIONTYPE" val="25"/>
</p:tagLst>
</file>

<file path=ppt/tags/tag1079.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Object"/>
  <p:tag name="COLORSETGROUPCLASSNAME" val="ColorSetGroup1"/>
  <p:tag name="FONTSETGROUPCLASSNAME" val="FontSetGroup1"/>
  <p:tag name="SHAPECLASSNAME" val="FooterLine1OnSlides"/>
  <p:tag name="SHAPECLASSPROTECTIONTYPE" val="63"/>
</p:tagLst>
</file>

<file path=ppt/tags/tag108.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080.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Object"/>
  <p:tag name="COLORSETGROUPCLASSNAME" val="ColorSetGroup1"/>
  <p:tag name="FONTSETGROUPCLASSNAME" val="FontSetGroup1"/>
  <p:tag name="SHAPECLASSNAME" val="FooterLine2OnSlides"/>
  <p:tag name="SHAPECLASSPROTECTIONTYPE" val="63"/>
</p:tagLst>
</file>

<file path=ppt/tags/tag1081.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1082.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Lst>
</file>

<file path=ppt/tags/tag1083.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1084.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085.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FONT" val="Reg28"/>
  <p:tag name="COLORS" val="-2;-2;-2;-2;-2;-2"/>
  <p:tag name="SHAPESETCLASSNAME" val="Object"/>
  <p:tag name="SHAPECLASSPROTECTIONTYPE" val="25"/>
</p:tagLst>
</file>

<file path=ppt/tags/tag1086.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087.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08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08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09.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090.xml><?xml version="1.0" encoding="utf-8"?>
<p:tagLst xmlns:a="http://schemas.openxmlformats.org/drawingml/2006/main" xmlns:r="http://schemas.openxmlformats.org/officeDocument/2006/relationships" xmlns:p="http://schemas.openxmlformats.org/presentationml/2006/main">
  <p:tag name="COLORSETCLASSNAME" val="ColorSet1"/>
  <p:tag name="COLORS" val="-2;-2;-2;-2;-3;-2"/>
</p:tagLst>
</file>

<file path=ppt/tags/tag109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092.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093.xml><?xml version="1.0" encoding="utf-8"?>
<p:tagLst xmlns:a="http://schemas.openxmlformats.org/drawingml/2006/main" xmlns:r="http://schemas.openxmlformats.org/officeDocument/2006/relationships" xmlns:p="http://schemas.openxmlformats.org/presentationml/2006/main">
  <p:tag name="RECTANGLE 26_SHAPECLASSPROTECTIONTYPE" val="0"/>
  <p:tag name="RECTANGLE 25_SHAPECLASSPROTECTIONTYPE" val="0"/>
  <p:tag name="RECTANGLE 27_SHAPECLASSPROTECTIONTYPE" val="11"/>
  <p:tag name="RECTANGLE 28_SHAPECLASSPROTECTIONTYPE" val="15"/>
  <p:tag name="RECTANGLE 29_SHAPECLASSPROTECTIONTYPE" val="11"/>
  <p:tag name="RECTANGLE 30_SHAPECLASSPROTECTIONTYPE" val="63"/>
  <p:tag name="PICTURE 31_SHAPECLASSPROTECTIONTYPE" val="15"/>
  <p:tag name="TEXT BOX 32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34_SHAPECLASSPROTECTIONTYPE" val="0"/>
  <p:tag name="RECTANGLE 65_SHAPECLASSPROTECTIONTYPE" val="0"/>
  <p:tag name="RECTANGLE 93_SHAPECLASSPROTECTIONTYPE" val="0"/>
  <p:tag name="RECTANGLE 125_SHAPECLASSPROTECTIONTYPE" val="0"/>
  <p:tag name="RECTANGLE 157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Object"/>
  <p:tag name="COLORSETCLASSNAME" val="ColorSet2"/>
  <p:tag name="CONFIG" val="config01.xml"/>
  <p:tag name="CFG.LAYOUT" val="BOSCH2"/>
  <p:tag name="TEXTBOX 1_SHAPECLASSPROTECTIONTYPE" val="31"/>
  <p:tag name="RECTANGLE 2_SHAPECLASSPROTECTIONTYPE" val="3"/>
  <p:tag name="RECTANGLE 3_SHAPECLASSPROTECTIONTYPE" val="63"/>
  <p:tag name="RECTANGLE 4_SHAPECLASSPROTECTIONTYPE" val="63"/>
  <p:tag name="RECTANGLE 5_SHAPECLASSPROTECTIONTYPE" val="63"/>
  <p:tag name="TEXT BOX 145_SHAPECLASSPROTECTIONTYPE" val="25"/>
</p:tagLst>
</file>

<file path=ppt/tags/tag1094.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Object"/>
  <p:tag name="COLORSETGROUPCLASSNAME" val="ColorSetGroup1"/>
  <p:tag name="FONTSETGROUPCLASSNAME" val="FontSetGroup1"/>
  <p:tag name="SHAPECLASSNAME" val="FooterLine1OnSlides"/>
  <p:tag name="SHAPECLASSPROTECTIONTYPE" val="63"/>
</p:tagLst>
</file>

<file path=ppt/tags/tag1095.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Object"/>
  <p:tag name="COLORSETGROUPCLASSNAME" val="ColorSetGroup1"/>
  <p:tag name="FONTSETGROUPCLASSNAME" val="FontSetGroup1"/>
  <p:tag name="SHAPECLASSNAME" val="FooterLine2OnSlides"/>
  <p:tag name="SHAPECLASSPROTECTIONTYPE" val="63"/>
</p:tagLst>
</file>

<file path=ppt/tags/tag1096.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1097.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 name="COLORS" val="-2;-2;-2;-2;-1;-2"/>
</p:tagLst>
</file>

<file path=ppt/tags/tag1098.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1099.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11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100.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10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02.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1103.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1104.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1105.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1106.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1107.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1108.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1109.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111.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110.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FONT" val="Reg28"/>
  <p:tag name="COLORS" val="-2;-2;-2;-2;-2;-2"/>
  <p:tag name="SHAPESETCLASSNAME" val="Object"/>
  <p:tag name="SHAPECLASSPROTECTIONTYPE" val="25"/>
</p:tagLst>
</file>

<file path=ppt/tags/tag111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1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1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1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1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1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1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1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19.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112.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120.xml><?xml version="1.0" encoding="utf-8"?>
<p:tagLst xmlns:a="http://schemas.openxmlformats.org/drawingml/2006/main" xmlns:r="http://schemas.openxmlformats.org/officeDocument/2006/relationships" xmlns:p="http://schemas.openxmlformats.org/presentationml/2006/main">
  <p:tag name="COLORSETCLASSNAME" val="ColorSet1"/>
  <p:tag name="COLORS" val="-2;-2;-2;-2;-3;-2"/>
</p:tagLst>
</file>

<file path=ppt/tags/tag112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22.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123.xml><?xml version="1.0" encoding="utf-8"?>
<p:tagLst xmlns:a="http://schemas.openxmlformats.org/drawingml/2006/main" xmlns:r="http://schemas.openxmlformats.org/officeDocument/2006/relationships" xmlns:p="http://schemas.openxmlformats.org/presentationml/2006/main">
  <p:tag name="RECTANGLE 26_SHAPECLASSPROTECTIONTYPE" val="0"/>
  <p:tag name="RECTANGLE 25_SHAPECLASSPROTECTIONTYPE" val="0"/>
  <p:tag name="RECTANGLE 27_SHAPECLASSPROTECTIONTYPE" val="11"/>
  <p:tag name="RECTANGLE 28_SHAPECLASSPROTECTIONTYPE" val="15"/>
  <p:tag name="RECTANGLE 29_SHAPECLASSPROTECTIONTYPE" val="11"/>
  <p:tag name="RECTANGLE 30_SHAPECLASSPROTECTIONTYPE" val="63"/>
  <p:tag name="PICTURE 31_SHAPECLASSPROTECTIONTYPE" val="15"/>
  <p:tag name="TEXT BOX 32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34_SHAPECLASSPROTECTIONTYPE" val="0"/>
  <p:tag name="RECTANGLE 65_SHAPECLASSPROTECTIONTYPE" val="0"/>
  <p:tag name="RECTANGLE 93_SHAPECLASSPROTECTIONTYPE" val="0"/>
  <p:tag name="RECTANGLE 125_SHAPECLASSPROTECTIONTYPE" val="0"/>
  <p:tag name="RECTANGLE 157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Object"/>
  <p:tag name="COLORSETCLASSNAME" val="ColorSet2"/>
  <p:tag name="CONFIG" val="config01.xml"/>
  <p:tag name="CFG.LAYOUT" val="BOSCH2"/>
  <p:tag name="TEXTBOX 1_SHAPECLASSPROTECTIONTYPE" val="31"/>
  <p:tag name="RECTANGLE 2_SHAPECLASSPROTECTIONTYPE" val="3"/>
  <p:tag name="RECTANGLE 3_SHAPECLASSPROTECTIONTYPE" val="63"/>
  <p:tag name="RECTANGLE 4_SHAPECLASSPROTECTIONTYPE" val="63"/>
  <p:tag name="RECTANGLE 5_SHAPECLASSPROTECTIONTYPE" val="63"/>
  <p:tag name="TEXT BOX 10_SHAPECLASSPROTECTIONTYPE" val="25"/>
</p:tagLst>
</file>

<file path=ppt/tags/tag1124.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Object"/>
  <p:tag name="COLORSETGROUPCLASSNAME" val="ColorSetGroup1"/>
  <p:tag name="FONTSETGROUPCLASSNAME" val="FontSetGroup1"/>
  <p:tag name="SHAPECLASSNAME" val="FooterLine1OnSlides"/>
  <p:tag name="SHAPECLASSPROTECTIONTYPE" val="63"/>
</p:tagLst>
</file>

<file path=ppt/tags/tag1125.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Object"/>
  <p:tag name="COLORSETGROUPCLASSNAME" val="ColorSetGroup1"/>
  <p:tag name="FONTSETGROUPCLASSNAME" val="FontSetGroup1"/>
  <p:tag name="SHAPECLASSNAME" val="FooterLine2OnSlides"/>
  <p:tag name="SHAPECLASSPROTECTIONTYPE" val="63"/>
</p:tagLst>
</file>

<file path=ppt/tags/tag1126.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1127.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Lst>
</file>

<file path=ppt/tags/tag1128.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1129.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FONT" val="Reg28"/>
  <p:tag name="COLORS" val="-2;-2;-2;-2;-2;-2"/>
  <p:tag name="SHAPESETCLASSNAME" val="Object"/>
  <p:tag name="SHAPECLASSPROTECTIONTYPE" val="25"/>
</p:tagLst>
</file>

<file path=ppt/tags/tag113.xml><?xml version="1.0" encoding="utf-8"?>
<p:tagLst xmlns:a="http://schemas.openxmlformats.org/drawingml/2006/main" xmlns:r="http://schemas.openxmlformats.org/officeDocument/2006/relationships" xmlns:p="http://schemas.openxmlformats.org/presentationml/2006/main">
  <p:tag name="PICTURE 4_SHAPECLASSPROTECTIONTYPE" val="0"/>
  <p:tag name="PICTURE 3_SHAPECLASSPROTECTIONTYPE" val="0"/>
  <p:tag name="RECTANGLE 6_SHAPECLASSPROTECTIONTYPE" val="15"/>
  <p:tag name="RECTANGLE 7_SHAPECLASSPROTECTIONTYPE" val="11"/>
  <p:tag name="RECTANGLE 8_SHAPECLASSPROTECTIONTYPE" val="63"/>
  <p:tag name="PICTURE 9_SHAPECLASSPROTECTIONTYPE" val="15"/>
  <p:tag name="TEXT BOX 10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14_SHAPECLASSPROTECTIONTYPE" val="0"/>
  <p:tag name="RECTANGLE 17_SHAPECLASSPROTECTIONTYPE" val="0"/>
  <p:tag name="13 MARCADOR DE CONTENIDO_SHAPECLASSPROTECTIONTYPE" val="0"/>
  <p:tag name="15 MARCADOR DE CONTENIDO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woObjects"/>
  <p:tag name="COLORSETCLASSNAME" val="ColorSet2"/>
  <p:tag name="CONFIG" val="config01.xml"/>
  <p:tag name="CFG.LAYOUT" val="BOSCH2"/>
  <p:tag name="TEXTBOX 1_SHAPECLASSPROTECTIONTYPE" val="31"/>
  <p:tag name="RECTANGLE 2_SHAPECLASSPROTECTIONTYPE" val="3"/>
  <p:tag name="RECTANGLE 3_SHAPECLASSPROTECTIONTYPE" val="63"/>
  <p:tag name="RECTANGLE 4_SHAPECLASSPROTECTIONTYPE" val="63"/>
  <p:tag name="RECTANGLE 5_SHAPECLASSPROTECTIONTYPE" val="63"/>
  <p:tag name="TEXTBOX 8_SHAPECLASSPROTECTIONTYPE" val="25"/>
</p:tagLst>
</file>

<file path=ppt/tags/tag1130.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131.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13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3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3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3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3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3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3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3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4.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1"/>
  <p:tag name="SCRIPT" val="1"/>
  <p:tag name="FIELDS" val="CHAPTER;"/>
  <p:tag name="MLI" val="1"/>
  <p:tag name="SHAPESETGROUPCLASSNAME" val="ShapeSetGroup1"/>
  <p:tag name="SHAPESETCLASSNAME" val="TwoObjects"/>
  <p:tag name="COLORSETGROUPCLASSNAME" val="ColorSetGroup1"/>
  <p:tag name="FONTSETGROUPCLASSNAME" val="FontSetGroup1"/>
  <p:tag name="SHAPECLASSNAME" val="Chapterbox"/>
  <p:tag name="SHAPECLASSPROTECTIONTYPE" val="25"/>
  <p:tag name="COLORS" val="-2;-2;-2;-2;-1;-2"/>
</p:tagLst>
</file>

<file path=ppt/tags/tag114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4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4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4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4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4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4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4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4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49.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15.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woObjects"/>
  <p:tag name="COLORSETGROUPCLASSNAME" val="ColorSetGroup1"/>
  <p:tag name="FONTSETGROUPCLASSNAME" val="FontSetGroup1"/>
  <p:tag name="SHAPECLASSNAME" val="FooterLine1OnSlides"/>
  <p:tag name="SHAPECLASSPROTECTIONTYPE" val="63"/>
</p:tagLst>
</file>

<file path=ppt/tags/tag1150.xml><?xml version="1.0" encoding="utf-8"?>
<p:tagLst xmlns:a="http://schemas.openxmlformats.org/drawingml/2006/main" xmlns:r="http://schemas.openxmlformats.org/officeDocument/2006/relationships" xmlns:p="http://schemas.openxmlformats.org/presentationml/2006/main">
  <p:tag name="RECTANGLE 26_SHAPECLASSPROTECTIONTYPE" val="0"/>
  <p:tag name="RECTANGLE 25_SHAPECLASSPROTECTIONTYPE" val="0"/>
  <p:tag name="RECTANGLE 27_SHAPECLASSPROTECTIONTYPE" val="11"/>
  <p:tag name="RECTANGLE 28_SHAPECLASSPROTECTIONTYPE" val="15"/>
  <p:tag name="RECTANGLE 29_SHAPECLASSPROTECTIONTYPE" val="11"/>
  <p:tag name="RECTANGLE 30_SHAPECLASSPROTECTIONTYPE" val="63"/>
  <p:tag name="PICTURE 31_SHAPECLASSPROTECTIONTYPE" val="15"/>
  <p:tag name="TEXT BOX 32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34_SHAPECLASSPROTECTIONTYPE" val="0"/>
  <p:tag name="RECTANGLE 65_SHAPECLASSPROTECTIONTYPE" val="0"/>
  <p:tag name="RECTANGLE 93_SHAPECLASSPROTECTIONTYPE" val="0"/>
  <p:tag name="RECTANGLE 125_SHAPECLASSPROTECTIONTYPE" val="0"/>
  <p:tag name="RECTANGLE 157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Object"/>
  <p:tag name="COLORSETCLASSNAME" val="ColorSet2"/>
  <p:tag name="CONFIG" val="config01.xml"/>
  <p:tag name="CFG.LAYOUT" val="BOSCH2"/>
  <p:tag name="TEXTBOX 1_SHAPECLASSPROTECTIONTYPE" val="31"/>
  <p:tag name="RECTANGLE 2_SHAPECLASSPROTECTIONTYPE" val="3"/>
  <p:tag name="RECTANGLE 3_SHAPECLASSPROTECTIONTYPE" val="63"/>
  <p:tag name="RECTANGLE 4_SHAPECLASSPROTECTIONTYPE" val="63"/>
  <p:tag name="RECTANGLE 5_SHAPECLASSPROTECTIONTYPE" val="63"/>
  <p:tag name="TEXT BOX 10_SHAPECLASSPROTECTIONTYPE" val="25"/>
</p:tagLst>
</file>

<file path=ppt/tags/tag1151.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Object"/>
  <p:tag name="COLORSETGROUPCLASSNAME" val="ColorSetGroup1"/>
  <p:tag name="FONTSETGROUPCLASSNAME" val="FontSetGroup1"/>
  <p:tag name="SHAPECLASSNAME" val="FooterLine1OnSlides"/>
  <p:tag name="SHAPECLASSPROTECTIONTYPE" val="63"/>
</p:tagLst>
</file>

<file path=ppt/tags/tag1152.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Object"/>
  <p:tag name="COLORSETGROUPCLASSNAME" val="ColorSetGroup1"/>
  <p:tag name="FONTSETGROUPCLASSNAME" val="FontSetGroup1"/>
  <p:tag name="SHAPECLASSNAME" val="FooterLine2OnSlides"/>
  <p:tag name="SHAPECLASSPROTECTIONTYPE" val="63"/>
</p:tagLst>
</file>

<file path=ppt/tags/tag1153.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1154.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Lst>
</file>

<file path=ppt/tags/tag1155.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1156.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FONT" val="Reg28"/>
  <p:tag name="COLORS" val="-2;-2;-2;-2;-2;-2"/>
  <p:tag name="SHAPESETCLASSNAME" val="Object"/>
  <p:tag name="SHAPECLASSPROTECTIONTYPE" val="25"/>
</p:tagLst>
</file>

<file path=ppt/tags/tag1157.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158.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15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6.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woObjects"/>
  <p:tag name="COLORSETGROUPCLASSNAME" val="ColorSetGroup1"/>
  <p:tag name="FONTSETGROUPCLASSNAME" val="FontSetGroup1"/>
  <p:tag name="SHAPECLASSNAME" val="FooterLine2OnSlides"/>
  <p:tag name="SHAPECLASSPROTECTIONTYPE" val="63"/>
</p:tagLst>
</file>

<file path=ppt/tags/tag116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6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6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63.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164.xml><?xml version="1.0" encoding="utf-8"?>
<p:tagLst xmlns:a="http://schemas.openxmlformats.org/drawingml/2006/main" xmlns:r="http://schemas.openxmlformats.org/officeDocument/2006/relationships" xmlns:p="http://schemas.openxmlformats.org/presentationml/2006/main">
  <p:tag name="RECTANGLE 26_SHAPECLASSPROTECTIONTYPE" val="0"/>
  <p:tag name="RECTANGLE 25_SHAPECLASSPROTECTIONTYPE" val="0"/>
  <p:tag name="RECTANGLE 27_SHAPECLASSPROTECTIONTYPE" val="11"/>
  <p:tag name="RECTANGLE 28_SHAPECLASSPROTECTIONTYPE" val="15"/>
  <p:tag name="RECTANGLE 29_SHAPECLASSPROTECTIONTYPE" val="11"/>
  <p:tag name="RECTANGLE 30_SHAPECLASSPROTECTIONTYPE" val="63"/>
  <p:tag name="PICTURE 31_SHAPECLASSPROTECTIONTYPE" val="15"/>
  <p:tag name="TEXT BOX 32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34_SHAPECLASSPROTECTIONTYPE" val="0"/>
  <p:tag name="RECTANGLE 65_SHAPECLASSPROTECTIONTYPE" val="0"/>
  <p:tag name="RECTANGLE 93_SHAPECLASSPROTECTIONTYPE" val="0"/>
  <p:tag name="RECTANGLE 125_SHAPECLASSPROTECTIONTYPE" val="0"/>
  <p:tag name="RECTANGLE 157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Object"/>
  <p:tag name="COLORSETCLASSNAME" val="ColorSet2"/>
  <p:tag name="CONFIG" val="config01.xml"/>
  <p:tag name="CFG.LAYOUT" val="BOSCH2"/>
  <p:tag name="TEXTBOX 1_SHAPECLASSPROTECTIONTYPE" val="31"/>
  <p:tag name="RECTANGLE 2_SHAPECLASSPROTECTIONTYPE" val="3"/>
  <p:tag name="RECTANGLE 3_SHAPECLASSPROTECTIONTYPE" val="63"/>
  <p:tag name="RECTANGLE 4_SHAPECLASSPROTECTIONTYPE" val="63"/>
  <p:tag name="RECTANGLE 5_SHAPECLASSPROTECTIONTYPE" val="63"/>
  <p:tag name="TEXT BOX 10_SHAPECLASSPROTECTIONTYPE" val="25"/>
</p:tagLst>
</file>

<file path=ppt/tags/tag1165.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Object"/>
  <p:tag name="COLORSETGROUPCLASSNAME" val="ColorSetGroup1"/>
  <p:tag name="FONTSETGROUPCLASSNAME" val="FontSetGroup1"/>
  <p:tag name="SHAPECLASSNAME" val="FooterLine1OnSlides"/>
  <p:tag name="SHAPECLASSPROTECTIONTYPE" val="63"/>
</p:tagLst>
</file>

<file path=ppt/tags/tag1166.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Object"/>
  <p:tag name="COLORSETGROUPCLASSNAME" val="ColorSetGroup1"/>
  <p:tag name="FONTSETGROUPCLASSNAME" val="FontSetGroup1"/>
  <p:tag name="SHAPECLASSNAME" val="FooterLine2OnSlides"/>
  <p:tag name="SHAPECLASSPROTECTIONTYPE" val="63"/>
</p:tagLst>
</file>

<file path=ppt/tags/tag1167.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1168.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Lst>
</file>

<file path=ppt/tags/tag1169.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117.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woObjects"/>
  <p:tag name="COLORSETGROUPCLASSNAME" val="ColorSetGroup1"/>
  <p:tag name="FONTSETGROUPCLASSNAME" val="FontSetGroup1"/>
  <p:tag name="SHAPECLASSNAME" val="PageNumberOnSlides"/>
  <p:tag name="SHAPECLASSPROTECTIONTYPE" val="63"/>
</p:tagLst>
</file>

<file path=ppt/tags/tag1170.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FONT" val="Reg28"/>
  <p:tag name="COLORS" val="-2;-2;-2;-2;-2;-2"/>
  <p:tag name="SHAPESETCLASSNAME" val="Object"/>
  <p:tag name="SHAPECLASSPROTECTIONTYPE" val="25"/>
</p:tagLst>
</file>

<file path=ppt/tags/tag1171.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172.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17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7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7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7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77.xml><?xml version="1.0" encoding="utf-8"?>
<p:tagLst xmlns:a="http://schemas.openxmlformats.org/drawingml/2006/main" xmlns:r="http://schemas.openxmlformats.org/officeDocument/2006/relationships" xmlns:p="http://schemas.openxmlformats.org/presentationml/2006/main">
  <p:tag name="COLORSETCLASSNAME" val="ColorSet1"/>
  <p:tag name="COLORS" val="-2;-2;-1;White;-1;-2"/>
</p:tagLst>
</file>

<file path=ppt/tags/tag117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7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8.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woObjects"/>
  <p:tag name="COLORSETGROUPCLASSNAME" val="ColorSetGroup1"/>
  <p:tag name="FONTSETGROUPCLASSNAME" val="FontSetGroup1"/>
  <p:tag name="SHAPECLASSNAME" val="Attachment"/>
  <p:tag name="SHAPECLASSPROTECTIONTYPE" val="3"/>
</p:tagLst>
</file>

<file path=ppt/tags/tag1180.xml><?xml version="1.0" encoding="utf-8"?>
<p:tagLst xmlns:a="http://schemas.openxmlformats.org/drawingml/2006/main" xmlns:r="http://schemas.openxmlformats.org/officeDocument/2006/relationships" xmlns:p="http://schemas.openxmlformats.org/presentationml/2006/main">
  <p:tag name="COLORSETCLASSNAME" val="ColorSet1"/>
  <p:tag name="COLORS" val="-2;-2;-2;-2;-3;-2"/>
</p:tagLst>
</file>

<file path=ppt/tags/tag118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82.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183.xml><?xml version="1.0" encoding="utf-8"?>
<p:tagLst xmlns:a="http://schemas.openxmlformats.org/drawingml/2006/main" xmlns:r="http://schemas.openxmlformats.org/officeDocument/2006/relationships" xmlns:p="http://schemas.openxmlformats.org/presentationml/2006/main">
  <p:tag name="RECTANGLE 26_SHAPECLASSPROTECTIONTYPE" val="0"/>
  <p:tag name="RECTANGLE 25_SHAPECLASSPROTECTIONTYPE" val="0"/>
  <p:tag name="RECTANGLE 27_SHAPECLASSPROTECTIONTYPE" val="11"/>
  <p:tag name="RECTANGLE 28_SHAPECLASSPROTECTIONTYPE" val="15"/>
  <p:tag name="RECTANGLE 29_SHAPECLASSPROTECTIONTYPE" val="11"/>
  <p:tag name="RECTANGLE 30_SHAPECLASSPROTECTIONTYPE" val="63"/>
  <p:tag name="PICTURE 31_SHAPECLASSPROTECTIONTYPE" val="15"/>
  <p:tag name="TEXT BOX 32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34_SHAPECLASSPROTECTIONTYPE" val="0"/>
  <p:tag name="RECTANGLE 65_SHAPECLASSPROTECTIONTYPE" val="0"/>
  <p:tag name="RECTANGLE 93_SHAPECLASSPROTECTIONTYPE" val="0"/>
  <p:tag name="RECTANGLE 125_SHAPECLASSPROTECTIONTYPE" val="0"/>
  <p:tag name="RECTANGLE 157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Object"/>
  <p:tag name="COLORSETCLASSNAME" val="ColorSet2"/>
  <p:tag name="CONFIG" val="config01.xml"/>
  <p:tag name="CFG.LAYOUT" val="BOSCH2"/>
  <p:tag name="TEXTBOX 1_SHAPECLASSPROTECTIONTYPE" val="31"/>
  <p:tag name="RECTANGLE 2_SHAPECLASSPROTECTIONTYPE" val="3"/>
  <p:tag name="RECTANGLE 3_SHAPECLASSPROTECTIONTYPE" val="63"/>
  <p:tag name="RECTANGLE 4_SHAPECLASSPROTECTIONTYPE" val="63"/>
  <p:tag name="RECTANGLE 5_SHAPECLASSPROTECTIONTYPE" val="63"/>
  <p:tag name="TEXT BOX 10_SHAPECLASSPROTECTIONTYPE" val="25"/>
</p:tagLst>
</file>

<file path=ppt/tags/tag1184.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Object"/>
  <p:tag name="COLORSETGROUPCLASSNAME" val="ColorSetGroup1"/>
  <p:tag name="FONTSETGROUPCLASSNAME" val="FontSetGroup1"/>
  <p:tag name="SHAPECLASSNAME" val="FooterLine1OnSlides"/>
  <p:tag name="SHAPECLASSPROTECTIONTYPE" val="63"/>
</p:tagLst>
</file>

<file path=ppt/tags/tag1185.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Object"/>
  <p:tag name="COLORSETGROUPCLASSNAME" val="ColorSetGroup1"/>
  <p:tag name="FONTSETGROUPCLASSNAME" val="FontSetGroup1"/>
  <p:tag name="SHAPECLASSNAME" val="FooterLine2OnSlides"/>
  <p:tag name="SHAPECLASSPROTECTIONTYPE" val="63"/>
</p:tagLst>
</file>

<file path=ppt/tags/tag1186.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1187.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Lst>
</file>

<file path=ppt/tags/tag1188.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1189.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FONT" val="Reg28"/>
  <p:tag name="COLORS" val="-2;-2;-2;-2;-2;-2"/>
  <p:tag name="SHAPESETCLASSNAME" val="Object"/>
  <p:tag name="SHAPECLASSPROTECTIONTYPE" val="25"/>
</p:tagLst>
</file>

<file path=ppt/tags/tag119.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woObjects"/>
  <p:tag name="COLORSETGROUPCLASSNAME" val="ColorSetGroup1"/>
  <p:tag name="FONTSETGROUPCLASSNAME" val="FontSetGroup1"/>
  <p:tag name="SHAPECLASSNAME" val="tNavbar"/>
  <p:tag name="SHAPECLASSPROTECTIONTYPE" val="31"/>
</p:tagLst>
</file>

<file path=ppt/tags/tag1190.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191.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19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9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9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9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96.xml><?xml version="1.0" encoding="utf-8"?>
<p:tagLst xmlns:a="http://schemas.openxmlformats.org/drawingml/2006/main" xmlns:r="http://schemas.openxmlformats.org/officeDocument/2006/relationships" xmlns:p="http://schemas.openxmlformats.org/presentationml/2006/main">
  <p:tag name="COLORSETCLASSNAME" val="ColorSet1"/>
  <p:tag name="COLORS" val="-2;-2;-2;-2;-3;-2"/>
</p:tagLst>
</file>

<file path=ppt/tags/tag119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9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9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120.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20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0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02.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203.xml><?xml version="1.0" encoding="utf-8"?>
<p:tagLst xmlns:a="http://schemas.openxmlformats.org/drawingml/2006/main" xmlns:r="http://schemas.openxmlformats.org/officeDocument/2006/relationships" xmlns:p="http://schemas.openxmlformats.org/presentationml/2006/main">
  <p:tag name="RECTANGLE 26_SHAPECLASSPROTECTIONTYPE" val="0"/>
  <p:tag name="RECTANGLE 25_SHAPECLASSPROTECTIONTYPE" val="0"/>
  <p:tag name="RECTANGLE 27_SHAPECLASSPROTECTIONTYPE" val="11"/>
  <p:tag name="RECTANGLE 28_SHAPECLASSPROTECTIONTYPE" val="15"/>
  <p:tag name="RECTANGLE 29_SHAPECLASSPROTECTIONTYPE" val="11"/>
  <p:tag name="RECTANGLE 30_SHAPECLASSPROTECTIONTYPE" val="63"/>
  <p:tag name="PICTURE 31_SHAPECLASSPROTECTIONTYPE" val="15"/>
  <p:tag name="TEXT BOX 32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34_SHAPECLASSPROTECTIONTYPE" val="0"/>
  <p:tag name="RECTANGLE 65_SHAPECLASSPROTECTIONTYPE" val="0"/>
  <p:tag name="RECTANGLE 93_SHAPECLASSPROTECTIONTYPE" val="0"/>
  <p:tag name="RECTANGLE 125_SHAPECLASSPROTECTIONTYPE" val="0"/>
  <p:tag name="RECTANGLE 157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Object"/>
  <p:tag name="COLORSETCLASSNAME" val="ColorSet2"/>
  <p:tag name="CONFIG" val="config01.xml"/>
  <p:tag name="CFG.LAYOUT" val="BOSCH2"/>
  <p:tag name="TEXTBOX 1_SHAPECLASSPROTECTIONTYPE" val="31"/>
  <p:tag name="RECTANGLE 2_SHAPECLASSPROTECTIONTYPE" val="3"/>
  <p:tag name="RECTANGLE 3_SHAPECLASSPROTECTIONTYPE" val="63"/>
  <p:tag name="RECTANGLE 4_SHAPECLASSPROTECTIONTYPE" val="63"/>
  <p:tag name="RECTANGLE 5_SHAPECLASSPROTECTIONTYPE" val="63"/>
  <p:tag name="TEXT BOX 24_SHAPECLASSPROTECTIONTYPE" val="25"/>
</p:tagLst>
</file>

<file path=ppt/tags/tag1204.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Object"/>
  <p:tag name="COLORSETGROUPCLASSNAME" val="ColorSetGroup1"/>
  <p:tag name="FONTSETGROUPCLASSNAME" val="FontSetGroup1"/>
  <p:tag name="SHAPECLASSNAME" val="FooterLine1OnSlides"/>
  <p:tag name="SHAPECLASSPROTECTIONTYPE" val="63"/>
</p:tagLst>
</file>

<file path=ppt/tags/tag1205.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Object"/>
  <p:tag name="COLORSETGROUPCLASSNAME" val="ColorSetGroup1"/>
  <p:tag name="FONTSETGROUPCLASSNAME" val="FontSetGroup1"/>
  <p:tag name="SHAPECLASSNAME" val="FooterLine2OnSlides"/>
  <p:tag name="SHAPECLASSPROTECTIONTYPE" val="63"/>
</p:tagLst>
</file>

<file path=ppt/tags/tag1206.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1207.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Lst>
</file>

<file path=ppt/tags/tag1208.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1209.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FONT" val="Reg28"/>
  <p:tag name="COLORS" val="-2;-2;-2;-2;-2;-2"/>
  <p:tag name="SHAPESETCLASSNAME" val="Object"/>
  <p:tag name="SHAPECLASSPROTECTIONTYPE" val="25"/>
</p:tagLst>
</file>

<file path=ppt/tags/tag121.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210.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21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1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13.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21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1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1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1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18.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219.xml><?xml version="1.0" encoding="utf-8"?>
<p:tagLst xmlns:a="http://schemas.openxmlformats.org/drawingml/2006/main" xmlns:r="http://schemas.openxmlformats.org/officeDocument/2006/relationships" xmlns:p="http://schemas.openxmlformats.org/presentationml/2006/main">
  <p:tag name="RECTANGLE 542_SHAPECLASSPROTECTIONTYPE" val="0"/>
  <p:tag name="RECTANGLE 543_SHAPECLASSPROTECTIONTYPE" val="0"/>
  <p:tag name="RECTANGLE 544_SHAPECLASSPROTECTIONTYPE" val="11"/>
  <p:tag name="RECTANGLE 545_SHAPECLASSPROTECTIONTYPE" val="15"/>
  <p:tag name="RECTANGLE 546_SHAPECLASSPROTECTIONTYPE" val="11"/>
  <p:tag name="RECTANGLE 547_SHAPECLASSPROTECTIONTYPE" val="63"/>
  <p:tag name="PICTURE 548_SHAPECLASSPROTECTIONTYPE" val="15"/>
  <p:tag name="TEXT BOX 549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567_SHAPECLASSPROTECTIONTYPE" val="0"/>
  <p:tag name="RECTANGLE 583_SHAPECLASSPROTECTIONTYPE" val="0"/>
  <p:tag name="RECTANGLE 600_SHAPECLASSPROTECTIONTYPE" val="0"/>
  <p:tag name="RECTANGLE 616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Object"/>
  <p:tag name="COLORSETCLASSNAME" val="ColorSet2"/>
  <p:tag name="CONFIG" val="config01.xml"/>
  <p:tag name="CFG.LAYOUT" val="BOSCH2"/>
  <p:tag name="TEXTBOX 1_SHAPECLASSPROTECTIONTYPE" val="31"/>
  <p:tag name="RECTANGLE 2_SHAPECLASSPROTECTIONTYPE" val="3"/>
  <p:tag name="RECTANGLE 3_SHAPECLASSPROTECTIONTYPE" val="63"/>
  <p:tag name="RECTANGLE 4_SHAPECLASSPROTECTIONTYPE" val="63"/>
  <p:tag name="RECTANGLE 5_SHAPECLASSPROTECTIONTYPE" val="63"/>
  <p:tag name="TEXTBOX 7_SHAPECLASSPROTECTIONTYPE" val="25"/>
</p:tagLst>
</file>

<file path=ppt/tags/tag122.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220.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Object"/>
  <p:tag name="COLORSETGROUPCLASSNAME" val="ColorSetGroup1"/>
  <p:tag name="FONTSETGROUPCLASSNAME" val="FontSetGroup1"/>
  <p:tag name="SHAPECLASSNAME" val="Chapterbox"/>
  <p:tag name="SHAPECLASSPROTECTIONTYPE" val="25"/>
</p:tagLst>
</file>

<file path=ppt/tags/tag1221.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Object"/>
  <p:tag name="COLORSETGROUPCLASSNAME" val="ColorSetGroup1"/>
  <p:tag name="FONTSETGROUPCLASSNAME" val="FontSetGroup1"/>
  <p:tag name="SHAPECLASSNAME" val="FooterLine1OnSlides"/>
  <p:tag name="SHAPECLASSPROTECTIONTYPE" val="63"/>
</p:tagLst>
</file>

<file path=ppt/tags/tag1222.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Object"/>
  <p:tag name="COLORSETGROUPCLASSNAME" val="ColorSetGroup1"/>
  <p:tag name="FONTSETGROUPCLASSNAME" val="FontSetGroup1"/>
  <p:tag name="SHAPECLASSNAME" val="FooterLine2OnSlides"/>
  <p:tag name="SHAPECLASSPROTECTIONTYPE" val="63"/>
</p:tagLst>
</file>

<file path=ppt/tags/tag1223.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1224.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Lst>
</file>

<file path=ppt/tags/tag1225.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122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2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2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2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3.xml><?xml version="1.0" encoding="utf-8"?>
<p:tagLst xmlns:a="http://schemas.openxmlformats.org/drawingml/2006/main" xmlns:r="http://schemas.openxmlformats.org/officeDocument/2006/relationships" xmlns:p="http://schemas.openxmlformats.org/presentationml/2006/main">
  <p:tag name="COLORSETCLASSNAME" val="ColorSet1"/>
  <p:tag name="COLORS" val="-2;-2;-2;-2;BoschRed;-2"/>
</p:tagLst>
</file>

<file path=ppt/tags/tag123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3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3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3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3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35.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1236.xml><?xml version="1.0" encoding="utf-8"?>
<p:tagLst xmlns:a="http://schemas.openxmlformats.org/drawingml/2006/main" xmlns:r="http://schemas.openxmlformats.org/officeDocument/2006/relationships" xmlns:p="http://schemas.openxmlformats.org/presentationml/2006/main">
  <p:tag name="COLORSETCLASSNAME" val="ColorSet1"/>
  <p:tag name="COLORS" val="-2;-2;-1;White;-1;-2"/>
</p:tagLst>
</file>

<file path=ppt/tags/tag1237.xml><?xml version="1.0" encoding="utf-8"?>
<p:tagLst xmlns:a="http://schemas.openxmlformats.org/drawingml/2006/main" xmlns:r="http://schemas.openxmlformats.org/officeDocument/2006/relationships" xmlns:p="http://schemas.openxmlformats.org/presentationml/2006/main">
  <p:tag name="COLORSETCLASSNAME" val="ColorSet1"/>
  <p:tag name="COLORS" val="-2;-2;-1;White;-1;-2"/>
</p:tagLst>
</file>

<file path=ppt/tags/tag123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3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4.xml><?xml version="1.0" encoding="utf-8"?>
<p:tagLst xmlns:a="http://schemas.openxmlformats.org/drawingml/2006/main" xmlns:r="http://schemas.openxmlformats.org/officeDocument/2006/relationships" xmlns:p="http://schemas.openxmlformats.org/presentationml/2006/main">
  <p:tag name="COLORSETCLASSNAME" val="ColorSet1"/>
  <p:tag name="COLORS" val="-2;-2;-2;-2;BoschRed;-2"/>
</p:tagLst>
</file>

<file path=ppt/tags/tag1240.xml><?xml version="1.0" encoding="utf-8"?>
<p:tagLst xmlns:a="http://schemas.openxmlformats.org/drawingml/2006/main" xmlns:r="http://schemas.openxmlformats.org/officeDocument/2006/relationships" xmlns:p="http://schemas.openxmlformats.org/presentationml/2006/main">
  <p:tag name="COLORSETCLASSNAME" val="ColorSet1"/>
  <p:tag name="COLORS" val="-2;-2;-1;White;-1;-2"/>
</p:tagLst>
</file>

<file path=ppt/tags/tag1241.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242.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243.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244.xml><?xml version="1.0" encoding="utf-8"?>
<p:tagLst xmlns:a="http://schemas.openxmlformats.org/drawingml/2006/main" xmlns:r="http://schemas.openxmlformats.org/officeDocument/2006/relationships" xmlns:p="http://schemas.openxmlformats.org/presentationml/2006/main">
  <p:tag name="RECTANGLE 542_SHAPECLASSPROTECTIONTYPE" val="0"/>
  <p:tag name="RECTANGLE 543_SHAPECLASSPROTECTIONTYPE" val="0"/>
  <p:tag name="RECTANGLE 544_SHAPECLASSPROTECTIONTYPE" val="11"/>
  <p:tag name="RECTANGLE 545_SHAPECLASSPROTECTIONTYPE" val="15"/>
  <p:tag name="RECTANGLE 546_SHAPECLASSPROTECTIONTYPE" val="11"/>
  <p:tag name="RECTANGLE 547_SHAPECLASSPROTECTIONTYPE" val="63"/>
  <p:tag name="PICTURE 548_SHAPECLASSPROTECTIONTYPE" val="15"/>
  <p:tag name="TEXT BOX 549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567_SHAPECLASSPROTECTIONTYPE" val="0"/>
  <p:tag name="RECTANGLE 583_SHAPECLASSPROTECTIONTYPE" val="0"/>
  <p:tag name="RECTANGLE 600_SHAPECLASSPROTECTIONTYPE" val="0"/>
  <p:tag name="RECTANGLE 616_SHAPECLASSPROTECTIONTYPE" val="0"/>
  <p:tag name="RECTANGLE 33_SHAPECLASSPROTECTIONTYPE" val="0"/>
  <p:tag name="RECTANGLE 34_SHAPECLASSPROTECTIONTYPE" val="0"/>
  <p:tag name="RECTANGLE 44_SHAPECLASSPROTECTIONTYPE" val="0"/>
  <p:tag name="RECTANGLE 45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Object"/>
  <p:tag name="COLORSETCLASSNAME" val="ColorSet2"/>
  <p:tag name="CONFIG" val="config01.xml"/>
  <p:tag name="CFG.LAYOUT" val="BOSCH2"/>
  <p:tag name="TEXTBOX 1_SHAPECLASSPROTECTIONTYPE" val="31"/>
  <p:tag name="RECTANGLE 2_SHAPECLASSPROTECTIONTYPE" val="3"/>
  <p:tag name="RECTANGLE 3_SHAPECLASSPROTECTIONTYPE" val="63"/>
  <p:tag name="RECTANGLE 4_SHAPECLASSPROTECTIONTYPE" val="63"/>
  <p:tag name="RECTANGLE 5_SHAPECLASSPROTECTIONTYPE" val="63"/>
  <p:tag name="TEXTBOX 7_SHAPECLASSPROTECTIONTYPE" val="25"/>
</p:tagLst>
</file>

<file path=ppt/tags/tag1245.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Object"/>
  <p:tag name="COLORSETGROUPCLASSNAME" val="ColorSetGroup1"/>
  <p:tag name="FONTSETGROUPCLASSNAME" val="FontSetGroup1"/>
  <p:tag name="SHAPECLASSNAME" val="Chapterbox"/>
  <p:tag name="SHAPECLASSPROTECTIONTYPE" val="25"/>
</p:tagLst>
</file>

<file path=ppt/tags/tag1246.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Object"/>
  <p:tag name="COLORSETGROUPCLASSNAME" val="ColorSetGroup1"/>
  <p:tag name="FONTSETGROUPCLASSNAME" val="FontSetGroup1"/>
  <p:tag name="SHAPECLASSNAME" val="FooterLine1OnSlides"/>
  <p:tag name="SHAPECLASSPROTECTIONTYPE" val="63"/>
</p:tagLst>
</file>

<file path=ppt/tags/tag1247.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Object"/>
  <p:tag name="COLORSETGROUPCLASSNAME" val="ColorSetGroup1"/>
  <p:tag name="FONTSETGROUPCLASSNAME" val="FontSetGroup1"/>
  <p:tag name="SHAPECLASSNAME" val="FooterLine2OnSlides"/>
  <p:tag name="SHAPECLASSPROTECTIONTYPE" val="63"/>
</p:tagLst>
</file>

<file path=ppt/tags/tag1248.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1249.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Lst>
</file>

<file path=ppt/tags/tag12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50.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1251.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252.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25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5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5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56.xml><?xml version="1.0" encoding="utf-8"?>
<p:tagLst xmlns:a="http://schemas.openxmlformats.org/drawingml/2006/main" xmlns:r="http://schemas.openxmlformats.org/officeDocument/2006/relationships" xmlns:p="http://schemas.openxmlformats.org/presentationml/2006/main">
  <p:tag name="COLORSETCLASSNAME" val="ColorSet1"/>
  <p:tag name="COLORS" val="-2;-2;-2;-2;BoschRed;-2"/>
</p:tagLst>
</file>

<file path=ppt/tags/tag125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58.xml><?xml version="1.0" encoding="utf-8"?>
<p:tagLst xmlns:a="http://schemas.openxmlformats.org/drawingml/2006/main" xmlns:r="http://schemas.openxmlformats.org/officeDocument/2006/relationships" xmlns:p="http://schemas.openxmlformats.org/presentationml/2006/main">
  <p:tag name="COLORSETCLASSNAME" val="ColorSet1"/>
  <p:tag name="COLORS" val="-2;-2;-2;-2;BoschRed;-2"/>
</p:tagLst>
</file>

<file path=ppt/tags/tag1259.xml><?xml version="1.0" encoding="utf-8"?>
<p:tagLst xmlns:a="http://schemas.openxmlformats.org/drawingml/2006/main" xmlns:r="http://schemas.openxmlformats.org/officeDocument/2006/relationships" xmlns:p="http://schemas.openxmlformats.org/presentationml/2006/main">
  <p:tag name="RECTANGLE 542_SHAPECLASSPROTECTIONTYPE" val="0"/>
  <p:tag name="RECTANGLE 543_SHAPECLASSPROTECTIONTYPE" val="0"/>
  <p:tag name="RECTANGLE 544_SHAPECLASSPROTECTIONTYPE" val="11"/>
  <p:tag name="RECTANGLE 545_SHAPECLASSPROTECTIONTYPE" val="15"/>
  <p:tag name="RECTANGLE 546_SHAPECLASSPROTECTIONTYPE" val="11"/>
  <p:tag name="RECTANGLE 547_SHAPECLASSPROTECTIONTYPE" val="63"/>
  <p:tag name="PICTURE 548_SHAPECLASSPROTECTIONTYPE" val="15"/>
  <p:tag name="TEXT BOX 549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567_SHAPECLASSPROTECTIONTYPE" val="0"/>
  <p:tag name="RECTANGLE 583_SHAPECLASSPROTECTIONTYPE" val="0"/>
  <p:tag name="RECTANGLE 600_SHAPECLASSPROTECTIONTYPE" val="0"/>
  <p:tag name="RECTANGLE 616_SHAPECLASSPROTECTIONTYPE" val="0"/>
  <p:tag name="RECTANGLE 33_SHAPECLASSPROTECTIONTYPE" val="0"/>
  <p:tag name="RECTANGLE 34_SHAPECLASSPROTECTIONTYPE" val="0"/>
  <p:tag name="RECTANGLE 44_SHAPECLASSPROTECTIONTYPE" val="0"/>
  <p:tag name="RECTANGLE 45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Object"/>
  <p:tag name="COLORSETCLASSNAME" val="ColorSet2"/>
  <p:tag name="CONFIG" val="config01.xml"/>
  <p:tag name="CFG.LAYOUT" val="BOSCH2"/>
  <p:tag name="TEXTBOX 1_SHAPECLASSPROTECTIONTYPE" val="31"/>
  <p:tag name="RECTANGLE 2_SHAPECLASSPROTECTIONTYPE" val="3"/>
  <p:tag name="RECTANGLE 3_SHAPECLASSPROTECTIONTYPE" val="63"/>
  <p:tag name="RECTANGLE 4_SHAPECLASSPROTECTIONTYPE" val="63"/>
  <p:tag name="RECTANGLE 5_SHAPECLASSPROTECTIONTYPE" val="63"/>
  <p:tag name="TEXTBOX 7_SHAPECLASSPROTECTIONTYPE" val="25"/>
</p:tagLst>
</file>

<file path=ppt/tags/tag12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60.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Object"/>
  <p:tag name="COLORSETGROUPCLASSNAME" val="ColorSetGroup1"/>
  <p:tag name="FONTSETGROUPCLASSNAME" val="FontSetGroup1"/>
  <p:tag name="SHAPECLASSNAME" val="Chapterbox"/>
  <p:tag name="SHAPECLASSPROTECTIONTYPE" val="25"/>
</p:tagLst>
</file>

<file path=ppt/tags/tag1261.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Object"/>
  <p:tag name="COLORSETGROUPCLASSNAME" val="ColorSetGroup1"/>
  <p:tag name="FONTSETGROUPCLASSNAME" val="FontSetGroup1"/>
  <p:tag name="SHAPECLASSNAME" val="FooterLine1OnSlides"/>
  <p:tag name="SHAPECLASSPROTECTIONTYPE" val="63"/>
</p:tagLst>
</file>

<file path=ppt/tags/tag1262.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Object"/>
  <p:tag name="COLORSETGROUPCLASSNAME" val="ColorSetGroup1"/>
  <p:tag name="FONTSETGROUPCLASSNAME" val="FontSetGroup1"/>
  <p:tag name="SHAPECLASSNAME" val="FooterLine2OnSlides"/>
  <p:tag name="SHAPECLASSPROTECTIONTYPE" val="63"/>
</p:tagLst>
</file>

<file path=ppt/tags/tag1263.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1264.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Lst>
</file>

<file path=ppt/tags/tag1265.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1266.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267.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26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6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7.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27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71.xml><?xml version="1.0" encoding="utf-8"?>
<p:tagLst xmlns:a="http://schemas.openxmlformats.org/drawingml/2006/main" xmlns:r="http://schemas.openxmlformats.org/officeDocument/2006/relationships" xmlns:p="http://schemas.openxmlformats.org/presentationml/2006/main">
  <p:tag name="COLORSETCLASSNAME" val="ColorSet1"/>
  <p:tag name="COLORS" val="-2;-2;-2;-2;BoschRed;-2"/>
</p:tagLst>
</file>

<file path=ppt/tags/tag127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73.xml><?xml version="1.0" encoding="utf-8"?>
<p:tagLst xmlns:a="http://schemas.openxmlformats.org/drawingml/2006/main" xmlns:r="http://schemas.openxmlformats.org/officeDocument/2006/relationships" xmlns:p="http://schemas.openxmlformats.org/presentationml/2006/main">
  <p:tag name="COLORSETCLASSNAME" val="ColorSet1"/>
  <p:tag name="COLORS" val="-2;-2;-2;-2;BoschRed;-2"/>
</p:tagLst>
</file>

<file path=ppt/tags/tag1274.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275.xml><?xml version="1.0" encoding="utf-8"?>
<p:tagLst xmlns:a="http://schemas.openxmlformats.org/drawingml/2006/main" xmlns:r="http://schemas.openxmlformats.org/officeDocument/2006/relationships" xmlns:p="http://schemas.openxmlformats.org/presentationml/2006/main">
  <p:tag name="RECTANGLE 26_SHAPECLASSPROTECTIONTYPE" val="0"/>
  <p:tag name="RECTANGLE 25_SHAPECLASSPROTECTIONTYPE" val="0"/>
  <p:tag name="RECTANGLE 27_SHAPECLASSPROTECTIONTYPE" val="11"/>
  <p:tag name="RECTANGLE 28_SHAPECLASSPROTECTIONTYPE" val="15"/>
  <p:tag name="RECTANGLE 29_SHAPECLASSPROTECTIONTYPE" val="11"/>
  <p:tag name="RECTANGLE 30_SHAPECLASSPROTECTIONTYPE" val="63"/>
  <p:tag name="PICTURE 31_SHAPECLASSPROTECTIONTYPE" val="15"/>
  <p:tag name="TEXT BOX 32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34_SHAPECLASSPROTECTIONTYPE" val="0"/>
  <p:tag name="RECTANGLE 65_SHAPECLASSPROTECTIONTYPE" val="0"/>
  <p:tag name="RECTANGLE 93_SHAPECLASSPROTECTIONTYPE" val="0"/>
  <p:tag name="RECTANGLE 125_SHAPECLASSPROTECTIONTYPE" val="0"/>
  <p:tag name="RECTANGLE 157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HiddenType12"/>
  <p:tag name="COLORSETCLASSNAME" val="ColorSet2"/>
  <p:tag name="CONFIG" val="config01.xml"/>
  <p:tag name="CFG.LAYOUT" val="BOSCH2"/>
  <p:tag name="TEXTBOX 1_SHAPECLASSPROTECTIONTYPE" val="31"/>
  <p:tag name="RECTANGLE 2_SHAPECLASSPROTECTIONTYPE" val="3"/>
  <p:tag name="RECTANGLE 3_SHAPECLASSPROTECTIONTYPE" val="63"/>
  <p:tag name="RECTANGLE 4_SHAPECLASSPROTECTIONTYPE" val="63"/>
  <p:tag name="RECTANGLE 5_SHAPECLASSPROTECTIONTYPE" val="63"/>
</p:tagLst>
</file>

<file path=ppt/tags/tag1276.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HiddenType12"/>
  <p:tag name="COLORSETGROUPCLASSNAME" val="ColorSetGroup1"/>
  <p:tag name="FONTSETGROUPCLASSNAME" val="FontSetGroup1"/>
  <p:tag name="SHAPECLASSNAME" val="FooterLine1OnSlides"/>
  <p:tag name="SHAPECLASSPROTECTIONTYPE" val="63"/>
</p:tagLst>
</file>

<file path=ppt/tags/tag1277.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HiddenType12"/>
  <p:tag name="COLORSETGROUPCLASSNAME" val="ColorSetGroup1"/>
  <p:tag name="FONTSETGROUPCLASSNAME" val="FontSetGroup1"/>
  <p:tag name="SHAPECLASSNAME" val="FooterLine2OnSlides"/>
  <p:tag name="SHAPECLASSPROTECTIONTYPE" val="63"/>
</p:tagLst>
</file>

<file path=ppt/tags/tag1278.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HiddenType12"/>
  <p:tag name="COLORSETGROUPCLASSNAME" val="ColorSetGroup1"/>
  <p:tag name="FONTSETGROUPCLASSNAME" val="FontSetGroup1"/>
  <p:tag name="SHAPECLASSNAME" val="PageNumberOnSlides"/>
  <p:tag name="SHAPECLASSPROTECTIONTYPE" val="63"/>
</p:tagLst>
</file>

<file path=ppt/tags/tag1279.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ETCLASSNAME" val="ColorSet1"/>
  <p:tag name="SCRIPT" val="1"/>
  <p:tag name="FIELDS" val="REM_ANL;"/>
  <p:tag name="MLI" val="1"/>
  <p:tag name="SHAPESETGROUPCLASSNAME" val="ShapeSetGroup1"/>
  <p:tag name="SHAPESETCLASSNAME" val="HiddenType12"/>
  <p:tag name="COLORSETGROUPCLASSNAME" val="ColorSetGroup1"/>
  <p:tag name="FONTSETGROUPCLASSNAME" val="FontSetGroup1"/>
  <p:tag name="SHAPECLASSNAME" val="Attachment"/>
  <p:tag name="SHAPECLASSPROTECTIONTYPE" val="3"/>
  <p:tag name="COLORS" val="-2;-2;-2;-2;-1;-2"/>
</p:tagLst>
</file>

<file path=ppt/tags/tag128.xml><?xml version="1.0" encoding="utf-8"?>
<p:tagLst xmlns:a="http://schemas.openxmlformats.org/drawingml/2006/main" xmlns:r="http://schemas.openxmlformats.org/officeDocument/2006/relationships" xmlns:p="http://schemas.openxmlformats.org/presentationml/2006/main">
  <p:tag name="PICTURE 6_SHAPECLASSPROTECTIONTYPE" val="0"/>
  <p:tag name="RECTANGLE 7_SHAPECLASSPROTECTIONTYPE" val="11"/>
  <p:tag name="RECTANGLE 8_SHAPECLASSPROTECTIONTYPE" val="15"/>
  <p:tag name="RECTANGLE 9_SHAPECLASSPROTECTIONTYPE" val="11"/>
  <p:tag name="RECTANGLE 10_SHAPECLASSPROTECTIONTYPE" val="63"/>
  <p:tag name="PICTURE 11_SHAPECLASSPROTECTIONTYPE" val="15"/>
  <p:tag name="TEXT BOX 12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14_SHAPECLASSPROTECTIONTYPE" val="0"/>
  <p:tag name="13 MARCADOR DE CONTENIDO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Object"/>
  <p:tag name="COLORSETCLASSNAME" val="ColorSet2"/>
  <p:tag name="CONFIG" val="config01.xml"/>
  <p:tag name="CFG.LAYOUT" val="BOSCH2"/>
  <p:tag name="TEXTBOX 1_SHAPECLASSPROTECTIONTYPE" val="31"/>
  <p:tag name="RECTANGLE 2_SHAPECLASSPROTECTIONTYPE" val="3"/>
  <p:tag name="RECTANGLE 3_SHAPECLASSPROTECTIONTYPE" val="63"/>
  <p:tag name="RECTANGLE 4_SHAPECLASSPROTECTIONTYPE" val="63"/>
  <p:tag name="RECTANGLE 5_SHAPECLASSPROTECTIONTYPE" val="63"/>
  <p:tag name="TEXTBOX 7_SHAPECLASSPROTECTIONTYPE" val="25"/>
</p:tagLst>
</file>

<file path=ppt/tags/tag1280.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HiddenType12"/>
  <p:tag name="COLORSETGROUPCLASSNAME" val="ColorSetGroup1"/>
  <p:tag name="FONTSETGROUPCLASSNAME" val="FontSetGroup1"/>
  <p:tag name="SHAPECLASSNAME" val="tNavbar"/>
  <p:tag name="SHAPECLASSPROTECTIONTYPE" val="31"/>
</p:tagLst>
</file>

<file path=ppt/tags/tag1281.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282.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28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8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8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86.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287.xml><?xml version="1.0" encoding="utf-8"?>
<p:tagLst xmlns:a="http://schemas.openxmlformats.org/drawingml/2006/main" xmlns:r="http://schemas.openxmlformats.org/officeDocument/2006/relationships" xmlns:p="http://schemas.openxmlformats.org/presentationml/2006/main">
  <p:tag name="RECTANGLE 26_SHAPECLASSPROTECTIONTYPE" val="0"/>
  <p:tag name="RECTANGLE 25_SHAPECLASSPROTECTIONTYPE" val="0"/>
  <p:tag name="RECTANGLE 27_SHAPECLASSPROTECTIONTYPE" val="11"/>
  <p:tag name="RECTANGLE 28_SHAPECLASSPROTECTIONTYPE" val="15"/>
  <p:tag name="RECTANGLE 29_SHAPECLASSPROTECTIONTYPE" val="11"/>
  <p:tag name="RECTANGLE 30_SHAPECLASSPROTECTIONTYPE" val="63"/>
  <p:tag name="PICTURE 31_SHAPECLASSPROTECTIONTYPE" val="15"/>
  <p:tag name="TEXT BOX 32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34_SHAPECLASSPROTECTIONTYPE" val="0"/>
  <p:tag name="RECTANGLE 65_SHAPECLASSPROTECTIONTYPE" val="0"/>
  <p:tag name="RECTANGLE 93_SHAPECLASSPROTECTIONTYPE" val="0"/>
  <p:tag name="RECTANGLE 125_SHAPECLASSPROTECTIONTYPE" val="0"/>
  <p:tag name="RECTANGLE 157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HiddenType12"/>
  <p:tag name="COLORSETCLASSNAME" val="ColorSet2"/>
  <p:tag name="CONFIG" val="config01.xml"/>
  <p:tag name="CFG.LAYOUT" val="BOSCH2"/>
  <p:tag name="TEXTBOX 1_SHAPECLASSPROTECTIONTYPE" val="31"/>
  <p:tag name="RECTANGLE 2_SHAPECLASSPROTECTIONTYPE" val="3"/>
  <p:tag name="RECTANGLE 3_SHAPECLASSPROTECTIONTYPE" val="63"/>
  <p:tag name="RECTANGLE 4_SHAPECLASSPROTECTIONTYPE" val="63"/>
  <p:tag name="RECTANGLE 5_SHAPECLASSPROTECTIONTYPE" val="63"/>
</p:tagLst>
</file>

<file path=ppt/tags/tag1288.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HiddenType12"/>
  <p:tag name="COLORSETGROUPCLASSNAME" val="ColorSetGroup1"/>
  <p:tag name="FONTSETGROUPCLASSNAME" val="FontSetGroup1"/>
  <p:tag name="SHAPECLASSNAME" val="FooterLine1OnSlides"/>
  <p:tag name="SHAPECLASSPROTECTIONTYPE" val="63"/>
</p:tagLst>
</file>

<file path=ppt/tags/tag1289.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HiddenType12"/>
  <p:tag name="COLORSETGROUPCLASSNAME" val="ColorSetGroup1"/>
  <p:tag name="FONTSETGROUPCLASSNAME" val="FontSetGroup1"/>
  <p:tag name="SHAPECLASSNAME" val="FooterLine2OnSlides"/>
  <p:tag name="SHAPECLASSPROTECTIONTYPE" val="63"/>
</p:tagLst>
</file>

<file path=ppt/tags/tag129.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1"/>
  <p:tag name="SCRIPT" val="1"/>
  <p:tag name="FIELDS" val="CHAPTER;"/>
  <p:tag name="MLI" val="1"/>
  <p:tag name="SHAPESETGROUPCLASSNAME" val="ShapeSetGroup1"/>
  <p:tag name="SHAPESETCLASSNAME" val="Object"/>
  <p:tag name="COLORSETGROUPCLASSNAME" val="ColorSetGroup1"/>
  <p:tag name="FONTSETGROUPCLASSNAME" val="FontSetGroup1"/>
  <p:tag name="SHAPECLASSNAME" val="Chapterbox"/>
  <p:tag name="SHAPECLASSPROTECTIONTYPE" val="25"/>
  <p:tag name="COLORS" val="-2;-2;-2;-2;-1;-2"/>
</p:tagLst>
</file>

<file path=ppt/tags/tag1290.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HiddenType12"/>
  <p:tag name="COLORSETGROUPCLASSNAME" val="ColorSetGroup1"/>
  <p:tag name="FONTSETGROUPCLASSNAME" val="FontSetGroup1"/>
  <p:tag name="SHAPECLASSNAME" val="PageNumberOnSlides"/>
  <p:tag name="SHAPECLASSPROTECTIONTYPE" val="63"/>
</p:tagLst>
</file>

<file path=ppt/tags/tag1291.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HiddenType12"/>
  <p:tag name="COLORSETGROUPCLASSNAME" val="ColorSetGroup1"/>
  <p:tag name="FONTSETGROUPCLASSNAME" val="FontSetGroup1"/>
  <p:tag name="SHAPECLASSNAME" val="Attachment"/>
  <p:tag name="SHAPECLASSPROTECTIONTYPE" val="3"/>
</p:tagLst>
</file>

<file path=ppt/tags/tag1292.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HiddenType12"/>
  <p:tag name="COLORSETGROUPCLASSNAME" val="ColorSetGroup1"/>
  <p:tag name="FONTSETGROUPCLASSNAME" val="FontSetGroup1"/>
  <p:tag name="SHAPECLASSNAME" val="tNavbar"/>
  <p:tag name="SHAPECLASSPROTECTIONTYPE" val="31"/>
</p:tagLst>
</file>

<file path=ppt/tags/tag1293.xml><?xml version="1.0" encoding="utf-8"?>
<p:tagLst xmlns:a="http://schemas.openxmlformats.org/drawingml/2006/main" xmlns:r="http://schemas.openxmlformats.org/officeDocument/2006/relationships" xmlns:p="http://schemas.openxmlformats.org/presentationml/2006/main">
  <p:tag name="COLORSETCLASSNAME" val="ColorSet1"/>
  <p:tag name="COLORS" val="-2;-2;-2;-2;CG09;-2"/>
</p:tagLst>
</file>

<file path=ppt/tags/tag1294.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295.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29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9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9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99.xml><?xml version="1.0" encoding="utf-8"?>
<p:tagLst xmlns:a="http://schemas.openxmlformats.org/drawingml/2006/main" xmlns:r="http://schemas.openxmlformats.org/officeDocument/2006/relationships" xmlns:p="http://schemas.openxmlformats.org/presentationml/2006/main">
  <p:tag name="COLORSETCLASSNAME" val="ColorSet1"/>
  <p:tag name="COLORS" val="ExtraBlue;White;-2;-2;-1;-2"/>
</p:tagLst>
</file>

<file path=ppt/tags/tag13.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Lst>
</file>

<file path=ppt/tags/tag130.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Object"/>
  <p:tag name="COLORSETGROUPCLASSNAME" val="ColorSetGroup1"/>
  <p:tag name="FONTSETGROUPCLASSNAME" val="FontSetGroup1"/>
  <p:tag name="SHAPECLASSNAME" val="FooterLine1OnSlides"/>
  <p:tag name="SHAPECLASSPROTECTIONTYPE" val="63"/>
</p:tagLst>
</file>

<file path=ppt/tags/tag1300.xml><?xml version="1.0" encoding="utf-8"?>
<p:tagLst xmlns:a="http://schemas.openxmlformats.org/drawingml/2006/main" xmlns:r="http://schemas.openxmlformats.org/officeDocument/2006/relationships" xmlns:p="http://schemas.openxmlformats.org/presentationml/2006/main">
  <p:tag name="COLORSETCLASSNAME" val="ColorSet1"/>
  <p:tag name="COLORS" val="Blue4;White;-2;-2;-1;-2"/>
</p:tagLst>
</file>

<file path=ppt/tags/tag130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30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303.xml><?xml version="1.0" encoding="utf-8"?>
<p:tagLst xmlns:a="http://schemas.openxmlformats.org/drawingml/2006/main" xmlns:r="http://schemas.openxmlformats.org/officeDocument/2006/relationships" xmlns:p="http://schemas.openxmlformats.org/presentationml/2006/main">
  <p:tag name="COLORSETCLASSNAME" val="ColorSet1"/>
  <p:tag name="COLORS" val="-1;White;-2;-2;-1;-2"/>
</p:tagLst>
</file>

<file path=ppt/tags/tag1304.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2"/>
</p:tagLst>
</file>

<file path=ppt/tags/tag1305.xml><?xml version="1.0" encoding="utf-8"?>
<p:tagLst xmlns:a="http://schemas.openxmlformats.org/drawingml/2006/main" xmlns:r="http://schemas.openxmlformats.org/officeDocument/2006/relationships" xmlns:p="http://schemas.openxmlformats.org/presentationml/2006/main">
  <p:tag name="COLORSETCLASSNAME" val="ColorSet1"/>
  <p:tag name="COLORS" val="-2;-2;-2;-2;Blue1;-2"/>
</p:tagLst>
</file>

<file path=ppt/tags/tag1306.xml><?xml version="1.0" encoding="utf-8"?>
<p:tagLst xmlns:a="http://schemas.openxmlformats.org/drawingml/2006/main" xmlns:r="http://schemas.openxmlformats.org/officeDocument/2006/relationships" xmlns:p="http://schemas.openxmlformats.org/presentationml/2006/main">
  <p:tag name="COLORSETCLASSNAME" val="ColorSet1"/>
  <p:tag name="COLORS" val="-2;-2;-2;-2;Blue3;-2"/>
</p:tagLst>
</file>

<file path=ppt/tags/tag1307.xml><?xml version="1.0" encoding="utf-8"?>
<p:tagLst xmlns:a="http://schemas.openxmlformats.org/drawingml/2006/main" xmlns:r="http://schemas.openxmlformats.org/officeDocument/2006/relationships" xmlns:p="http://schemas.openxmlformats.org/presentationml/2006/main">
  <p:tag name="COLORSETCLASSNAME" val="ColorSet1"/>
  <p:tag name="COLORS" val="Blue4;White;Black426;White;-1;-2"/>
</p:tagLst>
</file>

<file path=ppt/tags/tag1308.xml><?xml version="1.0" encoding="utf-8"?>
<p:tagLst xmlns:a="http://schemas.openxmlformats.org/drawingml/2006/main" xmlns:r="http://schemas.openxmlformats.org/officeDocument/2006/relationships" xmlns:p="http://schemas.openxmlformats.org/presentationml/2006/main">
  <p:tag name="COLORSETCLASSNAME" val="ColorSet1"/>
  <p:tag name="COLORS" val="Blue1;White;Black426;White;-1;-2"/>
</p:tagLst>
</file>

<file path=ppt/tags/tag1309.xml><?xml version="1.0" encoding="utf-8"?>
<p:tagLst xmlns:a="http://schemas.openxmlformats.org/drawingml/2006/main" xmlns:r="http://schemas.openxmlformats.org/officeDocument/2006/relationships" xmlns:p="http://schemas.openxmlformats.org/presentationml/2006/main">
  <p:tag name="COLORSETCLASSNAME" val="ColorSet1"/>
  <p:tag name="COLORS" val="Blue1;White;Black426;White;-1;-2"/>
</p:tagLst>
</file>

<file path=ppt/tags/tag131.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Object"/>
  <p:tag name="COLORSETGROUPCLASSNAME" val="ColorSetGroup1"/>
  <p:tag name="FONTSETGROUPCLASSNAME" val="FontSetGroup1"/>
  <p:tag name="SHAPECLASSNAME" val="FooterLine2OnSlides"/>
  <p:tag name="SHAPECLASSPROTECTIONTYPE" val="63"/>
</p:tagLst>
</file>

<file path=ppt/tags/tag131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311.xml><?xml version="1.0" encoding="utf-8"?>
<p:tagLst xmlns:a="http://schemas.openxmlformats.org/drawingml/2006/main" xmlns:r="http://schemas.openxmlformats.org/officeDocument/2006/relationships" xmlns:p="http://schemas.openxmlformats.org/presentationml/2006/main">
  <p:tag name="COLORSETCLASSNAME" val="ColorSet1"/>
  <p:tag name="COLORS" val="Blue1;White;Black426;White;-1;-2"/>
</p:tagLst>
</file>

<file path=ppt/tags/tag1312.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313.xml><?xml version="1.0" encoding="utf-8"?>
<p:tagLst xmlns:a="http://schemas.openxmlformats.org/drawingml/2006/main" xmlns:r="http://schemas.openxmlformats.org/officeDocument/2006/relationships" xmlns:p="http://schemas.openxmlformats.org/presentationml/2006/main">
  <p:tag name="RECTANGLE 26_SHAPECLASSPROTECTIONTYPE" val="0"/>
  <p:tag name="RECTANGLE 25_SHAPECLASSPROTECTIONTYPE" val="0"/>
  <p:tag name="RECTANGLE 27_SHAPECLASSPROTECTIONTYPE" val="11"/>
  <p:tag name="RECTANGLE 28_SHAPECLASSPROTECTIONTYPE" val="15"/>
  <p:tag name="RECTANGLE 29_SHAPECLASSPROTECTIONTYPE" val="11"/>
  <p:tag name="RECTANGLE 30_SHAPECLASSPROTECTIONTYPE" val="63"/>
  <p:tag name="PICTURE 31_SHAPECLASSPROTECTIONTYPE" val="15"/>
  <p:tag name="TEXT BOX 32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34_SHAPECLASSPROTECTIONTYPE" val="0"/>
  <p:tag name="RECTANGLE 65_SHAPECLASSPROTECTIONTYPE" val="0"/>
  <p:tag name="RECTANGLE 93_SHAPECLASSPROTECTIONTYPE" val="0"/>
  <p:tag name="RECTANGLE 125_SHAPECLASSPROTECTIONTYPE" val="0"/>
  <p:tag name="RECTANGLE 157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HiddenType12"/>
  <p:tag name="COLORSETCLASSNAME" val="ColorSet2"/>
  <p:tag name="CONFIG" val="config01.xml"/>
  <p:tag name="CFG.LAYOUT" val="BOSCH2"/>
  <p:tag name="TEXTBOX 1_SHAPECLASSPROTECTIONTYPE" val="31"/>
  <p:tag name="RECTANGLE 2_SHAPECLASSPROTECTIONTYPE" val="3"/>
  <p:tag name="RECTANGLE 3_SHAPECLASSPROTECTIONTYPE" val="63"/>
  <p:tag name="RECTANGLE 4_SHAPECLASSPROTECTIONTYPE" val="63"/>
  <p:tag name="RECTANGLE 5_SHAPECLASSPROTECTIONTYPE" val="63"/>
</p:tagLst>
</file>

<file path=ppt/tags/tag1314.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HiddenType12"/>
  <p:tag name="COLORSETGROUPCLASSNAME" val="ColorSetGroup1"/>
  <p:tag name="FONTSETGROUPCLASSNAME" val="FontSetGroup1"/>
  <p:tag name="SHAPECLASSNAME" val="FooterLine1OnSlides"/>
  <p:tag name="SHAPECLASSPROTECTIONTYPE" val="63"/>
</p:tagLst>
</file>

<file path=ppt/tags/tag1315.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HiddenType12"/>
  <p:tag name="COLORSETGROUPCLASSNAME" val="ColorSetGroup1"/>
  <p:tag name="FONTSETGROUPCLASSNAME" val="FontSetGroup1"/>
  <p:tag name="SHAPECLASSNAME" val="FooterLine2OnSlides"/>
  <p:tag name="SHAPECLASSPROTECTIONTYPE" val="63"/>
</p:tagLst>
</file>

<file path=ppt/tags/tag1316.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HiddenType12"/>
  <p:tag name="COLORSETGROUPCLASSNAME" val="ColorSetGroup1"/>
  <p:tag name="FONTSETGROUPCLASSNAME" val="FontSetGroup1"/>
  <p:tag name="SHAPECLASSNAME" val="PageNumberOnSlides"/>
  <p:tag name="SHAPECLASSPROTECTIONTYPE" val="63"/>
</p:tagLst>
</file>

<file path=ppt/tags/tag1317.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HiddenType12"/>
  <p:tag name="COLORSETGROUPCLASSNAME" val="ColorSetGroup1"/>
  <p:tag name="FONTSETGROUPCLASSNAME" val="FontSetGroup1"/>
  <p:tag name="SHAPECLASSNAME" val="Attachment"/>
  <p:tag name="SHAPECLASSPROTECTIONTYPE" val="3"/>
</p:tagLst>
</file>

<file path=ppt/tags/tag1318.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HiddenType12"/>
  <p:tag name="COLORSETGROUPCLASSNAME" val="ColorSetGroup1"/>
  <p:tag name="FONTSETGROUPCLASSNAME" val="FontSetGroup1"/>
  <p:tag name="SHAPECLASSNAME" val="tNavbar"/>
  <p:tag name="SHAPECLASSPROTECTIONTYPE" val="31"/>
</p:tagLst>
</file>

<file path=ppt/tags/tag1319.xml><?xml version="1.0" encoding="utf-8"?>
<p:tagLst xmlns:a="http://schemas.openxmlformats.org/drawingml/2006/main" xmlns:r="http://schemas.openxmlformats.org/officeDocument/2006/relationships" xmlns:p="http://schemas.openxmlformats.org/presentationml/2006/main">
  <p:tag name="COLORSETCLASSNAME" val="ColorSet1"/>
  <p:tag name="COLORS" val="-2;-2;-2;-2;CG09;-2"/>
</p:tagLst>
</file>

<file path=ppt/tags/tag132.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132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321.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322.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32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32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325.xml><?xml version="1.0" encoding="utf-8"?>
<p:tagLst xmlns:a="http://schemas.openxmlformats.org/drawingml/2006/main" xmlns:r="http://schemas.openxmlformats.org/officeDocument/2006/relationships" xmlns:p="http://schemas.openxmlformats.org/presentationml/2006/main">
  <p:tag name="COLORSETCLASSNAME" val="ColorSet1"/>
  <p:tag name="COLORS" val="ExtraBlue;White;-2;-2;-1;-2"/>
</p:tagLst>
</file>

<file path=ppt/tags/tag132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32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32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32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33.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 name="COLORS" val="-2;-2;-2;-2;-1;-2"/>
</p:tagLst>
</file>

<file path=ppt/tags/tag133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331.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133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33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334.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335.xml><?xml version="1.0" encoding="utf-8"?>
<p:tagLst xmlns:a="http://schemas.openxmlformats.org/drawingml/2006/main" xmlns:r="http://schemas.openxmlformats.org/officeDocument/2006/relationships" xmlns:p="http://schemas.openxmlformats.org/presentationml/2006/main">
  <p:tag name="RECTANGLE 26_SHAPECLASSPROTECTIONTYPE" val="0"/>
  <p:tag name="RECTANGLE 25_SHAPECLASSPROTECTIONTYPE" val="0"/>
  <p:tag name="RECTANGLE 27_SHAPECLASSPROTECTIONTYPE" val="11"/>
  <p:tag name="RECTANGLE 28_SHAPECLASSPROTECTIONTYPE" val="15"/>
  <p:tag name="RECTANGLE 29_SHAPECLASSPROTECTIONTYPE" val="11"/>
  <p:tag name="RECTANGLE 30_SHAPECLASSPROTECTIONTYPE" val="63"/>
  <p:tag name="PICTURE 31_SHAPECLASSPROTECTIONTYPE" val="15"/>
  <p:tag name="TEXT BOX 32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34_SHAPECLASSPROTECTIONTYPE" val="0"/>
  <p:tag name="RECTANGLE 65_SHAPECLASSPROTECTIONTYPE" val="0"/>
  <p:tag name="RECTANGLE 93_SHAPECLASSPROTECTIONTYPE" val="0"/>
  <p:tag name="RECTANGLE 125_SHAPECLASSPROTECTIONTYPE" val="0"/>
  <p:tag name="RECTANGLE 157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HiddenType12"/>
  <p:tag name="COLORSETCLASSNAME" val="ColorSet2"/>
  <p:tag name="CONFIG" val="config01.xml"/>
  <p:tag name="CFG.LAYOUT" val="BOSCH2"/>
  <p:tag name="TEXTBOX 1_SHAPECLASSPROTECTIONTYPE" val="31"/>
  <p:tag name="RECTANGLE 2_SHAPECLASSPROTECTIONTYPE" val="3"/>
  <p:tag name="RECTANGLE 3_SHAPECLASSPROTECTIONTYPE" val="63"/>
  <p:tag name="RECTANGLE 4_SHAPECLASSPROTECTIONTYPE" val="63"/>
  <p:tag name="RECTANGLE 5_SHAPECLASSPROTECTIONTYPE" val="63"/>
</p:tagLst>
</file>

<file path=ppt/tags/tag1336.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HiddenType12"/>
  <p:tag name="COLORSETGROUPCLASSNAME" val="ColorSetGroup1"/>
  <p:tag name="FONTSETGROUPCLASSNAME" val="FontSetGroup1"/>
  <p:tag name="SHAPECLASSNAME" val="FooterLine1OnSlides"/>
  <p:tag name="SHAPECLASSPROTECTIONTYPE" val="63"/>
</p:tagLst>
</file>

<file path=ppt/tags/tag1337.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HiddenType12"/>
  <p:tag name="COLORSETGROUPCLASSNAME" val="ColorSetGroup1"/>
  <p:tag name="FONTSETGROUPCLASSNAME" val="FontSetGroup1"/>
  <p:tag name="SHAPECLASSNAME" val="FooterLine2OnSlides"/>
  <p:tag name="SHAPECLASSPROTECTIONTYPE" val="63"/>
</p:tagLst>
</file>

<file path=ppt/tags/tag1338.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HiddenType12"/>
  <p:tag name="COLORSETGROUPCLASSNAME" val="ColorSetGroup1"/>
  <p:tag name="FONTSETGROUPCLASSNAME" val="FontSetGroup1"/>
  <p:tag name="SHAPECLASSNAME" val="PageNumberOnSlides"/>
  <p:tag name="SHAPECLASSPROTECTIONTYPE" val="63"/>
</p:tagLst>
</file>

<file path=ppt/tags/tag1339.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HiddenType12"/>
  <p:tag name="COLORSETGROUPCLASSNAME" val="ColorSetGroup1"/>
  <p:tag name="FONTSETGROUPCLASSNAME" val="FontSetGroup1"/>
  <p:tag name="SHAPECLASSNAME" val="Attachment"/>
  <p:tag name="SHAPECLASSPROTECTIONTYPE" val="3"/>
</p:tagLst>
</file>

<file path=ppt/tags/tag134.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1340.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HiddenType12"/>
  <p:tag name="COLORSETGROUPCLASSNAME" val="ColorSetGroup1"/>
  <p:tag name="FONTSETGROUPCLASSNAME" val="FontSetGroup1"/>
  <p:tag name="SHAPECLASSNAME" val="tNavbar"/>
  <p:tag name="SHAPECLASSPROTECTIONTYPE" val="31"/>
</p:tagLst>
</file>

<file path=ppt/tags/tag1341.xml><?xml version="1.0" encoding="utf-8"?>
<p:tagLst xmlns:a="http://schemas.openxmlformats.org/drawingml/2006/main" xmlns:r="http://schemas.openxmlformats.org/officeDocument/2006/relationships" xmlns:p="http://schemas.openxmlformats.org/presentationml/2006/main">
  <p:tag name="COLORSETCLASSNAME" val="ColorSet1"/>
  <p:tag name="COLORS" val="-2;-2;-2;-2;CG09;-2"/>
</p:tagLst>
</file>

<file path=ppt/tags/tag1342.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343.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344.xml><?xml version="1.0" encoding="utf-8"?>
<p:tagLst xmlns:a="http://schemas.openxmlformats.org/drawingml/2006/main" xmlns:r="http://schemas.openxmlformats.org/officeDocument/2006/relationships" xmlns:p="http://schemas.openxmlformats.org/presentationml/2006/main">
  <p:tag name="COLORSETCLASSNAME" val="ColorSet1"/>
  <p:tag name="COLORS" val="Gray2;White;-2;-2;-1;-2"/>
</p:tagLst>
</file>

<file path=ppt/tags/tag134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34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34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34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34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35.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Content"/>
  <p:tag name="COLORSETGROUPCLASSNAME" val="ColorSetGroup1"/>
  <p:tag name="FONTSETGROUPCLASSNAME" val="FontSetGroup1"/>
  <p:tag name="SHAPECLASSNAME" val="TitleBox"/>
  <p:tag name="SHAPECLASSPROTECTIONTYPE" val="0"/>
  <p:tag name="COLORS" val="-2;-2;-2;-2;White;-2"/>
</p:tagLst>
</file>

<file path=ppt/tags/tag135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351.xml><?xml version="1.0" encoding="utf-8"?>
<p:tagLst xmlns:a="http://schemas.openxmlformats.org/drawingml/2006/main" xmlns:r="http://schemas.openxmlformats.org/officeDocument/2006/relationships" xmlns:p="http://schemas.openxmlformats.org/presentationml/2006/main">
  <p:tag name="RECTANGLE 26_SHAPECLASSPROTECTIONTYPE" val="0"/>
  <p:tag name="RECTANGLE 25_SHAPECLASSPROTECTIONTYPE" val="0"/>
  <p:tag name="RECTANGLE 27_SHAPECLASSPROTECTIONTYPE" val="11"/>
  <p:tag name="RECTANGLE 28_SHAPECLASSPROTECTIONTYPE" val="15"/>
  <p:tag name="RECTANGLE 29_SHAPECLASSPROTECTIONTYPE" val="11"/>
  <p:tag name="RECTANGLE 30_SHAPECLASSPROTECTIONTYPE" val="63"/>
  <p:tag name="PICTURE 31_SHAPECLASSPROTECTIONTYPE" val="15"/>
  <p:tag name="TEXT BOX 32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34_SHAPECLASSPROTECTIONTYPE" val="0"/>
  <p:tag name="RECTANGLE 65_SHAPECLASSPROTECTIONTYPE" val="0"/>
  <p:tag name="RECTANGLE 93_SHAPECLASSPROTECTIONTYPE" val="0"/>
  <p:tag name="RECTANGLE 125_SHAPECLASSPROTECTIONTYPE" val="0"/>
  <p:tag name="RECTANGLE 157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HiddenType12"/>
  <p:tag name="COLORSETCLASSNAME" val="ColorSet2"/>
  <p:tag name="CONFIG" val="config01.xml"/>
  <p:tag name="CFG.LAYOUT" val="BOSCH2"/>
  <p:tag name="TEXTBOX 1_SHAPECLASSPROTECTIONTYPE" val="31"/>
  <p:tag name="RECTANGLE 2_SHAPECLASSPROTECTIONTYPE" val="3"/>
  <p:tag name="RECTANGLE 3_SHAPECLASSPROTECTIONTYPE" val="63"/>
  <p:tag name="RECTANGLE 4_SHAPECLASSPROTECTIONTYPE" val="63"/>
  <p:tag name="RECTANGLE 5_SHAPECLASSPROTECTIONTYPE" val="63"/>
</p:tagLst>
</file>

<file path=ppt/tags/tag1352.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HiddenType12"/>
  <p:tag name="COLORSETGROUPCLASSNAME" val="ColorSetGroup1"/>
  <p:tag name="FONTSETGROUPCLASSNAME" val="FontSetGroup1"/>
  <p:tag name="SHAPECLASSNAME" val="FooterLine1OnSlides"/>
  <p:tag name="SHAPECLASSPROTECTIONTYPE" val="63"/>
</p:tagLst>
</file>

<file path=ppt/tags/tag1353.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HiddenType12"/>
  <p:tag name="COLORSETGROUPCLASSNAME" val="ColorSetGroup1"/>
  <p:tag name="FONTSETGROUPCLASSNAME" val="FontSetGroup1"/>
  <p:tag name="SHAPECLASSNAME" val="FooterLine2OnSlides"/>
  <p:tag name="SHAPECLASSPROTECTIONTYPE" val="63"/>
</p:tagLst>
</file>

<file path=ppt/tags/tag1354.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HiddenType12"/>
  <p:tag name="COLORSETGROUPCLASSNAME" val="ColorSetGroup1"/>
  <p:tag name="FONTSETGROUPCLASSNAME" val="FontSetGroup1"/>
  <p:tag name="SHAPECLASSNAME" val="PageNumberOnSlides"/>
  <p:tag name="SHAPECLASSPROTECTIONTYPE" val="63"/>
</p:tagLst>
</file>

<file path=ppt/tags/tag1355.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HiddenType12"/>
  <p:tag name="COLORSETGROUPCLASSNAME" val="ColorSetGroup1"/>
  <p:tag name="FONTSETGROUPCLASSNAME" val="FontSetGroup1"/>
  <p:tag name="SHAPECLASSNAME" val="Attachment"/>
  <p:tag name="SHAPECLASSPROTECTIONTYPE" val="3"/>
</p:tagLst>
</file>

<file path=ppt/tags/tag1356.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HiddenType12"/>
  <p:tag name="COLORSETGROUPCLASSNAME" val="ColorSetGroup1"/>
  <p:tag name="FONTSETGROUPCLASSNAME" val="FontSetGroup1"/>
  <p:tag name="SHAPECLASSNAME" val="tNavbar"/>
  <p:tag name="SHAPECLASSPROTECTIONTYPE" val="31"/>
</p:tagLst>
</file>

<file path=ppt/tags/tag1357.xml><?xml version="1.0" encoding="utf-8"?>
<p:tagLst xmlns:a="http://schemas.openxmlformats.org/drawingml/2006/main" xmlns:r="http://schemas.openxmlformats.org/officeDocument/2006/relationships" xmlns:p="http://schemas.openxmlformats.org/presentationml/2006/main">
  <p:tag name="COLORSETCLASSNAME" val="ColorSet1"/>
  <p:tag name="COLORS" val="-2;-2;-2;-2;CG09;-2"/>
</p:tagLst>
</file>

<file path=ppt/tags/tag1358.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359.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36.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1"/>
</p:tagLst>
</file>

<file path=ppt/tags/tag136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36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362.xml><?xml version="1.0" encoding="utf-8"?>
<p:tagLst xmlns:a="http://schemas.openxmlformats.org/drawingml/2006/main" xmlns:r="http://schemas.openxmlformats.org/officeDocument/2006/relationships" xmlns:p="http://schemas.openxmlformats.org/presentationml/2006/main">
  <p:tag name="COLORSETCLASSNAME" val="ColorSet1"/>
  <p:tag name="COLORS" val="ExtraYellow;White;-2;-2;-1;-2"/>
</p:tagLst>
</file>

<file path=ppt/tags/tag136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36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36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366.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367.xml><?xml version="1.0" encoding="utf-8"?>
<p:tagLst xmlns:a="http://schemas.openxmlformats.org/drawingml/2006/main" xmlns:r="http://schemas.openxmlformats.org/officeDocument/2006/relationships" xmlns:p="http://schemas.openxmlformats.org/presentationml/2006/main">
  <p:tag name="COLORS" val="-2;-2;Black426;White;-1"/>
  <p:tag name="COLORSETCLASSNAME" val="ColorSet1"/>
</p:tagLst>
</file>

<file path=ppt/tags/tag1368.xml><?xml version="1.0" encoding="utf-8"?>
<p:tagLst xmlns:a="http://schemas.openxmlformats.org/drawingml/2006/main" xmlns:r="http://schemas.openxmlformats.org/officeDocument/2006/relationships" xmlns:p="http://schemas.openxmlformats.org/presentationml/2006/main">
  <p:tag name="COLORS" val="-2;-2;-1;White;-1"/>
  <p:tag name="COLORSETCLASSNAME" val="ColorSet1"/>
</p:tagLst>
</file>

<file path=ppt/tags/tag1369.xml><?xml version="1.0" encoding="utf-8"?>
<p:tagLst xmlns:a="http://schemas.openxmlformats.org/drawingml/2006/main" xmlns:r="http://schemas.openxmlformats.org/officeDocument/2006/relationships" xmlns:p="http://schemas.openxmlformats.org/presentationml/2006/main">
  <p:tag name="COLORS" val="-2;-2;-2;-2;-1"/>
  <p:tag name="COLORSETCLASSNAME" val="ColorSet1"/>
</p:tagLst>
</file>

<file path=ppt/tags/tag137.xml><?xml version="1.0" encoding="utf-8"?>
<p:tagLst xmlns:a="http://schemas.openxmlformats.org/drawingml/2006/main" xmlns:r="http://schemas.openxmlformats.org/officeDocument/2006/relationships" xmlns:p="http://schemas.openxmlformats.org/presentationml/2006/main">
  <p:tag name="COLORSETCLASSNAME" val="ColorSet1"/>
  <p:tag name="COLORS" val="-2;-2;-2;-2;-1;-1"/>
</p:tagLst>
</file>

<file path=ppt/tags/tag1370.xml><?xml version="1.0" encoding="utf-8"?>
<p:tagLst xmlns:a="http://schemas.openxmlformats.org/drawingml/2006/main" xmlns:r="http://schemas.openxmlformats.org/officeDocument/2006/relationships" xmlns:p="http://schemas.openxmlformats.org/presentationml/2006/main">
  <p:tag name="COLORS" val="-2;-2;-2;-2;-1"/>
  <p:tag name="COLORSETCLASSNAME" val="ColorSet1"/>
</p:tagLst>
</file>

<file path=ppt/tags/tag1371.xml><?xml version="1.0" encoding="utf-8"?>
<p:tagLst xmlns:a="http://schemas.openxmlformats.org/drawingml/2006/main" xmlns:r="http://schemas.openxmlformats.org/officeDocument/2006/relationships" xmlns:p="http://schemas.openxmlformats.org/presentationml/2006/main">
  <p:tag name="COLORS" val="-2;-2;-2;-2;-1"/>
  <p:tag name="COLORSETCLASSNAME" val="ColorSet1"/>
</p:tagLst>
</file>

<file path=ppt/tags/tag1372.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1373.xml><?xml version="1.0" encoding="utf-8"?>
<p:tagLst xmlns:a="http://schemas.openxmlformats.org/drawingml/2006/main" xmlns:r="http://schemas.openxmlformats.org/officeDocument/2006/relationships" xmlns:p="http://schemas.openxmlformats.org/presentationml/2006/main">
  <p:tag name="COLORSETCLASSNAME" val="ColorSet1"/>
  <p:tag name="COLORS" val="-2;-2;-2;-2;PetrolMed"/>
</p:tagLst>
</file>

<file path=ppt/tags/tag1374.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Black426;White;-1"/>
</p:tagLst>
</file>

<file path=ppt/tags/tag1375.xml><?xml version="1.0" encoding="utf-8"?>
<p:tagLst xmlns:a="http://schemas.openxmlformats.org/drawingml/2006/main" xmlns:r="http://schemas.openxmlformats.org/officeDocument/2006/relationships" xmlns:p="http://schemas.openxmlformats.org/presentationml/2006/main">
  <p:tag name="COLORS" val="-2;-2;-2;-2;-1"/>
  <p:tag name="COLORSETCLASSNAME" val="ColorSet1"/>
</p:tagLst>
</file>

<file path=ppt/tags/tag1376.xml><?xml version="1.0" encoding="utf-8"?>
<p:tagLst xmlns:a="http://schemas.openxmlformats.org/drawingml/2006/main" xmlns:r="http://schemas.openxmlformats.org/officeDocument/2006/relationships" xmlns:p="http://schemas.openxmlformats.org/presentationml/2006/main">
  <p:tag name="RECTANGLE 26_SHAPECLASSPROTECTIONTYPE" val="0"/>
  <p:tag name="RECTANGLE 25_SHAPECLASSPROTECTIONTYPE" val="0"/>
  <p:tag name="RECTANGLE 27_SHAPECLASSPROTECTIONTYPE" val="11"/>
  <p:tag name="RECTANGLE 28_SHAPECLASSPROTECTIONTYPE" val="15"/>
  <p:tag name="RECTANGLE 29_SHAPECLASSPROTECTIONTYPE" val="11"/>
  <p:tag name="RECTANGLE 30_SHAPECLASSPROTECTIONTYPE" val="63"/>
  <p:tag name="PICTURE 31_SHAPECLASSPROTECTIONTYPE" val="15"/>
  <p:tag name="TEXT BOX 32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34_SHAPECLASSPROTECTIONTYPE" val="0"/>
  <p:tag name="RECTANGLE 65_SHAPECLASSPROTECTIONTYPE" val="0"/>
  <p:tag name="RECTANGLE 93_SHAPECLASSPROTECTIONTYPE" val="0"/>
  <p:tag name="RECTANGLE 125_SHAPECLASSPROTECTIONTYPE" val="0"/>
  <p:tag name="RECTANGLE 157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HiddenType12"/>
  <p:tag name="COLORSETCLASSNAME" val="ColorSet2"/>
  <p:tag name="CONFIG" val="config01.xml"/>
  <p:tag name="CFG.LAYOUT" val="BOSCH2"/>
  <p:tag name="TEXTBOX 1_SHAPECLASSPROTECTIONTYPE" val="31"/>
  <p:tag name="RECTANGLE 2_SHAPECLASSPROTECTIONTYPE" val="3"/>
  <p:tag name="RECTANGLE 3_SHAPECLASSPROTECTIONTYPE" val="63"/>
  <p:tag name="RECTANGLE 4_SHAPECLASSPROTECTIONTYPE" val="63"/>
  <p:tag name="RECTANGLE 5_SHAPECLASSPROTECTIONTYPE" val="63"/>
</p:tagLst>
</file>

<file path=ppt/tags/tag1377.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HiddenType12"/>
  <p:tag name="COLORSETGROUPCLASSNAME" val="ColorSetGroup1"/>
  <p:tag name="FONTSETGROUPCLASSNAME" val="FontSetGroup1"/>
  <p:tag name="SHAPECLASSNAME" val="FooterLine1OnSlides"/>
  <p:tag name="SHAPECLASSPROTECTIONTYPE" val="63"/>
</p:tagLst>
</file>

<file path=ppt/tags/tag1378.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HiddenType12"/>
  <p:tag name="COLORSETGROUPCLASSNAME" val="ColorSetGroup1"/>
  <p:tag name="FONTSETGROUPCLASSNAME" val="FontSetGroup1"/>
  <p:tag name="SHAPECLASSNAME" val="FooterLine2OnSlides"/>
  <p:tag name="SHAPECLASSPROTECTIONTYPE" val="63"/>
</p:tagLst>
</file>

<file path=ppt/tags/tag1379.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HiddenType12"/>
  <p:tag name="COLORSETGROUPCLASSNAME" val="ColorSetGroup1"/>
  <p:tag name="FONTSETGROUPCLASSNAME" val="FontSetGroup1"/>
  <p:tag name="SHAPECLASSNAME" val="PageNumberOnSlides"/>
  <p:tag name="SHAPECLASSPROTECTIONTYPE" val="63"/>
</p:tagLst>
</file>

<file path=ppt/tags/tag138.xml><?xml version="1.0" encoding="utf-8"?>
<p:tagLst xmlns:a="http://schemas.openxmlformats.org/drawingml/2006/main" xmlns:r="http://schemas.openxmlformats.org/officeDocument/2006/relationships" xmlns:p="http://schemas.openxmlformats.org/presentationml/2006/main">
  <p:tag name="COLORS" val="-2;-2;-2;-2;-3;-2"/>
  <p:tag name="COLORSETCLASSNAME" val="ColorSet2"/>
</p:tagLst>
</file>

<file path=ppt/tags/tag1380.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HiddenType12"/>
  <p:tag name="COLORSETGROUPCLASSNAME" val="ColorSetGroup1"/>
  <p:tag name="FONTSETGROUPCLASSNAME" val="FontSetGroup1"/>
  <p:tag name="SHAPECLASSNAME" val="Attachment"/>
  <p:tag name="SHAPECLASSPROTECTIONTYPE" val="3"/>
</p:tagLst>
</file>

<file path=ppt/tags/tag1381.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HiddenType12"/>
  <p:tag name="COLORSETGROUPCLASSNAME" val="ColorSetGroup1"/>
  <p:tag name="FONTSETGROUPCLASSNAME" val="FontSetGroup1"/>
  <p:tag name="SHAPECLASSNAME" val="tNavbar"/>
  <p:tag name="SHAPECLASSPROTECTIONTYPE" val="31"/>
</p:tagLst>
</file>

<file path=ppt/tags/tag1382.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383.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384.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1385.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Only"/>
  <p:tag name="COLORSETGROUPCLASSNAME" val="ColorSetGroup1"/>
  <p:tag name="FONTSETGROUPCLASSNAME" val="FontSetGroup1"/>
  <p:tag name="SHAPECLASSNAME" val="TitleBox"/>
  <p:tag name="SHAPECLASSPROTECTIONTYPE" val="0"/>
  <p:tag name="COLORS" val="-2;-2;-2;-2;-1;-2"/>
</p:tagLst>
</file>

<file path=ppt/tags/tag1386.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387.xml><?xml version="1.0" encoding="utf-8"?>
<p:tagLst xmlns:a="http://schemas.openxmlformats.org/drawingml/2006/main" xmlns:r="http://schemas.openxmlformats.org/officeDocument/2006/relationships" xmlns:p="http://schemas.openxmlformats.org/presentationml/2006/main">
  <p:tag name="RECTANGLE 8_SHAPECLASSPROTECTIONTYPE" val="15"/>
  <p:tag name="RECTANGLE 9_SHAPECLASSPROTECTIONTYPE" val="11"/>
  <p:tag name="RECTANGLE 10_SHAPECLASSPROTECTIONTYPE" val="63"/>
  <p:tag name="PICTURE 11_SHAPECLASSPROTECTIONTYPE" val="15"/>
  <p:tag name="TEXT BOX 12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RECTANGLE 7_SHAPECLASSPROTECTIONTYPE" val="63"/>
  <p:tag name="TEXTBOX 8_SHAPECLASSPROTECTIONTYPE" val="25"/>
</p:tagLst>
</file>

<file path=ppt/tags/tag1388.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1389.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139.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390.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139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139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1393.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 name="COLORS" val="-2;-2;-2;-2;-1;-2"/>
</p:tagLst>
</file>

<file path=ppt/tags/tag1394.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1395.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396.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397.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398.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399.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14.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140.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1"/>
  <p:tag name="SCRIPT" val="1"/>
  <p:tag name="FIELDS" val="CHAPTER;"/>
  <p:tag name="MLI" val="1"/>
  <p:tag name="SHAPESETGROUPCLASSNAME" val="ShapeSetGroup1"/>
  <p:tag name="SHAPESETCLASSNAME" val="Object"/>
  <p:tag name="COLORSETGROUPCLASSNAME" val="ColorSetGroup1"/>
  <p:tag name="FONTSETGROUPCLASSNAME" val="FontSetGroup1"/>
  <p:tag name="SHAPECLASSNAME" val="Chapterbox"/>
  <p:tag name="SHAPECLASSPROTECTIONTYPE" val="25"/>
  <p:tag name="COLORS" val="-2;-2;-2;-2;-1;-2"/>
</p:tagLst>
</file>

<file path=ppt/tags/tag1400.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1401.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1402.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1403.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1404.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1405.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1406.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1407.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1408.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1409.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141.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410.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1411.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1412.xml><?xml version="1.0" encoding="utf-8"?>
<p:tagLst xmlns:a="http://schemas.openxmlformats.org/drawingml/2006/main" xmlns:r="http://schemas.openxmlformats.org/officeDocument/2006/relationships" xmlns:p="http://schemas.openxmlformats.org/presentationml/2006/main">
  <p:tag name="COLORS" val="-2;-2;-2;-2;-3;-2"/>
  <p:tag name="COLORSETCLASSNAME" val="ColorSet2"/>
</p:tagLst>
</file>

<file path=ppt/tags/tag1413.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414.xml><?xml version="1.0" encoding="utf-8"?>
<p:tagLst xmlns:a="http://schemas.openxmlformats.org/drawingml/2006/main" xmlns:r="http://schemas.openxmlformats.org/officeDocument/2006/relationships" xmlns:p="http://schemas.openxmlformats.org/presentationml/2006/main">
  <p:tag name="RECTANGLE 26_SHAPECLASSPROTECTIONTYPE" val="0"/>
  <p:tag name="RECTANGLE 25_SHAPECLASSPROTECTIONTYPE" val="0"/>
  <p:tag name="RECTANGLE 27_SHAPECLASSPROTECTIONTYPE" val="11"/>
  <p:tag name="RECTANGLE 28_SHAPECLASSPROTECTIONTYPE" val="15"/>
  <p:tag name="RECTANGLE 29_SHAPECLASSPROTECTIONTYPE" val="11"/>
  <p:tag name="RECTANGLE 30_SHAPECLASSPROTECTIONTYPE" val="63"/>
  <p:tag name="PICTURE 31_SHAPECLASSPROTECTIONTYPE" val="15"/>
  <p:tag name="TEXT BOX 32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34_SHAPECLASSPROTECTIONTYPE" val="0"/>
  <p:tag name="RECTANGLE 65_SHAPECLASSPROTECTIONTYPE" val="0"/>
  <p:tag name="RECTANGLE 93_SHAPECLASSPROTECTIONTYPE" val="0"/>
  <p:tag name="RECTANGLE 125_SHAPECLASSPROTECTIONTYPE" val="0"/>
  <p:tag name="RECTANGLE 157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HiddenType12"/>
  <p:tag name="COLORSETCLASSNAME" val="ColorSet2"/>
  <p:tag name="CONFIG" val="config01.xml"/>
  <p:tag name="CFG.LAYOUT" val="BOSCH2"/>
  <p:tag name="TEXTBOX 1_SHAPECLASSPROTECTIONTYPE" val="31"/>
  <p:tag name="RECTANGLE 2_SHAPECLASSPROTECTIONTYPE" val="3"/>
  <p:tag name="RECTANGLE 3_SHAPECLASSPROTECTIONTYPE" val="63"/>
  <p:tag name="RECTANGLE 4_SHAPECLASSPROTECTIONTYPE" val="63"/>
  <p:tag name="RECTANGLE 5_SHAPECLASSPROTECTIONTYPE" val="63"/>
</p:tagLst>
</file>

<file path=ppt/tags/tag1415.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HiddenType12"/>
  <p:tag name="COLORSETGROUPCLASSNAME" val="ColorSetGroup1"/>
  <p:tag name="FONTSETGROUPCLASSNAME" val="FontSetGroup1"/>
  <p:tag name="SHAPECLASSNAME" val="FooterLine1OnSlides"/>
  <p:tag name="SHAPECLASSPROTECTIONTYPE" val="63"/>
</p:tagLst>
</file>

<file path=ppt/tags/tag1416.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HiddenType12"/>
  <p:tag name="COLORSETGROUPCLASSNAME" val="ColorSetGroup1"/>
  <p:tag name="FONTSETGROUPCLASSNAME" val="FontSetGroup1"/>
  <p:tag name="SHAPECLASSNAME" val="FooterLine2OnSlides"/>
  <p:tag name="SHAPECLASSPROTECTIONTYPE" val="63"/>
</p:tagLst>
</file>

<file path=ppt/tags/tag1417.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HiddenType12"/>
  <p:tag name="COLORSETGROUPCLASSNAME" val="ColorSetGroup1"/>
  <p:tag name="FONTSETGROUPCLASSNAME" val="FontSetGroup1"/>
  <p:tag name="SHAPECLASSNAME" val="PageNumberOnSlides"/>
  <p:tag name="SHAPECLASSPROTECTIONTYPE" val="63"/>
</p:tagLst>
</file>

<file path=ppt/tags/tag1418.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HiddenType12"/>
  <p:tag name="COLORSETGROUPCLASSNAME" val="ColorSetGroup1"/>
  <p:tag name="FONTSETGROUPCLASSNAME" val="FontSetGroup1"/>
  <p:tag name="SHAPECLASSNAME" val="Attachment"/>
  <p:tag name="SHAPECLASSPROTECTIONTYPE" val="3"/>
</p:tagLst>
</file>

<file path=ppt/tags/tag1419.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HiddenType12"/>
  <p:tag name="COLORSETGROUPCLASSNAME" val="ColorSetGroup1"/>
  <p:tag name="FONTSETGROUPCLASSNAME" val="FontSetGroup1"/>
  <p:tag name="SHAPECLASSNAME" val="tNavbar"/>
  <p:tag name="SHAPECLASSPROTECTIONTYPE" val="31"/>
</p:tagLst>
</file>

<file path=ppt/tags/tag142.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42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421.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422.xml><?xml version="1.0" encoding="utf-8"?>
<p:tagLst xmlns:a="http://schemas.openxmlformats.org/drawingml/2006/main" xmlns:r="http://schemas.openxmlformats.org/officeDocument/2006/relationships" xmlns:p="http://schemas.openxmlformats.org/presentationml/2006/main">
  <p:tag name="FONT" val="AddNoteFont"/>
  <p:tag name="FONTSETCLASSNAME" val="FontSet1"/>
  <p:tag name="COLORSETCLASSNAME" val="ColorSet1"/>
  <p:tag name="SCRIPT" val="1"/>
  <p:tag name="FIELDS" val="REM_ANL;"/>
  <p:tag name="MLI" val="1"/>
  <p:tag name="SHAPESETGROUPCLASSNAME" val="ShapeSetGroup1"/>
  <p:tag name="SHAPESETCLASSNAME" val="TitleText"/>
  <p:tag name="COLORSETGROUPCLASSNAME" val="ColorSetGroup1"/>
  <p:tag name="FONTSETGROUPCLASSNAME" val="FontSetGroup1"/>
  <p:tag name="SHAPECLASSNAME" val="AddNoteBox"/>
  <p:tag name="SHAPECLASSPROTECTIONTYPE" val="11"/>
  <p:tag name="COLORS" val="-2;-2;-2;-2;-1;-2"/>
</p:tagLst>
</file>

<file path=ppt/tags/tag1423.xml><?xml version="1.0" encoding="utf-8"?>
<p:tagLst xmlns:a="http://schemas.openxmlformats.org/drawingml/2006/main" xmlns:r="http://schemas.openxmlformats.org/officeDocument/2006/relationships" xmlns:p="http://schemas.openxmlformats.org/presentationml/2006/main">
  <p:tag name="FONT" val="CopyrightfontRight"/>
  <p:tag name="FONTSETCLASSNAME" val="FontSet1"/>
  <p:tag name="COLORSETCLASSNAME" val="ColorSet1"/>
  <p:tag name="MLI" val="1"/>
  <p:tag name="SHAPESETGROUPCLASSNAME" val="ShapeSetGroup1"/>
  <p:tag name="SHAPESETCLASSNAME" val="TitleText"/>
  <p:tag name="COLORSETGROUPCLASSNAME" val="ColorSetGroup1"/>
  <p:tag name="FONTSETGROUPCLASSNAME" val="FontSetGroup1"/>
  <p:tag name="SHAPECLASSNAME" val="AuthorBox"/>
  <p:tag name="SHAPECLASSPROTECTIONTYPE" val="11"/>
  <p:tag name="COLORS" val="-2;-2;-2;-2;-1;-2"/>
</p:tagLst>
</file>

<file path=ppt/tags/tag1424.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1425.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1426.xml><?xml version="1.0" encoding="utf-8"?>
<p:tagLst xmlns:a="http://schemas.openxmlformats.org/drawingml/2006/main" xmlns:r="http://schemas.openxmlformats.org/officeDocument/2006/relationships" xmlns:p="http://schemas.openxmlformats.org/presentationml/2006/main">
  <p:tag name="COLORSETCLASSNAME" val="ColorSet2"/>
  <p:tag name="COLORS" val="-1;-1;-2;-2;-3;-2"/>
</p:tagLst>
</file>

<file path=ppt/tags/tag1427.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1428.xml><?xml version="1.0" encoding="utf-8"?>
<p:tagLst xmlns:a="http://schemas.openxmlformats.org/drawingml/2006/main" xmlns:r="http://schemas.openxmlformats.org/officeDocument/2006/relationships" xmlns:p="http://schemas.openxmlformats.org/presentationml/2006/main">
  <p:tag name="COLORSETCLASSNAME" val="ColorSet2"/>
  <p:tag name="COLORS" val="-1;-1;Black;-1;-1;-2"/>
</p:tagLst>
</file>

<file path=ppt/tags/tag1429.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143.xml><?xml version="1.0" encoding="utf-8"?>
<p:tagLst xmlns:a="http://schemas.openxmlformats.org/drawingml/2006/main" xmlns:r="http://schemas.openxmlformats.org/officeDocument/2006/relationships" xmlns:p="http://schemas.openxmlformats.org/presentationml/2006/main">
  <p:tag name="RECTANGLE 8_SHAPECLASSPROTECTIONTYPE" val="11"/>
  <p:tag name="RECTANGLE 9_SHAPECLASSPROTECTIONTYPE" val="63"/>
  <p:tag name="PICTURE 10_SHAPECLASSPROTECTIONTYPE" val="15"/>
  <p:tag name="TEXT BOX 11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RECTANGLE 7_SHAPECLASSPROTECTIONTYPE" val="63"/>
  <p:tag name="TEXT BOX 17_SHAPECLASSPROTECTIONTYPE" val="25"/>
</p:tagLst>
</file>

<file path=ppt/tags/tag1430.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1431.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1432.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1433.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1434.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1435.xml><?xml version="1.0" encoding="utf-8"?>
<p:tagLst xmlns:a="http://schemas.openxmlformats.org/drawingml/2006/main" xmlns:r="http://schemas.openxmlformats.org/officeDocument/2006/relationships" xmlns:p="http://schemas.openxmlformats.org/presentationml/2006/main">
  <p:tag name="COLORSETCLASSNAME" val="ColorSet2"/>
  <p:tag name="COLORS" val="Primary;-1;Black;-1;-1;-2"/>
</p:tagLst>
</file>

<file path=ppt/tags/tag1436.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1437.xml><?xml version="1.0" encoding="utf-8"?>
<p:tagLst xmlns:a="http://schemas.openxmlformats.org/drawingml/2006/main" xmlns:r="http://schemas.openxmlformats.org/officeDocument/2006/relationships" xmlns:p="http://schemas.openxmlformats.org/presentationml/2006/main">
  <p:tag name="COLORSETCLASSNAME" val="ColorSet2"/>
  <p:tag name="COLORS" val="-2;-2;Black;-1;-1;-2"/>
</p:tagLst>
</file>

<file path=ppt/tags/tag1438.xml><?xml version="1.0" encoding="utf-8"?>
<p:tagLst xmlns:a="http://schemas.openxmlformats.org/drawingml/2006/main" xmlns:r="http://schemas.openxmlformats.org/officeDocument/2006/relationships" xmlns:p="http://schemas.openxmlformats.org/presentationml/2006/main">
  <p:tag name="COLORS" val="-2;-2;-2;-2;-3;-2"/>
  <p:tag name="COLORSETCLASSNAME" val="ColorSet2"/>
</p:tagLst>
</file>

<file path=ppt/tags/tag1439.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144.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1440.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1441.xml><?xml version="1.0" encoding="utf-8"?>
<p:tagLst xmlns:a="http://schemas.openxmlformats.org/drawingml/2006/main" xmlns:r="http://schemas.openxmlformats.org/officeDocument/2006/relationships" xmlns:p="http://schemas.openxmlformats.org/presentationml/2006/main">
  <p:tag name="COLORSETCLASSNAME" val="ColorSet2"/>
  <p:tag name="COLORS" val="Primary;-1;-2;-2;-1;-2"/>
</p:tagLst>
</file>

<file path=ppt/tags/tag1442.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1443.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1444.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1445.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1446.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1447.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1448.xml><?xml version="1.0" encoding="utf-8"?>
<p:tagLst xmlns:a="http://schemas.openxmlformats.org/drawingml/2006/main" xmlns:r="http://schemas.openxmlformats.org/officeDocument/2006/relationships" xmlns:p="http://schemas.openxmlformats.org/presentationml/2006/main">
  <p:tag name="COLORS" val="-2;-2;-2;-2;-3;-2"/>
  <p:tag name="COLORSETCLASSNAME" val="ColorSet2"/>
</p:tagLst>
</file>

<file path=ppt/tags/tag1449.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145.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145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451.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1452.xml><?xml version="1.0" encoding="utf-8"?>
<p:tagLst xmlns:a="http://schemas.openxmlformats.org/drawingml/2006/main" xmlns:r="http://schemas.openxmlformats.org/officeDocument/2006/relationships" xmlns:p="http://schemas.openxmlformats.org/presentationml/2006/main">
  <p:tag name="RECTANGLE 26_SHAPECLASSPROTECTIONTYPE" val="0"/>
  <p:tag name="RECTANGLE 25_SHAPECLASSPROTECTIONTYPE" val="0"/>
  <p:tag name="RECTANGLE 27_SHAPECLASSPROTECTIONTYPE" val="11"/>
  <p:tag name="RECTANGLE 28_SHAPECLASSPROTECTIONTYPE" val="15"/>
  <p:tag name="RECTANGLE 29_SHAPECLASSPROTECTIONTYPE" val="11"/>
  <p:tag name="RECTANGLE 30_SHAPECLASSPROTECTIONTYPE" val="63"/>
  <p:tag name="PICTURE 31_SHAPECLASSPROTECTIONTYPE" val="15"/>
  <p:tag name="TEXT BOX 32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34_SHAPECLASSPROTECTIONTYPE" val="0"/>
  <p:tag name="RECTANGLE 65_SHAPECLASSPROTECTIONTYPE" val="0"/>
  <p:tag name="RECTANGLE 93_SHAPECLASSPROTECTIONTYPE" val="0"/>
  <p:tag name="RECTANGLE 125_SHAPECLASSPROTECTIONTYPE" val="0"/>
  <p:tag name="RECTANGLE 157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HiddenType12"/>
  <p:tag name="COLORSETCLASSNAME" val="ColorSet2"/>
  <p:tag name="CONFIG" val="config01.xml"/>
  <p:tag name="CFG.LAYOUT" val="BOSCH2"/>
  <p:tag name="TEXTBOX 1_SHAPECLASSPROTECTIONTYPE" val="31"/>
  <p:tag name="RECTANGLE 2_SHAPECLASSPROTECTIONTYPE" val="3"/>
  <p:tag name="RECTANGLE 3_SHAPECLASSPROTECTIONTYPE" val="63"/>
  <p:tag name="RECTANGLE 4_SHAPECLASSPROTECTIONTYPE" val="63"/>
  <p:tag name="RECTANGLE 5_SHAPECLASSPROTECTIONTYPE" val="63"/>
</p:tagLst>
</file>

<file path=ppt/tags/tag1453.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HiddenType12"/>
  <p:tag name="COLORSETGROUPCLASSNAME" val="ColorSetGroup1"/>
  <p:tag name="FONTSETGROUPCLASSNAME" val="FontSetGroup1"/>
  <p:tag name="SHAPECLASSNAME" val="FooterLine1OnSlides"/>
  <p:tag name="SHAPECLASSPROTECTIONTYPE" val="63"/>
</p:tagLst>
</file>

<file path=ppt/tags/tag1454.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HiddenType12"/>
  <p:tag name="COLORSETGROUPCLASSNAME" val="ColorSetGroup1"/>
  <p:tag name="FONTSETGROUPCLASSNAME" val="FontSetGroup1"/>
  <p:tag name="SHAPECLASSNAME" val="FooterLine2OnSlides"/>
  <p:tag name="SHAPECLASSPROTECTIONTYPE" val="63"/>
</p:tagLst>
</file>

<file path=ppt/tags/tag1455.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HiddenType12"/>
  <p:tag name="COLORSETGROUPCLASSNAME" val="ColorSetGroup1"/>
  <p:tag name="FONTSETGROUPCLASSNAME" val="FontSetGroup1"/>
  <p:tag name="SHAPECLASSNAME" val="PageNumberOnSlides"/>
  <p:tag name="SHAPECLASSPROTECTIONTYPE" val="63"/>
</p:tagLst>
</file>

<file path=ppt/tags/tag1456.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HiddenType12"/>
  <p:tag name="COLORSETGROUPCLASSNAME" val="ColorSetGroup1"/>
  <p:tag name="FONTSETGROUPCLASSNAME" val="FontSetGroup1"/>
  <p:tag name="SHAPECLASSNAME" val="Attachment"/>
  <p:tag name="SHAPECLASSPROTECTIONTYPE" val="3"/>
</p:tagLst>
</file>

<file path=ppt/tags/tag1457.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HiddenType12"/>
  <p:tag name="COLORSETGROUPCLASSNAME" val="ColorSetGroup1"/>
  <p:tag name="FONTSETGROUPCLASSNAME" val="FontSetGroup1"/>
  <p:tag name="SHAPECLASSNAME" val="tNavbar"/>
  <p:tag name="SHAPECLASSPROTECTIONTYPE" val="31"/>
</p:tagLst>
</file>

<file path=ppt/tags/tag1458.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459.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46.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1460.xml><?xml version="1.0" encoding="utf-8"?>
<p:tagLst xmlns:a="http://schemas.openxmlformats.org/drawingml/2006/main" xmlns:r="http://schemas.openxmlformats.org/officeDocument/2006/relationships" xmlns:p="http://schemas.openxmlformats.org/presentationml/2006/main">
  <p:tag name="FONT" val="AddNoteFont"/>
  <p:tag name="FONTSETCLASSNAME" val="FontSet1"/>
  <p:tag name="COLORSETCLASSNAME" val="ColorSet1"/>
  <p:tag name="SCRIPT" val="1"/>
  <p:tag name="FIELDS" val="REM_ANL;"/>
  <p:tag name="MLI" val="1"/>
  <p:tag name="SHAPESETGROUPCLASSNAME" val="ShapeSetGroup1"/>
  <p:tag name="SHAPESETCLASSNAME" val="TitleText"/>
  <p:tag name="COLORSETGROUPCLASSNAME" val="ColorSetGroup1"/>
  <p:tag name="FONTSETGROUPCLASSNAME" val="FontSetGroup1"/>
  <p:tag name="SHAPECLASSNAME" val="AddNoteBox"/>
  <p:tag name="SHAPECLASSPROTECTIONTYPE" val="11"/>
  <p:tag name="COLORS" val="-2;-2;-2;-2;-1;-2"/>
</p:tagLst>
</file>

<file path=ppt/tags/tag1461.xml><?xml version="1.0" encoding="utf-8"?>
<p:tagLst xmlns:a="http://schemas.openxmlformats.org/drawingml/2006/main" xmlns:r="http://schemas.openxmlformats.org/officeDocument/2006/relationships" xmlns:p="http://schemas.openxmlformats.org/presentationml/2006/main">
  <p:tag name="FONT" val="CopyrightfontRight"/>
  <p:tag name="FONTSETCLASSNAME" val="FontSet1"/>
  <p:tag name="COLORSETCLASSNAME" val="ColorSet1"/>
  <p:tag name="MLI" val="1"/>
  <p:tag name="SHAPESETGROUPCLASSNAME" val="ShapeSetGroup1"/>
  <p:tag name="SHAPESETCLASSNAME" val="TitleText"/>
  <p:tag name="COLORSETGROUPCLASSNAME" val="ColorSetGroup1"/>
  <p:tag name="FONTSETGROUPCLASSNAME" val="FontSetGroup1"/>
  <p:tag name="SHAPECLASSNAME" val="AuthorBox"/>
  <p:tag name="SHAPECLASSPROTECTIONTYPE" val="11"/>
  <p:tag name="COLORS" val="-2;-2;-2;-2;-1;-2"/>
</p:tagLst>
</file>

<file path=ppt/tags/tag1462.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1463.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464.xml><?xml version="1.0" encoding="utf-8"?>
<p:tagLst xmlns:a="http://schemas.openxmlformats.org/drawingml/2006/main" xmlns:r="http://schemas.openxmlformats.org/officeDocument/2006/relationships" xmlns:p="http://schemas.openxmlformats.org/presentationml/2006/main">
  <p:tag name="RECTANGLE 26_SHAPECLASSPROTECTIONTYPE" val="0"/>
  <p:tag name="RECTANGLE 25_SHAPECLASSPROTECTIONTYPE" val="0"/>
  <p:tag name="RECTANGLE 27_SHAPECLASSPROTECTIONTYPE" val="11"/>
  <p:tag name="RECTANGLE 28_SHAPECLASSPROTECTIONTYPE" val="15"/>
  <p:tag name="RECTANGLE 29_SHAPECLASSPROTECTIONTYPE" val="11"/>
  <p:tag name="RECTANGLE 30_SHAPECLASSPROTECTIONTYPE" val="63"/>
  <p:tag name="PICTURE 31_SHAPECLASSPROTECTIONTYPE" val="15"/>
  <p:tag name="TEXT BOX 32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34_SHAPECLASSPROTECTIONTYPE" val="0"/>
  <p:tag name="RECTANGLE 65_SHAPECLASSPROTECTIONTYPE" val="0"/>
  <p:tag name="RECTANGLE 93_SHAPECLASSPROTECTIONTYPE" val="0"/>
  <p:tag name="RECTANGLE 125_SHAPECLASSPROTECTIONTYPE" val="0"/>
  <p:tag name="RECTANGLE 157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HiddenType12"/>
  <p:tag name="COLORSETCLASSNAME" val="ColorSet2"/>
  <p:tag name="CONFIG" val="config01.xml"/>
  <p:tag name="CFG.LAYOUT" val="BOSCH2"/>
  <p:tag name="TEXTBOX 1_SHAPECLASSPROTECTIONTYPE" val="31"/>
  <p:tag name="RECTANGLE 2_SHAPECLASSPROTECTIONTYPE" val="3"/>
  <p:tag name="RECTANGLE 3_SHAPECLASSPROTECTIONTYPE" val="63"/>
  <p:tag name="RECTANGLE 4_SHAPECLASSPROTECTIONTYPE" val="63"/>
  <p:tag name="RECTANGLE 5_SHAPECLASSPROTECTIONTYPE" val="63"/>
</p:tagLst>
</file>

<file path=ppt/tags/tag1465.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HiddenType12"/>
  <p:tag name="COLORSETGROUPCLASSNAME" val="ColorSetGroup1"/>
  <p:tag name="FONTSETGROUPCLASSNAME" val="FontSetGroup1"/>
  <p:tag name="SHAPECLASSNAME" val="FooterLine1OnSlides"/>
  <p:tag name="SHAPECLASSPROTECTIONTYPE" val="63"/>
</p:tagLst>
</file>

<file path=ppt/tags/tag1466.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HiddenType12"/>
  <p:tag name="COLORSETGROUPCLASSNAME" val="ColorSetGroup1"/>
  <p:tag name="FONTSETGROUPCLASSNAME" val="FontSetGroup1"/>
  <p:tag name="SHAPECLASSNAME" val="FooterLine2OnSlides"/>
  <p:tag name="SHAPECLASSPROTECTIONTYPE" val="63"/>
</p:tagLst>
</file>

<file path=ppt/tags/tag1467.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HiddenType12"/>
  <p:tag name="COLORSETGROUPCLASSNAME" val="ColorSetGroup1"/>
  <p:tag name="FONTSETGROUPCLASSNAME" val="FontSetGroup1"/>
  <p:tag name="SHAPECLASSNAME" val="PageNumberOnSlides"/>
  <p:tag name="SHAPECLASSPROTECTIONTYPE" val="63"/>
</p:tagLst>
</file>

<file path=ppt/tags/tag1468.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HiddenType12"/>
  <p:tag name="COLORSETGROUPCLASSNAME" val="ColorSetGroup1"/>
  <p:tag name="FONTSETGROUPCLASSNAME" val="FontSetGroup1"/>
  <p:tag name="SHAPECLASSNAME" val="Attachment"/>
  <p:tag name="SHAPECLASSPROTECTIONTYPE" val="3"/>
</p:tagLst>
</file>

<file path=ppt/tags/tag1469.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HiddenType12"/>
  <p:tag name="COLORSETGROUPCLASSNAME" val="ColorSetGroup1"/>
  <p:tag name="FONTSETGROUPCLASSNAME" val="FontSetGroup1"/>
  <p:tag name="SHAPECLASSNAME" val="tNavbar"/>
  <p:tag name="SHAPECLASSPROTECTIONTYPE" val="31"/>
</p:tagLst>
</file>

<file path=ppt/tags/tag14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147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471.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472.xml><?xml version="1.0" encoding="utf-8"?>
<p:tagLst xmlns:a="http://schemas.openxmlformats.org/drawingml/2006/main" xmlns:r="http://schemas.openxmlformats.org/officeDocument/2006/relationships" xmlns:p="http://schemas.openxmlformats.org/presentationml/2006/main">
  <p:tag name="FONT" val="AddNoteFont"/>
  <p:tag name="FONTSETCLASSNAME" val="FontSet1"/>
  <p:tag name="COLORSETCLASSNAME" val="ColorSet1"/>
  <p:tag name="SCRIPT" val="1"/>
  <p:tag name="FIELDS" val="REM_ANL;"/>
  <p:tag name="MLI" val="1"/>
  <p:tag name="SHAPESETGROUPCLASSNAME" val="ShapeSetGroup1"/>
  <p:tag name="SHAPESETCLASSNAME" val="TitleText"/>
  <p:tag name="COLORSETGROUPCLASSNAME" val="ColorSetGroup1"/>
  <p:tag name="FONTSETGROUPCLASSNAME" val="FontSetGroup1"/>
  <p:tag name="SHAPECLASSNAME" val="AddNoteBox"/>
  <p:tag name="SHAPECLASSPROTECTIONTYPE" val="11"/>
  <p:tag name="COLORS" val="-2;-2;-2;-2;-1;-2"/>
</p:tagLst>
</file>

<file path=ppt/tags/tag1473.xml><?xml version="1.0" encoding="utf-8"?>
<p:tagLst xmlns:a="http://schemas.openxmlformats.org/drawingml/2006/main" xmlns:r="http://schemas.openxmlformats.org/officeDocument/2006/relationships" xmlns:p="http://schemas.openxmlformats.org/presentationml/2006/main">
  <p:tag name="FONT" val="CopyrightfontRight"/>
  <p:tag name="FONTSETCLASSNAME" val="FontSet1"/>
  <p:tag name="COLORSETCLASSNAME" val="ColorSet1"/>
  <p:tag name="MLI" val="1"/>
  <p:tag name="SHAPESETGROUPCLASSNAME" val="ShapeSetGroup1"/>
  <p:tag name="SHAPESETCLASSNAME" val="TitleText"/>
  <p:tag name="COLORSETGROUPCLASSNAME" val="ColorSetGroup1"/>
  <p:tag name="FONTSETGROUPCLASSNAME" val="FontSetGroup1"/>
  <p:tag name="SHAPECLASSNAME" val="AuthorBox"/>
  <p:tag name="SHAPECLASSPROTECTIONTYPE" val="11"/>
  <p:tag name="COLORS" val="-2;-2;-2;-2;-1;-2"/>
</p:tagLst>
</file>

<file path=ppt/tags/tag1474.xml><?xml version="1.0" encoding="utf-8"?>
<p:tagLst xmlns:a="http://schemas.openxmlformats.org/drawingml/2006/main" xmlns:r="http://schemas.openxmlformats.org/officeDocument/2006/relationships" xmlns:p="http://schemas.openxmlformats.org/presentationml/2006/main">
  <p:tag name="RECTANGLE 26_SHAPECLASSPROTECTIONTYPE" val="0"/>
  <p:tag name="RECTANGLE 25_SHAPECLASSPROTECTIONTYPE" val="0"/>
  <p:tag name="RECTANGLE 27_SHAPECLASSPROTECTIONTYPE" val="11"/>
  <p:tag name="RECTANGLE 28_SHAPECLASSPROTECTIONTYPE" val="15"/>
  <p:tag name="RECTANGLE 29_SHAPECLASSPROTECTIONTYPE" val="11"/>
  <p:tag name="RECTANGLE 30_SHAPECLASSPROTECTIONTYPE" val="63"/>
  <p:tag name="PICTURE 31_SHAPECLASSPROTECTIONTYPE" val="15"/>
  <p:tag name="TEXT BOX 32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34_SHAPECLASSPROTECTIONTYPE" val="0"/>
  <p:tag name="RECTANGLE 65_SHAPECLASSPROTECTIONTYPE" val="0"/>
  <p:tag name="RECTANGLE 93_SHAPECLASSPROTECTIONTYPE" val="0"/>
  <p:tag name="RECTANGLE 125_SHAPECLASSPROTECTIONTYPE" val="0"/>
  <p:tag name="RECTANGLE 157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HiddenType12"/>
  <p:tag name="COLORSETCLASSNAME" val="ColorSet2"/>
  <p:tag name="CONFIG" val="config01.xml"/>
  <p:tag name="CFG.LAYOUT" val="BOSCH2"/>
  <p:tag name="TEXTBOX 1_SHAPECLASSPROTECTIONTYPE" val="31"/>
  <p:tag name="RECTANGLE 2_SHAPECLASSPROTECTIONTYPE" val="3"/>
  <p:tag name="RECTANGLE 3_SHAPECLASSPROTECTIONTYPE" val="63"/>
  <p:tag name="RECTANGLE 4_SHAPECLASSPROTECTIONTYPE" val="63"/>
  <p:tag name="RECTANGLE 5_SHAPECLASSPROTECTIONTYPE" val="63"/>
</p:tagLst>
</file>

<file path=ppt/tags/tag1475.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HiddenType12"/>
  <p:tag name="COLORSETGROUPCLASSNAME" val="ColorSetGroup1"/>
  <p:tag name="FONTSETGROUPCLASSNAME" val="FontSetGroup1"/>
  <p:tag name="SHAPECLASSNAME" val="FooterLine1OnSlides"/>
  <p:tag name="SHAPECLASSPROTECTIONTYPE" val="63"/>
</p:tagLst>
</file>

<file path=ppt/tags/tag1476.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HiddenType12"/>
  <p:tag name="COLORSETGROUPCLASSNAME" val="ColorSetGroup1"/>
  <p:tag name="FONTSETGROUPCLASSNAME" val="FontSetGroup1"/>
  <p:tag name="SHAPECLASSNAME" val="FooterLine2OnSlides"/>
  <p:tag name="SHAPECLASSPROTECTIONTYPE" val="63"/>
</p:tagLst>
</file>

<file path=ppt/tags/tag1477.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HiddenType12"/>
  <p:tag name="COLORSETGROUPCLASSNAME" val="ColorSetGroup1"/>
  <p:tag name="FONTSETGROUPCLASSNAME" val="FontSetGroup1"/>
  <p:tag name="SHAPECLASSNAME" val="PageNumberOnSlides"/>
  <p:tag name="SHAPECLASSPROTECTIONTYPE" val="63"/>
</p:tagLst>
</file>

<file path=ppt/tags/tag1478.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HiddenType12"/>
  <p:tag name="COLORSETGROUPCLASSNAME" val="ColorSetGroup1"/>
  <p:tag name="FONTSETGROUPCLASSNAME" val="FontSetGroup1"/>
  <p:tag name="SHAPECLASSNAME" val="Attachment"/>
  <p:tag name="SHAPECLASSPROTECTIONTYPE" val="3"/>
</p:tagLst>
</file>

<file path=ppt/tags/tag1479.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HiddenType12"/>
  <p:tag name="COLORSETGROUPCLASSNAME" val="ColorSetGroup1"/>
  <p:tag name="FONTSETGROUPCLASSNAME" val="FontSetGroup1"/>
  <p:tag name="SHAPECLASSNAME" val="tNavbar"/>
  <p:tag name="SHAPECLASSPROTECTIONTYPE" val="31"/>
</p:tagLst>
</file>

<file path=ppt/tags/tag14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148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481.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482.xml><?xml version="1.0" encoding="utf-8"?>
<p:tagLst xmlns:a="http://schemas.openxmlformats.org/drawingml/2006/main" xmlns:r="http://schemas.openxmlformats.org/officeDocument/2006/relationships" xmlns:p="http://schemas.openxmlformats.org/presentationml/2006/main">
  <p:tag name="FONT" val="AddNoteFont"/>
  <p:tag name="FONTSETCLASSNAME" val="FontSet1"/>
  <p:tag name="COLORSETCLASSNAME" val="ColorSet1"/>
  <p:tag name="SCRIPT" val="1"/>
  <p:tag name="FIELDS" val="REM_ANL;"/>
  <p:tag name="MLI" val="1"/>
  <p:tag name="SHAPESETGROUPCLASSNAME" val="ShapeSetGroup1"/>
  <p:tag name="SHAPESETCLASSNAME" val="TitleText"/>
  <p:tag name="COLORSETGROUPCLASSNAME" val="ColorSetGroup1"/>
  <p:tag name="FONTSETGROUPCLASSNAME" val="FontSetGroup1"/>
  <p:tag name="SHAPECLASSNAME" val="AddNoteBox"/>
  <p:tag name="SHAPECLASSPROTECTIONTYPE" val="11"/>
  <p:tag name="COLORS" val="-2;-2;-2;-2;-1;-2"/>
</p:tagLst>
</file>

<file path=ppt/tags/tag1483.xml><?xml version="1.0" encoding="utf-8"?>
<p:tagLst xmlns:a="http://schemas.openxmlformats.org/drawingml/2006/main" xmlns:r="http://schemas.openxmlformats.org/officeDocument/2006/relationships" xmlns:p="http://schemas.openxmlformats.org/presentationml/2006/main">
  <p:tag name="RECTANGLE 26_SHAPECLASSPROTECTIONTYPE" val="0"/>
  <p:tag name="RECTANGLE 25_SHAPECLASSPROTECTIONTYPE" val="0"/>
  <p:tag name="RECTANGLE 27_SHAPECLASSPROTECTIONTYPE" val="11"/>
  <p:tag name="RECTANGLE 28_SHAPECLASSPROTECTIONTYPE" val="15"/>
  <p:tag name="RECTANGLE 29_SHAPECLASSPROTECTIONTYPE" val="11"/>
  <p:tag name="RECTANGLE 30_SHAPECLASSPROTECTIONTYPE" val="63"/>
  <p:tag name="PICTURE 31_SHAPECLASSPROTECTIONTYPE" val="15"/>
  <p:tag name="TEXT BOX 32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34_SHAPECLASSPROTECTIONTYPE" val="0"/>
  <p:tag name="RECTANGLE 65_SHAPECLASSPROTECTIONTYPE" val="0"/>
  <p:tag name="RECTANGLE 93_SHAPECLASSPROTECTIONTYPE" val="0"/>
  <p:tag name="RECTANGLE 125_SHAPECLASSPROTECTIONTYPE" val="0"/>
  <p:tag name="RECTANGLE 157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HiddenType12"/>
  <p:tag name="COLORSETCLASSNAME" val="ColorSet2"/>
  <p:tag name="CONFIG" val="config01.xml"/>
  <p:tag name="CFG.LAYOUT" val="BOSCH2"/>
  <p:tag name="TEXTBOX 1_SHAPECLASSPROTECTIONTYPE" val="31"/>
  <p:tag name="RECTANGLE 2_SHAPECLASSPROTECTIONTYPE" val="3"/>
  <p:tag name="RECTANGLE 3_SHAPECLASSPROTECTIONTYPE" val="63"/>
  <p:tag name="RECTANGLE 4_SHAPECLASSPROTECTIONTYPE" val="63"/>
  <p:tag name="RECTANGLE 5_SHAPECLASSPROTECTIONTYPE" val="63"/>
</p:tagLst>
</file>

<file path=ppt/tags/tag1484.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HiddenType12"/>
  <p:tag name="COLORSETGROUPCLASSNAME" val="ColorSetGroup1"/>
  <p:tag name="FONTSETGROUPCLASSNAME" val="FontSetGroup1"/>
  <p:tag name="SHAPECLASSNAME" val="FooterLine1OnSlides"/>
  <p:tag name="SHAPECLASSPROTECTIONTYPE" val="63"/>
</p:tagLst>
</file>

<file path=ppt/tags/tag1485.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HiddenType12"/>
  <p:tag name="COLORSETGROUPCLASSNAME" val="ColorSetGroup1"/>
  <p:tag name="FONTSETGROUPCLASSNAME" val="FontSetGroup1"/>
  <p:tag name="SHAPECLASSNAME" val="FooterLine2OnSlides"/>
  <p:tag name="SHAPECLASSPROTECTIONTYPE" val="63"/>
</p:tagLst>
</file>

<file path=ppt/tags/tag1486.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HiddenType12"/>
  <p:tag name="COLORSETGROUPCLASSNAME" val="ColorSetGroup1"/>
  <p:tag name="FONTSETGROUPCLASSNAME" val="FontSetGroup1"/>
  <p:tag name="SHAPECLASSNAME" val="PageNumberOnSlides"/>
  <p:tag name="SHAPECLASSPROTECTIONTYPE" val="63"/>
</p:tagLst>
</file>

<file path=ppt/tags/tag1487.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HiddenType12"/>
  <p:tag name="COLORSETGROUPCLASSNAME" val="ColorSetGroup1"/>
  <p:tag name="FONTSETGROUPCLASSNAME" val="FontSetGroup1"/>
  <p:tag name="SHAPECLASSNAME" val="Attachment"/>
  <p:tag name="SHAPECLASSPROTECTIONTYPE" val="3"/>
</p:tagLst>
</file>

<file path=ppt/tags/tag1488.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HiddenType12"/>
  <p:tag name="COLORSETGROUPCLASSNAME" val="ColorSetGroup1"/>
  <p:tag name="FONTSETGROUPCLASSNAME" val="FontSetGroup1"/>
  <p:tag name="SHAPECLASSNAME" val="tNavbar"/>
  <p:tag name="SHAPECLASSPROTECTIONTYPE" val="31"/>
</p:tagLst>
</file>

<file path=ppt/tags/tag1489.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49.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 name="COLORS" val="-2;-2;-2;-2;-1;-2"/>
</p:tagLst>
</file>

<file path=ppt/tags/tag149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491.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492.xml><?xml version="1.0" encoding="utf-8"?>
<p:tagLst xmlns:a="http://schemas.openxmlformats.org/drawingml/2006/main" xmlns:r="http://schemas.openxmlformats.org/officeDocument/2006/relationships" xmlns:p="http://schemas.openxmlformats.org/presentationml/2006/main">
  <p:tag name="FONT" val="AddNoteFont"/>
  <p:tag name="FONTSETCLASSNAME" val="FontSet1"/>
  <p:tag name="COLORSETCLASSNAME" val="ColorSet1"/>
  <p:tag name="SCRIPT" val="1"/>
  <p:tag name="FIELDS" val="REM_ANL;"/>
  <p:tag name="MLI" val="1"/>
  <p:tag name="SHAPESETGROUPCLASSNAME" val="ShapeSetGroup1"/>
  <p:tag name="SHAPESETCLASSNAME" val="TitleText"/>
  <p:tag name="COLORSETGROUPCLASSNAME" val="ColorSetGroup1"/>
  <p:tag name="FONTSETGROUPCLASSNAME" val="FontSetGroup1"/>
  <p:tag name="SHAPECLASSNAME" val="AddNoteBox"/>
  <p:tag name="SHAPECLASSPROTECTIONTYPE" val="11"/>
  <p:tag name="COLORS" val="-2;-2;-2;-2;-1;-2"/>
</p:tagLst>
</file>

<file path=ppt/tags/tag1493.xml><?xml version="1.0" encoding="utf-8"?>
<p:tagLst xmlns:a="http://schemas.openxmlformats.org/drawingml/2006/main" xmlns:r="http://schemas.openxmlformats.org/officeDocument/2006/relationships" xmlns:p="http://schemas.openxmlformats.org/presentationml/2006/main">
  <p:tag name="FONT" val="CopyrightfontRight"/>
  <p:tag name="FONTSETCLASSNAME" val="FontSet1"/>
  <p:tag name="COLORSETCLASSNAME" val="ColorSet1"/>
  <p:tag name="MLI" val="1"/>
  <p:tag name="SHAPESETGROUPCLASSNAME" val="ShapeSetGroup1"/>
  <p:tag name="SHAPESETCLASSNAME" val="TitleText"/>
  <p:tag name="COLORSETGROUPCLASSNAME" val="ColorSetGroup1"/>
  <p:tag name="FONTSETGROUPCLASSNAME" val="FontSetGroup1"/>
  <p:tag name="SHAPECLASSNAME" val="AuthorBox"/>
  <p:tag name="SHAPECLASSPROTECTIONTYPE" val="11"/>
  <p:tag name="COLORS" val="-2;-2;-2;-2;-1;-2"/>
</p:tagLst>
</file>

<file path=ppt/tags/tag1494.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1495.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1496.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497.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1498.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499.xml><?xml version="1.0" encoding="utf-8"?>
<p:tagLst xmlns:a="http://schemas.openxmlformats.org/drawingml/2006/main" xmlns:r="http://schemas.openxmlformats.org/officeDocument/2006/relationships" xmlns:p="http://schemas.openxmlformats.org/presentationml/2006/main">
  <p:tag name="RECTANGLE 26_SHAPECLASSPROTECTIONTYPE" val="0"/>
  <p:tag name="RECTANGLE 25_SHAPECLASSPROTECTIONTYPE" val="0"/>
  <p:tag name="RECTANGLE 27_SHAPECLASSPROTECTIONTYPE" val="11"/>
  <p:tag name="RECTANGLE 28_SHAPECLASSPROTECTIONTYPE" val="15"/>
  <p:tag name="RECTANGLE 29_SHAPECLASSPROTECTIONTYPE" val="11"/>
  <p:tag name="RECTANGLE 30_SHAPECLASSPROTECTIONTYPE" val="63"/>
  <p:tag name="PICTURE 31_SHAPECLASSPROTECTIONTYPE" val="15"/>
  <p:tag name="TEXT BOX 32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34_SHAPECLASSPROTECTIONTYPE" val="0"/>
  <p:tag name="RECTANGLE 65_SHAPECLASSPROTECTIONTYPE" val="0"/>
  <p:tag name="RECTANGLE 93_SHAPECLASSPROTECTIONTYPE" val="0"/>
  <p:tag name="RECTANGLE 125_SHAPECLASSPROTECTIONTYPE" val="0"/>
  <p:tag name="RECTANGLE 157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HiddenType12"/>
  <p:tag name="COLORSETCLASSNAME" val="ColorSet2"/>
  <p:tag name="CONFIG" val="config01.xml"/>
  <p:tag name="CFG.LAYOUT" val="BOSCH2"/>
  <p:tag name="TEXTBOX 1_SHAPECLASSPROTECTIONTYPE" val="31"/>
  <p:tag name="RECTANGLE 2_SHAPECLASSPROTECTIONTYPE" val="3"/>
  <p:tag name="RECTANGLE 3_SHAPECLASSPROTECTIONTYPE" val="63"/>
  <p:tag name="RECTANGLE 4_SHAPECLASSPROTECTIONTYPE" val="63"/>
  <p:tag name="RECTANGLE 5_SHAPECLASSPROTECTIONTYPE" val="63"/>
</p:tagLst>
</file>

<file path=ppt/tags/tag15.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150.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1500.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HiddenType12"/>
  <p:tag name="COLORSETGROUPCLASSNAME" val="ColorSetGroup1"/>
  <p:tag name="FONTSETGROUPCLASSNAME" val="FontSetGroup1"/>
  <p:tag name="SHAPECLASSNAME" val="FooterLine1OnSlides"/>
  <p:tag name="SHAPECLASSPROTECTIONTYPE" val="63"/>
</p:tagLst>
</file>

<file path=ppt/tags/tag1501.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HiddenType12"/>
  <p:tag name="COLORSETGROUPCLASSNAME" val="ColorSetGroup1"/>
  <p:tag name="FONTSETGROUPCLASSNAME" val="FontSetGroup1"/>
  <p:tag name="SHAPECLASSNAME" val="FooterLine2OnSlides"/>
  <p:tag name="SHAPECLASSPROTECTIONTYPE" val="63"/>
</p:tagLst>
</file>

<file path=ppt/tags/tag1502.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HiddenType12"/>
  <p:tag name="COLORSETGROUPCLASSNAME" val="ColorSetGroup1"/>
  <p:tag name="FONTSETGROUPCLASSNAME" val="FontSetGroup1"/>
  <p:tag name="SHAPECLASSNAME" val="PageNumberOnSlides"/>
  <p:tag name="SHAPECLASSPROTECTIONTYPE" val="63"/>
</p:tagLst>
</file>

<file path=ppt/tags/tag1503.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ETCLASSNAME" val="ColorSet1"/>
  <p:tag name="SCRIPT" val="1"/>
  <p:tag name="FIELDS" val="REM_ANL;"/>
  <p:tag name="MLI" val="1"/>
  <p:tag name="SHAPESETGROUPCLASSNAME" val="ShapeSetGroup1"/>
  <p:tag name="SHAPESETCLASSNAME" val="HiddenType12"/>
  <p:tag name="COLORSETGROUPCLASSNAME" val="ColorSetGroup1"/>
  <p:tag name="FONTSETGROUPCLASSNAME" val="FontSetGroup1"/>
  <p:tag name="SHAPECLASSNAME" val="Attachment"/>
  <p:tag name="SHAPECLASSPROTECTIONTYPE" val="3"/>
  <p:tag name="COLORS" val="-2;-2;-2;-2;-1;-2"/>
</p:tagLst>
</file>

<file path=ppt/tags/tag1504.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HiddenType12"/>
  <p:tag name="COLORSETGROUPCLASSNAME" val="ColorSetGroup1"/>
  <p:tag name="FONTSETGROUPCLASSNAME" val="FontSetGroup1"/>
  <p:tag name="SHAPECLASSNAME" val="tNavbar"/>
  <p:tag name="SHAPECLASSPROTECTIONTYPE" val="31"/>
</p:tagLst>
</file>

<file path=ppt/tags/tag1505.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506.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507.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508.xml><?xml version="1.0" encoding="utf-8"?>
<p:tagLst xmlns:a="http://schemas.openxmlformats.org/drawingml/2006/main" xmlns:r="http://schemas.openxmlformats.org/officeDocument/2006/relationships" xmlns:p="http://schemas.openxmlformats.org/presentationml/2006/main">
  <p:tag name="FONT" val="AddNoteFont"/>
  <p:tag name="FONTSETCLASSNAME" val="FontSet1"/>
  <p:tag name="COLORSETCLASSNAME" val="ColorSet1"/>
  <p:tag name="SCRIPT" val="1"/>
  <p:tag name="FIELDS" val="REM_ANL;"/>
  <p:tag name="MLI" val="1"/>
  <p:tag name="SHAPESETGROUPCLASSNAME" val="ShapeSetGroup1"/>
  <p:tag name="SHAPESETCLASSNAME" val="TitleText"/>
  <p:tag name="COLORSETGROUPCLASSNAME" val="ColorSetGroup1"/>
  <p:tag name="FONTSETGROUPCLASSNAME" val="FontSetGroup1"/>
  <p:tag name="SHAPECLASSNAME" val="AddNoteBox"/>
  <p:tag name="SHAPECLASSPROTECTIONTYPE" val="11"/>
  <p:tag name="COLORS" val="-2;-2;-2;-2;-1;-2"/>
</p:tagLst>
</file>

<file path=ppt/tags/tag1509.xml><?xml version="1.0" encoding="utf-8"?>
<p:tagLst xmlns:a="http://schemas.openxmlformats.org/drawingml/2006/main" xmlns:r="http://schemas.openxmlformats.org/officeDocument/2006/relationships" xmlns:p="http://schemas.openxmlformats.org/presentationml/2006/main">
  <p:tag name="FONT" val="CopyrightfontRight"/>
  <p:tag name="FONTSETCLASSNAME" val="FontSet1"/>
  <p:tag name="COLORSETCLASSNAME" val="ColorSet1"/>
  <p:tag name="MLI" val="1"/>
  <p:tag name="SHAPESETGROUPCLASSNAME" val="ShapeSetGroup1"/>
  <p:tag name="SHAPESETCLASSNAME" val="TitleText"/>
  <p:tag name="COLORSETGROUPCLASSNAME" val="ColorSetGroup1"/>
  <p:tag name="FONTSETGROUPCLASSNAME" val="FontSetGroup1"/>
  <p:tag name="SHAPECLASSNAME" val="AuthorBox"/>
  <p:tag name="SHAPECLASSPROTECTIONTYPE" val="11"/>
  <p:tag name="COLORS" val="-2;-2;-2;-2;-1;-2"/>
</p:tagLst>
</file>

<file path=ppt/tags/tag151.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Only"/>
  <p:tag name="COLORSETGROUPCLASSNAME" val="ColorSetGroup1"/>
  <p:tag name="FONTSETGROUPCLASSNAME" val="FontSetGroup1"/>
  <p:tag name="SHAPECLASSNAME" val="TitleBox"/>
  <p:tag name="SHAPECLASSPROTECTIONTYPE" val="0"/>
  <p:tag name="COLORS" val="-2;-2;-2;-2;-1;-2"/>
</p:tagLst>
</file>

<file path=ppt/tags/tag151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511.xml><?xml version="1.0" encoding="utf-8"?>
<p:tagLst xmlns:a="http://schemas.openxmlformats.org/drawingml/2006/main" xmlns:r="http://schemas.openxmlformats.org/officeDocument/2006/relationships" xmlns:p="http://schemas.openxmlformats.org/presentationml/2006/main">
  <p:tag name="RECTANGLE 26_SHAPECLASSPROTECTIONTYPE" val="0"/>
  <p:tag name="RECTANGLE 25_SHAPECLASSPROTECTIONTYPE" val="0"/>
  <p:tag name="RECTANGLE 27_SHAPECLASSPROTECTIONTYPE" val="11"/>
  <p:tag name="RECTANGLE 28_SHAPECLASSPROTECTIONTYPE" val="15"/>
  <p:tag name="RECTANGLE 29_SHAPECLASSPROTECTIONTYPE" val="11"/>
  <p:tag name="RECTANGLE 30_SHAPECLASSPROTECTIONTYPE" val="63"/>
  <p:tag name="PICTURE 31_SHAPECLASSPROTECTIONTYPE" val="15"/>
  <p:tag name="TEXT BOX 32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34_SHAPECLASSPROTECTIONTYPE" val="0"/>
  <p:tag name="RECTANGLE 65_SHAPECLASSPROTECTIONTYPE" val="0"/>
  <p:tag name="RECTANGLE 93_SHAPECLASSPROTECTIONTYPE" val="0"/>
  <p:tag name="RECTANGLE 125_SHAPECLASSPROTECTIONTYPE" val="0"/>
  <p:tag name="RECTANGLE 157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HiddenType12"/>
  <p:tag name="COLORSETCLASSNAME" val="ColorSet2"/>
  <p:tag name="CONFIG" val="config01.xml"/>
  <p:tag name="CFG.LAYOUT" val="BOSCH2"/>
  <p:tag name="TEXTBOX 1_SHAPECLASSPROTECTIONTYPE" val="31"/>
  <p:tag name="RECTANGLE 2_SHAPECLASSPROTECTIONTYPE" val="3"/>
  <p:tag name="RECTANGLE 3_SHAPECLASSPROTECTIONTYPE" val="63"/>
  <p:tag name="RECTANGLE 4_SHAPECLASSPROTECTIONTYPE" val="63"/>
  <p:tag name="RECTANGLE 5_SHAPECLASSPROTECTIONTYPE" val="63"/>
</p:tagLst>
</file>

<file path=ppt/tags/tag1512.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HiddenType12"/>
  <p:tag name="COLORSETGROUPCLASSNAME" val="ColorSetGroup1"/>
  <p:tag name="FONTSETGROUPCLASSNAME" val="FontSetGroup1"/>
  <p:tag name="SHAPECLASSNAME" val="FooterLine1OnSlides"/>
  <p:tag name="SHAPECLASSPROTECTIONTYPE" val="63"/>
</p:tagLst>
</file>

<file path=ppt/tags/tag1513.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HiddenType12"/>
  <p:tag name="COLORSETGROUPCLASSNAME" val="ColorSetGroup1"/>
  <p:tag name="FONTSETGROUPCLASSNAME" val="FontSetGroup1"/>
  <p:tag name="SHAPECLASSNAME" val="FooterLine2OnSlides"/>
  <p:tag name="SHAPECLASSPROTECTIONTYPE" val="63"/>
</p:tagLst>
</file>

<file path=ppt/tags/tag1514.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HiddenType12"/>
  <p:tag name="COLORSETGROUPCLASSNAME" val="ColorSetGroup1"/>
  <p:tag name="FONTSETGROUPCLASSNAME" val="FontSetGroup1"/>
  <p:tag name="SHAPECLASSNAME" val="PageNumberOnSlides"/>
  <p:tag name="SHAPECLASSPROTECTIONTYPE" val="63"/>
</p:tagLst>
</file>

<file path=ppt/tags/tag1515.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HiddenType12"/>
  <p:tag name="COLORSETGROUPCLASSNAME" val="ColorSetGroup1"/>
  <p:tag name="FONTSETGROUPCLASSNAME" val="FontSetGroup1"/>
  <p:tag name="SHAPECLASSNAME" val="Attachment"/>
  <p:tag name="SHAPECLASSPROTECTIONTYPE" val="3"/>
</p:tagLst>
</file>

<file path=ppt/tags/tag1516.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HiddenType12"/>
  <p:tag name="COLORSETGROUPCLASSNAME" val="ColorSetGroup1"/>
  <p:tag name="FONTSETGROUPCLASSNAME" val="FontSetGroup1"/>
  <p:tag name="SHAPECLASSNAME" val="tNavbar"/>
  <p:tag name="SHAPECLASSPROTECTIONTYPE" val="31"/>
</p:tagLst>
</file>

<file path=ppt/tags/tag1517.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518.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519.xml><?xml version="1.0" encoding="utf-8"?>
<p:tagLst xmlns:a="http://schemas.openxmlformats.org/drawingml/2006/main" xmlns:r="http://schemas.openxmlformats.org/officeDocument/2006/relationships" xmlns:p="http://schemas.openxmlformats.org/presentationml/2006/main">
  <p:tag name="FONT" val="AddNoteFont"/>
  <p:tag name="FONTSETCLASSNAME" val="FontSet1"/>
  <p:tag name="COLORSETCLASSNAME" val="ColorSet1"/>
  <p:tag name="SCRIPT" val="1"/>
  <p:tag name="FIELDS" val="REM_ANL;"/>
  <p:tag name="MLI" val="1"/>
  <p:tag name="SHAPESETGROUPCLASSNAME" val="ShapeSetGroup1"/>
  <p:tag name="SHAPESETCLASSNAME" val="TitleText"/>
  <p:tag name="COLORSETGROUPCLASSNAME" val="ColorSetGroup1"/>
  <p:tag name="FONTSETGROUPCLASSNAME" val="FontSetGroup1"/>
  <p:tag name="SHAPECLASSNAME" val="AddNoteBox"/>
  <p:tag name="SHAPECLASSPROTECTIONTYPE" val="11"/>
  <p:tag name="COLORS" val="-2;-2;-2;-2;-1;-2"/>
</p:tagLst>
</file>

<file path=ppt/tags/tag152.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FONT" val="Reg28"/>
  <p:tag name="SHAPESETCLASSNAME" val="Title"/>
  <p:tag name="SHAPECLASSPROTECTIONTYPE" val="25"/>
  <p:tag name="COLORS" val="-2;-2;-2;-2;-1;-2"/>
</p:tagLst>
</file>

<file path=ppt/tags/tag152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521.xml><?xml version="1.0" encoding="utf-8"?>
<p:tagLst xmlns:a="http://schemas.openxmlformats.org/drawingml/2006/main" xmlns:r="http://schemas.openxmlformats.org/officeDocument/2006/relationships" xmlns:p="http://schemas.openxmlformats.org/presentationml/2006/main">
  <p:tag name="RECTANGLE 8_SHAPECLASSPROTECTIONTYPE" val="63"/>
  <p:tag name="PICTURE 9_SHAPECLASSPROTECTIONTYPE" val="15"/>
  <p:tag name="TEXT BOX 10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RECTANGLE 7_SHAPECLASSPROTECTIONTYPE" val="63"/>
  <p:tag name="TEXTBOX 8_SHAPECLASSPROTECTIONTYPE" val="25"/>
</p:tagLst>
</file>

<file path=ppt/tags/tag1522.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1"/>
  <p:tag name="SCRIPT" val="1"/>
  <p:tag name="FIELDS" val="CHAPTER;"/>
  <p:tag name="MLI" val="1"/>
  <p:tag name="SHAPESETGROUPCLASSNAME" val="ShapeSetGroup1"/>
  <p:tag name="SHAPESETCLASSNAME" val="Title"/>
  <p:tag name="COLORSETGROUPCLASSNAME" val="ColorSetGroup1"/>
  <p:tag name="FONTSETGROUPCLASSNAME" val="FontSetGroup1"/>
  <p:tag name="SHAPECLASSNAME" val="Chapterbox"/>
  <p:tag name="SHAPECLASSPROTECTIONTYPE" val="25"/>
  <p:tag name="COLORS" val="-2;-2;-2;-2;-1;-2"/>
</p:tagLst>
</file>

<file path=ppt/tags/tag1523.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1524.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1525.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152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152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1528.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Lst>
</file>

<file path=ppt/tags/tag1529.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153.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530.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Only"/>
  <p:tag name="COLORSETGROUPCLASSNAME" val="ColorSetGroup1"/>
  <p:tag name="FONTSETGROUPCLASSNAME" val="FontSetGroup1"/>
  <p:tag name="SHAPECLASSNAME" val="TitleBox"/>
  <p:tag name="SHAPECLASSPROTECTIONTYPE" val="0"/>
  <p:tag name="COLORS" val="-2;-2;-2;-2;White;-2"/>
</p:tagLst>
</file>

<file path=ppt/tags/tag1531.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532.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533.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1534.xml><?xml version="1.0" encoding="utf-8"?>
<p:tagLst xmlns:a="http://schemas.openxmlformats.org/drawingml/2006/main" xmlns:r="http://schemas.openxmlformats.org/officeDocument/2006/relationships" xmlns:p="http://schemas.openxmlformats.org/presentationml/2006/main">
  <p:tag name="COLORSETCLASSNAME" val="ColorSet1"/>
  <p:tag name="COLORS" val="-2;-2;-2;-2;-3;-2"/>
</p:tagLst>
</file>

<file path=ppt/tags/tag153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53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537.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538.xml><?xml version="1.0" encoding="utf-8"?>
<p:tagLst xmlns:a="http://schemas.openxmlformats.org/drawingml/2006/main" xmlns:r="http://schemas.openxmlformats.org/officeDocument/2006/relationships" xmlns:p="http://schemas.openxmlformats.org/presentationml/2006/main">
  <p:tag name="RECTANGLE 8_SHAPECLASSPROTECTIONTYPE" val="63"/>
  <p:tag name="PICTURE 9_SHAPECLASSPROTECTIONTYPE" val="15"/>
  <p:tag name="TEXT BOX 10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RECTANGLE 7_SHAPECLASSPROTECTIONTYPE" val="63"/>
  <p:tag name="TEXTBOX 8_SHAPECLASSPROTECTIONTYPE" val="25"/>
</p:tagLst>
</file>

<file path=ppt/tags/tag1539.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Title"/>
  <p:tag name="COLORSETGROUPCLASSNAME" val="ColorSetGroup1"/>
  <p:tag name="FONTSETGROUPCLASSNAME" val="FontSetGroup1"/>
  <p:tag name="SHAPECLASSNAME" val="Chapterbox"/>
  <p:tag name="SHAPECLASSPROTECTIONTYPE" val="25"/>
</p:tagLst>
</file>

<file path=ppt/tags/tag154.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540.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1541.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1542.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154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154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1545.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Lst>
</file>

<file path=ppt/tags/tag1546.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1547.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Only"/>
  <p:tag name="COLORSETGROUPCLASSNAME" val="ColorSetGroup1"/>
  <p:tag name="FONTSETGROUPCLASSNAME" val="FontSetGroup1"/>
  <p:tag name="SHAPECLASSNAME" val="TitleBox"/>
  <p:tag name="SHAPECLASSPROTECTIONTYPE" val="0"/>
  <p:tag name="COLORS" val="-2;-2;-2;-2;White;-2"/>
</p:tagLst>
</file>

<file path=ppt/tags/tag1548.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549.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55.xml><?xml version="1.0" encoding="utf-8"?>
<p:tagLst xmlns:a="http://schemas.openxmlformats.org/drawingml/2006/main" xmlns:r="http://schemas.openxmlformats.org/officeDocument/2006/relationships" xmlns:p="http://schemas.openxmlformats.org/presentationml/2006/main">
  <p:tag name="COLORS" val="-2;-2;-2;-2;-3;-2"/>
  <p:tag name="COLORSETCLASSNAME" val="ColorSet2"/>
</p:tagLst>
</file>

<file path=ppt/tags/tag155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551.xml><?xml version="1.0" encoding="utf-8"?>
<p:tagLst xmlns:a="http://schemas.openxmlformats.org/drawingml/2006/main" xmlns:r="http://schemas.openxmlformats.org/officeDocument/2006/relationships" xmlns:p="http://schemas.openxmlformats.org/presentationml/2006/main">
  <p:tag name="COLORSETCLASSNAME" val="ColorSet1"/>
  <p:tag name="COLORS" val="Blue1;-1;-2;-2;-1;-2"/>
</p:tagLst>
</file>

<file path=ppt/tags/tag155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55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55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55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55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55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558.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559.xml><?xml version="1.0" encoding="utf-8"?>
<p:tagLst xmlns:a="http://schemas.openxmlformats.org/drawingml/2006/main" xmlns:r="http://schemas.openxmlformats.org/officeDocument/2006/relationships" xmlns:p="http://schemas.openxmlformats.org/presentationml/2006/main">
  <p:tag name="RECTANGLE 542_SHAPECLASSPROTECTIONTYPE" val="0"/>
  <p:tag name="RECTANGLE 543_SHAPECLASSPROTECTIONTYPE" val="0"/>
  <p:tag name="RECTANGLE 544_SHAPECLASSPROTECTIONTYPE" val="11"/>
  <p:tag name="RECTANGLE 545_SHAPECLASSPROTECTIONTYPE" val="15"/>
  <p:tag name="RECTANGLE 546_SHAPECLASSPROTECTIONTYPE" val="11"/>
  <p:tag name="RECTANGLE 547_SHAPECLASSPROTECTIONTYPE" val="63"/>
  <p:tag name="PICTURE 548_SHAPECLASSPROTECTIONTYPE" val="15"/>
  <p:tag name="TEXT BOX 549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567_SHAPECLASSPROTECTIONTYPE" val="0"/>
  <p:tag name="RECTANGLE 583_SHAPECLASSPROTECTIONTYPE" val="0"/>
  <p:tag name="RECTANGLE 600_SHAPECLASSPROTECTIONTYPE" val="0"/>
  <p:tag name="RECTANGLE 616_SHAPECLASSPROTECTIONTYPE" val="0"/>
  <p:tag name="RECTANGLE 33_SHAPECLASSPROTECTIONTYPE" val="0"/>
  <p:tag name="RECTANGLE 34_SHAPECLASSPROTECTIONTYPE" val="0"/>
  <p:tag name="RECTANGLE 44_SHAPECLASSPROTECTIONTYPE" val="0"/>
  <p:tag name="RECTANGLE 45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Object"/>
  <p:tag name="COLORSETCLASSNAME" val="ColorSet2"/>
  <p:tag name="CONFIG" val="config01.xml"/>
  <p:tag name="CFG.LAYOUT" val="BOSCH2"/>
  <p:tag name="TEXTBOX 1_SHAPECLASSPROTECTIONTYPE" val="31"/>
  <p:tag name="RECTANGLE 2_SHAPECLASSPROTECTIONTYPE" val="3"/>
  <p:tag name="RECTANGLE 3_SHAPECLASSPROTECTIONTYPE" val="63"/>
  <p:tag name="RECTANGLE 4_SHAPECLASSPROTECTIONTYPE" val="63"/>
  <p:tag name="RECTANGLE 5_SHAPECLASSPROTECTIONTYPE" val="63"/>
  <p:tag name="TEXTBOX 7_SHAPECLASSPROTECTIONTYPE" val="25"/>
</p:tagLst>
</file>

<file path=ppt/tags/tag156.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560.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Object"/>
  <p:tag name="COLORSETGROUPCLASSNAME" val="ColorSetGroup1"/>
  <p:tag name="FONTSETGROUPCLASSNAME" val="FontSetGroup1"/>
  <p:tag name="SHAPECLASSNAME" val="Chapterbox"/>
  <p:tag name="SHAPECLASSPROTECTIONTYPE" val="25"/>
</p:tagLst>
</file>

<file path=ppt/tags/tag1561.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Object"/>
  <p:tag name="COLORSETGROUPCLASSNAME" val="ColorSetGroup1"/>
  <p:tag name="FONTSETGROUPCLASSNAME" val="FontSetGroup1"/>
  <p:tag name="SHAPECLASSNAME" val="FooterLine1OnSlides"/>
  <p:tag name="SHAPECLASSPROTECTIONTYPE" val="63"/>
</p:tagLst>
</file>

<file path=ppt/tags/tag1562.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Object"/>
  <p:tag name="COLORSETGROUPCLASSNAME" val="ColorSetGroup1"/>
  <p:tag name="FONTSETGROUPCLASSNAME" val="FontSetGroup1"/>
  <p:tag name="SHAPECLASSNAME" val="FooterLine2OnSlides"/>
  <p:tag name="SHAPECLASSPROTECTIONTYPE" val="63"/>
</p:tagLst>
</file>

<file path=ppt/tags/tag1563.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1564.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Lst>
</file>

<file path=ppt/tags/tag1565.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1566.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567.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56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56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57.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158.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159.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6.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6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61.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62.xml><?xml version="1.0" encoding="utf-8"?>
<p:tagLst xmlns:a="http://schemas.openxmlformats.org/drawingml/2006/main" xmlns:r="http://schemas.openxmlformats.org/officeDocument/2006/relationships" xmlns:p="http://schemas.openxmlformats.org/presentationml/2006/main">
  <p:tag name="RECTANGLE 8_SHAPECLASSPROTECTIONTYPE" val="11"/>
  <p:tag name="RECTANGLE 9_SHAPECLASSPROTECTIONTYPE" val="63"/>
  <p:tag name="PICTURE 10_SHAPECLASSPROTECTIONTYPE" val="15"/>
  <p:tag name="TEXT BOX 11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RECTANGLE 7_SHAPECLASSPROTECTIONTYPE" val="63"/>
  <p:tag name="TEXT BOX 15_SHAPECLASSPROTECTIONTYPE" val="25"/>
</p:tagLst>
</file>

<file path=ppt/tags/tag163.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164.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165.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16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16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168.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Lst>
</file>

<file path=ppt/tags/tag169.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17.xml><?xml version="1.0" encoding="utf-8"?>
<p:tagLst xmlns:a="http://schemas.openxmlformats.org/drawingml/2006/main" xmlns:r="http://schemas.openxmlformats.org/officeDocument/2006/relationships" xmlns:p="http://schemas.openxmlformats.org/presentationml/2006/main">
  <p:tag name="PICTURE 12_SHAPECLASSPROTECTIONTYPE" val="0"/>
  <p:tag name="RECTANGLE 13_SHAPECLASSPROTECTIONTYPE" val="11"/>
  <p:tag name="RECTANGLE 14_SHAPECLASSPROTECTIONTYPE" val="15"/>
  <p:tag name="RECTANGLE 15_SHAPECLASSPROTECTIONTYPE" val="11"/>
  <p:tag name="RECTANGLE 16_SHAPECLASSPROTECTIONTYPE" val="63"/>
  <p:tag name="PICTURE 17_SHAPECLASSPROTECTIONTYPE" val="15"/>
  <p:tag name="TEXT BOX 18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20_SHAPECLASSPROTECTIONTYPE" val="0"/>
  <p:tag name="19 MARCADOR DE CONTENIDO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Object"/>
  <p:tag name="COLORSETCLASSNAME" val="ColorSet2"/>
  <p:tag name="CONFIG" val="config01.xml"/>
  <p:tag name="CFG.LAYOUT" val="BOSCH2"/>
  <p:tag name="TEXTBOX 1_SHAPECLASSPROTECTIONTYPE" val="31"/>
  <p:tag name="RECTANGLE 2_SHAPECLASSPROTECTIONTYPE" val="3"/>
  <p:tag name="RECTANGLE 3_SHAPECLASSPROTECTIONTYPE" val="63"/>
  <p:tag name="RECTANGLE 4_SHAPECLASSPROTECTIONTYPE" val="63"/>
  <p:tag name="RECTANGLE 5_SHAPECLASSPROTECTIONTYPE" val="63"/>
  <p:tag name="TEXTBOX 7_SHAPECLASSPROTECTIONTYPE" val="25"/>
</p:tagLst>
</file>

<file path=ppt/tags/tag170.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Only"/>
  <p:tag name="COLORSETGROUPCLASSNAME" val="ColorSetGroup1"/>
  <p:tag name="FONTSETGROUPCLASSNAME" val="FontSetGroup1"/>
  <p:tag name="SHAPECLASSNAME" val="TitleBox"/>
  <p:tag name="SHAPECLASSPROTECTIONTYPE" val="0"/>
  <p:tag name="COLORS" val="-2;-2;-2;-2;White;-2"/>
</p:tagLst>
</file>

<file path=ppt/tags/tag171.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FONT" val="Reg28"/>
  <p:tag name="SHAPESETCLASSNAME" val="Title"/>
  <p:tag name="SHAPECLASSPROTECTIONTYPE" val="25"/>
  <p:tag name="COLORS" val="-2;-2;-2;-2;-1;-2"/>
</p:tagLst>
</file>

<file path=ppt/tags/tag172.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7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7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7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7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7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7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79.xml><?xml version="1.0" encoding="utf-8"?>
<p:tagLst xmlns:a="http://schemas.openxmlformats.org/drawingml/2006/main" xmlns:r="http://schemas.openxmlformats.org/officeDocument/2006/relationships" xmlns:p="http://schemas.openxmlformats.org/presentationml/2006/main">
  <p:tag name="COLORSETCLASSNAME" val="ColorSet1"/>
  <p:tag name="COLORS" val="-2;-2;-2;-2;-3;-2"/>
</p:tagLst>
</file>

<file path=ppt/tags/tag18.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Object"/>
  <p:tag name="COLORSETGROUPCLASSNAME" val="ColorSetGroup1"/>
  <p:tag name="FONTSETGROUPCLASSNAME" val="FontSetGroup1"/>
  <p:tag name="SHAPECLASSNAME" val="Chapterbox"/>
  <p:tag name="SHAPECLASSPROTECTIONTYPE" val="25"/>
</p:tagLst>
</file>

<file path=ppt/tags/tag180.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FONT" val="Reg28"/>
  <p:tag name="SHAPESETCLASSNAME" val="Title"/>
  <p:tag name="SHAPECLASSPROTECTIONTYPE" val="25"/>
  <p:tag name="COLORS" val="-2;-2;-2;-2;-1;-2"/>
</p:tagLst>
</file>

<file path=ppt/tags/tag181.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82.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83.xml><?xml version="1.0" encoding="utf-8"?>
<p:tagLst xmlns:a="http://schemas.openxmlformats.org/drawingml/2006/main" xmlns:r="http://schemas.openxmlformats.org/officeDocument/2006/relationships" xmlns:p="http://schemas.openxmlformats.org/presentationml/2006/main">
  <p:tag name="RECTANGLE 8_SHAPECLASSPROTECTIONTYPE" val="11"/>
  <p:tag name="RECTANGLE 9_SHAPECLASSPROTECTIONTYPE" val="63"/>
  <p:tag name="PICTURE 10_SHAPECLASSPROTECTIONTYPE" val="15"/>
  <p:tag name="TEXT BOX 11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RECTANGLE 7_SHAPECLASSPROTECTIONTYPE" val="63"/>
  <p:tag name="TEXT BOX 14_SHAPECLASSPROTECTIONTYPE" val="25"/>
</p:tagLst>
</file>

<file path=ppt/tags/tag184.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185.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186.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18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18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189.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Lst>
</file>

<file path=ppt/tags/tag19.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Object"/>
  <p:tag name="COLORSETGROUPCLASSNAME" val="ColorSetGroup1"/>
  <p:tag name="FONTSETGROUPCLASSNAME" val="FontSetGroup1"/>
  <p:tag name="SHAPECLASSNAME" val="FooterLine1OnSlides"/>
  <p:tag name="SHAPECLASSPROTECTIONTYPE" val="63"/>
</p:tagLst>
</file>

<file path=ppt/tags/tag190.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191.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Only"/>
  <p:tag name="COLORSETGROUPCLASSNAME" val="ColorSetGroup1"/>
  <p:tag name="FONTSETGROUPCLASSNAME" val="FontSetGroup1"/>
  <p:tag name="SHAPECLASSNAME" val="TitleBox"/>
  <p:tag name="SHAPECLASSPROTECTIONTYPE" val="0"/>
  <p:tag name="COLORS" val="-2;-2;-2;-2;White;-2"/>
</p:tagLst>
</file>

<file path=ppt/tags/tag192.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FONT" val="Reg28"/>
  <p:tag name="SHAPESETCLASSNAME" val="Title"/>
  <p:tag name="SHAPECLASSPROTECTIONTYPE" val="25"/>
  <p:tag name="COLORS" val="-2;-2;-2;-2;-1;-2"/>
</p:tagLst>
</file>

<file path=ppt/tags/tag193.xml><?xml version="1.0" encoding="utf-8"?>
<p:tagLst xmlns:a="http://schemas.openxmlformats.org/drawingml/2006/main" xmlns:r="http://schemas.openxmlformats.org/officeDocument/2006/relationships" xmlns:p="http://schemas.openxmlformats.org/presentationml/2006/main">
  <p:tag name="COLORS" val="-2;-2;-2;-2;-3;-2"/>
  <p:tag name="COLORSETCLASSNAME" val="ColorSet2"/>
</p:tagLst>
</file>

<file path=ppt/tags/tag194.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19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9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9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9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9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1"/>
  <p:tag name="FONTSETGROUPCLASSNAME" val="FontSetGroup1"/>
  <p:tag name="SHAPECLASSFILE" val="BoschLogo2016.emf"/>
  <p:tag name="MLI" val="1"/>
  <p:tag name="SHAPECLASSNAME" val="LogoOnSlides"/>
  <p:tag name="SHAPECLASSPROTECTIONTYPE" val="15"/>
</p:tagLst>
</file>

<file path=ppt/tags/tag20.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Object"/>
  <p:tag name="COLORSETGROUPCLASSNAME" val="ColorSetGroup1"/>
  <p:tag name="FONTSETGROUPCLASSNAME" val="FontSetGroup1"/>
  <p:tag name="SHAPECLASSNAME" val="FooterLine2OnSlides"/>
  <p:tag name="SHAPECLASSPROTECTIONTYPE" val="63"/>
</p:tagLst>
</file>

<file path=ppt/tags/tag200.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FONT" val="Reg28"/>
  <p:tag name="SHAPESETCLASSNAME" val="Title"/>
  <p:tag name="SHAPECLASSPROTECTIONTYPE" val="25"/>
  <p:tag name="COLORS" val="-2;-2;-2;-2;-1;-2"/>
</p:tagLst>
</file>

<file path=ppt/tags/tag201.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02.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03.xml><?xml version="1.0" encoding="utf-8"?>
<p:tagLst xmlns:a="http://schemas.openxmlformats.org/drawingml/2006/main" xmlns:r="http://schemas.openxmlformats.org/officeDocument/2006/relationships" xmlns:p="http://schemas.openxmlformats.org/presentationml/2006/main">
  <p:tag name="RECTANGLE 4_SHAPECLASSPROTECTIONTYPE" val="11"/>
  <p:tag name="RECTANGLE 7_SHAPECLASSPROTECTIONTYPE" val="63"/>
  <p:tag name="PICTURE 8_SHAPECLASSPROTECTIONTYPE" val="15"/>
  <p:tag name="TEXT BOX 9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TEXTBOX 8_SHAPECLASSPROTECTIONTYPE" val="25"/>
</p:tagLst>
</file>

<file path=ppt/tags/tag204.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Title"/>
  <p:tag name="COLORSETGROUPCLASSNAME" val="ColorSetGroup1"/>
  <p:tag name="FONTSETGROUPCLASSNAME" val="FontSetGroup1"/>
  <p:tag name="SHAPECLASSNAME" val="Chapterbox"/>
  <p:tag name="SHAPECLASSPROTECTIONTYPE" val="25"/>
</p:tagLst>
</file>

<file path=ppt/tags/tag205.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206.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207.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20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209.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21.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210.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 name="COLORS" val="-2;-2;-2;-2;-1;-2"/>
</p:tagLst>
</file>

<file path=ppt/tags/tag211.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212.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Only"/>
  <p:tag name="COLORSETGROUPCLASSNAME" val="ColorSetGroup1"/>
  <p:tag name="FONTSETGROUPCLASSNAME" val="FontSetGroup1"/>
  <p:tag name="SHAPECLASSNAME" val="TitleBox"/>
  <p:tag name="SHAPECLASSPROTECTIONTYPE" val="0"/>
  <p:tag name="COLORS" val="-2;-2;-2;-2;White;-2"/>
</p:tagLst>
</file>

<file path=ppt/tags/tag213.xml><?xml version="1.0" encoding="utf-8"?>
<p:tagLst xmlns:a="http://schemas.openxmlformats.org/drawingml/2006/main" xmlns:r="http://schemas.openxmlformats.org/officeDocument/2006/relationships" xmlns:p="http://schemas.openxmlformats.org/presentationml/2006/main">
  <p:tag name="COLORSETCLASSNAME" val="ColorSet1"/>
  <p:tag name="COLORS" val="-2;-2;-2;-2;-1;-1"/>
</p:tagLst>
</file>

<file path=ppt/tags/tag214.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15.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21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1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1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1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2.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Lst>
</file>

<file path=ppt/tags/tag22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2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22.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23.xml><?xml version="1.0" encoding="utf-8"?>
<p:tagLst xmlns:a="http://schemas.openxmlformats.org/drawingml/2006/main" xmlns:r="http://schemas.openxmlformats.org/officeDocument/2006/relationships" xmlns:p="http://schemas.openxmlformats.org/presentationml/2006/main">
  <p:tag name="RECTANGLE 8_SHAPECLASSPROTECTIONTYPE" val="63"/>
  <p:tag name="PICTURE 9_SHAPECLASSPROTECTIONTYPE" val="15"/>
  <p:tag name="TEXT BOX 10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RECTANGLE 7_SHAPECLASSPROTECTIONTYPE" val="63"/>
  <p:tag name="TEXTBOX 8_SHAPECLASSPROTECTIONTYPE" val="25"/>
</p:tagLst>
</file>

<file path=ppt/tags/tag224.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Title"/>
  <p:tag name="COLORSETGROUPCLASSNAME" val="ColorSetGroup1"/>
  <p:tag name="FONTSETGROUPCLASSNAME" val="FontSetGroup1"/>
  <p:tag name="SHAPECLASSNAME" val="Chapterbox"/>
  <p:tag name="SHAPECLASSPROTECTIONTYPE" val="25"/>
</p:tagLst>
</file>

<file path=ppt/tags/tag225.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226.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227.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22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229.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23.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230.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 name="COLORS" val="-2;-2;-2;-2;-1;-2"/>
</p:tagLst>
</file>

<file path=ppt/tags/tag231.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232.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Only"/>
  <p:tag name="COLORSETGROUPCLASSNAME" val="ColorSetGroup1"/>
  <p:tag name="FONTSETGROUPCLASSNAME" val="FontSetGroup1"/>
  <p:tag name="SHAPECLASSNAME" val="TitleBox"/>
  <p:tag name="SHAPECLASSPROTECTIONTYPE" val="0"/>
  <p:tag name="COLORS" val="-2;-2;-2;-2;White;-2"/>
</p:tagLst>
</file>

<file path=ppt/tags/tag23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34.xml><?xml version="1.0" encoding="utf-8"?>
<p:tagLst xmlns:a="http://schemas.openxmlformats.org/drawingml/2006/main" xmlns:r="http://schemas.openxmlformats.org/officeDocument/2006/relationships" xmlns:p="http://schemas.openxmlformats.org/presentationml/2006/main">
  <p:tag name="COLORSETCLASSNAME" val="ColorSet1"/>
  <p:tag name="COLORS" val="-2;-2;-2;-2;-1;-1"/>
</p:tagLst>
</file>

<file path=ppt/tags/tag235.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36.xml><?xml version="1.0" encoding="utf-8"?>
<p:tagLst xmlns:a="http://schemas.openxmlformats.org/drawingml/2006/main" xmlns:r="http://schemas.openxmlformats.org/officeDocument/2006/relationships" xmlns:p="http://schemas.openxmlformats.org/presentationml/2006/main">
  <p:tag name="COLORSETCLASSNAME" val="ColorSet1"/>
  <p:tag name="COLORS" val="-2;-2;-2;-2;-3;-2"/>
</p:tagLst>
</file>

<file path=ppt/tags/tag23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3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3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4.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Content"/>
  <p:tag name="COLORSETGROUPCLASSNAME" val="ColorSetGroup1"/>
  <p:tag name="FONTSETGROUPCLASSNAME" val="FontSetGroup1"/>
  <p:tag name="SHAPECLASSNAME" val="TitleBox"/>
  <p:tag name="SHAPECLASSPROTECTIONTYPE" val="0"/>
  <p:tag name="COLORS" val="-2;-2;-2;-2;White;-2"/>
</p:tagLst>
</file>

<file path=ppt/tags/tag24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41.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242.xml><?xml version="1.0" encoding="utf-8"?>
<p:tagLst xmlns:a="http://schemas.openxmlformats.org/drawingml/2006/main" xmlns:r="http://schemas.openxmlformats.org/officeDocument/2006/relationships" xmlns:p="http://schemas.openxmlformats.org/presentationml/2006/main">
  <p:tag name="RECTANGLE 8_SHAPECLASSPROTECTIONTYPE" val="15"/>
  <p:tag name="RECTANGLE 9_SHAPECLASSPROTECTIONTYPE" val="11"/>
  <p:tag name="RECTANGLE 10_SHAPECLASSPROTECTIONTYPE" val="63"/>
  <p:tag name="PICTURE 11_SHAPECLASSPROTECTIONTYPE" val="15"/>
  <p:tag name="TEXT BOX 12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14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RECTANGLE 7_SHAPECLASSPROTECTIONTYPE" val="63"/>
  <p:tag name="TEXT BOX 17_SHAPECLASSPROTECTIONTYPE" val="25"/>
</p:tagLst>
</file>

<file path=ppt/tags/tag243.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244.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245.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24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24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248.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249.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FONT" val="Reg28"/>
  <p:tag name="SHAPESETCLASSNAME" val="Title"/>
  <p:tag name="SHAPECLASSPROTECTIONTYPE" val="25"/>
  <p:tag name="COLORS" val="-2;-2;-2;-2;-1;-2"/>
</p:tagLst>
</file>

<file path=ppt/tags/tag25.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5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51.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252.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25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54.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55.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256.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57.xml><?xml version="1.0" encoding="utf-8"?>
<p:tagLst xmlns:a="http://schemas.openxmlformats.org/drawingml/2006/main" xmlns:r="http://schemas.openxmlformats.org/officeDocument/2006/relationships" xmlns:p="http://schemas.openxmlformats.org/presentationml/2006/main">
  <p:tag name="RECTANGLE 8_SHAPECLASSPROTECTIONTYPE" val="15"/>
  <p:tag name="RECTANGLE 9_SHAPECLASSPROTECTIONTYPE" val="11"/>
  <p:tag name="RECTANGLE 10_SHAPECLASSPROTECTIONTYPE" val="63"/>
  <p:tag name="PICTURE 11_SHAPECLASSPROTECTIONTYPE" val="15"/>
  <p:tag name="TEXT BOX 12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14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RECTANGLE 7_SHAPECLASSPROTECTIONTYPE" val="63"/>
  <p:tag name="TEXT BOX 20_SHAPECLASSPROTECTIONTYPE" val="25"/>
</p:tagLst>
</file>

<file path=ppt/tags/tag258.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259.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26.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260.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26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26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263.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Lst>
</file>

<file path=ppt/tags/tag264.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265.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266.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FONT" val="Reg28"/>
  <p:tag name="COLORS" val="-2;-2;-2;-2;-2;-2"/>
  <p:tag name="SHAPESETCLASSNAME" val="Title"/>
  <p:tag name="SHAPECLASSPROTECTIONTYPE" val="25"/>
</p:tagLst>
</file>

<file path=ppt/tags/tag267.xml><?xml version="1.0" encoding="utf-8"?>
<p:tagLst xmlns:a="http://schemas.openxmlformats.org/drawingml/2006/main" xmlns:r="http://schemas.openxmlformats.org/officeDocument/2006/relationships" xmlns:p="http://schemas.openxmlformats.org/presentationml/2006/main">
  <p:tag name="FONT" val="Chapterfont"/>
  <p:tag name="FONTSETCLASSNAME" val="FontSet1"/>
  <p:tag name="COLORSETCLASSNAME" val="ColorSet1"/>
  <p:tag name="SCRIPT" val="1"/>
  <p:tag name="FIELDS" val="CHAPTER;"/>
  <p:tag name="MLI" val="1"/>
  <p:tag name="SHAPESETGROUPCLASSNAME" val="ShapeSetGroup1"/>
  <p:tag name="SHAPESETCLASSNAME" val="Blank"/>
  <p:tag name="COLORSETGROUPCLASSNAME" val="ColorSetGroup1"/>
  <p:tag name="FONTSETGROUPCLASSNAME" val="FontSetGroup1"/>
  <p:tag name="SHAPECLASSNAME" val="Chapterbox"/>
  <p:tag name="SHAPECLASSPROTECTIONTYPE" val="11"/>
  <p:tag name="COLORS" val="-2;-2;-2;-2;-1;-2"/>
</p:tagLst>
</file>

<file path=ppt/tags/tag268.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26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7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71.xml><?xml version="1.0" encoding="utf-8"?>
<p:tagLst xmlns:a="http://schemas.openxmlformats.org/drawingml/2006/main" xmlns:r="http://schemas.openxmlformats.org/officeDocument/2006/relationships" xmlns:p="http://schemas.openxmlformats.org/presentationml/2006/main">
  <p:tag name="COLORSETCLASSNAME" val="ColorSet1"/>
  <p:tag name="COLORS" val="-2;-2;-2;-2;BoschRed;-2"/>
</p:tagLst>
</file>

<file path=ppt/tags/tag27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73.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74.xml><?xml version="1.0" encoding="utf-8"?>
<p:tagLst xmlns:a="http://schemas.openxmlformats.org/drawingml/2006/main" xmlns:r="http://schemas.openxmlformats.org/officeDocument/2006/relationships" xmlns:p="http://schemas.openxmlformats.org/presentationml/2006/main">
  <p:tag name="RECTANGLE 8_SHAPECLASSPROTECTIONTYPE" val="15"/>
  <p:tag name="RECTANGLE 9_SHAPECLASSPROTECTIONTYPE" val="11"/>
  <p:tag name="RECTANGLE 10_SHAPECLASSPROTECTIONTYPE" val="63"/>
  <p:tag name="PICTURE 11_SHAPECLASSPROTECTIONTYPE" val="15"/>
  <p:tag name="TEXT BOX 12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14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RECTANGLE 7_SHAPECLASSPROTECTIONTYPE" val="63"/>
  <p:tag name="TEXT BOX 29_SHAPECLASSPROTECTIONTYPE" val="25"/>
</p:tagLst>
</file>

<file path=ppt/tags/tag275.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276.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277.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27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279.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2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80.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Lst>
</file>

<file path=ppt/tags/tag281.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282.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283.xml><?xml version="1.0" encoding="utf-8"?>
<p:tagLst xmlns:a="http://schemas.openxmlformats.org/drawingml/2006/main" xmlns:r="http://schemas.openxmlformats.org/officeDocument/2006/relationships" xmlns:p="http://schemas.openxmlformats.org/presentationml/2006/main">
  <p:tag name="FONT" val="Chapterfont"/>
  <p:tag name="FONTSETCLASSNAME" val="FontSet1"/>
  <p:tag name="COLORSETCLASSNAME" val="ColorSet1"/>
  <p:tag name="SCRIPT" val="1"/>
  <p:tag name="FIELDS" val="CHAPTER;"/>
  <p:tag name="MLI" val="1"/>
  <p:tag name="SHAPESETGROUPCLASSNAME" val="ShapeSetGroup1"/>
  <p:tag name="SHAPESETCLASSNAME" val="Blank"/>
  <p:tag name="COLORSETGROUPCLASSNAME" val="ColorSetGroup1"/>
  <p:tag name="FONTSETGROUPCLASSNAME" val="FontSetGroup1"/>
  <p:tag name="SHAPECLASSNAME" val="Chapterbox"/>
  <p:tag name="SHAPECLASSPROTECTIONTYPE" val="11"/>
  <p:tag name="COLORS" val="-2;-2;-2;-2;-1;-2"/>
</p:tagLst>
</file>

<file path=ppt/tags/tag284.xml><?xml version="1.0" encoding="utf-8"?>
<p:tagLst xmlns:a="http://schemas.openxmlformats.org/drawingml/2006/main" xmlns:r="http://schemas.openxmlformats.org/officeDocument/2006/relationships" xmlns:p="http://schemas.openxmlformats.org/presentationml/2006/main">
  <p:tag name="FONT" val="Chapterfont"/>
  <p:tag name="FONTSETCLASSNAME" val="FontSet1"/>
  <p:tag name="COLORSETCLASSNAME" val="ColorSet1"/>
  <p:tag name="SCRIPT" val="1"/>
  <p:tag name="FIELDS" val="CHAPTER;"/>
  <p:tag name="MLI" val="1"/>
  <p:tag name="SHAPESETGROUPCLASSNAME" val="ShapeSetGroup1"/>
  <p:tag name="SHAPESETCLASSNAME" val="Blank"/>
  <p:tag name="COLORSETGROUPCLASSNAME" val="ColorSetGroup1"/>
  <p:tag name="FONTSETGROUPCLASSNAME" val="FontSetGroup1"/>
  <p:tag name="SHAPECLASSNAME" val="Chapterbox"/>
  <p:tag name="SHAPECLASSPROTECTIONTYPE" val="11"/>
  <p:tag name="COLORS" val="-2;-2;-2;-2;-1;-2"/>
</p:tagLst>
</file>

<file path=ppt/tags/tag285.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FONT" val="Reg28"/>
  <p:tag name="COLORS" val="-2;-2;-2;-2;-2;-2"/>
  <p:tag name="SHAPESETCLASSNAME" val="Title"/>
  <p:tag name="SHAPECLASSPROTECTIONTYPE" val="25"/>
</p:tagLst>
</file>

<file path=ppt/tags/tag28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87.xml><?xml version="1.0" encoding="utf-8"?>
<p:tagLst xmlns:a="http://schemas.openxmlformats.org/drawingml/2006/main" xmlns:r="http://schemas.openxmlformats.org/officeDocument/2006/relationships" xmlns:p="http://schemas.openxmlformats.org/presentationml/2006/main">
  <p:tag name="FONT" val="Chapterfont"/>
  <p:tag name="FONTSETCLASSNAME" val="FontSet1"/>
  <p:tag name="COLORSETCLASSNAME" val="ColorSet1"/>
  <p:tag name="SCRIPT" val="1"/>
  <p:tag name="FIELDS" val="CHAPTER;"/>
  <p:tag name="MLI" val="1"/>
  <p:tag name="SHAPESETGROUPCLASSNAME" val="ShapeSetGroup1"/>
  <p:tag name="SHAPESETCLASSNAME" val="Blank"/>
  <p:tag name="COLORSETGROUPCLASSNAME" val="ColorSetGroup1"/>
  <p:tag name="FONTSETGROUPCLASSNAME" val="FontSetGroup1"/>
  <p:tag name="SHAPECLASSNAME" val="Chapterbox"/>
  <p:tag name="SHAPECLASSPROTECTIONTYPE" val="11"/>
  <p:tag name="COLORS" val="-2;-2;-2;-2;-1;-2"/>
</p:tagLst>
</file>

<file path=ppt/tags/tag28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89.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9.xml><?xml version="1.0" encoding="utf-8"?>
<p:tagLst xmlns:a="http://schemas.openxmlformats.org/drawingml/2006/main" xmlns:r="http://schemas.openxmlformats.org/officeDocument/2006/relationships" xmlns:p="http://schemas.openxmlformats.org/presentationml/2006/main">
  <p:tag name="COLORS" val="-2;-2;-2;-2;-3;-2"/>
  <p:tag name="COLORSETCLASSNAME" val="ColorSet2"/>
</p:tagLst>
</file>

<file path=ppt/tags/tag29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9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9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93.xml><?xml version="1.0" encoding="utf-8"?>
<p:tagLst xmlns:a="http://schemas.openxmlformats.org/drawingml/2006/main" xmlns:r="http://schemas.openxmlformats.org/officeDocument/2006/relationships" xmlns:p="http://schemas.openxmlformats.org/presentationml/2006/main">
  <p:tag name="COLORSETCLASSNAME" val="ColorSet1"/>
  <p:tag name="COLORS" val="-2;-2;-2;-2;BoschRed;-2"/>
</p:tagLst>
</file>

<file path=ppt/tags/tag29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95.xml><?xml version="1.0" encoding="utf-8"?>
<p:tagLst xmlns:a="http://schemas.openxmlformats.org/drawingml/2006/main" xmlns:r="http://schemas.openxmlformats.org/officeDocument/2006/relationships" xmlns:p="http://schemas.openxmlformats.org/presentationml/2006/main">
  <p:tag name="COLORSETCLASSNAME" val="ColorSet1"/>
  <p:tag name="COLORS" val="-2;-2;-2;-2;BoschRed;-2"/>
</p:tagLst>
</file>

<file path=ppt/tags/tag296.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297.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298.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99.xml><?xml version="1.0" encoding="utf-8"?>
<p:tagLst xmlns:a="http://schemas.openxmlformats.org/drawingml/2006/main" xmlns:r="http://schemas.openxmlformats.org/officeDocument/2006/relationships" xmlns:p="http://schemas.openxmlformats.org/presentationml/2006/main">
  <p:tag name="RECTANGLE 8_SHAPECLASSPROTECTIONTYPE" val="63"/>
  <p:tag name="PICTURE 9_SHAPECLASSPROTECTIONTYPE" val="15"/>
  <p:tag name="TEXT BOX 10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RECTANGLE 7_SHAPECLASSPROTECTIONTYPE" val="63"/>
  <p:tag name="TEXTBOX 8_SHAPECLASSPROTECTIONTYPE" val="25"/>
</p:tagLst>
</file>

<file path=ppt/tags/tag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3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00.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Title"/>
  <p:tag name="COLORSETGROUPCLASSNAME" val="ColorSetGroup1"/>
  <p:tag name="FONTSETGROUPCLASSNAME" val="FontSetGroup1"/>
  <p:tag name="SHAPECLASSNAME" val="Chapterbox"/>
  <p:tag name="SHAPECLASSPROTECTIONTYPE" val="25"/>
</p:tagLst>
</file>

<file path=ppt/tags/tag301.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302.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303.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30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30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306.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Lst>
</file>

<file path=ppt/tags/tag307.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308.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Only"/>
  <p:tag name="COLORSETGROUPCLASSNAME" val="ColorSetGroup1"/>
  <p:tag name="FONTSETGROUPCLASSNAME" val="FontSetGroup1"/>
  <p:tag name="SHAPECLASSNAME" val="TitleBox"/>
  <p:tag name="SHAPECLASSPROTECTIONTYPE" val="0"/>
  <p:tag name="COLORS" val="-2;-2;-2;-2;-1;-2"/>
</p:tagLst>
</file>

<file path=ppt/tags/tag309.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1.xml><?xml version="1.0" encoding="utf-8"?>
<p:tagLst xmlns:a="http://schemas.openxmlformats.org/drawingml/2006/main" xmlns:r="http://schemas.openxmlformats.org/officeDocument/2006/relationships" xmlns:p="http://schemas.openxmlformats.org/presentationml/2006/main">
  <p:tag name="PICTURE 12_SHAPECLASSPROTECTIONTYPE" val="0"/>
  <p:tag name="RECTANGLE 13_SHAPECLASSPROTECTIONTYPE" val="11"/>
  <p:tag name="RECTANGLE 14_SHAPECLASSPROTECTIONTYPE" val="15"/>
  <p:tag name="RECTANGLE 15_SHAPECLASSPROTECTIONTYPE" val="11"/>
  <p:tag name="RECTANGLE 16_SHAPECLASSPROTECTIONTYPE" val="63"/>
  <p:tag name="PICTURE 17_SHAPECLASSPROTECTIONTYPE" val="15"/>
  <p:tag name="TEXT BOX 18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20_SHAPECLASSPROTECTIONTYPE" val="0"/>
  <p:tag name="19 MARCADOR DE CONTENIDO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Object"/>
  <p:tag name="COLORSETCLASSNAME" val="ColorSet2"/>
  <p:tag name="CONFIG" val="config01.xml"/>
  <p:tag name="CFG.LAYOUT" val="BOSCH2"/>
  <p:tag name="TEXTBOX 1_SHAPECLASSPROTECTIONTYPE" val="31"/>
  <p:tag name="RECTANGLE 2_SHAPECLASSPROTECTIONTYPE" val="3"/>
  <p:tag name="RECTANGLE 3_SHAPECLASSPROTECTIONTYPE" val="63"/>
  <p:tag name="RECTANGLE 4_SHAPECLASSPROTECTIONTYPE" val="63"/>
  <p:tag name="RECTANGLE 5_SHAPECLASSPROTECTIONTYPE" val="63"/>
  <p:tag name="TEXTBOX 7_SHAPECLASSPROTECTIONTYPE" val="25"/>
</p:tagLst>
</file>

<file path=ppt/tags/tag310.xml><?xml version="1.0" encoding="utf-8"?>
<p:tagLst xmlns:a="http://schemas.openxmlformats.org/drawingml/2006/main" xmlns:r="http://schemas.openxmlformats.org/officeDocument/2006/relationships" xmlns:p="http://schemas.openxmlformats.org/presentationml/2006/main">
  <p:tag name="COLORSETCLASSNAME" val="ColorSet1"/>
  <p:tag name="COLORS" val="Blue3;White;-2;-2;-1;-2"/>
</p:tagLst>
</file>

<file path=ppt/tags/tag31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1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1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1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15.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316.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317.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318.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319.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32.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Object"/>
  <p:tag name="COLORSETGROUPCLASSNAME" val="ColorSetGroup1"/>
  <p:tag name="FONTSETGROUPCLASSNAME" val="FontSetGroup1"/>
  <p:tag name="SHAPECLASSNAME" val="Chapterbox"/>
  <p:tag name="SHAPECLASSPROTECTIONTYPE" val="25"/>
</p:tagLst>
</file>

<file path=ppt/tags/tag320.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321.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322.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32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2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2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2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27.xml><?xml version="1.0" encoding="utf-8"?>
<p:tagLst xmlns:a="http://schemas.openxmlformats.org/drawingml/2006/main" xmlns:r="http://schemas.openxmlformats.org/officeDocument/2006/relationships" xmlns:p="http://schemas.openxmlformats.org/presentationml/2006/main">
  <p:tag name="COLORSETCLASSNAME" val="ColorSet1"/>
  <p:tag name="COLORS" val="-1;White;-2;-2;-1;-2"/>
</p:tagLst>
</file>

<file path=ppt/tags/tag328.xml><?xml version="1.0" encoding="utf-8"?>
<p:tagLst xmlns:a="http://schemas.openxmlformats.org/drawingml/2006/main" xmlns:r="http://schemas.openxmlformats.org/officeDocument/2006/relationships" xmlns:p="http://schemas.openxmlformats.org/presentationml/2006/main">
  <p:tag name="COLORSETCLASSNAME" val="ColorSet1"/>
  <p:tag name="COLORS" val="-1;White;-2;-2;-1;-2"/>
</p:tagLst>
</file>

<file path=ppt/tags/tag32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3.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Object"/>
  <p:tag name="COLORSETGROUPCLASSNAME" val="ColorSetGroup1"/>
  <p:tag name="FONTSETGROUPCLASSNAME" val="FontSetGroup1"/>
  <p:tag name="SHAPECLASSNAME" val="FooterLine1OnSlides"/>
  <p:tag name="SHAPECLASSPROTECTIONTYPE" val="63"/>
</p:tagLst>
</file>

<file path=ppt/tags/tag33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31.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3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3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3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3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3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3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3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3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4.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Object"/>
  <p:tag name="COLORSETGROUPCLASSNAME" val="ColorSetGroup1"/>
  <p:tag name="FONTSETGROUPCLASSNAME" val="FontSetGroup1"/>
  <p:tag name="SHAPECLASSNAME" val="FooterLine2OnSlides"/>
  <p:tag name="SHAPECLASSPROTECTIONTYPE" val="63"/>
</p:tagLst>
</file>

<file path=ppt/tags/tag34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4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4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4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4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4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4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4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48.xml><?xml version="1.0" encoding="utf-8"?>
<p:tagLst xmlns:a="http://schemas.openxmlformats.org/drawingml/2006/main" xmlns:r="http://schemas.openxmlformats.org/officeDocument/2006/relationships" xmlns:p="http://schemas.openxmlformats.org/presentationml/2006/main">
  <p:tag name="RECTANGLE 8_SHAPECLASSPROTECTIONTYPE" val="11"/>
  <p:tag name="RECTANGLE 9_SHAPECLASSPROTECTIONTYPE" val="63"/>
  <p:tag name="PICTURE 10_SHAPECLASSPROTECTIONTYPE" val="15"/>
  <p:tag name="TEXT BOX 11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RECTANGLE 7_SHAPECLASSPROTECTIONTYPE" val="63"/>
  <p:tag name="TEXTBOX 8_SHAPECLASSPROTECTIONTYPE" val="25"/>
</p:tagLst>
</file>

<file path=ppt/tags/tag349.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1"/>
  <p:tag name="SCRIPT" val="1"/>
  <p:tag name="FIELDS" val="CHAPTER;"/>
  <p:tag name="MLI" val="1"/>
  <p:tag name="SHAPESETGROUPCLASSNAME" val="ShapeSetGroup1"/>
  <p:tag name="SHAPESETCLASSNAME" val="Title"/>
  <p:tag name="COLORSETGROUPCLASSNAME" val="ColorSetGroup1"/>
  <p:tag name="FONTSETGROUPCLASSNAME" val="FontSetGroup1"/>
  <p:tag name="SHAPECLASSNAME" val="Chapterbox"/>
  <p:tag name="SHAPECLASSPROTECTIONTYPE" val="25"/>
  <p:tag name="COLORS" val="-2;-2;-2;-2;-1;-2"/>
</p:tagLst>
</file>

<file path=ppt/tags/tag35.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350.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351.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352.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35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35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355.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 name="COLORS" val="-2;-2;-2;-2;-1;-2"/>
</p:tagLst>
</file>

<file path=ppt/tags/tag356.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357.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Only"/>
  <p:tag name="COLORSETGROUPCLASSNAME" val="ColorSetGroup1"/>
  <p:tag name="FONTSETGROUPCLASSNAME" val="FontSetGroup1"/>
  <p:tag name="SHAPECLASSNAME" val="TitleBox"/>
  <p:tag name="SHAPECLASSPROTECTIONTYPE" val="0"/>
  <p:tag name="COLORS" val="-2;-2;-2;-2;-1;-2"/>
</p:tagLst>
</file>

<file path=ppt/tags/tag358.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59.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6.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 name="COLORS" val="-2;-2;-2;-2;-1;-2"/>
</p:tagLst>
</file>

<file path=ppt/tags/tag36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61.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362.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363.xml><?xml version="1.0" encoding="utf-8"?>
<p:tagLst xmlns:a="http://schemas.openxmlformats.org/drawingml/2006/main" xmlns:r="http://schemas.openxmlformats.org/officeDocument/2006/relationships" xmlns:p="http://schemas.openxmlformats.org/presentationml/2006/main">
  <p:tag name="COLORS" val="-2;-2;-2;-2;-3;-2"/>
  <p:tag name="COLORSETCLASSNAME" val="ColorSet2"/>
</p:tagLst>
</file>

<file path=ppt/tags/tag364.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365.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66.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67.xml><?xml version="1.0" encoding="utf-8"?>
<p:tagLst xmlns:a="http://schemas.openxmlformats.org/drawingml/2006/main" xmlns:r="http://schemas.openxmlformats.org/officeDocument/2006/relationships" xmlns:p="http://schemas.openxmlformats.org/presentationml/2006/main">
  <p:tag name="RECTANGLE 8_SHAPECLASSPROTECTIONTYPE" val="15"/>
  <p:tag name="RECTANGLE 9_SHAPECLASSPROTECTIONTYPE" val="11"/>
  <p:tag name="RECTANGLE 10_SHAPECLASSPROTECTIONTYPE" val="63"/>
  <p:tag name="PICTURE 11_SHAPECLASSPROTECTIONTYPE" val="15"/>
  <p:tag name="TEXT BOX 12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14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RECTANGLE 7_SHAPECLASSPROTECTIONTYPE" val="63"/>
  <p:tag name="TEXT BOX 47_SHAPECLASSPROTECTIONTYPE" val="25"/>
</p:tagLst>
</file>

<file path=ppt/tags/tag368.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369.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37.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370.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37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37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373.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Lst>
</file>

<file path=ppt/tags/tag374.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375.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76.xml><?xml version="1.0" encoding="utf-8"?>
<p:tagLst xmlns:a="http://schemas.openxmlformats.org/drawingml/2006/main" xmlns:r="http://schemas.openxmlformats.org/officeDocument/2006/relationships" xmlns:p="http://schemas.openxmlformats.org/presentationml/2006/main">
  <p:tag name="FONT" val="Chapterfont"/>
  <p:tag name="FONTSETCLASSNAME" val="FontSet1"/>
  <p:tag name="COLORSETCLASSNAME" val="ColorSet1"/>
  <p:tag name="SCRIPT" val="1"/>
  <p:tag name="FIELDS" val="CHAPTER;"/>
  <p:tag name="MLI" val="1"/>
  <p:tag name="SHAPESETGROUPCLASSNAME" val="ShapeSetGroup1"/>
  <p:tag name="SHAPESETCLASSNAME" val="Blank"/>
  <p:tag name="COLORSETGROUPCLASSNAME" val="ColorSetGroup1"/>
  <p:tag name="FONTSETGROUPCLASSNAME" val="FontSetGroup1"/>
  <p:tag name="SHAPECLASSNAME" val="Chapterbox"/>
  <p:tag name="SHAPECLASSPROTECTIONTYPE" val="11"/>
  <p:tag name="COLORS" val="-2;-2;-2;-2;-1;-2"/>
</p:tagLst>
</file>

<file path=ppt/tags/tag377.xml><?xml version="1.0" encoding="utf-8"?>
<p:tagLst xmlns:a="http://schemas.openxmlformats.org/drawingml/2006/main" xmlns:r="http://schemas.openxmlformats.org/officeDocument/2006/relationships" xmlns:p="http://schemas.openxmlformats.org/presentationml/2006/main">
  <p:tag name="FONT" val="Chapterfont"/>
  <p:tag name="FONTSETCLASSNAME" val="FontSet1"/>
  <p:tag name="COLORSETCLASSNAME" val="ColorSet1"/>
  <p:tag name="SCRIPT" val="1"/>
  <p:tag name="FIELDS" val="CHAPTER;"/>
  <p:tag name="MLI" val="1"/>
  <p:tag name="SHAPESETGROUPCLASSNAME" val="ShapeSetGroup1"/>
  <p:tag name="SHAPESETCLASSNAME" val="Blank"/>
  <p:tag name="COLORSETGROUPCLASSNAME" val="ColorSetGroup1"/>
  <p:tag name="FONTSETGROUPCLASSNAME" val="FontSetGroup1"/>
  <p:tag name="SHAPECLASSNAME" val="Chapterbox"/>
  <p:tag name="SHAPECLASSPROTECTIONTYPE" val="11"/>
  <p:tag name="COLORS" val="-2;-2;-2;-2;-1;-2"/>
</p:tagLst>
</file>

<file path=ppt/tags/tag37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79.xml><?xml version="1.0" encoding="utf-8"?>
<p:tagLst xmlns:a="http://schemas.openxmlformats.org/drawingml/2006/main" xmlns:r="http://schemas.openxmlformats.org/officeDocument/2006/relationships" xmlns:p="http://schemas.openxmlformats.org/presentationml/2006/main">
  <p:tag name="FONT" val="Chapterfont"/>
  <p:tag name="FONTSETCLASSNAME" val="FontSet1"/>
  <p:tag name="COLORSETCLASSNAME" val="ColorSet1"/>
  <p:tag name="SCRIPT" val="1"/>
  <p:tag name="FIELDS" val="CHAPTER;"/>
  <p:tag name="MLI" val="1"/>
  <p:tag name="SHAPESETGROUPCLASSNAME" val="ShapeSetGroup1"/>
  <p:tag name="SHAPESETCLASSNAME" val="Blank"/>
  <p:tag name="COLORSETGROUPCLASSNAME" val="ColorSetGroup1"/>
  <p:tag name="FONTSETGROUPCLASSNAME" val="FontSetGroup1"/>
  <p:tag name="SHAPECLASSNAME" val="Chapterbox"/>
  <p:tag name="SHAPECLASSPROTECTIONTYPE" val="11"/>
  <p:tag name="COLORS" val="-2;-2;-2;-2;-1;-2"/>
</p:tagLst>
</file>

<file path=ppt/tags/tag38.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Content"/>
  <p:tag name="COLORSETGROUPCLASSNAME" val="ColorSetGroup1"/>
  <p:tag name="FONTSETGROUPCLASSNAME" val="FontSetGroup1"/>
  <p:tag name="SHAPECLASSNAME" val="TitleBox"/>
  <p:tag name="SHAPECLASSPROTECTIONTYPE" val="0"/>
  <p:tag name="COLORS" val="-2;-2;-2;-2;White;-2"/>
</p:tagLst>
</file>

<file path=ppt/tags/tag38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81.xml><?xml version="1.0" encoding="utf-8"?>
<p:tagLst xmlns:a="http://schemas.openxmlformats.org/drawingml/2006/main" xmlns:r="http://schemas.openxmlformats.org/officeDocument/2006/relationships" xmlns:p="http://schemas.openxmlformats.org/presentationml/2006/main">
  <p:tag name="FONT" val="Chapterfont"/>
  <p:tag name="FONTSETCLASSNAME" val="FontSet1"/>
  <p:tag name="COLORSETCLASSNAME" val="ColorSet1"/>
  <p:tag name="SCRIPT" val="1"/>
  <p:tag name="FIELDS" val="CHAPTER;"/>
  <p:tag name="MLI" val="1"/>
  <p:tag name="SHAPESETGROUPCLASSNAME" val="ShapeSetGroup1"/>
  <p:tag name="SHAPESETCLASSNAME" val="Blank"/>
  <p:tag name="COLORSETGROUPCLASSNAME" val="ColorSetGroup1"/>
  <p:tag name="FONTSETGROUPCLASSNAME" val="FontSetGroup1"/>
  <p:tag name="SHAPECLASSNAME" val="Chapterbox"/>
  <p:tag name="SHAPECLASSPROTECTIONTYPE" val="11"/>
  <p:tag name="COLORS" val="-2;-2;-2;-2;-1;-2"/>
</p:tagLst>
</file>

<file path=ppt/tags/tag382.xml><?xml version="1.0" encoding="utf-8"?>
<p:tagLst xmlns:a="http://schemas.openxmlformats.org/drawingml/2006/main" xmlns:r="http://schemas.openxmlformats.org/officeDocument/2006/relationships" xmlns:p="http://schemas.openxmlformats.org/presentationml/2006/main">
  <p:tag name="FONT" val="Chapterfont"/>
  <p:tag name="FONTSETCLASSNAME" val="FontSet1"/>
  <p:tag name="COLORSETCLASSNAME" val="ColorSet1"/>
  <p:tag name="SCRIPT" val="1"/>
  <p:tag name="FIELDS" val="CHAPTER;"/>
  <p:tag name="MLI" val="1"/>
  <p:tag name="SHAPESETGROUPCLASSNAME" val="ShapeSetGroup1"/>
  <p:tag name="SHAPESETCLASSNAME" val="Blank"/>
  <p:tag name="COLORSETGROUPCLASSNAME" val="ColorSetGroup1"/>
  <p:tag name="FONTSETGROUPCLASSNAME" val="FontSetGroup1"/>
  <p:tag name="SHAPECLASSNAME" val="Chapterbox"/>
  <p:tag name="SHAPECLASSPROTECTIONTYPE" val="11"/>
  <p:tag name="COLORS" val="-2;-2;-2;-2;-1;-2"/>
</p:tagLst>
</file>

<file path=ppt/tags/tag383.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FONT" val="Reg28"/>
  <p:tag name="SHAPESETCLASSNAME" val="Title"/>
  <p:tag name="SHAPECLASSPROTECTIONTYPE" val="25"/>
  <p:tag name="COLORS" val="-2;-2;-2;-2;-1;-2"/>
</p:tagLst>
</file>

<file path=ppt/tags/tag38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85.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386.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8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8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8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9.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90.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391.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392.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393.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39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9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9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9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9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99.xml><?xml version="1.0" encoding="utf-8"?>
<p:tagLst xmlns:a="http://schemas.openxmlformats.org/drawingml/2006/main" xmlns:r="http://schemas.openxmlformats.org/officeDocument/2006/relationships" xmlns:p="http://schemas.openxmlformats.org/presentationml/2006/main">
  <p:tag name="COLORSETCLASSNAME" val="ColorSet1"/>
  <p:tag name="COLORS" val="-2;-2;-2;-2;BoschRed;-2"/>
</p:tagLst>
</file>

<file path=ppt/tags/tag4.xml><?xml version="1.0" encoding="utf-8"?>
<p:tagLst xmlns:a="http://schemas.openxmlformats.org/drawingml/2006/main" xmlns:r="http://schemas.openxmlformats.org/officeDocument/2006/relationships" xmlns:p="http://schemas.openxmlformats.org/presentationml/2006/main">
  <p:tag name="FONT" val="Disguised"/>
  <p:tag name="FONTSETCLASSNAME" val="FontSet1"/>
  <p:tag name="COLORS" val="-2;-2;-2;-2;-2;-2"/>
  <p:tag name="COLORSETCLASSNAME" val="ColorSet1"/>
  <p:tag name="MLI" val="1"/>
  <p:tag name="SHAPESETGROUPCLASSNAME" val="ShapeSetGroup1"/>
  <p:tag name="SHAPESETCLASSNAME" val="TitleSlide"/>
  <p:tag name="COLORSETGROUPCLASSNAME" val="ColorSetGroup1"/>
  <p:tag name="FONTSETGROUPCLASSNAME" val="FontSetGroup1"/>
  <p:tag name="SHAPECLASSNAME" val="HiddenSubtitle"/>
  <p:tag name="SHAPECLASSPROTECTIONTYPE" val="0"/>
  <p:tag name="ML_SENDTOBACK" val=" 1"/>
</p:tagLst>
</file>

<file path=ppt/tags/tag40.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40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01.xml><?xml version="1.0" encoding="utf-8"?>
<p:tagLst xmlns:a="http://schemas.openxmlformats.org/drawingml/2006/main" xmlns:r="http://schemas.openxmlformats.org/officeDocument/2006/relationships" xmlns:p="http://schemas.openxmlformats.org/presentationml/2006/main">
  <p:tag name="COLORSETCLASSNAME" val="ColorSet1"/>
  <p:tag name="COLORS" val="-2;-2;-2;-2;BoschRed;-2"/>
</p:tagLst>
</file>

<file path=ppt/tags/tag40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03.xml><?xml version="1.0" encoding="utf-8"?>
<p:tagLst xmlns:a="http://schemas.openxmlformats.org/drawingml/2006/main" xmlns:r="http://schemas.openxmlformats.org/officeDocument/2006/relationships" xmlns:p="http://schemas.openxmlformats.org/presentationml/2006/main">
  <p:tag name="COLORSETCLASSNAME" val="ColorSet1"/>
  <p:tag name="COLORS" val="-2;-2;-2;-2;BoschRed;-2"/>
</p:tagLst>
</file>

<file path=ppt/tags/tag404.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405.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406.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Text"/>
  <p:tag name="COLORSETGROUPCLASSNAME" val="ColorSetGroup1"/>
  <p:tag name="FONTSETGROUPCLASSNAME" val="FontSetGroup1"/>
  <p:tag name="SHAPECLASSNAME" val="TitleBox"/>
  <p:tag name="SHAPECLASSPROTECTIONTYPE" val="0"/>
  <p:tag name="COLORS" val="-2;-2;-2;-2;-1;-2"/>
</p:tagLst>
</file>

<file path=ppt/tags/tag407.xml><?xml version="1.0" encoding="utf-8"?>
<p:tagLst xmlns:a="http://schemas.openxmlformats.org/drawingml/2006/main" xmlns:r="http://schemas.openxmlformats.org/officeDocument/2006/relationships" xmlns:p="http://schemas.openxmlformats.org/presentationml/2006/main">
  <p:tag name="RECTANGLE 8_SHAPECLASSPROTECTIONTYPE" val="15"/>
  <p:tag name="RECTANGLE 9_SHAPECLASSPROTECTIONTYPE" val="11"/>
  <p:tag name="RECTANGLE 10_SHAPECLASSPROTECTIONTYPE" val="63"/>
  <p:tag name="PICTURE 11_SHAPECLASSPROTECTIONTYPE" val="15"/>
  <p:tag name="TEXT BOX 12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14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RECTANGLE 7_SHAPECLASSPROTECTIONTYPE" val="63"/>
  <p:tag name="TEXT BOX 69_SHAPECLASSPROTECTIONTYPE" val="25"/>
</p:tagLst>
</file>

<file path=ppt/tags/tag408.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409.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41.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410.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41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41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413.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Lst>
</file>

<file path=ppt/tags/tag414.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415.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416.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417.xml><?xml version="1.0" encoding="utf-8"?>
<p:tagLst xmlns:a="http://schemas.openxmlformats.org/drawingml/2006/main" xmlns:r="http://schemas.openxmlformats.org/officeDocument/2006/relationships" xmlns:p="http://schemas.openxmlformats.org/presentationml/2006/main">
  <p:tag name="FONT" val="Chapterfont"/>
  <p:tag name="FONTSETCLASSNAME" val="FontSet1"/>
  <p:tag name="COLORSETCLASSNAME" val="ColorSet1"/>
  <p:tag name="SCRIPT" val="1"/>
  <p:tag name="FIELDS" val="CHAPTER;"/>
  <p:tag name="MLI" val="1"/>
  <p:tag name="SHAPESETGROUPCLASSNAME" val="ShapeSetGroup1"/>
  <p:tag name="SHAPESETCLASSNAME" val="Blank"/>
  <p:tag name="COLORSETGROUPCLASSNAME" val="ColorSetGroup1"/>
  <p:tag name="FONTSETGROUPCLASSNAME" val="FontSetGroup1"/>
  <p:tag name="SHAPECLASSNAME" val="Chapterbox"/>
  <p:tag name="SHAPECLASSPROTECTIONTYPE" val="11"/>
  <p:tag name="COLORS" val="-2;-2;-2;-2;-1;-2"/>
</p:tagLst>
</file>

<file path=ppt/tags/tag418.xml><?xml version="1.0" encoding="utf-8"?>
<p:tagLst xmlns:a="http://schemas.openxmlformats.org/drawingml/2006/main" xmlns:r="http://schemas.openxmlformats.org/officeDocument/2006/relationships" xmlns:p="http://schemas.openxmlformats.org/presentationml/2006/main">
  <p:tag name="FONT" val="Chapterfont"/>
  <p:tag name="FONTSETCLASSNAME" val="FontSet1"/>
  <p:tag name="COLORSETCLASSNAME" val="ColorSet1"/>
  <p:tag name="SCRIPT" val="1"/>
  <p:tag name="FIELDS" val="CHAPTER;"/>
  <p:tag name="MLI" val="1"/>
  <p:tag name="SHAPESETGROUPCLASSNAME" val="ShapeSetGroup1"/>
  <p:tag name="SHAPESETCLASSNAME" val="Blank"/>
  <p:tag name="COLORSETGROUPCLASSNAME" val="ColorSetGroup1"/>
  <p:tag name="FONTSETGROUPCLASSNAME" val="FontSetGroup1"/>
  <p:tag name="SHAPECLASSNAME" val="Chapterbox"/>
  <p:tag name="SHAPECLASSPROTECTIONTYPE" val="11"/>
  <p:tag name="COLORS" val="-2;-2;-2;-2;-1;-2"/>
</p:tagLst>
</file>

<file path=ppt/tags/tag41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2.xml><?xml version="1.0" encoding="utf-8"?>
<p:tagLst xmlns:a="http://schemas.openxmlformats.org/drawingml/2006/main" xmlns:r="http://schemas.openxmlformats.org/officeDocument/2006/relationships" xmlns:p="http://schemas.openxmlformats.org/presentationml/2006/main">
  <p:tag name="COLORSETCLASSNAME" val="ColorSet2"/>
  <p:tag name="COLORS" val="-2;-2;Black;-1;-1;-1"/>
</p:tagLst>
</file>

<file path=ppt/tags/tag420.xml><?xml version="1.0" encoding="utf-8"?>
<p:tagLst xmlns:a="http://schemas.openxmlformats.org/drawingml/2006/main" xmlns:r="http://schemas.openxmlformats.org/officeDocument/2006/relationships" xmlns:p="http://schemas.openxmlformats.org/presentationml/2006/main">
  <p:tag name="FONT" val="Chapterfont"/>
  <p:tag name="FONTSETCLASSNAME" val="FontSet1"/>
  <p:tag name="COLORSETCLASSNAME" val="ColorSet1"/>
  <p:tag name="SCRIPT" val="1"/>
  <p:tag name="FIELDS" val="CHAPTER;"/>
  <p:tag name="MLI" val="1"/>
  <p:tag name="SHAPESETGROUPCLASSNAME" val="ShapeSetGroup1"/>
  <p:tag name="SHAPESETCLASSNAME" val="Blank"/>
  <p:tag name="COLORSETGROUPCLASSNAME" val="ColorSetGroup1"/>
  <p:tag name="FONTSETGROUPCLASSNAME" val="FontSetGroup1"/>
  <p:tag name="SHAPECLASSNAME" val="Chapterbox"/>
  <p:tag name="SHAPECLASSPROTECTIONTYPE" val="11"/>
  <p:tag name="COLORS" val="-2;-2;-2;-2;-1;-2"/>
</p:tagLst>
</file>

<file path=ppt/tags/tag42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22.xml><?xml version="1.0" encoding="utf-8"?>
<p:tagLst xmlns:a="http://schemas.openxmlformats.org/drawingml/2006/main" xmlns:r="http://schemas.openxmlformats.org/officeDocument/2006/relationships" xmlns:p="http://schemas.openxmlformats.org/presentationml/2006/main">
  <p:tag name="FONT" val="Chapterfont"/>
  <p:tag name="FONTSETCLASSNAME" val="FontSet1"/>
  <p:tag name="COLORSETCLASSNAME" val="ColorSet1"/>
  <p:tag name="SCRIPT" val="1"/>
  <p:tag name="FIELDS" val="CHAPTER;"/>
  <p:tag name="MLI" val="1"/>
  <p:tag name="SHAPESETGROUPCLASSNAME" val="ShapeSetGroup1"/>
  <p:tag name="SHAPESETCLASSNAME" val="Blank"/>
  <p:tag name="COLORSETGROUPCLASSNAME" val="ColorSetGroup1"/>
  <p:tag name="FONTSETGROUPCLASSNAME" val="FontSetGroup1"/>
  <p:tag name="SHAPECLASSNAME" val="Chapterbox"/>
  <p:tag name="SHAPECLASSPROTECTIONTYPE" val="11"/>
  <p:tag name="COLORS" val="-2;-2;-2;-2;-1;-2"/>
</p:tagLst>
</file>

<file path=ppt/tags/tag423.xml><?xml version="1.0" encoding="utf-8"?>
<p:tagLst xmlns:a="http://schemas.openxmlformats.org/drawingml/2006/main" xmlns:r="http://schemas.openxmlformats.org/officeDocument/2006/relationships" xmlns:p="http://schemas.openxmlformats.org/presentationml/2006/main">
  <p:tag name="FONT" val="Chapterfont"/>
  <p:tag name="FONTSETCLASSNAME" val="FontSet1"/>
  <p:tag name="COLORSETCLASSNAME" val="ColorSet1"/>
  <p:tag name="SCRIPT" val="1"/>
  <p:tag name="FIELDS" val="CHAPTER;"/>
  <p:tag name="MLI" val="1"/>
  <p:tag name="SHAPESETGROUPCLASSNAME" val="ShapeSetGroup1"/>
  <p:tag name="SHAPESETCLASSNAME" val="Blank"/>
  <p:tag name="COLORSETGROUPCLASSNAME" val="ColorSetGroup1"/>
  <p:tag name="FONTSETGROUPCLASSNAME" val="FontSetGroup1"/>
  <p:tag name="SHAPECLASSNAME" val="Chapterbox"/>
  <p:tag name="SHAPECLASSPROTECTIONTYPE" val="11"/>
  <p:tag name="COLORS" val="-2;-2;-2;-2;-1;-2"/>
</p:tagLst>
</file>

<file path=ppt/tags/tag42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25.xml><?xml version="1.0" encoding="utf-8"?>
<p:tagLst xmlns:a="http://schemas.openxmlformats.org/drawingml/2006/main" xmlns:r="http://schemas.openxmlformats.org/officeDocument/2006/relationships" xmlns:p="http://schemas.openxmlformats.org/presentationml/2006/main">
  <p:tag name="FONT" val="Chapterfont"/>
  <p:tag name="FONTSETCLASSNAME" val="FontSet1"/>
  <p:tag name="COLORSETCLASSNAME" val="ColorSet1"/>
  <p:tag name="SCRIPT" val="1"/>
  <p:tag name="FIELDS" val="CHAPTER;"/>
  <p:tag name="MLI" val="1"/>
  <p:tag name="SHAPESETGROUPCLASSNAME" val="ShapeSetGroup1"/>
  <p:tag name="SHAPESETCLASSNAME" val="TitleText"/>
  <p:tag name="COLORSETGROUPCLASSNAME" val="ColorSetGroup1"/>
  <p:tag name="FONTSETGROUPCLASSNAME" val="FontSetGroup1"/>
  <p:tag name="SHAPECLASSNAME" val="Chapterbox"/>
  <p:tag name="SHAPECLASSPROTECTIONTYPE" val="11"/>
  <p:tag name="COLORS" val="-2;-2;-2;-2;-1;-2"/>
</p:tagLst>
</file>

<file path=ppt/tags/tag426.xml><?xml version="1.0" encoding="utf-8"?>
<p:tagLst xmlns:a="http://schemas.openxmlformats.org/drawingml/2006/main" xmlns:r="http://schemas.openxmlformats.org/officeDocument/2006/relationships" xmlns:p="http://schemas.openxmlformats.org/presentationml/2006/main">
  <p:tag name="FONT" val="Chapterfont"/>
  <p:tag name="FONTSETCLASSNAME" val="FontSet1"/>
  <p:tag name="COLORSETCLASSNAME" val="ColorSet1"/>
  <p:tag name="SCRIPT" val="1"/>
  <p:tag name="FIELDS" val="CHAPTER;"/>
  <p:tag name="MLI" val="1"/>
  <p:tag name="SHAPESETGROUPCLASSNAME" val="ShapeSetGroup1"/>
  <p:tag name="SHAPESETCLASSNAME" val="Blank"/>
  <p:tag name="COLORSETGROUPCLASSNAME" val="ColorSetGroup1"/>
  <p:tag name="FONTSETGROUPCLASSNAME" val="FontSetGroup1"/>
  <p:tag name="SHAPECLASSNAME" val="Chapterbox"/>
  <p:tag name="SHAPECLASSPROTECTIONTYPE" val="11"/>
  <p:tag name="COLORS" val="-2;-2;-2;-2;-1;-2"/>
</p:tagLst>
</file>

<file path=ppt/tags/tag427.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FONT" val="Reg28"/>
  <p:tag name="COLORS" val="-2;-2;-2;-2;-2;-2"/>
  <p:tag name="SHAPESETCLASSNAME" val="Title"/>
  <p:tag name="SHAPECLASSPROTECTIONTYPE" val="25"/>
</p:tagLst>
</file>

<file path=ppt/tags/tag428.xml><?xml version="1.0" encoding="utf-8"?>
<p:tagLst xmlns:a="http://schemas.openxmlformats.org/drawingml/2006/main" xmlns:r="http://schemas.openxmlformats.org/officeDocument/2006/relationships" xmlns:p="http://schemas.openxmlformats.org/presentationml/2006/main">
  <p:tag name="FONT" val="Chapterfont"/>
  <p:tag name="FONTSETCLASSNAME" val="FontSet1"/>
  <p:tag name="COLORSETCLASSNAME" val="ColorSet1"/>
  <p:tag name="SCRIPT" val="1"/>
  <p:tag name="FIELDS" val="CHAPTER;"/>
  <p:tag name="MLI" val="1"/>
  <p:tag name="SHAPESETGROUPCLASSNAME" val="ShapeSetGroup1"/>
  <p:tag name="SHAPESETCLASSNAME" val="TitleText"/>
  <p:tag name="COLORSETGROUPCLASSNAME" val="ColorSetGroup1"/>
  <p:tag name="FONTSETGROUPCLASSNAME" val="FontSetGroup1"/>
  <p:tag name="SHAPECLASSNAME" val="Chapterbox"/>
  <p:tag name="SHAPECLASSPROTECTIONTYPE" val="11"/>
  <p:tag name="COLORS" val="-2;-2;-2;-2;-1;-2"/>
</p:tagLst>
</file>

<file path=ppt/tags/tag429.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43.xml><?xml version="1.0" encoding="utf-8"?>
<p:tagLst xmlns:a="http://schemas.openxmlformats.org/drawingml/2006/main" xmlns:r="http://schemas.openxmlformats.org/officeDocument/2006/relationships" xmlns:p="http://schemas.openxmlformats.org/presentationml/2006/main">
  <p:tag name="COLORSETCLASSNAME" val="ColorSet2"/>
  <p:tag name="COLORS" val="-2;-2;Black;-1;-1;-2"/>
</p:tagLst>
</file>

<file path=ppt/tags/tag43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31.xml><?xml version="1.0" encoding="utf-8"?>
<p:tagLst xmlns:a="http://schemas.openxmlformats.org/drawingml/2006/main" xmlns:r="http://schemas.openxmlformats.org/officeDocument/2006/relationships" xmlns:p="http://schemas.openxmlformats.org/presentationml/2006/main">
  <p:tag name="COLORSETCLASSNAME" val="ColorSet1"/>
  <p:tag name="COLORS" val="-2;-2;-2;-2;BoschRed;-2"/>
</p:tagLst>
</file>

<file path=ppt/tags/tag432.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433.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Text"/>
  <p:tag name="COLORSETGROUPCLASSNAME" val="ColorSetGroup1"/>
  <p:tag name="FONTSETGROUPCLASSNAME" val="FontSetGroup1"/>
  <p:tag name="SHAPECLASSNAME" val="TitleBox"/>
  <p:tag name="SHAPECLASSPROTECTIONTYPE" val="0"/>
  <p:tag name="COLORS" val="-2;-2;-2;-2;-1;-2"/>
</p:tagLst>
</file>

<file path=ppt/tags/tag43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3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3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3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3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3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4.xml><?xml version="1.0" encoding="utf-8"?>
<p:tagLst xmlns:a="http://schemas.openxmlformats.org/drawingml/2006/main" xmlns:r="http://schemas.openxmlformats.org/officeDocument/2006/relationships" xmlns:p="http://schemas.openxmlformats.org/presentationml/2006/main">
  <p:tag name="COLORSETCLASSNAME" val="ColorSet2"/>
  <p:tag name="COLORS" val="-2;-2;Black;-1;-1;-2"/>
</p:tagLst>
</file>

<file path=ppt/tags/tag44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4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4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43.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44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45.xml><?xml version="1.0" encoding="utf-8"?>
<p:tagLst xmlns:a="http://schemas.openxmlformats.org/drawingml/2006/main" xmlns:r="http://schemas.openxmlformats.org/officeDocument/2006/relationships" xmlns:p="http://schemas.openxmlformats.org/presentationml/2006/main">
  <p:tag name="RECTANGLE 8_SHAPECLASSPROTECTIONTYPE" val="15"/>
  <p:tag name="RECTANGLE 9_SHAPECLASSPROTECTIONTYPE" val="11"/>
  <p:tag name="RECTANGLE 10_SHAPECLASSPROTECTIONTYPE" val="63"/>
  <p:tag name="PICTURE 11_SHAPECLASSPROTECTIONTYPE" val="15"/>
  <p:tag name="TEXT BOX 12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14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RECTANGLE 7_SHAPECLASSPROTECTIONTYPE" val="63"/>
  <p:tag name="TEXT BOX 49_SHAPECLASSPROTECTIONTYPE" val="25"/>
</p:tagLst>
</file>

<file path=ppt/tags/tag446.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447.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448.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449.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45.xml><?xml version="1.0" encoding="utf-8"?>
<p:tagLst xmlns:a="http://schemas.openxmlformats.org/drawingml/2006/main" xmlns:r="http://schemas.openxmlformats.org/officeDocument/2006/relationships" xmlns:p="http://schemas.openxmlformats.org/presentationml/2006/main">
  <p:tag name="COLORSETCLASSNAME" val="ColorSet2"/>
  <p:tag name="COLORS" val="-1;-1;-1;-1;-1;-2"/>
</p:tagLst>
</file>

<file path=ppt/tags/tag450.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451.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Lst>
</file>

<file path=ppt/tags/tag452.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453.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454.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455.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456.xml><?xml version="1.0" encoding="utf-8"?>
<p:tagLst xmlns:a="http://schemas.openxmlformats.org/drawingml/2006/main" xmlns:r="http://schemas.openxmlformats.org/officeDocument/2006/relationships" xmlns:p="http://schemas.openxmlformats.org/presentationml/2006/main">
  <p:tag name="FONT" val="Chapterfont"/>
  <p:tag name="FONTSETCLASSNAME" val="FontSet1"/>
  <p:tag name="COLORSETCLASSNAME" val="ColorSet1"/>
  <p:tag name="SCRIPT" val="1"/>
  <p:tag name="FIELDS" val="CHAPTER;"/>
  <p:tag name="MLI" val="1"/>
  <p:tag name="SHAPESETGROUPCLASSNAME" val="ShapeSetGroup1"/>
  <p:tag name="SHAPESETCLASSNAME" val="Blank"/>
  <p:tag name="COLORSETGROUPCLASSNAME" val="ColorSetGroup1"/>
  <p:tag name="FONTSETGROUPCLASSNAME" val="FontSetGroup1"/>
  <p:tag name="SHAPECLASSNAME" val="Chapterbox"/>
  <p:tag name="SHAPECLASSPROTECTIONTYPE" val="11"/>
  <p:tag name="COLORS" val="-2;-2;-2;-2;-1;-2"/>
</p:tagLst>
</file>

<file path=ppt/tags/tag457.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458.xml><?xml version="1.0" encoding="utf-8"?>
<p:tagLst xmlns:a="http://schemas.openxmlformats.org/drawingml/2006/main" xmlns:r="http://schemas.openxmlformats.org/officeDocument/2006/relationships" xmlns:p="http://schemas.openxmlformats.org/presentationml/2006/main">
  <p:tag name="FONT" val="Chapterfont"/>
  <p:tag name="FONTSETCLASSNAME" val="FontSet1"/>
  <p:tag name="COLORSETCLASSNAME" val="ColorSet1"/>
  <p:tag name="SCRIPT" val="1"/>
  <p:tag name="FIELDS" val="CHAPTER;"/>
  <p:tag name="MLI" val="1"/>
  <p:tag name="SHAPESETGROUPCLASSNAME" val="ShapeSetGroup1"/>
  <p:tag name="SHAPESETCLASSNAME" val="Blank"/>
  <p:tag name="COLORSETGROUPCLASSNAME" val="ColorSetGroup1"/>
  <p:tag name="FONTSETGROUPCLASSNAME" val="FontSetGroup1"/>
  <p:tag name="SHAPECLASSNAME" val="Chapterbox"/>
  <p:tag name="SHAPECLASSPROTECTIONTYPE" val="11"/>
  <p:tag name="COLORS" val="-2;-2;-2;-2;-1;-2"/>
</p:tagLst>
</file>

<file path=ppt/tags/tag45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6.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46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461.xml><?xml version="1.0" encoding="utf-8"?>
<p:tagLst xmlns:a="http://schemas.openxmlformats.org/drawingml/2006/main" xmlns:r="http://schemas.openxmlformats.org/officeDocument/2006/relationships" xmlns:p="http://schemas.openxmlformats.org/presentationml/2006/main">
  <p:tag name="FONT" val="Chapterfont"/>
  <p:tag name="FONTSETCLASSNAME" val="FontSet1"/>
  <p:tag name="COLORSETCLASSNAME" val="ColorSet1"/>
  <p:tag name="SCRIPT" val="1"/>
  <p:tag name="FIELDS" val="CHAPTER;"/>
  <p:tag name="MLI" val="1"/>
  <p:tag name="SHAPESETGROUPCLASSNAME" val="ShapeSetGroup1"/>
  <p:tag name="SHAPESETCLASSNAME" val="Blank"/>
  <p:tag name="COLORSETGROUPCLASSNAME" val="ColorSetGroup1"/>
  <p:tag name="FONTSETGROUPCLASSNAME" val="FontSetGroup1"/>
  <p:tag name="SHAPECLASSNAME" val="Chapterbox"/>
  <p:tag name="SHAPECLASSPROTECTIONTYPE" val="11"/>
  <p:tag name="COLORS" val="-2;-2;-2;-2;-1;-2"/>
</p:tagLst>
</file>

<file path=ppt/tags/tag46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63.xml><?xml version="1.0" encoding="utf-8"?>
<p:tagLst xmlns:a="http://schemas.openxmlformats.org/drawingml/2006/main" xmlns:r="http://schemas.openxmlformats.org/officeDocument/2006/relationships" xmlns:p="http://schemas.openxmlformats.org/presentationml/2006/main">
  <p:tag name="FONT" val="Chapterfont"/>
  <p:tag name="FONTSETCLASSNAME" val="FontSet1"/>
  <p:tag name="COLORSETCLASSNAME" val="ColorSet1"/>
  <p:tag name="SCRIPT" val="1"/>
  <p:tag name="FIELDS" val="CHAPTER;"/>
  <p:tag name="MLI" val="1"/>
  <p:tag name="SHAPESETGROUPCLASSNAME" val="ShapeSetGroup1"/>
  <p:tag name="SHAPESETCLASSNAME" val="Blank"/>
  <p:tag name="COLORSETGROUPCLASSNAME" val="ColorSetGroup1"/>
  <p:tag name="FONTSETGROUPCLASSNAME" val="FontSetGroup1"/>
  <p:tag name="SHAPECLASSNAME" val="Chapterbox"/>
  <p:tag name="SHAPECLASSPROTECTIONTYPE" val="11"/>
  <p:tag name="COLORS" val="-2;-2;-2;-2;-1;-2"/>
</p:tagLst>
</file>

<file path=ppt/tags/tag464.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465.xml><?xml version="1.0" encoding="utf-8"?>
<p:tagLst xmlns:a="http://schemas.openxmlformats.org/drawingml/2006/main" xmlns:r="http://schemas.openxmlformats.org/officeDocument/2006/relationships" xmlns:p="http://schemas.openxmlformats.org/presentationml/2006/main">
  <p:tag name="FONT" val="Chapterfont"/>
  <p:tag name="FONTSETCLASSNAME" val="FontSet1"/>
  <p:tag name="COLORSETCLASSNAME" val="ColorSet1"/>
  <p:tag name="SCRIPT" val="1"/>
  <p:tag name="FIELDS" val="CHAPTER;"/>
  <p:tag name="MLI" val="1"/>
  <p:tag name="SHAPESETGROUPCLASSNAME" val="ShapeSetGroup1"/>
  <p:tag name="SHAPESETCLASSNAME" val="Blank"/>
  <p:tag name="COLORSETGROUPCLASSNAME" val="ColorSetGroup1"/>
  <p:tag name="FONTSETGROUPCLASSNAME" val="FontSetGroup1"/>
  <p:tag name="SHAPECLASSNAME" val="Chapterbox"/>
  <p:tag name="SHAPECLASSPROTECTIONTYPE" val="11"/>
  <p:tag name="COLORS" val="-2;-2;-2;-2;-1;-2"/>
</p:tagLst>
</file>

<file path=ppt/tags/tag46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67.xml><?xml version="1.0" encoding="utf-8"?>
<p:tagLst xmlns:a="http://schemas.openxmlformats.org/drawingml/2006/main" xmlns:r="http://schemas.openxmlformats.org/officeDocument/2006/relationships" xmlns:p="http://schemas.openxmlformats.org/presentationml/2006/main">
  <p:tag name="FONT" val="Chapterfont"/>
  <p:tag name="FONTSETCLASSNAME" val="FontSet1"/>
  <p:tag name="COLORSETCLASSNAME" val="ColorSet1"/>
  <p:tag name="SCRIPT" val="1"/>
  <p:tag name="FIELDS" val="CHAPTER;"/>
  <p:tag name="MLI" val="1"/>
  <p:tag name="SHAPESETGROUPCLASSNAME" val="ShapeSetGroup1"/>
  <p:tag name="SHAPESETCLASSNAME" val="TitleText"/>
  <p:tag name="COLORSETGROUPCLASSNAME" val="ColorSetGroup1"/>
  <p:tag name="FONTSETGROUPCLASSNAME" val="FontSetGroup1"/>
  <p:tag name="SHAPECLASSNAME" val="Chapterbox"/>
  <p:tag name="SHAPECLASSPROTECTIONTYPE" val="11"/>
  <p:tag name="COLORS" val="-2;-2;-2;-2;-1;-2"/>
</p:tagLst>
</file>

<file path=ppt/tags/tag468.xml><?xml version="1.0" encoding="utf-8"?>
<p:tagLst xmlns:a="http://schemas.openxmlformats.org/drawingml/2006/main" xmlns:r="http://schemas.openxmlformats.org/officeDocument/2006/relationships" xmlns:p="http://schemas.openxmlformats.org/presentationml/2006/main">
  <p:tag name="FONT" val="Chapterfont"/>
  <p:tag name="FONTSETCLASSNAME" val="FontSet1"/>
  <p:tag name="COLORSETCLASSNAME" val="ColorSet1"/>
  <p:tag name="SCRIPT" val="1"/>
  <p:tag name="FIELDS" val="CHAPTER;"/>
  <p:tag name="MLI" val="1"/>
  <p:tag name="SHAPESETGROUPCLASSNAME" val="ShapeSetGroup1"/>
  <p:tag name="SHAPESETCLASSNAME" val="Blank"/>
  <p:tag name="COLORSETGROUPCLASSNAME" val="ColorSetGroup1"/>
  <p:tag name="FONTSETGROUPCLASSNAME" val="FontSetGroup1"/>
  <p:tag name="SHAPECLASSNAME" val="Chapterbox"/>
  <p:tag name="SHAPECLASSPROTECTIONTYPE" val="11"/>
  <p:tag name="COLORS" val="-2;-2;-2;-2;-1;-2"/>
</p:tagLst>
</file>

<file path=ppt/tags/tag469.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FONT" val="Reg28"/>
  <p:tag name="COLORS" val="-2;-2;-2;-2;-2;-2"/>
  <p:tag name="SHAPESETCLASSNAME" val="Title"/>
  <p:tag name="SHAPECLASSPROTECTIONTYPE" val="25"/>
</p:tagLst>
</file>

<file path=ppt/tags/tag47.xml><?xml version="1.0" encoding="utf-8"?>
<p:tagLst xmlns:a="http://schemas.openxmlformats.org/drawingml/2006/main" xmlns:r="http://schemas.openxmlformats.org/officeDocument/2006/relationships" xmlns:p="http://schemas.openxmlformats.org/presentationml/2006/main">
  <p:tag name="COLORSETCLASSNAME" val="ColorSet2"/>
  <p:tag name="COLORS" val="-1;-1;Black;-1;-1;-2"/>
</p:tagLst>
</file>

<file path=ppt/tags/tag470.xml><?xml version="1.0" encoding="utf-8"?>
<p:tagLst xmlns:a="http://schemas.openxmlformats.org/drawingml/2006/main" xmlns:r="http://schemas.openxmlformats.org/officeDocument/2006/relationships" xmlns:p="http://schemas.openxmlformats.org/presentationml/2006/main">
  <p:tag name="FONT" val="Chapterfont"/>
  <p:tag name="FONTSETCLASSNAME" val="FontSet1"/>
  <p:tag name="COLORSETCLASSNAME" val="ColorSet1"/>
  <p:tag name="SCRIPT" val="1"/>
  <p:tag name="FIELDS" val="CHAPTER;"/>
  <p:tag name="MLI" val="1"/>
  <p:tag name="SHAPESETGROUPCLASSNAME" val="ShapeSetGroup1"/>
  <p:tag name="SHAPESETCLASSNAME" val="TitleText"/>
  <p:tag name="COLORSETGROUPCLASSNAME" val="ColorSetGroup1"/>
  <p:tag name="FONTSETGROUPCLASSNAME" val="FontSetGroup1"/>
  <p:tag name="SHAPECLASSNAME" val="Chapterbox"/>
  <p:tag name="SHAPECLASSPROTECTIONTYPE" val="11"/>
  <p:tag name="COLORS" val="-2;-2;-2;-2;-1;-2"/>
</p:tagLst>
</file>

<file path=ppt/tags/tag471.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472.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473.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474.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475.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Text"/>
  <p:tag name="COLORSETGROUPCLASSNAME" val="ColorSetGroup1"/>
  <p:tag name="FONTSETGROUPCLASSNAME" val="FontSetGroup1"/>
  <p:tag name="SHAPECLASSNAME" val="TitleBox"/>
  <p:tag name="SHAPECLASSPROTECTIONTYPE" val="0"/>
  <p:tag name="COLORS" val="-2;-2;-2;-2;-1;-2"/>
</p:tagLst>
</file>

<file path=ppt/tags/tag476.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477.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478.xml><?xml version="1.0" encoding="utf-8"?>
<p:tagLst xmlns:a="http://schemas.openxmlformats.org/drawingml/2006/main" xmlns:r="http://schemas.openxmlformats.org/officeDocument/2006/relationships" xmlns:p="http://schemas.openxmlformats.org/presentationml/2006/main">
  <p:tag name="RECTANGLE 8_SHAPECLASSPROTECTIONTYPE" val="15"/>
  <p:tag name="RECTANGLE 9_SHAPECLASSPROTECTIONTYPE" val="11"/>
  <p:tag name="RECTANGLE 10_SHAPECLASSPROTECTIONTYPE" val="63"/>
  <p:tag name="PICTURE 11_SHAPECLASSPROTECTIONTYPE" val="15"/>
  <p:tag name="TEXT BOX 12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14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RECTANGLE 7_SHAPECLASSPROTECTIONTYPE" val="63"/>
  <p:tag name="TEXT BOX 49_SHAPECLASSPROTECTIONTYPE" val="25"/>
</p:tagLst>
</file>

<file path=ppt/tags/tag479.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48.xml><?xml version="1.0" encoding="utf-8"?>
<p:tagLst xmlns:a="http://schemas.openxmlformats.org/drawingml/2006/main" xmlns:r="http://schemas.openxmlformats.org/officeDocument/2006/relationships" xmlns:p="http://schemas.openxmlformats.org/presentationml/2006/main">
  <p:tag name="COLORSETCLASSNAME" val="ColorSet2"/>
  <p:tag name="COLORS" val="-1;-1;Black;-1;-1;-2"/>
</p:tagLst>
</file>

<file path=ppt/tags/tag480.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481.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48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48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484.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 name="COLORS" val="-2;-2;-2;-2;-1;-2"/>
</p:tagLst>
</file>

<file path=ppt/tags/tag485.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486.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Text"/>
  <p:tag name="COLORSETGROUPCLASSNAME" val="ColorSetGroup1"/>
  <p:tag name="FONTSETGROUPCLASSNAME" val="FontSetGroup1"/>
  <p:tag name="SHAPECLASSNAME" val="TitleBox"/>
  <p:tag name="SHAPECLASSPROTECTIONTYPE" val="0"/>
  <p:tag name="COLORS" val="-2;-2;-2;-2;-1;-2"/>
</p:tagLst>
</file>

<file path=ppt/tags/tag487.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488.xml><?xml version="1.0" encoding="utf-8"?>
<p:tagLst xmlns:a="http://schemas.openxmlformats.org/drawingml/2006/main" xmlns:r="http://schemas.openxmlformats.org/officeDocument/2006/relationships" xmlns:p="http://schemas.openxmlformats.org/presentationml/2006/main">
  <p:tag name="FONT" val="Chapterfont"/>
  <p:tag name="FONTSETCLASSNAME" val="FontSet1"/>
  <p:tag name="COLORSETCLASSNAME" val="ColorSet1"/>
  <p:tag name="SCRIPT" val="1"/>
  <p:tag name="FIELDS" val="CHAPTER;"/>
  <p:tag name="MLI" val="1"/>
  <p:tag name="SHAPESETGROUPCLASSNAME" val="ShapeSetGroup1"/>
  <p:tag name="SHAPESETCLASSNAME" val="Blank"/>
  <p:tag name="COLORSETGROUPCLASSNAME" val="ColorSetGroup1"/>
  <p:tag name="FONTSETGROUPCLASSNAME" val="FontSetGroup1"/>
  <p:tag name="SHAPECLASSNAME" val="Chapterbox"/>
  <p:tag name="SHAPECLASSPROTECTIONTYPE" val="11"/>
  <p:tag name="COLORS" val="-2;-2;-2;-2;-1;-2"/>
</p:tagLst>
</file>

<file path=ppt/tags/tag489.xml><?xml version="1.0" encoding="utf-8"?>
<p:tagLst xmlns:a="http://schemas.openxmlformats.org/drawingml/2006/main" xmlns:r="http://schemas.openxmlformats.org/officeDocument/2006/relationships" xmlns:p="http://schemas.openxmlformats.org/presentationml/2006/main">
  <p:tag name="FONT" val="Chapterfont"/>
  <p:tag name="FONTSETCLASSNAME" val="FontSet1"/>
  <p:tag name="COLORSETCLASSNAME" val="ColorSet1"/>
  <p:tag name="SCRIPT" val="1"/>
  <p:tag name="FIELDS" val="CHAPTER;"/>
  <p:tag name="MLI" val="1"/>
  <p:tag name="SHAPESETGROUPCLASSNAME" val="ShapeSetGroup1"/>
  <p:tag name="SHAPESETCLASSNAME" val="Blank"/>
  <p:tag name="COLORSETGROUPCLASSNAME" val="ColorSetGroup1"/>
  <p:tag name="FONTSETGROUPCLASSNAME" val="FontSetGroup1"/>
  <p:tag name="SHAPECLASSNAME" val="Chapterbox"/>
  <p:tag name="SHAPECLASSPROTECTIONTYPE" val="11"/>
  <p:tag name="COLORS" val="-2;-2;-2;-2;-1;-2"/>
</p:tagLst>
</file>

<file path=ppt/tags/tag49.xml><?xml version="1.0" encoding="utf-8"?>
<p:tagLst xmlns:a="http://schemas.openxmlformats.org/drawingml/2006/main" xmlns:r="http://schemas.openxmlformats.org/officeDocument/2006/relationships" xmlns:p="http://schemas.openxmlformats.org/presentationml/2006/main">
  <p:tag name="COLORS" val="-2;-2;-2;-2;-3;-2"/>
  <p:tag name="COLORSETCLASSNAME" val="ColorSet2"/>
</p:tagLst>
</file>

<file path=ppt/tags/tag49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91.xml><?xml version="1.0" encoding="utf-8"?>
<p:tagLst xmlns:a="http://schemas.openxmlformats.org/drawingml/2006/main" xmlns:r="http://schemas.openxmlformats.org/officeDocument/2006/relationships" xmlns:p="http://schemas.openxmlformats.org/presentationml/2006/main">
  <p:tag name="FONT" val="Chapterfont"/>
  <p:tag name="FONTSETCLASSNAME" val="FontSet1"/>
  <p:tag name="COLORSETCLASSNAME" val="ColorSet1"/>
  <p:tag name="SCRIPT" val="1"/>
  <p:tag name="FIELDS" val="CHAPTER;"/>
  <p:tag name="MLI" val="1"/>
  <p:tag name="SHAPESETGROUPCLASSNAME" val="ShapeSetGroup1"/>
  <p:tag name="SHAPESETCLASSNAME" val="Blank"/>
  <p:tag name="COLORSETGROUPCLASSNAME" val="ColorSetGroup1"/>
  <p:tag name="FONTSETGROUPCLASSNAME" val="FontSetGroup1"/>
  <p:tag name="SHAPECLASSNAME" val="Chapterbox"/>
  <p:tag name="SHAPECLASSPROTECTIONTYPE" val="11"/>
  <p:tag name="COLORS" val="-2;-2;-2;-2;-1;-2"/>
</p:tagLst>
</file>

<file path=ppt/tags/tag49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93.xml><?xml version="1.0" encoding="utf-8"?>
<p:tagLst xmlns:a="http://schemas.openxmlformats.org/drawingml/2006/main" xmlns:r="http://schemas.openxmlformats.org/officeDocument/2006/relationships" xmlns:p="http://schemas.openxmlformats.org/presentationml/2006/main">
  <p:tag name="FONT" val="Chapterfont"/>
  <p:tag name="FONTSETCLASSNAME" val="FontSet1"/>
  <p:tag name="COLORSETCLASSNAME" val="ColorSet1"/>
  <p:tag name="SCRIPT" val="1"/>
  <p:tag name="FIELDS" val="CHAPTER;"/>
  <p:tag name="MLI" val="1"/>
  <p:tag name="SHAPESETGROUPCLASSNAME" val="ShapeSetGroup1"/>
  <p:tag name="SHAPESETCLASSNAME" val="Blank"/>
  <p:tag name="COLORSETGROUPCLASSNAME" val="ColorSetGroup1"/>
  <p:tag name="FONTSETGROUPCLASSNAME" val="FontSetGroup1"/>
  <p:tag name="SHAPECLASSNAME" val="Chapterbox"/>
  <p:tag name="SHAPECLASSPROTECTIONTYPE" val="11"/>
  <p:tag name="COLORS" val="-2;-2;-2;-2;-1;-2"/>
</p:tagLst>
</file>

<file path=ppt/tags/tag494.xml><?xml version="1.0" encoding="utf-8"?>
<p:tagLst xmlns:a="http://schemas.openxmlformats.org/drawingml/2006/main" xmlns:r="http://schemas.openxmlformats.org/officeDocument/2006/relationships" xmlns:p="http://schemas.openxmlformats.org/presentationml/2006/main">
  <p:tag name="FONT" val="Chapterfont"/>
  <p:tag name="FONTSETCLASSNAME" val="FontSet1"/>
  <p:tag name="COLORSETCLASSNAME" val="ColorSet1"/>
  <p:tag name="SCRIPT" val="1"/>
  <p:tag name="FIELDS" val="CHAPTER;"/>
  <p:tag name="MLI" val="1"/>
  <p:tag name="SHAPESETGROUPCLASSNAME" val="ShapeSetGroup1"/>
  <p:tag name="SHAPESETCLASSNAME" val="Blank"/>
  <p:tag name="COLORSETGROUPCLASSNAME" val="ColorSetGroup1"/>
  <p:tag name="FONTSETGROUPCLASSNAME" val="FontSetGroup1"/>
  <p:tag name="SHAPECLASSNAME" val="Chapterbox"/>
  <p:tag name="SHAPECLASSPROTECTIONTYPE" val="11"/>
  <p:tag name="COLORS" val="-2;-2;-2;-2;-1;-2"/>
</p:tagLst>
</file>

<file path=ppt/tags/tag49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96.xml><?xml version="1.0" encoding="utf-8"?>
<p:tagLst xmlns:a="http://schemas.openxmlformats.org/drawingml/2006/main" xmlns:r="http://schemas.openxmlformats.org/officeDocument/2006/relationships" xmlns:p="http://schemas.openxmlformats.org/presentationml/2006/main">
  <p:tag name="FONT" val="Chapterfont"/>
  <p:tag name="FONTSETCLASSNAME" val="FontSet1"/>
  <p:tag name="COLORSETCLASSNAME" val="ColorSet1"/>
  <p:tag name="SCRIPT" val="1"/>
  <p:tag name="FIELDS" val="CHAPTER;"/>
  <p:tag name="MLI" val="1"/>
  <p:tag name="SHAPESETGROUPCLASSNAME" val="ShapeSetGroup1"/>
  <p:tag name="SHAPESETCLASSNAME" val="TitleText"/>
  <p:tag name="COLORSETGROUPCLASSNAME" val="ColorSetGroup1"/>
  <p:tag name="FONTSETGROUPCLASSNAME" val="FontSetGroup1"/>
  <p:tag name="SHAPECLASSNAME" val="Chapterbox"/>
  <p:tag name="SHAPECLASSPROTECTIONTYPE" val="11"/>
  <p:tag name="COLORS" val="-2;-2;-2;-2;-1;-2"/>
</p:tagLst>
</file>

<file path=ppt/tags/tag497.xml><?xml version="1.0" encoding="utf-8"?>
<p:tagLst xmlns:a="http://schemas.openxmlformats.org/drawingml/2006/main" xmlns:r="http://schemas.openxmlformats.org/officeDocument/2006/relationships" xmlns:p="http://schemas.openxmlformats.org/presentationml/2006/main">
  <p:tag name="FONT" val="Chapterfont"/>
  <p:tag name="FONTSETCLASSNAME" val="FontSet1"/>
  <p:tag name="COLORSETCLASSNAME" val="ColorSet1"/>
  <p:tag name="SCRIPT" val="1"/>
  <p:tag name="FIELDS" val="CHAPTER;"/>
  <p:tag name="MLI" val="1"/>
  <p:tag name="SHAPESETGROUPCLASSNAME" val="ShapeSetGroup1"/>
  <p:tag name="SHAPESETCLASSNAME" val="Blank"/>
  <p:tag name="COLORSETGROUPCLASSNAME" val="ColorSetGroup1"/>
  <p:tag name="FONTSETGROUPCLASSNAME" val="FontSetGroup1"/>
  <p:tag name="SHAPECLASSNAME" val="Chapterbox"/>
  <p:tag name="SHAPECLASSPROTECTIONTYPE" val="11"/>
  <p:tag name="COLORS" val="-2;-2;-2;-2;-1;-2"/>
</p:tagLst>
</file>

<file path=ppt/tags/tag498.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FONT" val="Reg28"/>
  <p:tag name="COLORS" val="-2;-2;-2;-2;-2;-2"/>
  <p:tag name="SHAPESETCLASSNAME" val="Title"/>
  <p:tag name="SHAPECLASSPROTECTIONTYPE" val="25"/>
</p:tagLst>
</file>

<file path=ppt/tags/tag499.xml><?xml version="1.0" encoding="utf-8"?>
<p:tagLst xmlns:a="http://schemas.openxmlformats.org/drawingml/2006/main" xmlns:r="http://schemas.openxmlformats.org/officeDocument/2006/relationships" xmlns:p="http://schemas.openxmlformats.org/presentationml/2006/main">
  <p:tag name="FONT" val="Chapterfont"/>
  <p:tag name="FONTSETCLASSNAME" val="FontSet1"/>
  <p:tag name="COLORSETCLASSNAME" val="ColorSet1"/>
  <p:tag name="SCRIPT" val="1"/>
  <p:tag name="FIELDS" val="CHAPTER;"/>
  <p:tag name="MLI" val="1"/>
  <p:tag name="SHAPESETGROUPCLASSNAME" val="ShapeSetGroup1"/>
  <p:tag name="SHAPESETCLASSNAME" val="TitleText"/>
  <p:tag name="COLORSETGROUPCLASSNAME" val="ColorSetGroup1"/>
  <p:tag name="FONTSETGROUPCLASSNAME" val="FontSetGroup1"/>
  <p:tag name="SHAPECLASSNAME" val="Chapterbox"/>
  <p:tag name="SHAPECLASSPROTECTIONTYPE" val="11"/>
  <p:tag name="COLORS" val="-2;-2;-2;-2;-1;-2"/>
</p:tagLst>
</file>

<file path=ppt/tags/tag5.xml><?xml version="1.0" encoding="utf-8"?>
<p:tagLst xmlns:a="http://schemas.openxmlformats.org/drawingml/2006/main" xmlns:r="http://schemas.openxmlformats.org/officeDocument/2006/relationships" xmlns:p="http://schemas.openxmlformats.org/presentationml/2006/main">
  <p:tag name="FONT" val="Reg80"/>
  <p:tag name="FONTSETCLASSNAME" val="FontSet1"/>
  <p:tag name="COLORS" val="-2;-2;-2;-2;White;-2"/>
  <p:tag name="COLORSETCLASSNAME" val="ColorSet1"/>
  <p:tag name="MLI" val="1"/>
  <p:tag name="SHAPESETGROUPCLASSNAME" val="ShapeSetGroup1"/>
  <p:tag name="SHAPESETCLASSNAME" val="TitleSlide"/>
  <p:tag name="COLORSETGROUPCLASSNAME" val="ColorSetGroup1"/>
  <p:tag name="FONTSETGROUPCLASSNAME" val="FontSetGroup1"/>
  <p:tag name="SHAPECLASSNAME" val="TitleOnTitleSlides"/>
  <p:tag name="SHAPECLASSPROTECTIONTYPE" val="0"/>
</p:tagLst>
</file>

<file path=ppt/tags/tag50.xml><?xml version="1.0" encoding="utf-8"?>
<p:tagLst xmlns:a="http://schemas.openxmlformats.org/drawingml/2006/main" xmlns:r="http://schemas.openxmlformats.org/officeDocument/2006/relationships" xmlns:p="http://schemas.openxmlformats.org/presentationml/2006/main">
  <p:tag name="COLORS" val="-2;-2;-2;-2;-3;-2"/>
  <p:tag name="COLORSETCLASSNAME" val="ColorSet2"/>
</p:tagLst>
</file>

<file path=ppt/tags/tag50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01.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50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03.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2"/>
</p:tagLst>
</file>

<file path=ppt/tags/tag504.xml><?xml version="1.0" encoding="utf-8"?>
<p:tagLst xmlns:a="http://schemas.openxmlformats.org/drawingml/2006/main" xmlns:r="http://schemas.openxmlformats.org/officeDocument/2006/relationships" xmlns:p="http://schemas.openxmlformats.org/presentationml/2006/main">
  <p:tag name="COLORSETCLASSNAME" val="ColorSet1"/>
  <p:tag name="COLORS" val="-2;-2;Blue1;White;-1;-2"/>
</p:tagLst>
</file>

<file path=ppt/tags/tag505.xml><?xml version="1.0" encoding="utf-8"?>
<p:tagLst xmlns:a="http://schemas.openxmlformats.org/drawingml/2006/main" xmlns:r="http://schemas.openxmlformats.org/officeDocument/2006/relationships" xmlns:p="http://schemas.openxmlformats.org/presentationml/2006/main">
  <p:tag name="COLORSETCLASSNAME" val="ColorSet1"/>
  <p:tag name="COLORS" val="-2;-2;Blue1;White;-1;-2"/>
</p:tagLst>
</file>

<file path=ppt/tags/tag50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07.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508.xml><?xml version="1.0" encoding="utf-8"?>
<p:tagLst xmlns:a="http://schemas.openxmlformats.org/drawingml/2006/main" xmlns:r="http://schemas.openxmlformats.org/officeDocument/2006/relationships" xmlns:p="http://schemas.openxmlformats.org/presentationml/2006/main">
  <p:tag name="PICTURE 3_SHAPECLASSPROTECTIONTYPE" val="0"/>
  <p:tag name="PICTURE 5_SHAPECLASSPROTECTIONTYPE" val="0"/>
  <p:tag name="RECTANGLE 6_SHAPECLASSPROTECTIONTYPE" val="11"/>
  <p:tag name="RECTANGLE 7_SHAPECLASSPROTECTIONTYPE" val="15"/>
  <p:tag name="RECTANGLE 8_SHAPECLASSPROTECTIONTYPE" val="11"/>
  <p:tag name="RECTANGLE 9_SHAPECLASSPROTECTIONTYPE" val="63"/>
  <p:tag name="PICTURE 10_SHAPECLASSPROTECTIONTYPE" val="15"/>
  <p:tag name="TEXT BOX 11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14_SHAPECLASSPROTECTIONTYPE" val="0"/>
  <p:tag name="RECTANGLE 15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woObjects"/>
  <p:tag name="COLORSETCLASSNAME" val="ColorSet2"/>
  <p:tag name="CONFIG" val="config01.xml"/>
  <p:tag name="CFG.LAYOUT" val="BOSCH2"/>
  <p:tag name="TEXTBOX 1_SHAPECLASSPROTECTIONTYPE" val="31"/>
  <p:tag name="RECTANGLE 2_SHAPECLASSPROTECTIONTYPE" val="3"/>
  <p:tag name="RECTANGLE 3_SHAPECLASSPROTECTIONTYPE" val="63"/>
  <p:tag name="RECTANGLE 4_SHAPECLASSPROTECTIONTYPE" val="63"/>
  <p:tag name="RECTANGLE 5_SHAPECLASSPROTECTIONTYPE" val="63"/>
  <p:tag name="TEXTBOX 8_SHAPECLASSPROTECTIONTYPE" val="25"/>
</p:tagLst>
</file>

<file path=ppt/tags/tag509.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TwoObjects"/>
  <p:tag name="COLORSETGROUPCLASSNAME" val="ColorSetGroup1"/>
  <p:tag name="FONTSETGROUPCLASSNAME" val="FontSetGroup1"/>
  <p:tag name="SHAPECLASSNAME" val="Chapterbox"/>
  <p:tag name="SHAPECLASSPROTECTIONTYPE" val="25"/>
</p:tagLst>
</file>

<file path=ppt/tags/tag51.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510.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woObjects"/>
  <p:tag name="COLORSETGROUPCLASSNAME" val="ColorSetGroup1"/>
  <p:tag name="FONTSETGROUPCLASSNAME" val="FontSetGroup1"/>
  <p:tag name="SHAPECLASSNAME" val="FooterLine1OnSlides"/>
  <p:tag name="SHAPECLASSPROTECTIONTYPE" val="63"/>
</p:tagLst>
</file>

<file path=ppt/tags/tag511.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woObjects"/>
  <p:tag name="COLORSETGROUPCLASSNAME" val="ColorSetGroup1"/>
  <p:tag name="FONTSETGROUPCLASSNAME" val="FontSetGroup1"/>
  <p:tag name="SHAPECLASSNAME" val="FooterLine2OnSlides"/>
  <p:tag name="SHAPECLASSPROTECTIONTYPE" val="63"/>
</p:tagLst>
</file>

<file path=ppt/tags/tag512.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woObjects"/>
  <p:tag name="COLORSETGROUPCLASSNAME" val="ColorSetGroup1"/>
  <p:tag name="FONTSETGROUPCLASSNAME" val="FontSetGroup1"/>
  <p:tag name="SHAPECLASSNAME" val="PageNumberOnSlides"/>
  <p:tag name="SHAPECLASSPROTECTIONTYPE" val="63"/>
</p:tagLst>
</file>

<file path=ppt/tags/tag513.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woObjects"/>
  <p:tag name="COLORSETGROUPCLASSNAME" val="ColorSetGroup1"/>
  <p:tag name="FONTSETGROUPCLASSNAME" val="FontSetGroup1"/>
  <p:tag name="SHAPECLASSNAME" val="Attachment"/>
  <p:tag name="SHAPECLASSPROTECTIONTYPE" val="3"/>
</p:tagLst>
</file>

<file path=ppt/tags/tag514.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woObjects"/>
  <p:tag name="COLORSETGROUPCLASSNAME" val="ColorSetGroup1"/>
  <p:tag name="FONTSETGROUPCLASSNAME" val="FontSetGroup1"/>
  <p:tag name="SHAPECLASSNAME" val="tNavbar"/>
  <p:tag name="SHAPECLASSPROTECTIONTYPE" val="31"/>
</p:tagLst>
</file>

<file path=ppt/tags/tag515.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51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17.xml><?xml version="1.0" encoding="utf-8"?>
<p:tagLst xmlns:a="http://schemas.openxmlformats.org/drawingml/2006/main" xmlns:r="http://schemas.openxmlformats.org/officeDocument/2006/relationships" xmlns:p="http://schemas.openxmlformats.org/presentationml/2006/main">
  <p:tag name="RECTANGLE 3_SHAPECLASSPROTECTIONTYPE" val="0"/>
  <p:tag name="RECTANGLE 8_SHAPECLASSPROTECTIONTYPE" val="63"/>
  <p:tag name="PICTURE 9_SHAPECLASSPROTECTIONTYPE" val="15"/>
  <p:tag name="TEXT BOX 10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RECTANGLE 7_SHAPECLASSPROTECTIONTYPE" val="63"/>
  <p:tag name="TEXTBOX 8_SHAPECLASSPROTECTIONTYPE" val="25"/>
</p:tagLst>
</file>

<file path=ppt/tags/tag518.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Title"/>
  <p:tag name="COLORSETGROUPCLASSNAME" val="ColorSetGroup1"/>
  <p:tag name="FONTSETGROUPCLASSNAME" val="FontSetGroup1"/>
  <p:tag name="SHAPECLASSNAME" val="Chapterbox"/>
  <p:tag name="SHAPECLASSPROTECTIONTYPE" val="25"/>
</p:tagLst>
</file>

<file path=ppt/tags/tag519.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52.xml><?xml version="1.0" encoding="utf-8"?>
<p:tagLst xmlns:a="http://schemas.openxmlformats.org/drawingml/2006/main" xmlns:r="http://schemas.openxmlformats.org/officeDocument/2006/relationships" xmlns:p="http://schemas.openxmlformats.org/presentationml/2006/main">
  <p:tag name="COLORSETCLASSNAME" val="ColorSet2"/>
  <p:tag name="COLORS" val="-1;-1;-1;-1;-1;-2"/>
</p:tagLst>
</file>

<file path=ppt/tags/tag520.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521.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52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52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524.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Lst>
</file>

<file path=ppt/tags/tag525.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526.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Only"/>
  <p:tag name="COLORSETGROUPCLASSNAME" val="ColorSetGroup1"/>
  <p:tag name="FONTSETGROUPCLASSNAME" val="FontSetGroup1"/>
  <p:tag name="SHAPECLASSNAME" val="TitleBox"/>
  <p:tag name="SHAPECLASSPROTECTIONTYPE" val="0"/>
  <p:tag name="COLORS" val="-2;-2;-2;-2;White;-2"/>
</p:tagLst>
</file>

<file path=ppt/tags/tag527.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528.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52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3.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53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3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3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3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3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35.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536.xml><?xml version="1.0" encoding="utf-8"?>
<p:tagLst xmlns:a="http://schemas.openxmlformats.org/drawingml/2006/main" xmlns:r="http://schemas.openxmlformats.org/officeDocument/2006/relationships" xmlns:p="http://schemas.openxmlformats.org/presentationml/2006/main">
  <p:tag name="RECTANGLE 8_SHAPECLASSPROTECTIONTYPE" val="0"/>
  <p:tag name="PICTURE 7_SHAPECLASSPROTECTIONTYPE" val="0"/>
  <p:tag name="PICTURE 3_SHAPECLASSPROTECTIONTYPE" val="0"/>
  <p:tag name="RECTANGLE 9_SHAPECLASSPROTECTIONTYPE" val="11"/>
  <p:tag name="RECTANGLE 10_SHAPECLASSPROTECTIONTYPE" val="15"/>
  <p:tag name="RECTANGLE 11_SHAPECLASSPROTECTIONTYPE" val="11"/>
  <p:tag name="RECTANGLE 12_SHAPECLASSPROTECTIONTYPE" val="63"/>
  <p:tag name="PICTURE 13_SHAPECLASSPROTECTIONTYPE" val="15"/>
  <p:tag name="TEXT BOX 14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16_SHAPECLASSPROTECTIONTYPE" val="0"/>
  <p:tag name="RECTANGLE 17_SHAPECLASSPROTECTIONTYPE" val="0"/>
  <p:tag name="CONFIG" val="config01.xml"/>
  <p:tag name="PICTURE 18_SHAPECLASSPROTECTIONTYPE" val="0"/>
  <p:tag name="PICTURE 20_SHAPECLASSPROTECTIONTYPE" val="15"/>
  <p:tag name="TEXT BOX 21_SHAPECLASSPROTECTIONTYPE" val="11"/>
  <p:tag name="PICTURE 22_SHAPECLASSPROTECTIONTYPE" val="0"/>
  <p:tag name="PICTURE 24_SHAPECLASSPROTECTIONTYPE" val="15"/>
  <p:tag name="14 MARCADOR DE CONTENIDO_SHAPECLASSPROTECTIONTYPE" val="0"/>
  <p:tag name="16 MARCADOR DE CONTENIDO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woObjects"/>
  <p:tag name="COLORSETCLASSNAME" val="ColorSet2"/>
  <p:tag name="CFG.LAYOUT" val="BOSCH2"/>
  <p:tag name="TEXTBOX 1_SHAPECLASSPROTECTIONTYPE" val="31"/>
  <p:tag name="RECTANGLE 2_SHAPECLASSPROTECTIONTYPE" val="3"/>
  <p:tag name="RECTANGLE 3_SHAPECLASSPROTECTIONTYPE" val="63"/>
  <p:tag name="RECTANGLE 4_SHAPECLASSPROTECTIONTYPE" val="63"/>
  <p:tag name="RECTANGLE 5_SHAPECLASSPROTECTIONTYPE" val="63"/>
  <p:tag name="TEXTBOX 8_SHAPECLASSPROTECTIONTYPE" val="25"/>
</p:tagLst>
</file>

<file path=ppt/tags/tag537.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TwoObjects"/>
  <p:tag name="COLORSETGROUPCLASSNAME" val="ColorSetGroup1"/>
  <p:tag name="FONTSETGROUPCLASSNAME" val="FontSetGroup1"/>
  <p:tag name="SHAPECLASSNAME" val="Chapterbox"/>
  <p:tag name="SHAPECLASSPROTECTIONTYPE" val="25"/>
</p:tagLst>
</file>

<file path=ppt/tags/tag538.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woObjects"/>
  <p:tag name="COLORSETGROUPCLASSNAME" val="ColorSetGroup1"/>
  <p:tag name="FONTSETGROUPCLASSNAME" val="FontSetGroup1"/>
  <p:tag name="SHAPECLASSNAME" val="FooterLine1OnSlides"/>
  <p:tag name="SHAPECLASSPROTECTIONTYPE" val="63"/>
</p:tagLst>
</file>

<file path=ppt/tags/tag539.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woObjects"/>
  <p:tag name="COLORSETGROUPCLASSNAME" val="ColorSetGroup1"/>
  <p:tag name="FONTSETGROUPCLASSNAME" val="FontSetGroup1"/>
  <p:tag name="SHAPECLASSNAME" val="FooterLine2OnSlides"/>
  <p:tag name="SHAPECLASSPROTECTIONTYPE" val="63"/>
</p:tagLst>
</file>

<file path=ppt/tags/tag54.xml><?xml version="1.0" encoding="utf-8"?>
<p:tagLst xmlns:a="http://schemas.openxmlformats.org/drawingml/2006/main" xmlns:r="http://schemas.openxmlformats.org/officeDocument/2006/relationships" xmlns:p="http://schemas.openxmlformats.org/presentationml/2006/main">
  <p:tag name="RECTANGLE 4_SHAPECLASSPROTECTIONTYPE" val="11"/>
  <p:tag name="RECTANGLE 7_SHAPECLASSPROTECTIONTYPE" val="63"/>
  <p:tag name="PICTURE 8_SHAPECLASSPROTECTIONTYPE" val="15"/>
  <p:tag name="TEXT BOX 9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42_SHAPECLASSPROTECTIONTYPE" val="0"/>
  <p:tag name="RECTANGLE 91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TEXTBOX 8_SHAPECLASSPROTECTIONTYPE" val="25"/>
</p:tagLst>
</file>

<file path=ppt/tags/tag540.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woObjects"/>
  <p:tag name="COLORSETGROUPCLASSNAME" val="ColorSetGroup1"/>
  <p:tag name="FONTSETGROUPCLASSNAME" val="FontSetGroup1"/>
  <p:tag name="SHAPECLASSNAME" val="PageNumberOnSlides"/>
  <p:tag name="SHAPECLASSPROTECTIONTYPE" val="63"/>
</p:tagLst>
</file>

<file path=ppt/tags/tag541.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woObjects"/>
  <p:tag name="COLORSETGROUPCLASSNAME" val="ColorSetGroup1"/>
  <p:tag name="FONTSETGROUPCLASSNAME" val="FontSetGroup1"/>
  <p:tag name="SHAPECLASSNAME" val="Attachment"/>
  <p:tag name="SHAPECLASSPROTECTIONTYPE" val="3"/>
</p:tagLst>
</file>

<file path=ppt/tags/tag542.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woObjects"/>
  <p:tag name="COLORSETGROUPCLASSNAME" val="ColorSetGroup1"/>
  <p:tag name="FONTSETGROUPCLASSNAME" val="FontSetGroup1"/>
  <p:tag name="SHAPECLASSNAME" val="tNavbar"/>
  <p:tag name="SHAPECLASSPROTECTIONTYPE" val="31"/>
</p:tagLst>
</file>

<file path=ppt/tags/tag543.xml><?xml version="1.0" encoding="utf-8"?>
<p:tagLst xmlns:a="http://schemas.openxmlformats.org/drawingml/2006/main" xmlns:r="http://schemas.openxmlformats.org/officeDocument/2006/relationships" xmlns:p="http://schemas.openxmlformats.org/presentationml/2006/main">
  <p:tag name="COLORSETCLASSNAME" val="ColorSet1"/>
  <p:tag name="FONT" val="Titlefont"/>
  <p:tag name="FONTSETCLASSNAME" val="FontSet1"/>
  <p:tag name="MLI" val="1"/>
  <p:tag name="SHAPESETGROUPCLASSNAME" val="ShapeSetGroup1"/>
  <p:tag name="SHAPESETCLASSNAME" val="TitleContent"/>
  <p:tag name="COLORSETGROUPCLASSNAME" val="ColorSetGroup1"/>
  <p:tag name="FONTSETGROUPCLASSNAME" val="FontSetGroup1"/>
  <p:tag name="SHAPECLASSNAME" val="TitleBox"/>
  <p:tag name="SHAPECLASSPROTECTIONTYPE" val="0"/>
  <p:tag name="COLORS" val="-2;-2;-2;-2;White;-2"/>
</p:tagLst>
</file>

<file path=ppt/tags/tag544.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Black426;White;-1;-1"/>
</p:tagLst>
</file>

<file path=ppt/tags/tag545.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Black426;White;-1;-1"/>
</p:tagLst>
</file>

<file path=ppt/tags/tag546.xml><?xml version="1.0" encoding="utf-8"?>
<p:tagLst xmlns:a="http://schemas.openxmlformats.org/drawingml/2006/main" xmlns:r="http://schemas.openxmlformats.org/officeDocument/2006/relationships" xmlns:p="http://schemas.openxmlformats.org/presentationml/2006/main">
  <p:tag name="COLORSETCLASSNAME" val="ColorSet1"/>
  <p:tag name="COLORS" val="-1;White;Black426;White;-1;-1"/>
</p:tagLst>
</file>

<file path=ppt/tags/tag547.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54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4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5.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1"/>
  <p:tag name="SCRIPT" val="1"/>
  <p:tag name="FIELDS" val="CHAPTER;"/>
  <p:tag name="MLI" val="1"/>
  <p:tag name="SHAPESETGROUPCLASSNAME" val="ShapeSetGroup1"/>
  <p:tag name="SHAPESETCLASSNAME" val="Title"/>
  <p:tag name="COLORSETGROUPCLASSNAME" val="ColorSetGroup1"/>
  <p:tag name="FONTSETGROUPCLASSNAME" val="FontSetGroup1"/>
  <p:tag name="SHAPECLASSNAME" val="Chapterbox"/>
  <p:tag name="SHAPECLASSPROTECTIONTYPE" val="25"/>
  <p:tag name="COLORS" val="-2;-2;-2;-2;-1;-2"/>
</p:tagLst>
</file>

<file path=ppt/tags/tag55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551.xml><?xml version="1.0" encoding="utf-8"?>
<p:tagLst xmlns:a="http://schemas.openxmlformats.org/drawingml/2006/main" xmlns:r="http://schemas.openxmlformats.org/officeDocument/2006/relationships" xmlns:p="http://schemas.openxmlformats.org/presentationml/2006/main">
  <p:tag name="RECTANGLE 8_SHAPECLASSPROTECTIONTYPE" val="0"/>
  <p:tag name="PICTURE 7_SHAPECLASSPROTECTIONTYPE" val="0"/>
  <p:tag name="PICTURE 3_SHAPECLASSPROTECTIONTYPE" val="0"/>
  <p:tag name="RECTANGLE 9_SHAPECLASSPROTECTIONTYPE" val="11"/>
  <p:tag name="RECTANGLE 10_SHAPECLASSPROTECTIONTYPE" val="15"/>
  <p:tag name="RECTANGLE 11_SHAPECLASSPROTECTIONTYPE" val="11"/>
  <p:tag name="RECTANGLE 12_SHAPECLASSPROTECTIONTYPE" val="63"/>
  <p:tag name="PICTURE 13_SHAPECLASSPROTECTIONTYPE" val="15"/>
  <p:tag name="TEXT BOX 14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16_SHAPECLASSPROTECTIONTYPE" val="0"/>
  <p:tag name="CONFIG" val="config01.xml"/>
  <p:tag name="PICTURE 17_SHAPECLASSPROTECTIONTYPE" val="0"/>
  <p:tag name="PICTURE 19_SHAPECLASSPROTECTIONTYPE" val="15"/>
  <p:tag name="TEXT BOX 20_SHAPECLASSPROTECTIONTYPE" val="11"/>
  <p:tag name="RECTANGLE 21_SHAPECLASSPROTECTIONTYPE" val="0"/>
  <p:tag name="14 MARCADOR DE CONTENIDO_SHAPECLASSPROTECTIONTYPE" val="0"/>
  <p:tag name="16 MARCADOR DE CONTENIDO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woObjects"/>
  <p:tag name="COLORSETCLASSNAME" val="ColorSet2"/>
  <p:tag name="CFG.LAYOUT" val="BOSCH2"/>
  <p:tag name="TEXTBOX 1_SHAPECLASSPROTECTIONTYPE" val="31"/>
  <p:tag name="RECTANGLE 2_SHAPECLASSPROTECTIONTYPE" val="3"/>
  <p:tag name="RECTANGLE 3_SHAPECLASSPROTECTIONTYPE" val="63"/>
  <p:tag name="RECTANGLE 4_SHAPECLASSPROTECTIONTYPE" val="63"/>
  <p:tag name="RECTANGLE 5_SHAPECLASSPROTECTIONTYPE" val="63"/>
  <p:tag name="TEXTBOX 8_SHAPECLASSPROTECTIONTYPE" val="25"/>
</p:tagLst>
</file>

<file path=ppt/tags/tag552.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TwoObjects"/>
  <p:tag name="COLORSETGROUPCLASSNAME" val="ColorSetGroup1"/>
  <p:tag name="FONTSETGROUPCLASSNAME" val="FontSetGroup1"/>
  <p:tag name="SHAPECLASSNAME" val="Chapterbox"/>
  <p:tag name="SHAPECLASSPROTECTIONTYPE" val="25"/>
</p:tagLst>
</file>

<file path=ppt/tags/tag553.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woObjects"/>
  <p:tag name="COLORSETGROUPCLASSNAME" val="ColorSetGroup1"/>
  <p:tag name="FONTSETGROUPCLASSNAME" val="FontSetGroup1"/>
  <p:tag name="SHAPECLASSNAME" val="FooterLine1OnSlides"/>
  <p:tag name="SHAPECLASSPROTECTIONTYPE" val="63"/>
</p:tagLst>
</file>

<file path=ppt/tags/tag554.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woObjects"/>
  <p:tag name="COLORSETGROUPCLASSNAME" val="ColorSetGroup1"/>
  <p:tag name="FONTSETGROUPCLASSNAME" val="FontSetGroup1"/>
  <p:tag name="SHAPECLASSNAME" val="FooterLine2OnSlides"/>
  <p:tag name="SHAPECLASSPROTECTIONTYPE" val="63"/>
</p:tagLst>
</file>

<file path=ppt/tags/tag555.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woObjects"/>
  <p:tag name="COLORSETGROUPCLASSNAME" val="ColorSetGroup1"/>
  <p:tag name="FONTSETGROUPCLASSNAME" val="FontSetGroup1"/>
  <p:tag name="SHAPECLASSNAME" val="PageNumberOnSlides"/>
  <p:tag name="SHAPECLASSPROTECTIONTYPE" val="63"/>
</p:tagLst>
</file>

<file path=ppt/tags/tag556.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woObjects"/>
  <p:tag name="COLORSETGROUPCLASSNAME" val="ColorSetGroup1"/>
  <p:tag name="FONTSETGROUPCLASSNAME" val="FontSetGroup1"/>
  <p:tag name="SHAPECLASSNAME" val="Attachment"/>
  <p:tag name="SHAPECLASSPROTECTIONTYPE" val="3"/>
</p:tagLst>
</file>

<file path=ppt/tags/tag557.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woObjects"/>
  <p:tag name="COLORSETGROUPCLASSNAME" val="ColorSetGroup1"/>
  <p:tag name="FONTSETGROUPCLASSNAME" val="FontSetGroup1"/>
  <p:tag name="SHAPECLASSNAME" val="tNavbar"/>
  <p:tag name="SHAPECLASSPROTECTIONTYPE" val="31"/>
</p:tagLst>
</file>

<file path=ppt/tags/tag558.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559.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Black426;White;-1;-1"/>
</p:tagLst>
</file>

<file path=ppt/tags/tag56.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560.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Black426;White;-1;-2"/>
</p:tagLst>
</file>

<file path=ppt/tags/tag561.xml><?xml version="1.0" encoding="utf-8"?>
<p:tagLst xmlns:a="http://schemas.openxmlformats.org/drawingml/2006/main" xmlns:r="http://schemas.openxmlformats.org/officeDocument/2006/relationships" xmlns:p="http://schemas.openxmlformats.org/presentationml/2006/main">
  <p:tag name="COLORSETCLASSNAME" val="ColorSet1"/>
  <p:tag name="COLORS" val="-1;White;Black426;White;-1;-1"/>
</p:tagLst>
</file>

<file path=ppt/tags/tag562.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56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6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65.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566.xml><?xml version="1.0" encoding="utf-8"?>
<p:tagLst xmlns:a="http://schemas.openxmlformats.org/drawingml/2006/main" xmlns:r="http://schemas.openxmlformats.org/officeDocument/2006/relationships" xmlns:p="http://schemas.openxmlformats.org/presentationml/2006/main">
  <p:tag name="RECTANGLE 8_SHAPECLASSPROTECTIONTYPE" val="11"/>
  <p:tag name="RECTANGLE 9_SHAPECLASSPROTECTIONTYPE" val="63"/>
  <p:tag name="PICTURE 10_SHAPECLASSPROTECTIONTYPE" val="15"/>
  <p:tag name="TEXT BOX 11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RECTANGLE 7_SHAPECLASSPROTECTIONTYPE" val="63"/>
  <p:tag name="TEXTBOX 8_SHAPECLASSPROTECTIONTYPE" val="25"/>
</p:tagLst>
</file>

<file path=ppt/tags/tag567.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Title"/>
  <p:tag name="COLORSETGROUPCLASSNAME" val="ColorSetGroup1"/>
  <p:tag name="FONTSETGROUPCLASSNAME" val="FontSetGroup1"/>
  <p:tag name="SHAPECLASSNAME" val="Chapterbox"/>
  <p:tag name="SHAPECLASSPROTECTIONTYPE" val="25"/>
</p:tagLst>
</file>

<file path=ppt/tags/tag568.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569.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57.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570.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57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57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573.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Lst>
</file>

<file path=ppt/tags/tag574.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575.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Only"/>
  <p:tag name="COLORSETGROUPCLASSNAME" val="ColorSetGroup1"/>
  <p:tag name="FONTSETGROUPCLASSNAME" val="FontSetGroup1"/>
  <p:tag name="SHAPECLASSNAME" val="TitleBox"/>
  <p:tag name="SHAPECLASSPROTECTIONTYPE" val="0"/>
  <p:tag name="COLORS" val="-2;-2;-2;-2;White;-2"/>
</p:tagLst>
</file>

<file path=ppt/tags/tag576.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57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78.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579.xml><?xml version="1.0" encoding="utf-8"?>
<p:tagLst xmlns:a="http://schemas.openxmlformats.org/drawingml/2006/main" xmlns:r="http://schemas.openxmlformats.org/officeDocument/2006/relationships" xmlns:p="http://schemas.openxmlformats.org/presentationml/2006/main">
  <p:tag name="RECTANGLE 4_SHAPECLASSPROTECTIONTYPE" val="11"/>
  <p:tag name="RECTANGLE 7_SHAPECLASSPROTECTIONTYPE" val="63"/>
  <p:tag name="PICTURE 8_SHAPECLASSPROTECTIONTYPE" val="15"/>
  <p:tag name="TEXT BOX 9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TEXTBOX 8_SHAPECLASSPROTECTIONTYPE" val="25"/>
</p:tagLst>
</file>

<file path=ppt/tags/tag58.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580.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Title"/>
  <p:tag name="COLORSETGROUPCLASSNAME" val="ColorSetGroup1"/>
  <p:tag name="FONTSETGROUPCLASSNAME" val="FontSetGroup1"/>
  <p:tag name="SHAPECLASSNAME" val="Chapterbox"/>
  <p:tag name="SHAPECLASSPROTECTIONTYPE" val="25"/>
</p:tagLst>
</file>

<file path=ppt/tags/tag581.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582.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583.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58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58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586.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Lst>
</file>

<file path=ppt/tags/tag587.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588.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Only"/>
  <p:tag name="COLORSETGROUPCLASSNAME" val="ColorSetGroup1"/>
  <p:tag name="FONTSETGROUPCLASSNAME" val="FontSetGroup1"/>
  <p:tag name="SHAPECLASSNAME" val="TitleBox"/>
  <p:tag name="SHAPECLASSPROTECTIONTYPE" val="0"/>
  <p:tag name="COLORS" val="-2;-2;-2;-2;White;-2"/>
</p:tagLst>
</file>

<file path=ppt/tags/tag589.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59.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590.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591.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59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9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9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95.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596.xml><?xml version="1.0" encoding="utf-8"?>
<p:tagLst xmlns:a="http://schemas.openxmlformats.org/drawingml/2006/main" xmlns:r="http://schemas.openxmlformats.org/officeDocument/2006/relationships" xmlns:p="http://schemas.openxmlformats.org/presentationml/2006/main">
  <p:tag name="SHAPESETGROUPCLASSNAME" val="ShapeSetGroup1"/>
  <p:tag name="COLORSETGROUPCLASSNAME" val="ColorSetGroup1"/>
  <p:tag name="FONTSETGROUPCLASSNAME" val="FontSetGroup1"/>
  <p:tag name="STYLESETGROUPCLASSNAME" val="StyleSetGroup1"/>
  <p:tag name="MAPNAME" val="Map1"/>
  <p:tag name="MLI" val="1"/>
  <p:tag name="1 TÍTULO_SHAPECLASSPROTECTIONTYPE" val="0"/>
  <p:tag name="3 RECTÁNGULO_SHAPECLASSPROTECTIONTYPE" val="11"/>
  <p:tag name="4 RECTÁNGULO_SHAPECLASSPROTECTIONTYPE" val="15"/>
  <p:tag name="5 RECTÁNGULO_SHAPECLASSPROTECTIONTYPE" val="11"/>
  <p:tag name="6 RECTÁNGULO_SHAPECLASSPROTECTIONTYPE" val="63"/>
  <p:tag name="7 IMAGEN_SHAPECLASSPROTECTIONTYPE" val="15"/>
  <p:tag name="8 CUADROTEXTO_SHAPECLASSPROTECTIONTYPE" val="11"/>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RECTANGLE 7_SHAPECLASSPROTECTIONTYPE" val="63"/>
  <p:tag name="TEXTBOX 8_SHAPECLASSPROTECTIONTYPE" val="25"/>
</p:tagLst>
</file>

<file path=ppt/tags/tag597.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Title"/>
  <p:tag name="COLORSETGROUPCLASSNAME" val="ColorSetGroup1"/>
  <p:tag name="FONTSETGROUPCLASSNAME" val="FontSetGroup1"/>
  <p:tag name="SHAPECLASSNAME" val="Chapterbox"/>
  <p:tag name="SHAPECLASSPROTECTIONTYPE" val="25"/>
</p:tagLst>
</file>

<file path=ppt/tags/tag598.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599.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6.xml><?xml version="1.0" encoding="utf-8"?>
<p:tagLst xmlns:a="http://schemas.openxmlformats.org/drawingml/2006/main" xmlns:r="http://schemas.openxmlformats.org/officeDocument/2006/relationships" xmlns:p="http://schemas.openxmlformats.org/presentationml/2006/main">
  <p:tag name="RECTANGLE 4_SHAPECLASSPROTECTIONTYPE" val="11"/>
  <p:tag name="RECTANGLE 7_SHAPECLASSPROTECTIONTYPE" val="63"/>
  <p:tag name="PICTURE 8_SHAPECLASSPROTECTIONTYPE" val="15"/>
  <p:tag name="TEXT BOX 9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TEXTBOX 8_SHAPECLASSPROTECTIONTYPE" val="25"/>
</p:tagLst>
</file>

<file path=ppt/tags/tag60.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600.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60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60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603.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Lst>
</file>

<file path=ppt/tags/tag604.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60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06.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2"/>
</p:tagLst>
</file>

<file path=ppt/tags/tag607.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2"/>
</p:tagLst>
</file>

<file path=ppt/tags/tag608.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2"/>
</p:tagLst>
</file>

<file path=ppt/tags/tag609.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2"/>
</p:tagLst>
</file>

<file path=ppt/tags/tag61.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Lst>
</file>

<file path=ppt/tags/tag610.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2"/>
</p:tagLst>
</file>

<file path=ppt/tags/tag611.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2"/>
</p:tagLst>
</file>

<file path=ppt/tags/tag612.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2"/>
</p:tagLst>
</file>

<file path=ppt/tags/tag613.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2"/>
</p:tagLst>
</file>

<file path=ppt/tags/tag614.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2"/>
</p:tagLst>
</file>

<file path=ppt/tags/tag615.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2"/>
</p:tagLst>
</file>

<file path=ppt/tags/tag616.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2"/>
</p:tagLst>
</file>

<file path=ppt/tags/tag617.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618.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619.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62.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620.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621.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622.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623.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624.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62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2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2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2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2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3.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63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3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3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3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3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35.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636.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63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38.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639.xml><?xml version="1.0" encoding="utf-8"?>
<p:tagLst xmlns:a="http://schemas.openxmlformats.org/drawingml/2006/main" xmlns:r="http://schemas.openxmlformats.org/officeDocument/2006/relationships" xmlns:p="http://schemas.openxmlformats.org/presentationml/2006/main">
  <p:tag name="RECTANGLE 4_SHAPECLASSPROTECTIONTYPE" val="11"/>
  <p:tag name="RECTANGLE 7_SHAPECLASSPROTECTIONTYPE" val="63"/>
  <p:tag name="PICTURE 8_SHAPECLASSPROTECTIONTYPE" val="15"/>
  <p:tag name="TEXT BOX 9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TEXTBOX 8_SHAPECLASSPROTECTIONTYPE" val="25"/>
</p:tagLst>
</file>

<file path=ppt/tags/tag6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40.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Title"/>
  <p:tag name="COLORSETGROUPCLASSNAME" val="ColorSetGroup1"/>
  <p:tag name="FONTSETGROUPCLASSNAME" val="FontSetGroup1"/>
  <p:tag name="SHAPECLASSNAME" val="Chapterbox"/>
  <p:tag name="SHAPECLASSPROTECTIONTYPE" val="25"/>
</p:tagLst>
</file>

<file path=ppt/tags/tag641.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642.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643.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64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64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646.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Lst>
</file>

<file path=ppt/tags/tag647.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648.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Only"/>
  <p:tag name="COLORSETGROUPCLASSNAME" val="ColorSetGroup1"/>
  <p:tag name="FONTSETGROUPCLASSNAME" val="FontSetGroup1"/>
  <p:tag name="SHAPECLASSNAME" val="TitleBox"/>
  <p:tag name="SHAPECLASSPROTECTIONTYPE" val="0"/>
  <p:tag name="COLORS" val="-2;-2;-2;-2;White;-2"/>
</p:tagLst>
</file>

<file path=ppt/tags/tag649.xml><?xml version="1.0" encoding="utf-8"?>
<p:tagLst xmlns:a="http://schemas.openxmlformats.org/drawingml/2006/main" xmlns:r="http://schemas.openxmlformats.org/officeDocument/2006/relationships" xmlns:p="http://schemas.openxmlformats.org/presentationml/2006/main">
  <p:tag name="COLORSETCLASSNAME" val="ColorSet2"/>
  <p:tag name="COLORS" val="-2;-2;-2;-2;-3;LightGray"/>
</p:tagLst>
</file>

<file path=ppt/tags/tag65.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650.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65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52.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653.xml><?xml version="1.0" encoding="utf-8"?>
<p:tagLst xmlns:a="http://schemas.openxmlformats.org/drawingml/2006/main" xmlns:r="http://schemas.openxmlformats.org/officeDocument/2006/relationships" xmlns:p="http://schemas.openxmlformats.org/presentationml/2006/main">
  <p:tag name="RECTANGLE 4_SHAPECLASSPROTECTIONTYPE" val="11"/>
  <p:tag name="RECTANGLE 7_SHAPECLASSPROTECTIONTYPE" val="63"/>
  <p:tag name="PICTURE 8_SHAPECLASSPROTECTIONTYPE" val="15"/>
  <p:tag name="TEXT BOX 9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TEXTBOX 8_SHAPECLASSPROTECTIONTYPE" val="25"/>
</p:tagLst>
</file>

<file path=ppt/tags/tag654.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Title"/>
  <p:tag name="COLORSETGROUPCLASSNAME" val="ColorSetGroup1"/>
  <p:tag name="FONTSETGROUPCLASSNAME" val="FontSetGroup1"/>
  <p:tag name="SHAPECLASSNAME" val="Chapterbox"/>
  <p:tag name="SHAPECLASSPROTECTIONTYPE" val="25"/>
</p:tagLst>
</file>

<file path=ppt/tags/tag655.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656.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657.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65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659.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66.xml><?xml version="1.0" encoding="utf-8"?>
<p:tagLst xmlns:a="http://schemas.openxmlformats.org/drawingml/2006/main" xmlns:r="http://schemas.openxmlformats.org/officeDocument/2006/relationships" xmlns:p="http://schemas.openxmlformats.org/presentationml/2006/main">
  <p:tag name="COLORSETCLASSNAME" val="ColorSet1"/>
  <p:tag name="COLORS" val="Black426;White;-2;-2;-1"/>
</p:tagLst>
</file>

<file path=ppt/tags/tag660.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Lst>
</file>

<file path=ppt/tags/tag661.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662.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Only"/>
  <p:tag name="COLORSETGROUPCLASSNAME" val="ColorSetGroup1"/>
  <p:tag name="FONTSETGROUPCLASSNAME" val="FontSetGroup1"/>
  <p:tag name="SHAPECLASSNAME" val="TitleBox"/>
  <p:tag name="SHAPECLASSPROTECTIONTYPE" val="0"/>
  <p:tag name="COLORS" val="-2;-2;-2;-2;White;-2"/>
</p:tagLst>
</file>

<file path=ppt/tags/tag663.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664.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665.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666.xml><?xml version="1.0" encoding="utf-8"?>
<p:tagLst xmlns:a="http://schemas.openxmlformats.org/drawingml/2006/main" xmlns:r="http://schemas.openxmlformats.org/officeDocument/2006/relationships" xmlns:p="http://schemas.openxmlformats.org/presentationml/2006/main">
  <p:tag name="COLORSETCLASSNAME" val="ColorSet2"/>
  <p:tag name="COLORS" val="-2;-2;Black;-1;-1;-1"/>
</p:tagLst>
</file>

<file path=ppt/tags/tag667.xml><?xml version="1.0" encoding="utf-8"?>
<p:tagLst xmlns:a="http://schemas.openxmlformats.org/drawingml/2006/main" xmlns:r="http://schemas.openxmlformats.org/officeDocument/2006/relationships" xmlns:p="http://schemas.openxmlformats.org/presentationml/2006/main">
  <p:tag name="COLORSETCLASSNAME" val="ColorSet2"/>
  <p:tag name="COLORS" val="-2;-2;Black;-1;-1;-1"/>
</p:tagLst>
</file>

<file path=ppt/tags/tag668.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669.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67.xml><?xml version="1.0" encoding="utf-8"?>
<p:tagLst xmlns:a="http://schemas.openxmlformats.org/drawingml/2006/main" xmlns:r="http://schemas.openxmlformats.org/officeDocument/2006/relationships" xmlns:p="http://schemas.openxmlformats.org/presentationml/2006/main">
  <p:tag name="COLORSETCLASSNAME" val="ColorSet1"/>
  <p:tag name="COLORS" val="Black426;White;-2;-2;-1"/>
</p:tagLst>
</file>

<file path=ppt/tags/tag670.xml><?xml version="1.0" encoding="utf-8"?>
<p:tagLst xmlns:a="http://schemas.openxmlformats.org/drawingml/2006/main" xmlns:r="http://schemas.openxmlformats.org/officeDocument/2006/relationships" xmlns:p="http://schemas.openxmlformats.org/presentationml/2006/main">
  <p:tag name="RECTANGLE 4_SHAPECLASSPROTECTIONTYPE" val="11"/>
  <p:tag name="RECTANGLE 7_SHAPECLASSPROTECTIONTYPE" val="63"/>
  <p:tag name="PICTURE 8_SHAPECLASSPROTECTIONTYPE" val="15"/>
  <p:tag name="TEXT BOX 9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TEXTBOX 8_SHAPECLASSPROTECTIONTYPE" val="25"/>
</p:tagLst>
</file>

<file path=ppt/tags/tag671.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Title"/>
  <p:tag name="COLORSETGROUPCLASSNAME" val="ColorSetGroup1"/>
  <p:tag name="FONTSETGROUPCLASSNAME" val="FontSetGroup1"/>
  <p:tag name="SHAPECLASSNAME" val="Chapterbox"/>
  <p:tag name="SHAPECLASSPROTECTIONTYPE" val="25"/>
</p:tagLst>
</file>

<file path=ppt/tags/tag672.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673.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674.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67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67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677.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Lst>
</file>

<file path=ppt/tags/tag678.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679.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Only"/>
  <p:tag name="COLORSETGROUPCLASSNAME" val="ColorSetGroup1"/>
  <p:tag name="FONTSETGROUPCLASSNAME" val="FontSetGroup1"/>
  <p:tag name="SHAPECLASSNAME" val="TitleBox"/>
  <p:tag name="SHAPECLASSPROTECTIONTYPE" val="0"/>
  <p:tag name="COLORS" val="-2;-2;-2;-2;White;-2"/>
</p:tagLst>
</file>

<file path=ppt/tags/tag68.xml><?xml version="1.0" encoding="utf-8"?>
<p:tagLst xmlns:a="http://schemas.openxmlformats.org/drawingml/2006/main" xmlns:r="http://schemas.openxmlformats.org/officeDocument/2006/relationships" xmlns:p="http://schemas.openxmlformats.org/presentationml/2006/main">
  <p:tag name="COLORSETCLASSNAME" val="ColorSet1"/>
  <p:tag name="COLORS" val="Black426;White;-2;-2;-1;-2"/>
</p:tagLst>
</file>

<file path=ppt/tags/tag680.xml><?xml version="1.0" encoding="utf-8"?>
<p:tagLst xmlns:a="http://schemas.openxmlformats.org/drawingml/2006/main" xmlns:r="http://schemas.openxmlformats.org/officeDocument/2006/relationships" xmlns:p="http://schemas.openxmlformats.org/presentationml/2006/main">
  <p:tag name="COLORS" val="-2;-2;-2;-2;-3;-2"/>
  <p:tag name="COLORSETCLASSNAME" val="ColorSet2"/>
</p:tagLst>
</file>

<file path=ppt/tags/tag681.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68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8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84.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685.xml><?xml version="1.0" encoding="utf-8"?>
<p:tagLst xmlns:a="http://schemas.openxmlformats.org/drawingml/2006/main" xmlns:r="http://schemas.openxmlformats.org/officeDocument/2006/relationships" xmlns:p="http://schemas.openxmlformats.org/presentationml/2006/main">
  <p:tag name="RECTANGLE 4_SHAPECLASSPROTECTIONTYPE" val="11"/>
  <p:tag name="RECTANGLE 7_SHAPECLASSPROTECTIONTYPE" val="63"/>
  <p:tag name="PICTURE 8_SHAPECLASSPROTECTIONTYPE" val="15"/>
  <p:tag name="TEXT BOX 9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TEXTBOX 8_SHAPECLASSPROTECTIONTYPE" val="25"/>
</p:tagLst>
</file>

<file path=ppt/tags/tag686.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Title"/>
  <p:tag name="COLORSETGROUPCLASSNAME" val="ColorSetGroup1"/>
  <p:tag name="FONTSETGROUPCLASSNAME" val="FontSetGroup1"/>
  <p:tag name="SHAPECLASSNAME" val="Chapterbox"/>
  <p:tag name="SHAPECLASSPROTECTIONTYPE" val="25"/>
</p:tagLst>
</file>

<file path=ppt/tags/tag687.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688.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689.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69.xml><?xml version="1.0" encoding="utf-8"?>
<p:tagLst xmlns:a="http://schemas.openxmlformats.org/drawingml/2006/main" xmlns:r="http://schemas.openxmlformats.org/officeDocument/2006/relationships" xmlns:p="http://schemas.openxmlformats.org/presentationml/2006/main">
  <p:tag name="COLORSETCLASSNAME" val="ColorSet1"/>
  <p:tag name="COLORS" val="Black426;White;-2;-2;-1;-2"/>
</p:tagLst>
</file>

<file path=ppt/tags/tag690.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69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692.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Lst>
</file>

<file path=ppt/tags/tag693.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694.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Only"/>
  <p:tag name="COLORSETGROUPCLASSNAME" val="ColorSetGroup1"/>
  <p:tag name="FONTSETGROUPCLASSNAME" val="FontSetGroup1"/>
  <p:tag name="SHAPECLASSNAME" val="TitleBox"/>
  <p:tag name="SHAPECLASSPROTECTIONTYPE" val="0"/>
  <p:tag name="COLORS" val="-2;-2;-2;-2;White;-2"/>
</p:tagLst>
</file>

<file path=ppt/tags/tag695.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69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9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98.xml><?xml version="1.0" encoding="utf-8"?>
<p:tagLst xmlns:a="http://schemas.openxmlformats.org/drawingml/2006/main" xmlns:r="http://schemas.openxmlformats.org/officeDocument/2006/relationships" xmlns:p="http://schemas.openxmlformats.org/presentationml/2006/main">
  <p:tag name="COLORSETCLASSNAME" val="ColorSet1"/>
  <p:tag name="COLORS" val="-2;-2;-2;-2;-3;-2"/>
</p:tagLst>
</file>

<file path=ppt/tags/tag69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Title"/>
  <p:tag name="COLORSETGROUPCLASSNAME" val="ColorSetGroup1"/>
  <p:tag name="FONTSETGROUPCLASSNAME" val="FontSetGroup1"/>
  <p:tag name="SHAPECLASSNAME" val="Chapterbox"/>
  <p:tag name="SHAPECLASSPROTECTIONTYPE" val="25"/>
</p:tagLst>
</file>

<file path=ppt/tags/tag70.xml><?xml version="1.0" encoding="utf-8"?>
<p:tagLst xmlns:a="http://schemas.openxmlformats.org/drawingml/2006/main" xmlns:r="http://schemas.openxmlformats.org/officeDocument/2006/relationships" xmlns:p="http://schemas.openxmlformats.org/presentationml/2006/main">
  <p:tag name="COLORSETCLASSNAME" val="ColorSet1"/>
  <p:tag name="COLORS" val="Black426;White;-2;-2;-1;-2"/>
</p:tagLst>
</file>

<file path=ppt/tags/tag70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701.xml><?xml version="1.0" encoding="utf-8"?>
<p:tagLst xmlns:a="http://schemas.openxmlformats.org/drawingml/2006/main" xmlns:r="http://schemas.openxmlformats.org/officeDocument/2006/relationships" xmlns:p="http://schemas.openxmlformats.org/presentationml/2006/main">
  <p:tag name="RECTANGLE 4_SHAPECLASSPROTECTIONTYPE" val="11"/>
  <p:tag name="RECTANGLE 7_SHAPECLASSPROTECTIONTYPE" val="63"/>
  <p:tag name="PICTURE 8_SHAPECLASSPROTECTIONTYPE" val="15"/>
  <p:tag name="TEXT BOX 9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TEXTBOX 8_SHAPECLASSPROTECTIONTYPE" val="25"/>
</p:tagLst>
</file>

<file path=ppt/tags/tag702.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Title"/>
  <p:tag name="COLORSETGROUPCLASSNAME" val="ColorSetGroup1"/>
  <p:tag name="FONTSETGROUPCLASSNAME" val="FontSetGroup1"/>
  <p:tag name="SHAPECLASSNAME" val="Chapterbox"/>
  <p:tag name="SHAPECLASSPROTECTIONTYPE" val="25"/>
</p:tagLst>
</file>

<file path=ppt/tags/tag703.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704.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705.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70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70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708.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 name="COLORS" val="-2;-2;-2;-2;-1;-2"/>
</p:tagLst>
</file>

<file path=ppt/tags/tag709.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71.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710.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Only"/>
  <p:tag name="COLORSETGROUPCLASSNAME" val="ColorSetGroup1"/>
  <p:tag name="FONTSETGROUPCLASSNAME" val="FontSetGroup1"/>
  <p:tag name="SHAPECLASSNAME" val="TitleBox"/>
  <p:tag name="SHAPECLASSPROTECTIONTYPE" val="0"/>
  <p:tag name="COLORS" val="-2;-2;-2;-2;White;-2"/>
</p:tagLst>
</file>

<file path=ppt/tags/tag711.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71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1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1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1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1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1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1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19.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72.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720.xml><?xml version="1.0" encoding="utf-8"?>
<p:tagLst xmlns:a="http://schemas.openxmlformats.org/drawingml/2006/main" xmlns:r="http://schemas.openxmlformats.org/officeDocument/2006/relationships" xmlns:p="http://schemas.openxmlformats.org/presentationml/2006/main">
  <p:tag name="RECTANGLE 11_SHAPECLASSPROTECTIONTYPE" val="11"/>
  <p:tag name="RECTANGLE 12_SHAPECLASSPROTECTIONTYPE" val="15"/>
  <p:tag name="RECTANGLE 13_SHAPECLASSPROTECTIONTYPE" val="11"/>
  <p:tag name="RECTANGLE 14_SHAPECLASSPROTECTIONTYPE" val="63"/>
  <p:tag name="PICTURE 15_SHAPECLASSPROTECTIONTYPE" val="15"/>
  <p:tag name="TEXT BOX 16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RECTANGLE 7_SHAPECLASSPROTECTIONTYPE" val="63"/>
  <p:tag name="TEXTBOX 8_SHAPECLASSPROTECTIONTYPE" val="25"/>
</p:tagLst>
</file>

<file path=ppt/tags/tag721.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1"/>
  <p:tag name="SCRIPT" val="1"/>
  <p:tag name="FIELDS" val="CHAPTER;"/>
  <p:tag name="MLI" val="1"/>
  <p:tag name="SHAPESETGROUPCLASSNAME" val="ShapeSetGroup1"/>
  <p:tag name="SHAPESETCLASSNAME" val="Title"/>
  <p:tag name="COLORSETGROUPCLASSNAME" val="ColorSetGroup1"/>
  <p:tag name="FONTSETGROUPCLASSNAME" val="FontSetGroup1"/>
  <p:tag name="SHAPECLASSNAME" val="Chapterbox"/>
  <p:tag name="SHAPECLASSPROTECTIONTYPE" val="25"/>
  <p:tag name="COLORS" val="-2;-2;-2;-2;-1;-2"/>
</p:tagLst>
</file>

<file path=ppt/tags/tag722.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723.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724.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72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72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727.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Lst>
</file>

<file path=ppt/tags/tag728.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729.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73.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73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731.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1"/>
</p:tagLst>
</file>

<file path=ppt/tags/tag732.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73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34.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73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3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3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3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3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4.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74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741.xml><?xml version="1.0" encoding="utf-8"?>
<p:tagLst xmlns:a="http://schemas.openxmlformats.org/drawingml/2006/main" xmlns:r="http://schemas.openxmlformats.org/officeDocument/2006/relationships" xmlns:p="http://schemas.openxmlformats.org/presentationml/2006/main">
  <p:tag name="RECTANGLE 8_SHAPECLASSPROTECTIONTYPE" val="11"/>
  <p:tag name="RECTANGLE 9_SHAPECLASSPROTECTIONTYPE" val="63"/>
  <p:tag name="PICTURE 10_SHAPECLASSPROTECTIONTYPE" val="15"/>
  <p:tag name="TEXT BOX 11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RECTANGLE 7_SHAPECLASSPROTECTIONTYPE" val="63"/>
  <p:tag name="TEXTBOX 8_SHAPECLASSPROTECTIONTYPE" val="25"/>
</p:tagLst>
</file>

<file path=ppt/tags/tag742.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Title"/>
  <p:tag name="COLORSETGROUPCLASSNAME" val="ColorSetGroup1"/>
  <p:tag name="FONTSETGROUPCLASSNAME" val="FontSetGroup1"/>
  <p:tag name="SHAPECLASSNAME" val="Chapterbox"/>
  <p:tag name="SHAPECLASSPROTECTIONTYPE" val="25"/>
</p:tagLst>
</file>

<file path=ppt/tags/tag743.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744.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745.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74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74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748.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Lst>
</file>

<file path=ppt/tags/tag749.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75.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750.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Only"/>
  <p:tag name="COLORSETGROUPCLASSNAME" val="ColorSetGroup1"/>
  <p:tag name="FONTSETGROUPCLASSNAME" val="FontSetGroup1"/>
  <p:tag name="SHAPECLASSNAME" val="TitleBox"/>
  <p:tag name="SHAPECLASSPROTECTIONTYPE" val="0"/>
  <p:tag name="COLORS" val="-2;-2;-2;-2;White;-2"/>
</p:tagLst>
</file>

<file path=ppt/tags/tag751.xml><?xml version="1.0" encoding="utf-8"?>
<p:tagLst xmlns:a="http://schemas.openxmlformats.org/drawingml/2006/main" xmlns:r="http://schemas.openxmlformats.org/officeDocument/2006/relationships" xmlns:p="http://schemas.openxmlformats.org/presentationml/2006/main">
  <p:tag name="COLORSETCLASSNAME" val="ColorSet1"/>
  <p:tag name="COLORS" val="-2;-2;-2;-2;-3;-2"/>
</p:tagLst>
</file>

<file path=ppt/tags/tag752.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75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5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55.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756.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757.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75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5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6.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76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6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6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6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6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6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66.xml><?xml version="1.0" encoding="utf-8"?>
<p:tagLst xmlns:a="http://schemas.openxmlformats.org/drawingml/2006/main" xmlns:r="http://schemas.openxmlformats.org/officeDocument/2006/relationships" xmlns:p="http://schemas.openxmlformats.org/presentationml/2006/main">
  <p:tag name="RECTANGLE 8_SHAPECLASSPROTECTIONTYPE" val="15"/>
  <p:tag name="RECTANGLE 9_SHAPECLASSPROTECTIONTYPE" val="11"/>
  <p:tag name="RECTANGLE 10_SHAPECLASSPROTECTIONTYPE" val="63"/>
  <p:tag name="PICTURE 11_SHAPECLASSPROTECTIONTYPE" val="15"/>
  <p:tag name="TEXT BOX 12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RECTANGLE 7_SHAPECLASSPROTECTIONTYPE" val="63"/>
  <p:tag name="TEXTBOX 8_SHAPECLASSPROTECTIONTYPE" val="25"/>
</p:tagLst>
</file>

<file path=ppt/tags/tag767.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Title"/>
  <p:tag name="COLORSETGROUPCLASSNAME" val="ColorSetGroup1"/>
  <p:tag name="FONTSETGROUPCLASSNAME" val="FontSetGroup1"/>
  <p:tag name="SHAPECLASSNAME" val="Chapterbox"/>
  <p:tag name="SHAPECLASSPROTECTIONTYPE" val="25"/>
</p:tagLst>
</file>

<file path=ppt/tags/tag768.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769.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77.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770.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77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77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773.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Lst>
</file>

<file path=ppt/tags/tag774.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775.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Only"/>
  <p:tag name="COLORSETGROUPCLASSNAME" val="ColorSetGroup1"/>
  <p:tag name="FONTSETGROUPCLASSNAME" val="FontSetGroup1"/>
  <p:tag name="SHAPECLASSNAME" val="TitleBox"/>
  <p:tag name="SHAPECLASSPROTECTIONTYPE" val="0"/>
  <p:tag name="COLORS" val="-2;-2;-2;-2;White;-2"/>
</p:tagLst>
</file>

<file path=ppt/tags/tag776.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77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78.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77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8.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78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8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8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8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8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8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8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8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8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8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9.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79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9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92.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793.xml><?xml version="1.0" encoding="utf-8"?>
<p:tagLst xmlns:a="http://schemas.openxmlformats.org/drawingml/2006/main" xmlns:r="http://schemas.openxmlformats.org/officeDocument/2006/relationships" xmlns:p="http://schemas.openxmlformats.org/presentationml/2006/main">
  <p:tag name="RECTANGLE 8_SHAPECLASSPROTECTIONTYPE" val="15"/>
  <p:tag name="RECTANGLE 9_SHAPECLASSPROTECTIONTYPE" val="11"/>
  <p:tag name="RECTANGLE 10_SHAPECLASSPROTECTIONTYPE" val="63"/>
  <p:tag name="PICTURE 11_SHAPECLASSPROTECTIONTYPE" val="15"/>
  <p:tag name="TEXT BOX 12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29 TÍTULO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RECTANGLE 7_SHAPECLASSPROTECTIONTYPE" val="63"/>
  <p:tag name="TEXTBOX 8_SHAPECLASSPROTECTIONTYPE" val="25"/>
</p:tagLst>
</file>

<file path=ppt/tags/tag794.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Title"/>
  <p:tag name="COLORSETGROUPCLASSNAME" val="ColorSetGroup1"/>
  <p:tag name="FONTSETGROUPCLASSNAME" val="FontSetGroup1"/>
  <p:tag name="SHAPECLASSNAME" val="Chapterbox"/>
  <p:tag name="SHAPECLASSPROTECTIONTYPE" val="25"/>
</p:tagLst>
</file>

<file path=ppt/tags/tag795.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796.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797.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79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799.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8.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80.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800.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Lst>
</file>

<file path=ppt/tags/tag801.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802.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803.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80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0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0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07.xml><?xml version="1.0" encoding="utf-8"?>
<p:tagLst xmlns:a="http://schemas.openxmlformats.org/drawingml/2006/main" xmlns:r="http://schemas.openxmlformats.org/officeDocument/2006/relationships" xmlns:p="http://schemas.openxmlformats.org/presentationml/2006/main">
  <p:tag name="COLORSETCLASSNAME" val="ColorSet1"/>
  <p:tag name="COLORS" val="Black426;White;Black426;White;-1;-2"/>
</p:tagLst>
</file>

<file path=ppt/tags/tag808.xml><?xml version="1.0" encoding="utf-8"?>
<p:tagLst xmlns:a="http://schemas.openxmlformats.org/drawingml/2006/main" xmlns:r="http://schemas.openxmlformats.org/officeDocument/2006/relationships" xmlns:p="http://schemas.openxmlformats.org/presentationml/2006/main">
  <p:tag name="COLORSETCLASSNAME" val="ColorSet1"/>
  <p:tag name="COLORS" val="Black426;White;Black426;White;-1;-2"/>
</p:tagLst>
</file>

<file path=ppt/tags/tag80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1.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81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1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1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13.xml><?xml version="1.0" encoding="utf-8"?>
<p:tagLst xmlns:a="http://schemas.openxmlformats.org/drawingml/2006/main" xmlns:r="http://schemas.openxmlformats.org/officeDocument/2006/relationships" xmlns:p="http://schemas.openxmlformats.org/presentationml/2006/main">
  <p:tag name="COLORSETCLASSNAME" val="ColorSet1"/>
  <p:tag name="COLORS" val="Black426;White;Black426;White;-1;-2"/>
</p:tagLst>
</file>

<file path=ppt/tags/tag81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1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16.xml><?xml version="1.0" encoding="utf-8"?>
<p:tagLst xmlns:a="http://schemas.openxmlformats.org/drawingml/2006/main" xmlns:r="http://schemas.openxmlformats.org/officeDocument/2006/relationships" xmlns:p="http://schemas.openxmlformats.org/presentationml/2006/main">
  <p:tag name="COLORSETCLASSNAME" val="ColorSet1"/>
  <p:tag name="COLORS" val="Black426;White;Black426;White;-1;-2"/>
</p:tagLst>
</file>

<file path=ppt/tags/tag81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1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1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2.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82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2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22.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823.xml><?xml version="1.0" encoding="utf-8"?>
<p:tagLst xmlns:a="http://schemas.openxmlformats.org/drawingml/2006/main" xmlns:r="http://schemas.openxmlformats.org/officeDocument/2006/relationships" xmlns:p="http://schemas.openxmlformats.org/presentationml/2006/main">
  <p:tag name="RECTANGLE 6_SHAPECLASSPROTECTIONTYPE" val="11"/>
  <p:tag name="RECTANGLE 7_SHAPECLASSPROTECTIONTYPE" val="15"/>
  <p:tag name="RECTANGLE 8_SHAPECLASSPROTECTIONTYPE" val="11"/>
  <p:tag name="RECTANGLE 9_SHAPECLASSPROTECTIONTYPE" val="63"/>
  <p:tag name="PICTURE 10_SHAPECLASSPROTECTIONTYPE" val="15"/>
  <p:tag name="TEXT BOX 11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OBJECT 13_SHAPECLASSPROTECTIONTYPE" val="0"/>
  <p:tag name="PICTURE 15_SHAPECLASSPROTECTIONTYPE" val="15"/>
  <p:tag name="TEXT BOX 16_SHAPECLASSPROTECTIONTYPE" val="11"/>
  <p:tag name="CONFIG" val="config01.xml"/>
  <p:tag name="OBJECT 17_SHAPECLASSPROTECTIONTYPE" val="0"/>
  <p:tag name="PICTURE 19_SHAPECLASSPROTECTIONTYPE" val="15"/>
  <p:tag name="14 MARCADOR DE CONTENIDO_SHAPECLASSPROTECTIONTYPE" val="0"/>
  <p:tag name="15 MARCADOR DE CONTENIDO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woObjects"/>
  <p:tag name="COLORSETCLASSNAME" val="ColorSet2"/>
  <p:tag name="CFG.LAYOUT" val="BOSCH2"/>
  <p:tag name="TEXTBOX 1_SHAPECLASSPROTECTIONTYPE" val="31"/>
  <p:tag name="RECTANGLE 2_SHAPECLASSPROTECTIONTYPE" val="3"/>
  <p:tag name="RECTANGLE 3_SHAPECLASSPROTECTIONTYPE" val="63"/>
  <p:tag name="RECTANGLE 4_SHAPECLASSPROTECTIONTYPE" val="63"/>
  <p:tag name="RECTANGLE 5_SHAPECLASSPROTECTIONTYPE" val="63"/>
  <p:tag name="TEXTBOX 8_SHAPECLASSPROTECTIONTYPE" val="25"/>
</p:tagLst>
</file>

<file path=ppt/tags/tag824.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TwoObjects"/>
  <p:tag name="COLORSETGROUPCLASSNAME" val="ColorSetGroup1"/>
  <p:tag name="FONTSETGROUPCLASSNAME" val="FontSetGroup1"/>
  <p:tag name="SHAPECLASSNAME" val="Chapterbox"/>
  <p:tag name="SHAPECLASSPROTECTIONTYPE" val="25"/>
</p:tagLst>
</file>

<file path=ppt/tags/tag825.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woObjects"/>
  <p:tag name="COLORSETGROUPCLASSNAME" val="ColorSetGroup1"/>
  <p:tag name="FONTSETGROUPCLASSNAME" val="FontSetGroup1"/>
  <p:tag name="SHAPECLASSNAME" val="FooterLine1OnSlides"/>
  <p:tag name="SHAPECLASSPROTECTIONTYPE" val="63"/>
</p:tagLst>
</file>

<file path=ppt/tags/tag826.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woObjects"/>
  <p:tag name="COLORSETGROUPCLASSNAME" val="ColorSetGroup1"/>
  <p:tag name="FONTSETGROUPCLASSNAME" val="FontSetGroup1"/>
  <p:tag name="SHAPECLASSNAME" val="FooterLine2OnSlides"/>
  <p:tag name="SHAPECLASSPROTECTIONTYPE" val="63"/>
</p:tagLst>
</file>

<file path=ppt/tags/tag827.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woObjects"/>
  <p:tag name="COLORSETGROUPCLASSNAME" val="ColorSetGroup1"/>
  <p:tag name="FONTSETGROUPCLASSNAME" val="FontSetGroup1"/>
  <p:tag name="SHAPECLASSNAME" val="PageNumberOnSlides"/>
  <p:tag name="SHAPECLASSPROTECTIONTYPE" val="63"/>
</p:tagLst>
</file>

<file path=ppt/tags/tag828.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woObjects"/>
  <p:tag name="COLORSETGROUPCLASSNAME" val="ColorSetGroup1"/>
  <p:tag name="FONTSETGROUPCLASSNAME" val="FontSetGroup1"/>
  <p:tag name="SHAPECLASSNAME" val="Attachment"/>
  <p:tag name="SHAPECLASSPROTECTIONTYPE" val="3"/>
</p:tagLst>
</file>

<file path=ppt/tags/tag829.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woObjects"/>
  <p:tag name="COLORSETGROUPCLASSNAME" val="ColorSetGroup1"/>
  <p:tag name="FONTSETGROUPCLASSNAME" val="FontSetGroup1"/>
  <p:tag name="SHAPECLASSNAME" val="tNavbar"/>
  <p:tag name="SHAPECLASSPROTECTIONTYPE" val="31"/>
</p:tagLst>
</file>

<file path=ppt/tags/tag83.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830.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COLORSETGROUPCLASSNAME" val="ColorSetGroup1"/>
  <p:tag name="FONTSETGROUPCLASSNAME" val="FontSetGroup1"/>
  <p:tag name="SHAPECLASSNAME" val="TitleBox"/>
  <p:tag name="SHAPECLASSPROTECTIONTYPE" val="0"/>
  <p:tag name="SHAPESETCLASSNAME" val="TitleContent"/>
  <p:tag name="COLORS" val="-2;-2;-2;-2;White;-2"/>
</p:tagLst>
</file>

<file path=ppt/tags/tag831.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83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3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3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3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3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3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3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3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4.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84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4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42.xml><?xml version="1.0" encoding="utf-8"?>
<p:tagLst xmlns:a="http://schemas.openxmlformats.org/drawingml/2006/main" xmlns:r="http://schemas.openxmlformats.org/officeDocument/2006/relationships" xmlns:p="http://schemas.openxmlformats.org/presentationml/2006/main">
  <p:tag name="COLORSETCLASSNAME" val="ColorSet2"/>
  <p:tag name="COLORS" val="-2;-2;-2;-2;-3;LightGray"/>
</p:tagLst>
</file>

<file path=ppt/tags/tag84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4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45.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846.xml><?xml version="1.0" encoding="utf-8"?>
<p:tagLst xmlns:a="http://schemas.openxmlformats.org/drawingml/2006/main" xmlns:r="http://schemas.openxmlformats.org/officeDocument/2006/relationships" xmlns:p="http://schemas.openxmlformats.org/presentationml/2006/main">
  <p:tag name="RECTANGLE 8_SHAPECLASSPROTECTIONTYPE" val="11"/>
  <p:tag name="RECTANGLE 9_SHAPECLASSPROTECTIONTYPE" val="63"/>
  <p:tag name="PICTURE 10_SHAPECLASSPROTECTIONTYPE" val="15"/>
  <p:tag name="TEXT BOX 11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RECTANGLE 7_SHAPECLASSPROTECTIONTYPE" val="63"/>
  <p:tag name="TEXTBOX 8_SHAPECLASSPROTECTIONTYPE" val="25"/>
</p:tagLst>
</file>

<file path=ppt/tags/tag847.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Title"/>
  <p:tag name="COLORSETGROUPCLASSNAME" val="ColorSetGroup1"/>
  <p:tag name="FONTSETGROUPCLASSNAME" val="FontSetGroup1"/>
  <p:tag name="SHAPECLASSNAME" val="Chapterbox"/>
  <p:tag name="SHAPECLASSPROTECTIONTYPE" val="25"/>
</p:tagLst>
</file>

<file path=ppt/tags/tag848.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849.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85.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850.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85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85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853.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Lst>
</file>

<file path=ppt/tags/tag854.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855.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Only"/>
  <p:tag name="COLORSETGROUPCLASSNAME" val="ColorSetGroup1"/>
  <p:tag name="FONTSETGROUPCLASSNAME" val="FontSetGroup1"/>
  <p:tag name="SHAPECLASSNAME" val="TitleBox"/>
  <p:tag name="SHAPECLASSPROTECTIONTYPE" val="0"/>
  <p:tag name="COLORS" val="-2;-2;-2;-2;White;-2"/>
</p:tagLst>
</file>

<file path=ppt/tags/tag856.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1"/>
</p:tagLst>
</file>

<file path=ppt/tags/tag857.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1"/>
</p:tagLst>
</file>

<file path=ppt/tags/tag858.xml><?xml version="1.0" encoding="utf-8"?>
<p:tagLst xmlns:a="http://schemas.openxmlformats.org/drawingml/2006/main" xmlns:r="http://schemas.openxmlformats.org/officeDocument/2006/relationships" xmlns:p="http://schemas.openxmlformats.org/presentationml/2006/main">
  <p:tag name="COLORSETCLASSNAME" val="ColorSet1"/>
  <p:tag name="COLORS" val="-2;-2;-2;-2;-3;-2"/>
</p:tagLst>
</file>

<file path=ppt/tags/tag859.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86.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86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861.xml><?xml version="1.0" encoding="utf-8"?>
<p:tagLst xmlns:a="http://schemas.openxmlformats.org/drawingml/2006/main" xmlns:r="http://schemas.openxmlformats.org/officeDocument/2006/relationships" xmlns:p="http://schemas.openxmlformats.org/presentationml/2006/main">
  <p:tag name="RECTANGLE 8_SHAPECLASSPROTECTIONTYPE" val="11"/>
  <p:tag name="RECTANGLE 9_SHAPECLASSPROTECTIONTYPE" val="63"/>
  <p:tag name="PICTURE 10_SHAPECLASSPROTECTIONTYPE" val="15"/>
  <p:tag name="TEXT BOX 11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RECTANGLE 7_SHAPECLASSPROTECTIONTYPE" val="63"/>
  <p:tag name="TEXTBOX 8_SHAPECLASSPROTECTIONTYPE" val="25"/>
</p:tagLst>
</file>

<file path=ppt/tags/tag862.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Title"/>
  <p:tag name="COLORSETGROUPCLASSNAME" val="ColorSetGroup1"/>
  <p:tag name="FONTSETGROUPCLASSNAME" val="FontSetGroup1"/>
  <p:tag name="SHAPECLASSNAME" val="Chapterbox"/>
  <p:tag name="SHAPECLASSPROTECTIONTYPE" val="25"/>
</p:tagLst>
</file>

<file path=ppt/tags/tag863.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864.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865.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86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86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868.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 name="COLORS" val="-2;-2;-2;-2;-1;-2"/>
</p:tagLst>
</file>

<file path=ppt/tags/tag869.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87.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870.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Only"/>
  <p:tag name="COLORSETGROUPCLASSNAME" val="ColorSetGroup1"/>
  <p:tag name="FONTSETGROUPCLASSNAME" val="FontSetGroup1"/>
  <p:tag name="SHAPECLASSNAME" val="TitleBox"/>
  <p:tag name="SHAPECLASSPROTECTIONTYPE" val="0"/>
  <p:tag name="COLORS" val="-2;-2;-2;-2;White;-2"/>
</p:tagLst>
</file>

<file path=ppt/tags/tag871.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1"/>
</p:tagLst>
</file>

<file path=ppt/tags/tag87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73.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874.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875.xml><?xml version="1.0" encoding="utf-8"?>
<p:tagLst xmlns:a="http://schemas.openxmlformats.org/drawingml/2006/main" xmlns:r="http://schemas.openxmlformats.org/officeDocument/2006/relationships" xmlns:p="http://schemas.openxmlformats.org/presentationml/2006/main">
  <p:tag name="RECTANGLE 8_SHAPECLASSPROTECTIONTYPE" val="11"/>
  <p:tag name="RECTANGLE 9_SHAPECLASSPROTECTIONTYPE" val="63"/>
  <p:tag name="PICTURE 10_SHAPECLASSPROTECTIONTYPE" val="15"/>
  <p:tag name="TEXT BOX 11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RECTANGLE 7_SHAPECLASSPROTECTIONTYPE" val="63"/>
  <p:tag name="TEXTBOX 8_SHAPECLASSPROTECTIONTYPE" val="25"/>
</p:tagLst>
</file>

<file path=ppt/tags/tag876.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Title"/>
  <p:tag name="COLORSETGROUPCLASSNAME" val="ColorSetGroup1"/>
  <p:tag name="FONTSETGROUPCLASSNAME" val="FontSetGroup1"/>
  <p:tag name="SHAPECLASSNAME" val="Chapterbox"/>
  <p:tag name="SHAPECLASSPROTECTIONTYPE" val="25"/>
</p:tagLst>
</file>

<file path=ppt/tags/tag877.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878.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879.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88.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880.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88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882.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Lst>
</file>

<file path=ppt/tags/tag883.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884.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Only"/>
  <p:tag name="COLORSETGROUPCLASSNAME" val="ColorSetGroup1"/>
  <p:tag name="FONTSETGROUPCLASSNAME" val="FontSetGroup1"/>
  <p:tag name="SHAPECLASSNAME" val="TitleBox"/>
  <p:tag name="SHAPECLASSPROTECTIONTYPE" val="0"/>
  <p:tag name="COLORS" val="-2;-2;-2;-2;White;-2"/>
</p:tagLst>
</file>

<file path=ppt/tags/tag885.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88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8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8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8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9.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89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9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92.xml><?xml version="1.0" encoding="utf-8"?>
<p:tagLst xmlns:a="http://schemas.openxmlformats.org/drawingml/2006/main" xmlns:r="http://schemas.openxmlformats.org/officeDocument/2006/relationships" xmlns:p="http://schemas.openxmlformats.org/presentationml/2006/main">
  <p:tag name="COLORSETCLASSNAME" val="ColorSet1"/>
  <p:tag name="COLORS" val="-2;-2;-2;-2;-3;-2"/>
</p:tagLst>
</file>

<file path=ppt/tags/tag89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94.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895.xml><?xml version="1.0" encoding="utf-8"?>
<p:tagLst xmlns:a="http://schemas.openxmlformats.org/drawingml/2006/main" xmlns:r="http://schemas.openxmlformats.org/officeDocument/2006/relationships" xmlns:p="http://schemas.openxmlformats.org/presentationml/2006/main">
  <p:tag name="RECTANGLE 8_SHAPECLASSPROTECTIONTYPE" val="11"/>
  <p:tag name="RECTANGLE 9_SHAPECLASSPROTECTIONTYPE" val="63"/>
  <p:tag name="PICTURE 10_SHAPECLASSPROTECTIONTYPE" val="15"/>
  <p:tag name="TEXT BOX 11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RECTANGLE 7_SHAPECLASSPROTECTIONTYPE" val="63"/>
  <p:tag name="TEXTBOX 8_SHAPECLASSPROTECTIONTYPE" val="25"/>
</p:tagLst>
</file>

<file path=ppt/tags/tag896.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Title"/>
  <p:tag name="COLORSETGROUPCLASSNAME" val="ColorSetGroup1"/>
  <p:tag name="FONTSETGROUPCLASSNAME" val="FontSetGroup1"/>
  <p:tag name="SHAPECLASSNAME" val="Chapterbox"/>
  <p:tag name="SHAPECLASSPROTECTIONTYPE" val="25"/>
</p:tagLst>
</file>

<file path=ppt/tags/tag897.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898.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899.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9.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9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900.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90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902.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Lst>
</file>

<file path=ppt/tags/tag903.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904.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Only"/>
  <p:tag name="COLORSETGROUPCLASSNAME" val="ColorSetGroup1"/>
  <p:tag name="FONTSETGROUPCLASSNAME" val="FontSetGroup1"/>
  <p:tag name="SHAPECLASSNAME" val="TitleBox"/>
  <p:tag name="SHAPECLASSPROTECTIONTYPE" val="0"/>
  <p:tag name="COLORS" val="-2;-2;-2;-2;White;-2"/>
</p:tagLst>
</file>

<file path=ppt/tags/tag90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906.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90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908.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909.xml><?xml version="1.0" encoding="utf-8"?>
<p:tagLst xmlns:a="http://schemas.openxmlformats.org/drawingml/2006/main" xmlns:r="http://schemas.openxmlformats.org/officeDocument/2006/relationships" xmlns:p="http://schemas.openxmlformats.org/presentationml/2006/main">
  <p:tag name="RECTANGLE 8_SHAPECLASSPROTECTIONTYPE" val="11"/>
  <p:tag name="RECTANGLE 9_SHAPECLASSPROTECTIONTYPE" val="63"/>
  <p:tag name="PICTURE 10_SHAPECLASSPROTECTIONTYPE" val="15"/>
  <p:tag name="TEXT BOX 11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RECTANGLE 7_SHAPECLASSPROTECTIONTYPE" val="63"/>
  <p:tag name="TEXTBOX 8_SHAPECLASSPROTECTIONTYPE" val="25"/>
</p:tagLst>
</file>

<file path=ppt/tags/tag91.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910.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1"/>
  <p:tag name="SCRIPT" val="1"/>
  <p:tag name="FIELDS" val="CHAPTER;"/>
  <p:tag name="MLI" val="1"/>
  <p:tag name="SHAPESETGROUPCLASSNAME" val="ShapeSetGroup1"/>
  <p:tag name="SHAPESETCLASSNAME" val="Title"/>
  <p:tag name="COLORSETGROUPCLASSNAME" val="ColorSetGroup1"/>
  <p:tag name="FONTSETGROUPCLASSNAME" val="FontSetGroup1"/>
  <p:tag name="SHAPECLASSNAME" val="Chapterbox"/>
  <p:tag name="SHAPECLASSPROTECTIONTYPE" val="25"/>
  <p:tag name="COLORS" val="-2;-2;-2;-2;-1;-2"/>
</p:tagLst>
</file>

<file path=ppt/tags/tag911.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912.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913.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91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91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916.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Lst>
</file>

<file path=ppt/tags/tag917.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918.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Only"/>
  <p:tag name="COLORSETGROUPCLASSNAME" val="ColorSetGroup1"/>
  <p:tag name="FONTSETGROUPCLASSNAME" val="FontSetGroup1"/>
  <p:tag name="SHAPECLASSNAME" val="TitleBox"/>
  <p:tag name="SHAPECLASSPROTECTIONTYPE" val="0"/>
  <p:tag name="COLORS" val="-2;-2;-2;-2;-1;-2"/>
</p:tagLst>
</file>

<file path=ppt/tags/tag919.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92.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92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921.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922.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923.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924.xml><?xml version="1.0" encoding="utf-8"?>
<p:tagLst xmlns:a="http://schemas.openxmlformats.org/drawingml/2006/main" xmlns:r="http://schemas.openxmlformats.org/officeDocument/2006/relationships" xmlns:p="http://schemas.openxmlformats.org/presentationml/2006/main">
  <p:tag name="COLORSETCLASSNAME" val="ColorSet1"/>
  <p:tag name="COLORS" val="-2;-2;-2;-2;-3;-2"/>
</p:tagLst>
</file>

<file path=ppt/tags/tag925.xml><?xml version="1.0" encoding="utf-8"?>
<p:tagLst xmlns:a="http://schemas.openxmlformats.org/drawingml/2006/main" xmlns:r="http://schemas.openxmlformats.org/officeDocument/2006/relationships" xmlns:p="http://schemas.openxmlformats.org/presentationml/2006/main">
  <p:tag name="COLORSETCLASSNAME" val="ColorSet1"/>
  <p:tag name="COLORS" val="-2;-2;Blue1;White;-1;-2"/>
</p:tagLst>
</file>

<file path=ppt/tags/tag926.xml><?xml version="1.0" encoding="utf-8"?>
<p:tagLst xmlns:a="http://schemas.openxmlformats.org/drawingml/2006/main" xmlns:r="http://schemas.openxmlformats.org/officeDocument/2006/relationships" xmlns:p="http://schemas.openxmlformats.org/presentationml/2006/main">
  <p:tag name="COLORSETCLASSNAME" val="ColorSet1"/>
  <p:tag name="COLORS" val="-2;-2;Blue1;White;-1;-2"/>
</p:tagLst>
</file>

<file path=ppt/tags/tag927.xml><?xml version="1.0" encoding="utf-8"?>
<p:tagLst xmlns:a="http://schemas.openxmlformats.org/drawingml/2006/main" xmlns:r="http://schemas.openxmlformats.org/officeDocument/2006/relationships" xmlns:p="http://schemas.openxmlformats.org/presentationml/2006/main">
  <p:tag name="COLORSETCLASSNAME" val="ColorSet1"/>
  <p:tag name="COLORS" val="-2;-2;Blue1;White;-1;-2"/>
</p:tagLst>
</file>

<file path=ppt/tags/tag928.xml><?xml version="1.0" encoding="utf-8"?>
<p:tagLst xmlns:a="http://schemas.openxmlformats.org/drawingml/2006/main" xmlns:r="http://schemas.openxmlformats.org/officeDocument/2006/relationships" xmlns:p="http://schemas.openxmlformats.org/presentationml/2006/main">
  <p:tag name="COLORSETCLASSNAME" val="ColorSet1"/>
  <p:tag name="COLORS" val="-2;-2;Blue1;White;-1;-2"/>
</p:tagLst>
</file>

<file path=ppt/tags/tag929.xml><?xml version="1.0" encoding="utf-8"?>
<p:tagLst xmlns:a="http://schemas.openxmlformats.org/drawingml/2006/main" xmlns:r="http://schemas.openxmlformats.org/officeDocument/2006/relationships" xmlns:p="http://schemas.openxmlformats.org/presentationml/2006/main">
  <p:tag name="COLORSETCLASSNAME" val="ColorSet1"/>
  <p:tag name="COLORS" val="-2;-2;Blue1;White;-1;-2"/>
</p:tagLst>
</file>

<file path=ppt/tags/tag93.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930.xml><?xml version="1.0" encoding="utf-8"?>
<p:tagLst xmlns:a="http://schemas.openxmlformats.org/drawingml/2006/main" xmlns:r="http://schemas.openxmlformats.org/officeDocument/2006/relationships" xmlns:p="http://schemas.openxmlformats.org/presentationml/2006/main">
  <p:tag name="COLORSETCLASSNAME" val="ColorSet1"/>
  <p:tag name="COLORS" val="-2;-2;Blue1;White;-1;-2"/>
</p:tagLst>
</file>

<file path=ppt/tags/tag931.xml><?xml version="1.0" encoding="utf-8"?>
<p:tagLst xmlns:a="http://schemas.openxmlformats.org/drawingml/2006/main" xmlns:r="http://schemas.openxmlformats.org/officeDocument/2006/relationships" xmlns:p="http://schemas.openxmlformats.org/presentationml/2006/main">
  <p:tag name="COLORSETCLASSNAME" val="ColorSet1"/>
  <p:tag name="COLORS" val="-2;-2;Blue1;White;-1;-2"/>
</p:tagLst>
</file>

<file path=ppt/tags/tag93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93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93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93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93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93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93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93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94.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94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941.xml><?xml version="1.0" encoding="utf-8"?>
<p:tagLst xmlns:a="http://schemas.openxmlformats.org/drawingml/2006/main" xmlns:r="http://schemas.openxmlformats.org/officeDocument/2006/relationships" xmlns:p="http://schemas.openxmlformats.org/presentationml/2006/main">
  <p:tag name="RECTANGLE 8_SHAPECLASSPROTECTIONTYPE" val="11"/>
  <p:tag name="RECTANGLE 9_SHAPECLASSPROTECTIONTYPE" val="63"/>
  <p:tag name="PICTURE 10_SHAPECLASSPROTECTIONTYPE" val="15"/>
  <p:tag name="TEXT BOX 11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RECTANGLE 7_SHAPECLASSPROTECTIONTYPE" val="63"/>
  <p:tag name="TEXTBOX 8_SHAPECLASSPROTECTIONTYPE" val="25"/>
</p:tagLst>
</file>

<file path=ppt/tags/tag942.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1"/>
  <p:tag name="SCRIPT" val="1"/>
  <p:tag name="FIELDS" val="CHAPTER;"/>
  <p:tag name="MLI" val="1"/>
  <p:tag name="SHAPESETGROUPCLASSNAME" val="ShapeSetGroup1"/>
  <p:tag name="SHAPESETCLASSNAME" val="Title"/>
  <p:tag name="COLORSETGROUPCLASSNAME" val="ColorSetGroup1"/>
  <p:tag name="FONTSETGROUPCLASSNAME" val="FontSetGroup1"/>
  <p:tag name="SHAPECLASSNAME" val="Chapterbox"/>
  <p:tag name="SHAPECLASSPROTECTIONTYPE" val="25"/>
  <p:tag name="COLORS" val="-2;-2;-2;-2;-1;-2"/>
</p:tagLst>
</file>

<file path=ppt/tags/tag943.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944.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945.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94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94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948.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Lst>
</file>

<file path=ppt/tags/tag949.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95.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950.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Only"/>
  <p:tag name="COLORSETGROUPCLASSNAME" val="ColorSetGroup1"/>
  <p:tag name="FONTSETGROUPCLASSNAME" val="FontSetGroup1"/>
  <p:tag name="SHAPECLASSNAME" val="TitleBox"/>
  <p:tag name="SHAPECLASSPROTECTIONTYPE" val="0"/>
  <p:tag name="COLORS" val="-2;-2;-2;-2;-1;-2"/>
</p:tagLst>
</file>

<file path=ppt/tags/tag951.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952.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95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95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95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956.xml><?xml version="1.0" encoding="utf-8"?>
<p:tagLst xmlns:a="http://schemas.openxmlformats.org/drawingml/2006/main" xmlns:r="http://schemas.openxmlformats.org/officeDocument/2006/relationships" xmlns:p="http://schemas.openxmlformats.org/presentationml/2006/main">
  <p:tag name="COLORSETCLASSNAME" val="ColorSet1"/>
  <p:tag name="COLORS" val="-2;-2;-2;-2;Blue3;-2"/>
</p:tagLst>
</file>

<file path=ppt/tags/tag957.xml><?xml version="1.0" encoding="utf-8"?>
<p:tagLst xmlns:a="http://schemas.openxmlformats.org/drawingml/2006/main" xmlns:r="http://schemas.openxmlformats.org/officeDocument/2006/relationships" xmlns:p="http://schemas.openxmlformats.org/presentationml/2006/main">
  <p:tag name="COLORSETCLASSNAME" val="ColorSet1"/>
  <p:tag name="COLORS" val="-2;-2;-2;-2;ExtraBlue;-2"/>
</p:tagLst>
</file>

<file path=ppt/tags/tag95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959.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96.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960.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961.xml><?xml version="1.0" encoding="utf-8"?>
<p:tagLst xmlns:a="http://schemas.openxmlformats.org/drawingml/2006/main" xmlns:r="http://schemas.openxmlformats.org/officeDocument/2006/relationships" xmlns:p="http://schemas.openxmlformats.org/presentationml/2006/main">
  <p:tag name="COLORSETCLASSNAME" val="ColorSet1"/>
  <p:tag name="COLORS" val="Blue3;Blue1;-2;-2;-1;-2"/>
</p:tagLst>
</file>

<file path=ppt/tags/tag962.xml><?xml version="1.0" encoding="utf-8"?>
<p:tagLst xmlns:a="http://schemas.openxmlformats.org/drawingml/2006/main" xmlns:r="http://schemas.openxmlformats.org/officeDocument/2006/relationships" xmlns:p="http://schemas.openxmlformats.org/presentationml/2006/main">
  <p:tag name="COLORSETCLASSNAME" val="ColorSet1"/>
  <p:tag name="COLORS" val="Gray3;Gray2;-2;-2;-1;-2"/>
</p:tagLst>
</file>

<file path=ppt/tags/tag963.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96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96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966.xml><?xml version="1.0" encoding="utf-8"?>
<p:tagLst xmlns:a="http://schemas.openxmlformats.org/drawingml/2006/main" xmlns:r="http://schemas.openxmlformats.org/officeDocument/2006/relationships" xmlns:p="http://schemas.openxmlformats.org/presentationml/2006/main">
  <p:tag name="COLORSETCLASSNAME" val="ColorSet1"/>
  <p:tag name="COLORS" val="-2;-2;Black426;White;-1;-2"/>
</p:tagLst>
</file>

<file path=ppt/tags/tag96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968.xml><?xml version="1.0" encoding="utf-8"?>
<p:tagLst xmlns:a="http://schemas.openxmlformats.org/drawingml/2006/main" xmlns:r="http://schemas.openxmlformats.org/officeDocument/2006/relationships" xmlns:p="http://schemas.openxmlformats.org/presentationml/2006/main">
  <p:tag name="COLORSETCLASSNAME" val="ColorSet1"/>
  <p:tag name="COLORS" val="-2;-2;-2;-2;-3;-2"/>
</p:tagLst>
</file>

<file path=ppt/tags/tag969.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97.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970.xml><?xml version="1.0" encoding="utf-8"?>
<p:tagLst xmlns:a="http://schemas.openxmlformats.org/drawingml/2006/main" xmlns:r="http://schemas.openxmlformats.org/officeDocument/2006/relationships" xmlns:p="http://schemas.openxmlformats.org/presentationml/2006/main">
  <p:tag name="RECTANGLE 8_SHAPECLASSPROTECTIONTYPE" val="11"/>
  <p:tag name="RECTANGLE 9_SHAPECLASSPROTECTIONTYPE" val="63"/>
  <p:tag name="PICTURE 10_SHAPECLASSPROTECTIONTYPE" val="15"/>
  <p:tag name="TEXT BOX 11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RECTANGLE 7_SHAPECLASSPROTECTIONTYPE" val="63"/>
  <p:tag name="TEXTBOX 8_SHAPECLASSPROTECTIONTYPE" val="25"/>
</p:tagLst>
</file>

<file path=ppt/tags/tag971.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Title"/>
  <p:tag name="COLORSETGROUPCLASSNAME" val="ColorSetGroup1"/>
  <p:tag name="FONTSETGROUPCLASSNAME" val="FontSetGroup1"/>
  <p:tag name="SHAPECLASSNAME" val="Chapterbox"/>
  <p:tag name="SHAPECLASSPROTECTIONTYPE" val="25"/>
</p:tagLst>
</file>

<file path=ppt/tags/tag972.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973.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974.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97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97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977.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Lst>
</file>

<file path=ppt/tags/tag978.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979.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Only"/>
  <p:tag name="COLORSETGROUPCLASSNAME" val="ColorSetGroup1"/>
  <p:tag name="FONTSETGROUPCLASSNAME" val="FontSetGroup1"/>
  <p:tag name="SHAPECLASSNAME" val="TitleBox"/>
  <p:tag name="SHAPECLASSPROTECTIONTYPE" val="0"/>
  <p:tag name="COLORS" val="-2;-2;-2;-2;White;-2"/>
</p:tagLst>
</file>

<file path=ppt/tags/tag98.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980.xml><?xml version="1.0" encoding="utf-8"?>
<p:tagLst xmlns:a="http://schemas.openxmlformats.org/drawingml/2006/main" xmlns:r="http://schemas.openxmlformats.org/officeDocument/2006/relationships" xmlns:p="http://schemas.openxmlformats.org/presentationml/2006/main">
  <p:tag name="COLORSETCLASSNAME" val="ColorSet1"/>
  <p:tag name="COLORS" val="-2;-2;-2;-2;White;-2"/>
</p:tagLst>
</file>

<file path=ppt/tags/tag98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98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98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98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98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98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98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988.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989.xml><?xml version="1.0" encoding="utf-8"?>
<p:tagLst xmlns:a="http://schemas.openxmlformats.org/drawingml/2006/main" xmlns:r="http://schemas.openxmlformats.org/officeDocument/2006/relationships" xmlns:p="http://schemas.openxmlformats.org/presentationml/2006/main">
  <p:tag name="TEXT BOX 2_SHAPECLASSPROTECTIONTYPE" val="0"/>
  <p:tag name="RECTANGLE 20_SHAPECLASSPROTECTIONTYPE" val="11"/>
  <p:tag name="RECTANGLE 21_SHAPECLASSPROTECTIONTYPE" val="15"/>
  <p:tag name="RECTANGLE 22_SHAPECLASSPROTECTIONTYPE" val="11"/>
  <p:tag name="RECTANGLE 23_SHAPECLASSPROTECTIONTYPE" val="63"/>
  <p:tag name="PICTURE 24_SHAPECLASSPROTECTIONTYPE" val="15"/>
  <p:tag name="TEXT BOX 25_SHAPECLASSPROTECTIONTYPE" val="11"/>
  <p:tag name="SHAPESETGROUPCLASSNAME" val="ShapeSetGroup1"/>
  <p:tag name="COLORSETGROUPCLASSNAME" val="ColorSetGroup1"/>
  <p:tag name="FONTSETGROUPCLASSNAME" val="FontSetGroup1"/>
  <p:tag name="STYLESETGROUPCLASSNAME" val="StyleSetGroup1"/>
  <p:tag name="MAPNAME" val="Map1"/>
  <p:tag name="MLI" val="1"/>
  <p:tag name="RECTANGLE 27_SHAPECLASSPROTECTIONTYPE" val="0"/>
  <p:tag name="ML_1" val="RBIB_Md"/>
  <p:tag name="ML_2" val="Bosch2.mcr"/>
  <p:tag name="ML_LAYOUT_RESOURCE" val="BOSCH2_4_3.mcr"/>
  <p:tag name="FIELD.CHAPTER.CONTENT" val=""/>
  <p:tag name="FIELD.CHAPTER.VALUE" val=""/>
  <p:tag name="FIELD.DPT.CONTENT" val="AA-AS/TSS-EI11"/>
  <p:tag name="FIELD.DPT.VALUE" val="AA-AS/TSS-EI11 | "/>
  <p:tag name="FIELDS.INITIALIZED" val="1"/>
  <p:tag name="SHAPESETCLASSNAME" val="Title"/>
  <p:tag name="COLORSETCLASSNAME" val="ColorSet2"/>
  <p:tag name="CONFIG" val="config01.xml"/>
  <p:tag name="CFG.LAYOUT" val="BOSCH2"/>
  <p:tag name="TEXTBOX 1_SHAPECLASSPROTECTIONTYPE" val="31"/>
  <p:tag name="RECTANGLE 2_SHAPECLASSPROTECTIONTYPE" val="3"/>
  <p:tag name="PICTURE 3_SHAPECLASSPROTECTIONTYPE" val="15"/>
  <p:tag name="PICTURE 4_SHAPECLASSPROTECTIONTYPE" val="15"/>
  <p:tag name="RECTANGLE 5_SHAPECLASSPROTECTIONTYPE" val="63"/>
  <p:tag name="RECTANGLE 6_SHAPECLASSPROTECTIONTYPE" val="63"/>
  <p:tag name="RECTANGLE 7_SHAPECLASSPROTECTIONTYPE" val="63"/>
  <p:tag name="TEXTBOX 8_SHAPECLASSPROTECTIONTYPE" val="25"/>
</p:tagLst>
</file>

<file path=ppt/tags/tag99.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990.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Title"/>
  <p:tag name="COLORSETGROUPCLASSNAME" val="ColorSetGroup1"/>
  <p:tag name="FONTSETGROUPCLASSNAME" val="FontSetGroup1"/>
  <p:tag name="SHAPECLASSNAME" val="Chapterbox"/>
  <p:tag name="SHAPECLASSPROTECTIONTYPE" val="25"/>
</p:tagLst>
</file>

<file path=ppt/tags/tag991.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
  <p:tag name="COLORSETGROUPCLASSNAME" val="ColorSetGroup1"/>
  <p:tag name="FONTSETGROUPCLASSNAME" val="FontSetGroup1"/>
  <p:tag name="SHAPECLASSNAME" val="FooterLine1OnSlides"/>
  <p:tag name="SHAPECLASSPROTECTIONTYPE" val="63"/>
</p:tagLst>
</file>

<file path=ppt/tags/tag992.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
  <p:tag name="COLORSETGROUPCLASSNAME" val="ColorSetGroup1"/>
  <p:tag name="FONTSETGROUPCLASSNAME" val="FontSetGroup1"/>
  <p:tag name="SHAPECLASSNAME" val="FooterLine2OnSlides"/>
  <p:tag name="SHAPECLASSPROTECTIONTYPE" val="63"/>
</p:tagLst>
</file>

<file path=ppt/tags/tag993.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Title"/>
  <p:tag name="COLORSETGROUPCLASSNAME" val="ColorSetGroup1"/>
  <p:tag name="FONTSETGROUPCLASSNAME" val="FontSetGroup1"/>
  <p:tag name="SHAPECLASSNAME" val="PageNumberOnSlides"/>
  <p:tag name="SHAPECLASSPROTECTIONTYPE" val="63"/>
</p:tagLst>
</file>

<file path=ppt/tags/tag99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Logo2016.emf"/>
  <p:tag name="MLI" val="1"/>
  <p:tag name="SHAPECLASSNAME" val="LogoOnSlides"/>
  <p:tag name="SHAPECLASSPROTECTIONTYPE" val="15"/>
</p:tagLst>
</file>

<file path=ppt/tags/tag99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
  <p:tag name="COLORSETGROUPCLASSNAME" val="ColorSetGroup1"/>
  <p:tag name="FONTSETGROUPCLASSNAME" val="FontSetGroup1"/>
  <p:tag name="SHAPECLASSFILE" val="Bosch-Supergraphic-Bottom-4-3.png"/>
  <p:tag name="MLI" val="1"/>
  <p:tag name="SHAPECLASSNAME" val="ColorBarOnSlides"/>
  <p:tag name="SHAPECLASSPROTECTIONTYPE" val="15"/>
</p:tagLst>
</file>

<file path=ppt/tags/tag996.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itle"/>
  <p:tag name="COLORSETGROUPCLASSNAME" val="ColorSetGroup1"/>
  <p:tag name="FONTSETGROUPCLASSNAME" val="FontSetGroup1"/>
  <p:tag name="SHAPECLASSNAME" val="Attachment"/>
  <p:tag name="SHAPECLASSPROTECTIONTYPE" val="3"/>
</p:tagLst>
</file>

<file path=ppt/tags/tag997.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
  <p:tag name="COLORSETGROUPCLASSNAME" val="ColorSetGroup1"/>
  <p:tag name="FONTSETGROUPCLASSNAME" val="FontSetGroup1"/>
  <p:tag name="SHAPECLASSNAME" val="tNavbar"/>
  <p:tag name="SHAPECLASSPROTECTIONTYPE" val="31"/>
</p:tagLst>
</file>

<file path=ppt/tags/tag998.xml><?xml version="1.0" encoding="utf-8"?>
<p:tagLst xmlns:a="http://schemas.openxmlformats.org/drawingml/2006/main" xmlns:r="http://schemas.openxmlformats.org/officeDocument/2006/relationships" xmlns:p="http://schemas.openxmlformats.org/presentationml/2006/main">
  <p:tag name="FONT" val="Titlefont"/>
  <p:tag name="FONTSETCLASSNAME" val="FontSet1"/>
  <p:tag name="COLORSETCLASSNAME" val="ColorSet1"/>
  <p:tag name="MLI" val="1"/>
  <p:tag name="SHAPESETGROUPCLASSNAME" val="ShapeSetGroup1"/>
  <p:tag name="SHAPESETCLASSNAME" val="TitleOnly"/>
  <p:tag name="COLORSETGROUPCLASSNAME" val="ColorSetGroup1"/>
  <p:tag name="FONTSETGROUPCLASSNAME" val="FontSetGroup1"/>
  <p:tag name="SHAPECLASSNAME" val="TitleBox"/>
  <p:tag name="SHAPECLASSPROTECTIONTYPE" val="0"/>
  <p:tag name="COLORS" val="-2;-2;-2;-2;White;-2"/>
</p:tagLst>
</file>

<file path=ppt/tags/tag99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heme/theme1.xml><?xml version="1.0" encoding="utf-8"?>
<a:theme xmlns:a="http://schemas.openxmlformats.org/drawingml/2006/main" name="Bosch">
  <a:themeElements>
    <a:clrScheme name="Custom 1">
      <a:dk1>
        <a:sysClr val="windowText" lastClr="000000"/>
      </a:dk1>
      <a:lt1>
        <a:sysClr val="window" lastClr="FFFFFF"/>
      </a:lt1>
      <a:dk2>
        <a:srgbClr val="424C58"/>
      </a:dk2>
      <a:lt2>
        <a:srgbClr val="B2B3B5"/>
      </a:lt2>
      <a:accent1>
        <a:srgbClr val="A80163"/>
      </a:accent1>
      <a:accent2>
        <a:srgbClr val="3F136C"/>
      </a:accent2>
      <a:accent3>
        <a:srgbClr val="08427E"/>
      </a:accent3>
      <a:accent4>
        <a:srgbClr val="0E78C5"/>
      </a:accent4>
      <a:accent5>
        <a:srgbClr val="1399A0"/>
      </a:accent5>
      <a:accent6>
        <a:srgbClr val="67B419"/>
      </a:accent6>
      <a:hlink>
        <a:srgbClr val="738CB4"/>
      </a:hlink>
      <a:folHlink>
        <a:srgbClr val="B0BBD0"/>
      </a:folHlink>
    </a:clrScheme>
    <a:fontScheme name="Custom 1">
      <a:majorFont>
        <a:latin typeface="Bosch Office Sans"/>
        <a:ea typeface=""/>
        <a:cs typeface=""/>
      </a:majorFont>
      <a:minorFont>
        <a:latin typeface="Bosch Offic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9525" cap="flat" cmpd="sng" algn="ctr">
          <a:solidFill>
            <a:srgbClr val="3F136C"/>
          </a:solid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dirty="0" smtClean="0">
            <a:ln>
              <a:noFill/>
            </a:ln>
            <a:solidFill>
              <a:srgbClr val="000000"/>
            </a:solidFill>
            <a:effectLst/>
            <a:uLnTx/>
            <a:uFillTx/>
            <a:latin typeface="Bosch Office Sans"/>
            <a:ea typeface="+mn-ea"/>
            <a:cs typeface="+mn-cs"/>
          </a:defRPr>
        </a:defPPr>
      </a:lstStyle>
    </a:spDef>
    <a:txDef>
      <a:spPr>
        <a:noFill/>
      </a:spPr>
      <a:bodyPr wrap="square" lIns="0" tIns="0" rIns="0" bIns="0" rtlCol="0">
        <a:noAutofit/>
      </a:bodyPr>
      <a:lstStyle>
        <a:defPPr marR="0" defTabSz="914400" eaLnBrk="1" fontAlgn="auto" latinLnBrk="0" hangingPunct="1">
          <a:lnSpc>
            <a:spcPts val="2300"/>
          </a:lnSpc>
          <a:spcBef>
            <a:spcPts val="500"/>
          </a:spcBef>
          <a:spcAft>
            <a:spcPts val="0"/>
          </a:spcAft>
          <a:buClrTx/>
          <a:buSzTx/>
          <a:buFontTx/>
          <a:buNone/>
          <a:tabLst/>
          <a:defRPr kumimoji="0" sz="1800" b="0" i="0" u="none" strike="noStrike" kern="0" cap="none" spc="0" normalizeH="0" baseline="0" noProof="0" dirty="0" smtClean="0">
            <a:ln>
              <a:noFill/>
            </a:ln>
            <a:solidFill>
              <a:srgbClr val="000000"/>
            </a:solidFill>
            <a:effectLst/>
            <a:uLnTx/>
            <a:uFillTx/>
          </a:defRPr>
        </a:defPPr>
      </a:lstStyle>
    </a:txDef>
  </a:objectDefaults>
  <a:extraClrSchemeLst/>
  <a:extLst>
    <a:ext uri="{05A4C25C-085E-4340-85A3-A5531E510DB2}">
      <thm15:themeFamily xmlns:thm15="http://schemas.microsoft.com/office/thememl/2012/main" name="DefaultBosch2016.potx" id="{A7DDA6D0-2413-4F37-A2A5-774D3A1A63D6}" vid="{B4765207-DB29-40C2-99DC-9656F4B761D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8307</Words>
  <Application>Microsoft Office PowerPoint</Application>
  <PresentationFormat>Personalizado</PresentationFormat>
  <Paragraphs>1506</Paragraphs>
  <Slides>76</Slides>
  <Notes>75</Notes>
  <HiddenSlides>0</HiddenSlides>
  <MMClips>6</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4</vt:i4>
      </vt:variant>
      <vt:variant>
        <vt:lpstr>Títulos de diapositiva</vt:lpstr>
      </vt:variant>
      <vt:variant>
        <vt:i4>76</vt:i4>
      </vt:variant>
    </vt:vector>
  </HeadingPairs>
  <TitlesOfParts>
    <vt:vector size="89" baseType="lpstr">
      <vt:lpstr>Arial</vt:lpstr>
      <vt:lpstr>Bosch Office Sans</vt:lpstr>
      <vt:lpstr>Calibri</vt:lpstr>
      <vt:lpstr>Krystoid</vt:lpstr>
      <vt:lpstr>Symbol</vt:lpstr>
      <vt:lpstr>Times</vt:lpstr>
      <vt:lpstr>Wingdings</vt:lpstr>
      <vt:lpstr>Wingdings 3</vt:lpstr>
      <vt:lpstr>Bosch</vt:lpstr>
      <vt:lpstr>CorelPhotoPaint.Image.8</vt:lpstr>
      <vt:lpstr>Document</vt:lpstr>
      <vt:lpstr>Photo Editor Photo</vt:lpstr>
      <vt:lpstr>Clip</vt:lpstr>
      <vt:lpstr>Presentación de PowerPoint</vt:lpstr>
      <vt:lpstr>Sistema Anti-bloqueo ABS </vt:lpstr>
      <vt:lpstr>Sistema Anti-bloqueo ABS </vt:lpstr>
      <vt:lpstr>Sistema de regulación dinamico de marcha (ESP)</vt:lpstr>
      <vt:lpstr>Regulación ABS</vt:lpstr>
      <vt:lpstr>Circuito de regulación</vt:lpstr>
      <vt:lpstr>Grupo hidráulico, posiciones de trabajo</vt:lpstr>
      <vt:lpstr>Grupo hidráulico, posiciones de trabajo</vt:lpstr>
      <vt:lpstr>Grupo hidráulico, posiciones de trabajo</vt:lpstr>
      <vt:lpstr>ABS 5 Características</vt:lpstr>
      <vt:lpstr>Circuito hidráulico del ABS 5</vt:lpstr>
      <vt:lpstr>Presentación de PowerPoint</vt:lpstr>
      <vt:lpstr>Presentación de PowerPoint</vt:lpstr>
      <vt:lpstr>Presentación de PowerPoint</vt:lpstr>
      <vt:lpstr>Sensor para el número de revoluciones</vt:lpstr>
      <vt:lpstr>Sensor para el número de revoluciones activo</vt:lpstr>
      <vt:lpstr>Presentación de PowerPoint</vt:lpstr>
      <vt:lpstr>Presentación de PowerPoint</vt:lpstr>
      <vt:lpstr>Presentación de PowerPoint</vt:lpstr>
      <vt:lpstr>ESP deriva del ASR</vt:lpstr>
      <vt:lpstr>Presentación de PowerPoint</vt:lpstr>
      <vt:lpstr>Conceptos físicos</vt:lpstr>
      <vt:lpstr>Intervención FDR</vt:lpstr>
      <vt:lpstr>Intervención FDR</vt:lpstr>
      <vt:lpstr>Lámparas de aviso e información</vt:lpstr>
      <vt:lpstr>Sensor del ángulo de viraje</vt:lpstr>
      <vt:lpstr>Presentación de PowerPoint</vt:lpstr>
      <vt:lpstr>Sensor del ángulo de viraje</vt:lpstr>
      <vt:lpstr>Sensor de velocidad de giro</vt:lpstr>
      <vt:lpstr>Sensor de velocidad de giro</vt:lpstr>
      <vt:lpstr>Sensor de velocidad de giro</vt:lpstr>
      <vt:lpstr>Sensor de velocidad de giro</vt:lpstr>
      <vt:lpstr>Presentación de PowerPoint</vt:lpstr>
      <vt:lpstr>Sensor de aceleración transversal</vt:lpstr>
      <vt:lpstr>DRS Generaciones</vt:lpstr>
      <vt:lpstr>Presentación de PowerPoint</vt:lpstr>
      <vt:lpstr>Sensor de presión</vt:lpstr>
      <vt:lpstr>Grupo hidráulico</vt:lpstr>
      <vt:lpstr>Grupo hidráulico</vt:lpstr>
      <vt:lpstr>Grupo hidráulico</vt:lpstr>
      <vt:lpstr>Asistente de frenado (BAS)</vt:lpstr>
      <vt:lpstr>Asistente de frenado (BAS)</vt:lpstr>
      <vt:lpstr>Asistente de frenado (BAS)</vt:lpstr>
      <vt:lpstr>Amplificador de la fuerza de frenado</vt:lpstr>
      <vt:lpstr>Asistente de frenado (BAS)</vt:lpstr>
      <vt:lpstr>Posiciones del grupo hidráulico con BAS</vt:lpstr>
      <vt:lpstr>Posiciones del grupo hidráulico con BAS</vt:lpstr>
      <vt:lpstr>Posiciones del grupo hidráulico con bomba hidráulica</vt:lpstr>
      <vt:lpstr>Posiciones del grupo hidráulico con bomba hidráulica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Frenos regenerativos</vt:lpstr>
      <vt:lpstr>Frenos regenerativos</vt:lpstr>
      <vt:lpstr>Presentación de PowerPoint</vt:lpstr>
    </vt:vector>
  </TitlesOfParts>
  <Company>BOSCH Group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MARTIN LOBO ALFONSO (AA-AS/TSS-EI11)</dc:creator>
  <cp:lastModifiedBy>MARTIN LOBO ALFONSO (AA-AS/TSS-EI11)</cp:lastModifiedBy>
  <cp:revision>53</cp:revision>
  <dcterms:created xsi:type="dcterms:W3CDTF">2016-06-30T14:16:29Z</dcterms:created>
  <dcterms:modified xsi:type="dcterms:W3CDTF">2016-08-26T06:37:12Z</dcterms:modified>
</cp:coreProperties>
</file>