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9" r:id="rId1"/>
  </p:sldMasterIdLst>
  <p:notesMasterIdLst>
    <p:notesMasterId r:id="rId37"/>
  </p:notesMasterIdLst>
  <p:sldIdLst>
    <p:sldId id="256" r:id="rId2"/>
    <p:sldId id="298" r:id="rId3"/>
    <p:sldId id="299" r:id="rId4"/>
    <p:sldId id="301" r:id="rId5"/>
    <p:sldId id="317" r:id="rId6"/>
    <p:sldId id="302" r:id="rId7"/>
    <p:sldId id="304" r:id="rId8"/>
    <p:sldId id="303" r:id="rId9"/>
    <p:sldId id="305" r:id="rId10"/>
    <p:sldId id="306" r:id="rId11"/>
    <p:sldId id="307" r:id="rId12"/>
    <p:sldId id="308" r:id="rId13"/>
    <p:sldId id="309" r:id="rId14"/>
    <p:sldId id="318" r:id="rId15"/>
    <p:sldId id="310" r:id="rId16"/>
    <p:sldId id="313" r:id="rId17"/>
    <p:sldId id="311" r:id="rId18"/>
    <p:sldId id="314" r:id="rId19"/>
    <p:sldId id="334" r:id="rId20"/>
    <p:sldId id="315" r:id="rId21"/>
    <p:sldId id="316" r:id="rId22"/>
    <p:sldId id="319" r:id="rId23"/>
    <p:sldId id="321" r:id="rId24"/>
    <p:sldId id="325" r:id="rId25"/>
    <p:sldId id="322" r:id="rId26"/>
    <p:sldId id="323" r:id="rId27"/>
    <p:sldId id="330" r:id="rId28"/>
    <p:sldId id="331" r:id="rId29"/>
    <p:sldId id="332" r:id="rId30"/>
    <p:sldId id="329" r:id="rId31"/>
    <p:sldId id="324" r:id="rId32"/>
    <p:sldId id="328" r:id="rId33"/>
    <p:sldId id="326" r:id="rId34"/>
    <p:sldId id="333" r:id="rId35"/>
    <p:sldId id="284" r:id="rId3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57"/>
    <p:restoredTop sz="95588"/>
  </p:normalViewPr>
  <p:slideViewPr>
    <p:cSldViewPr snapToGrid="0" snapToObjects="1">
      <p:cViewPr varScale="1">
        <p:scale>
          <a:sx n="105" d="100"/>
          <a:sy n="105" d="100"/>
        </p:scale>
        <p:origin x="72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16DE6D-A058-40D5-AF8E-BC32300FA7D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29A90C6-248C-490A-AF5C-CD0D4AE5C2CC}">
      <dgm:prSet/>
      <dgm:spPr/>
      <dgm:t>
        <a:bodyPr/>
        <a:lstStyle/>
        <a:p>
          <a:pPr>
            <a:lnSpc>
              <a:spcPct val="100000"/>
            </a:lnSpc>
          </a:pPr>
          <a:r>
            <a:rPr lang="es-ES" dirty="0">
              <a:latin typeface="Abadi" panose="020B0604020104020204"/>
            </a:rPr>
            <a:t>¿Qué es la adicción y dónde se origina la idea de que la tecnología es adictiva?</a:t>
          </a:r>
          <a:endParaRPr lang="en-US" dirty="0">
            <a:latin typeface="Abadi" panose="020B0604020104020204"/>
          </a:endParaRPr>
        </a:p>
      </dgm:t>
    </dgm:pt>
    <dgm:pt modelId="{0CFDD753-FA7F-4CEE-8514-26170F17E8DE}" type="parTrans" cxnId="{C2C4AD69-404C-4576-8097-DF899ABC55A3}">
      <dgm:prSet/>
      <dgm:spPr/>
      <dgm:t>
        <a:bodyPr/>
        <a:lstStyle/>
        <a:p>
          <a:endParaRPr lang="en-US">
            <a:latin typeface="Abadi" panose="020B0604020104020204"/>
          </a:endParaRPr>
        </a:p>
      </dgm:t>
    </dgm:pt>
    <dgm:pt modelId="{B012363A-97E0-4BE5-AB57-984CA4D5F3DB}" type="sibTrans" cxnId="{C2C4AD69-404C-4576-8097-DF899ABC55A3}">
      <dgm:prSet/>
      <dgm:spPr/>
      <dgm:t>
        <a:bodyPr/>
        <a:lstStyle/>
        <a:p>
          <a:endParaRPr lang="en-US">
            <a:latin typeface="Abadi" panose="020B0604020104020204"/>
          </a:endParaRPr>
        </a:p>
      </dgm:t>
    </dgm:pt>
    <dgm:pt modelId="{7E4E5DD3-0678-48A5-BF6A-634DE09D7B2B}">
      <dgm:prSet/>
      <dgm:spPr/>
      <dgm:t>
        <a:bodyPr/>
        <a:lstStyle/>
        <a:p>
          <a:pPr>
            <a:lnSpc>
              <a:spcPct val="100000"/>
            </a:lnSpc>
          </a:pPr>
          <a:r>
            <a:rPr lang="es-ES">
              <a:latin typeface="Abadi" panose="020B0604020104020204"/>
            </a:rPr>
            <a:t>¿Qué otras explicaciones existen para el uso problemático de la tecnología?</a:t>
          </a:r>
          <a:endParaRPr lang="en-US">
            <a:latin typeface="Abadi" panose="020B0604020104020204"/>
          </a:endParaRPr>
        </a:p>
      </dgm:t>
    </dgm:pt>
    <dgm:pt modelId="{30550A31-19C7-462C-B869-F4D698EDD170}" type="parTrans" cxnId="{6554A169-5B28-4B73-A0D8-10D3FC779DB4}">
      <dgm:prSet/>
      <dgm:spPr/>
      <dgm:t>
        <a:bodyPr/>
        <a:lstStyle/>
        <a:p>
          <a:endParaRPr lang="en-US">
            <a:latin typeface="Abadi" panose="020B0604020104020204"/>
          </a:endParaRPr>
        </a:p>
      </dgm:t>
    </dgm:pt>
    <dgm:pt modelId="{1A3A3337-826D-476C-B7F3-6565324B080F}" type="sibTrans" cxnId="{6554A169-5B28-4B73-A0D8-10D3FC779DB4}">
      <dgm:prSet/>
      <dgm:spPr/>
      <dgm:t>
        <a:bodyPr/>
        <a:lstStyle/>
        <a:p>
          <a:endParaRPr lang="en-US">
            <a:latin typeface="Abadi" panose="020B0604020104020204"/>
          </a:endParaRPr>
        </a:p>
      </dgm:t>
    </dgm:pt>
    <dgm:pt modelId="{59F300F9-A716-4F15-905B-73E57818AAC5}">
      <dgm:prSet/>
      <dgm:spPr/>
      <dgm:t>
        <a:bodyPr/>
        <a:lstStyle/>
        <a:p>
          <a:pPr>
            <a:lnSpc>
              <a:spcPct val="100000"/>
            </a:lnSpc>
          </a:pPr>
          <a:r>
            <a:rPr lang="es-ES" dirty="0">
              <a:latin typeface="Abadi" panose="020B0604020104020204"/>
            </a:rPr>
            <a:t>¿Está realmente afectando el uso de la tecnología a la salud mental de jóvenes y adolescentes?</a:t>
          </a:r>
          <a:endParaRPr lang="en-US" dirty="0">
            <a:latin typeface="Abadi" panose="020B0604020104020204"/>
          </a:endParaRPr>
        </a:p>
      </dgm:t>
    </dgm:pt>
    <dgm:pt modelId="{BB7BD4A7-945F-4285-870A-F2F90C385F7D}" type="parTrans" cxnId="{A28FB10C-7A2E-48C2-B0F7-FB3F880CF75C}">
      <dgm:prSet/>
      <dgm:spPr/>
      <dgm:t>
        <a:bodyPr/>
        <a:lstStyle/>
        <a:p>
          <a:endParaRPr lang="en-US">
            <a:latin typeface="Abadi" panose="020B0604020104020204"/>
          </a:endParaRPr>
        </a:p>
      </dgm:t>
    </dgm:pt>
    <dgm:pt modelId="{C1F6601A-AE29-4263-8A7B-353974A9FB08}" type="sibTrans" cxnId="{A28FB10C-7A2E-48C2-B0F7-FB3F880CF75C}">
      <dgm:prSet/>
      <dgm:spPr/>
      <dgm:t>
        <a:bodyPr/>
        <a:lstStyle/>
        <a:p>
          <a:endParaRPr lang="en-US">
            <a:latin typeface="Abadi" panose="020B0604020104020204"/>
          </a:endParaRPr>
        </a:p>
      </dgm:t>
    </dgm:pt>
    <dgm:pt modelId="{3A460CE7-D4A5-48E0-8534-5585DEC28F8A}" type="pres">
      <dgm:prSet presAssocID="{CA16DE6D-A058-40D5-AF8E-BC32300FA7D9}" presName="root" presStyleCnt="0">
        <dgm:presLayoutVars>
          <dgm:dir/>
          <dgm:resizeHandles val="exact"/>
        </dgm:presLayoutVars>
      </dgm:prSet>
      <dgm:spPr/>
    </dgm:pt>
    <dgm:pt modelId="{22209D1A-116B-4908-AE1D-A537D0DD2BD6}" type="pres">
      <dgm:prSet presAssocID="{A29A90C6-248C-490A-AF5C-CD0D4AE5C2CC}" presName="compNode" presStyleCnt="0"/>
      <dgm:spPr/>
    </dgm:pt>
    <dgm:pt modelId="{36CF5D8A-18F4-4EB1-AAAC-E869E07E5B10}" type="pres">
      <dgm:prSet presAssocID="{A29A90C6-248C-490A-AF5C-CD0D4AE5C2CC}" presName="bgRect" presStyleLbl="bgShp" presStyleIdx="0" presStyleCnt="3"/>
      <dgm:spPr/>
    </dgm:pt>
    <dgm:pt modelId="{17CF2E72-E280-46C2-93F5-B1C4137F20D2}" type="pres">
      <dgm:prSet presAssocID="{A29A90C6-248C-490A-AF5C-CD0D4AE5C2C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5E0BE133-B8FF-44D5-A7AA-D96D01BC5AB2}" type="pres">
      <dgm:prSet presAssocID="{A29A90C6-248C-490A-AF5C-CD0D4AE5C2CC}" presName="spaceRect" presStyleCnt="0"/>
      <dgm:spPr/>
    </dgm:pt>
    <dgm:pt modelId="{609BAC22-C6D2-4B23-A9CE-3EE57F944E44}" type="pres">
      <dgm:prSet presAssocID="{A29A90C6-248C-490A-AF5C-CD0D4AE5C2CC}" presName="parTx" presStyleLbl="revTx" presStyleIdx="0" presStyleCnt="3">
        <dgm:presLayoutVars>
          <dgm:chMax val="0"/>
          <dgm:chPref val="0"/>
        </dgm:presLayoutVars>
      </dgm:prSet>
      <dgm:spPr/>
    </dgm:pt>
    <dgm:pt modelId="{6607FDF5-C623-4F9B-8E79-89EFA928BA6A}" type="pres">
      <dgm:prSet presAssocID="{B012363A-97E0-4BE5-AB57-984CA4D5F3DB}" presName="sibTrans" presStyleCnt="0"/>
      <dgm:spPr/>
    </dgm:pt>
    <dgm:pt modelId="{6F7AFF02-598E-4E23-BC33-578BA01B1ABC}" type="pres">
      <dgm:prSet presAssocID="{7E4E5DD3-0678-48A5-BF6A-634DE09D7B2B}" presName="compNode" presStyleCnt="0"/>
      <dgm:spPr/>
    </dgm:pt>
    <dgm:pt modelId="{40DC2A4B-C248-4BDD-B623-E0FDD70605C6}" type="pres">
      <dgm:prSet presAssocID="{7E4E5DD3-0678-48A5-BF6A-634DE09D7B2B}" presName="bgRect" presStyleLbl="bgShp" presStyleIdx="1" presStyleCnt="3"/>
      <dgm:spPr/>
    </dgm:pt>
    <dgm:pt modelId="{95FEF26F-875C-4E23-B0A9-01FDF076C341}" type="pres">
      <dgm:prSet presAssocID="{7E4E5DD3-0678-48A5-BF6A-634DE09D7B2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rdenador"/>
        </a:ext>
      </dgm:extLst>
    </dgm:pt>
    <dgm:pt modelId="{23218770-0E06-4E1D-9117-D694C43EFC93}" type="pres">
      <dgm:prSet presAssocID="{7E4E5DD3-0678-48A5-BF6A-634DE09D7B2B}" presName="spaceRect" presStyleCnt="0"/>
      <dgm:spPr/>
    </dgm:pt>
    <dgm:pt modelId="{EDC6E2D5-0B89-4358-961A-0A7B49780130}" type="pres">
      <dgm:prSet presAssocID="{7E4E5DD3-0678-48A5-BF6A-634DE09D7B2B}" presName="parTx" presStyleLbl="revTx" presStyleIdx="1" presStyleCnt="3">
        <dgm:presLayoutVars>
          <dgm:chMax val="0"/>
          <dgm:chPref val="0"/>
        </dgm:presLayoutVars>
      </dgm:prSet>
      <dgm:spPr/>
    </dgm:pt>
    <dgm:pt modelId="{6A204E4F-14FC-4E43-8E8C-742B9757790E}" type="pres">
      <dgm:prSet presAssocID="{1A3A3337-826D-476C-B7F3-6565324B080F}" presName="sibTrans" presStyleCnt="0"/>
      <dgm:spPr/>
    </dgm:pt>
    <dgm:pt modelId="{09AC866E-27A5-4592-A94D-54D1916D7FD5}" type="pres">
      <dgm:prSet presAssocID="{59F300F9-A716-4F15-905B-73E57818AAC5}" presName="compNode" presStyleCnt="0"/>
      <dgm:spPr/>
    </dgm:pt>
    <dgm:pt modelId="{A1F71ECF-84D7-41FB-9F07-CE39A16C576D}" type="pres">
      <dgm:prSet presAssocID="{59F300F9-A716-4F15-905B-73E57818AAC5}" presName="bgRect" presStyleLbl="bgShp" presStyleIdx="2" presStyleCnt="3"/>
      <dgm:spPr/>
    </dgm:pt>
    <dgm:pt modelId="{CE45490C-9B56-40FC-9CD0-BA86FFACA8DD}" type="pres">
      <dgm:prSet presAssocID="{59F300F9-A716-4F15-905B-73E57818AAC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544CF429-DFDE-438D-B303-4CEE91CC8299}" type="pres">
      <dgm:prSet presAssocID="{59F300F9-A716-4F15-905B-73E57818AAC5}" presName="spaceRect" presStyleCnt="0"/>
      <dgm:spPr/>
    </dgm:pt>
    <dgm:pt modelId="{E42C2FB1-8E53-4DE3-92D8-5153496838BF}" type="pres">
      <dgm:prSet presAssocID="{59F300F9-A716-4F15-905B-73E57818AAC5}" presName="parTx" presStyleLbl="revTx" presStyleIdx="2" presStyleCnt="3">
        <dgm:presLayoutVars>
          <dgm:chMax val="0"/>
          <dgm:chPref val="0"/>
        </dgm:presLayoutVars>
      </dgm:prSet>
      <dgm:spPr/>
    </dgm:pt>
  </dgm:ptLst>
  <dgm:cxnLst>
    <dgm:cxn modelId="{464FAC04-B666-AB41-AD54-65032BB5DD07}" type="presOf" srcId="{7E4E5DD3-0678-48A5-BF6A-634DE09D7B2B}" destId="{EDC6E2D5-0B89-4358-961A-0A7B49780130}" srcOrd="0" destOrd="0" presId="urn:microsoft.com/office/officeart/2018/2/layout/IconVerticalSolidList"/>
    <dgm:cxn modelId="{A28FB10C-7A2E-48C2-B0F7-FB3F880CF75C}" srcId="{CA16DE6D-A058-40D5-AF8E-BC32300FA7D9}" destId="{59F300F9-A716-4F15-905B-73E57818AAC5}" srcOrd="2" destOrd="0" parTransId="{BB7BD4A7-945F-4285-870A-F2F90C385F7D}" sibTransId="{C1F6601A-AE29-4263-8A7B-353974A9FB08}"/>
    <dgm:cxn modelId="{D0914912-CE13-4941-B0AC-DEBFEC4F41F9}" type="presOf" srcId="{CA16DE6D-A058-40D5-AF8E-BC32300FA7D9}" destId="{3A460CE7-D4A5-48E0-8534-5585DEC28F8A}" srcOrd="0" destOrd="0" presId="urn:microsoft.com/office/officeart/2018/2/layout/IconVerticalSolidList"/>
    <dgm:cxn modelId="{083E1B2E-30C8-7545-AE70-4009809497F5}" type="presOf" srcId="{A29A90C6-248C-490A-AF5C-CD0D4AE5C2CC}" destId="{609BAC22-C6D2-4B23-A9CE-3EE57F944E44}" srcOrd="0" destOrd="0" presId="urn:microsoft.com/office/officeart/2018/2/layout/IconVerticalSolidList"/>
    <dgm:cxn modelId="{6554A169-5B28-4B73-A0D8-10D3FC779DB4}" srcId="{CA16DE6D-A058-40D5-AF8E-BC32300FA7D9}" destId="{7E4E5DD3-0678-48A5-BF6A-634DE09D7B2B}" srcOrd="1" destOrd="0" parTransId="{30550A31-19C7-462C-B869-F4D698EDD170}" sibTransId="{1A3A3337-826D-476C-B7F3-6565324B080F}"/>
    <dgm:cxn modelId="{C2C4AD69-404C-4576-8097-DF899ABC55A3}" srcId="{CA16DE6D-A058-40D5-AF8E-BC32300FA7D9}" destId="{A29A90C6-248C-490A-AF5C-CD0D4AE5C2CC}" srcOrd="0" destOrd="0" parTransId="{0CFDD753-FA7F-4CEE-8514-26170F17E8DE}" sibTransId="{B012363A-97E0-4BE5-AB57-984CA4D5F3DB}"/>
    <dgm:cxn modelId="{619D72BB-EE5B-8542-BE36-373A6FCDA171}" type="presOf" srcId="{59F300F9-A716-4F15-905B-73E57818AAC5}" destId="{E42C2FB1-8E53-4DE3-92D8-5153496838BF}" srcOrd="0" destOrd="0" presId="urn:microsoft.com/office/officeart/2018/2/layout/IconVerticalSolidList"/>
    <dgm:cxn modelId="{E552EA1B-B241-EF44-B724-9A7167444BFB}" type="presParOf" srcId="{3A460CE7-D4A5-48E0-8534-5585DEC28F8A}" destId="{22209D1A-116B-4908-AE1D-A537D0DD2BD6}" srcOrd="0" destOrd="0" presId="urn:microsoft.com/office/officeart/2018/2/layout/IconVerticalSolidList"/>
    <dgm:cxn modelId="{73DBB1F9-226C-7041-BE5A-C45F5254D353}" type="presParOf" srcId="{22209D1A-116B-4908-AE1D-A537D0DD2BD6}" destId="{36CF5D8A-18F4-4EB1-AAAC-E869E07E5B10}" srcOrd="0" destOrd="0" presId="urn:microsoft.com/office/officeart/2018/2/layout/IconVerticalSolidList"/>
    <dgm:cxn modelId="{AC5A96C9-7A7D-F64B-BA8F-9B1D4B224BBF}" type="presParOf" srcId="{22209D1A-116B-4908-AE1D-A537D0DD2BD6}" destId="{17CF2E72-E280-46C2-93F5-B1C4137F20D2}" srcOrd="1" destOrd="0" presId="urn:microsoft.com/office/officeart/2018/2/layout/IconVerticalSolidList"/>
    <dgm:cxn modelId="{75311ED5-6848-A849-AA0F-C301BBB2F893}" type="presParOf" srcId="{22209D1A-116B-4908-AE1D-A537D0DD2BD6}" destId="{5E0BE133-B8FF-44D5-A7AA-D96D01BC5AB2}" srcOrd="2" destOrd="0" presId="urn:microsoft.com/office/officeart/2018/2/layout/IconVerticalSolidList"/>
    <dgm:cxn modelId="{7645D8A8-DA83-2848-B855-98A83EE9865A}" type="presParOf" srcId="{22209D1A-116B-4908-AE1D-A537D0DD2BD6}" destId="{609BAC22-C6D2-4B23-A9CE-3EE57F944E44}" srcOrd="3" destOrd="0" presId="urn:microsoft.com/office/officeart/2018/2/layout/IconVerticalSolidList"/>
    <dgm:cxn modelId="{AE47E74C-738A-0647-9FC5-617FB0571FB3}" type="presParOf" srcId="{3A460CE7-D4A5-48E0-8534-5585DEC28F8A}" destId="{6607FDF5-C623-4F9B-8E79-89EFA928BA6A}" srcOrd="1" destOrd="0" presId="urn:microsoft.com/office/officeart/2018/2/layout/IconVerticalSolidList"/>
    <dgm:cxn modelId="{9FA7120D-E59E-D44F-8D89-B856110AA5A8}" type="presParOf" srcId="{3A460CE7-D4A5-48E0-8534-5585DEC28F8A}" destId="{6F7AFF02-598E-4E23-BC33-578BA01B1ABC}" srcOrd="2" destOrd="0" presId="urn:microsoft.com/office/officeart/2018/2/layout/IconVerticalSolidList"/>
    <dgm:cxn modelId="{0D863646-4B81-9847-A2EF-15991E0B0085}" type="presParOf" srcId="{6F7AFF02-598E-4E23-BC33-578BA01B1ABC}" destId="{40DC2A4B-C248-4BDD-B623-E0FDD70605C6}" srcOrd="0" destOrd="0" presId="urn:microsoft.com/office/officeart/2018/2/layout/IconVerticalSolidList"/>
    <dgm:cxn modelId="{65EE57D8-0F01-E047-9243-A42F2163FA3B}" type="presParOf" srcId="{6F7AFF02-598E-4E23-BC33-578BA01B1ABC}" destId="{95FEF26F-875C-4E23-B0A9-01FDF076C341}" srcOrd="1" destOrd="0" presId="urn:microsoft.com/office/officeart/2018/2/layout/IconVerticalSolidList"/>
    <dgm:cxn modelId="{654E3293-5238-6F44-86B5-40475A3D6504}" type="presParOf" srcId="{6F7AFF02-598E-4E23-BC33-578BA01B1ABC}" destId="{23218770-0E06-4E1D-9117-D694C43EFC93}" srcOrd="2" destOrd="0" presId="urn:microsoft.com/office/officeart/2018/2/layout/IconVerticalSolidList"/>
    <dgm:cxn modelId="{2762C2E5-D864-A044-B327-E8167A89A487}" type="presParOf" srcId="{6F7AFF02-598E-4E23-BC33-578BA01B1ABC}" destId="{EDC6E2D5-0B89-4358-961A-0A7B49780130}" srcOrd="3" destOrd="0" presId="urn:microsoft.com/office/officeart/2018/2/layout/IconVerticalSolidList"/>
    <dgm:cxn modelId="{5406A7CD-4670-D44F-BCC6-5709A04766D2}" type="presParOf" srcId="{3A460CE7-D4A5-48E0-8534-5585DEC28F8A}" destId="{6A204E4F-14FC-4E43-8E8C-742B9757790E}" srcOrd="3" destOrd="0" presId="urn:microsoft.com/office/officeart/2018/2/layout/IconVerticalSolidList"/>
    <dgm:cxn modelId="{E4459D47-E567-944C-A772-E6592D38BDC9}" type="presParOf" srcId="{3A460CE7-D4A5-48E0-8534-5585DEC28F8A}" destId="{09AC866E-27A5-4592-A94D-54D1916D7FD5}" srcOrd="4" destOrd="0" presId="urn:microsoft.com/office/officeart/2018/2/layout/IconVerticalSolidList"/>
    <dgm:cxn modelId="{4321459B-8C2D-614E-82C3-6F86F52A29A6}" type="presParOf" srcId="{09AC866E-27A5-4592-A94D-54D1916D7FD5}" destId="{A1F71ECF-84D7-41FB-9F07-CE39A16C576D}" srcOrd="0" destOrd="0" presId="urn:microsoft.com/office/officeart/2018/2/layout/IconVerticalSolidList"/>
    <dgm:cxn modelId="{B7E33D8D-8768-2849-892F-8CC0A291081F}" type="presParOf" srcId="{09AC866E-27A5-4592-A94D-54D1916D7FD5}" destId="{CE45490C-9B56-40FC-9CD0-BA86FFACA8DD}" srcOrd="1" destOrd="0" presId="urn:microsoft.com/office/officeart/2018/2/layout/IconVerticalSolidList"/>
    <dgm:cxn modelId="{9673362F-B996-7C46-B90E-3A65CCB03F27}" type="presParOf" srcId="{09AC866E-27A5-4592-A94D-54D1916D7FD5}" destId="{544CF429-DFDE-438D-B303-4CEE91CC8299}" srcOrd="2" destOrd="0" presId="urn:microsoft.com/office/officeart/2018/2/layout/IconVerticalSolidList"/>
    <dgm:cxn modelId="{77B9A2EF-FCFE-6244-A2DD-910A98BA96EA}" type="presParOf" srcId="{09AC866E-27A5-4592-A94D-54D1916D7FD5}" destId="{E42C2FB1-8E53-4DE3-92D8-5153496838B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58B53D-D5B4-480D-9B0A-FA583096BCB5}" type="doc">
      <dgm:prSet loTypeId="urn:microsoft.com/office/officeart/2009/3/layout/HorizontalOrganizationChart" loCatId="hierarchy" qsTypeId="urn:microsoft.com/office/officeart/2005/8/quickstyle/simple1" qsCatId="simple" csTypeId="urn:microsoft.com/office/officeart/2005/8/colors/colorful3" csCatId="colorful" phldr="1"/>
      <dgm:spPr/>
      <dgm:t>
        <a:bodyPr/>
        <a:lstStyle/>
        <a:p>
          <a:endParaRPr lang="es-ES"/>
        </a:p>
      </dgm:t>
    </dgm:pt>
    <dgm:pt modelId="{3AEC4DDE-937A-4784-AED4-66F7B66C823A}">
      <dgm:prSet phldrT="[Texto]"/>
      <dgm:spPr/>
      <dgm:t>
        <a:bodyPr/>
        <a:lstStyle/>
        <a:p>
          <a:r>
            <a:rPr lang="es-ES" dirty="0">
              <a:latin typeface="Abadi" panose="020B0604020104020204"/>
            </a:rPr>
            <a:t>Definiciones de adicción (</a:t>
          </a:r>
          <a:r>
            <a:rPr lang="es-ES" dirty="0" err="1">
              <a:latin typeface="Abadi" panose="020B0604020104020204"/>
            </a:rPr>
            <a:t>Sussman</a:t>
          </a:r>
          <a:r>
            <a:rPr lang="es-ES" dirty="0">
              <a:latin typeface="Abadi" panose="020B0604020104020204"/>
            </a:rPr>
            <a:t>, 2017) </a:t>
          </a:r>
        </a:p>
      </dgm:t>
    </dgm:pt>
    <dgm:pt modelId="{B4F0CA7B-4DC0-48F3-BFC0-8AFC61BDEEE9}" type="parTrans" cxnId="{EFB2134B-1266-4307-8397-CCAFB4068006}">
      <dgm:prSet/>
      <dgm:spPr/>
      <dgm:t>
        <a:bodyPr/>
        <a:lstStyle/>
        <a:p>
          <a:endParaRPr lang="es-ES">
            <a:latin typeface="Abadi" panose="020B0604020104020204"/>
          </a:endParaRPr>
        </a:p>
      </dgm:t>
    </dgm:pt>
    <dgm:pt modelId="{D963E41E-8F3C-4549-A07C-6C0399E3BE0B}" type="sibTrans" cxnId="{EFB2134B-1266-4307-8397-CCAFB4068006}">
      <dgm:prSet/>
      <dgm:spPr/>
      <dgm:t>
        <a:bodyPr/>
        <a:lstStyle/>
        <a:p>
          <a:endParaRPr lang="es-ES">
            <a:latin typeface="Abadi" panose="020B0604020104020204"/>
          </a:endParaRPr>
        </a:p>
      </dgm:t>
    </dgm:pt>
    <dgm:pt modelId="{2416AF2B-0D00-4ED2-A2BE-7A9DB93EA0AF}">
      <dgm:prSet phldrT="[Texto]"/>
      <dgm:spPr/>
      <dgm:t>
        <a:bodyPr/>
        <a:lstStyle/>
        <a:p>
          <a:r>
            <a:rPr lang="es-ES" dirty="0">
              <a:latin typeface="Abadi" panose="020B0604020104020204"/>
            </a:rPr>
            <a:t>Extensionales (Definición por analogía)</a:t>
          </a:r>
        </a:p>
      </dgm:t>
    </dgm:pt>
    <dgm:pt modelId="{80B8EC60-A8AD-481D-A699-7044910D365C}" type="parTrans" cxnId="{32D41C23-2F3A-4325-BCAE-1248A2A9B2E3}">
      <dgm:prSet/>
      <dgm:spPr/>
      <dgm:t>
        <a:bodyPr/>
        <a:lstStyle/>
        <a:p>
          <a:endParaRPr lang="es-ES">
            <a:latin typeface="Abadi" panose="020B0604020104020204"/>
          </a:endParaRPr>
        </a:p>
      </dgm:t>
    </dgm:pt>
    <dgm:pt modelId="{CB87DF06-2743-4CB2-9E64-756BD4005F82}" type="sibTrans" cxnId="{32D41C23-2F3A-4325-BCAE-1248A2A9B2E3}">
      <dgm:prSet/>
      <dgm:spPr/>
      <dgm:t>
        <a:bodyPr/>
        <a:lstStyle/>
        <a:p>
          <a:endParaRPr lang="es-ES">
            <a:latin typeface="Abadi" panose="020B0604020104020204"/>
          </a:endParaRPr>
        </a:p>
      </dgm:t>
    </dgm:pt>
    <dgm:pt modelId="{3C426B59-E976-4E1F-9D82-78F897624086}">
      <dgm:prSet phldrT="[Texto]"/>
      <dgm:spPr/>
      <dgm:t>
        <a:bodyPr/>
        <a:lstStyle/>
        <a:p>
          <a:r>
            <a:rPr lang="es-ES" dirty="0" err="1">
              <a:latin typeface="Abadi" panose="020B0604020104020204"/>
            </a:rPr>
            <a:t>Intensionales</a:t>
          </a:r>
          <a:r>
            <a:rPr lang="es-ES" dirty="0">
              <a:latin typeface="Abadi" panose="020B0604020104020204"/>
            </a:rPr>
            <a:t> (Definición por </a:t>
          </a:r>
          <a:r>
            <a:rPr lang="es-ES">
              <a:latin typeface="Abadi" panose="020B0604020104020204"/>
            </a:rPr>
            <a:t>etiología)</a:t>
          </a:r>
          <a:endParaRPr lang="es-ES" dirty="0">
            <a:latin typeface="Abadi" panose="020B0604020104020204"/>
          </a:endParaRPr>
        </a:p>
      </dgm:t>
    </dgm:pt>
    <dgm:pt modelId="{C0DEEC81-4D83-4422-9539-2835251A47D4}" type="parTrans" cxnId="{F8CC95CB-BAFE-4384-9C56-49B080CEBC9D}">
      <dgm:prSet/>
      <dgm:spPr/>
      <dgm:t>
        <a:bodyPr/>
        <a:lstStyle/>
        <a:p>
          <a:endParaRPr lang="es-ES">
            <a:latin typeface="Abadi" panose="020B0604020104020204"/>
          </a:endParaRPr>
        </a:p>
      </dgm:t>
    </dgm:pt>
    <dgm:pt modelId="{926197A8-66BF-4C9F-B126-7B441BDC16C3}" type="sibTrans" cxnId="{F8CC95CB-BAFE-4384-9C56-49B080CEBC9D}">
      <dgm:prSet/>
      <dgm:spPr/>
      <dgm:t>
        <a:bodyPr/>
        <a:lstStyle/>
        <a:p>
          <a:endParaRPr lang="es-ES">
            <a:latin typeface="Abadi" panose="020B0604020104020204"/>
          </a:endParaRPr>
        </a:p>
      </dgm:t>
    </dgm:pt>
    <dgm:pt modelId="{06A4594D-281F-4838-884A-BA268B7BCA75}" type="pres">
      <dgm:prSet presAssocID="{6858B53D-D5B4-480D-9B0A-FA583096BCB5}" presName="hierChild1" presStyleCnt="0">
        <dgm:presLayoutVars>
          <dgm:orgChart val="1"/>
          <dgm:chPref val="1"/>
          <dgm:dir/>
          <dgm:animOne val="branch"/>
          <dgm:animLvl val="lvl"/>
          <dgm:resizeHandles/>
        </dgm:presLayoutVars>
      </dgm:prSet>
      <dgm:spPr/>
    </dgm:pt>
    <dgm:pt modelId="{22EE217A-0147-47F8-896D-3F9ADEC1167B}" type="pres">
      <dgm:prSet presAssocID="{3AEC4DDE-937A-4784-AED4-66F7B66C823A}" presName="hierRoot1" presStyleCnt="0">
        <dgm:presLayoutVars>
          <dgm:hierBranch val="init"/>
        </dgm:presLayoutVars>
      </dgm:prSet>
      <dgm:spPr/>
    </dgm:pt>
    <dgm:pt modelId="{EA394B96-5963-4666-976E-307F59D9FBCD}" type="pres">
      <dgm:prSet presAssocID="{3AEC4DDE-937A-4784-AED4-66F7B66C823A}" presName="rootComposite1" presStyleCnt="0"/>
      <dgm:spPr/>
    </dgm:pt>
    <dgm:pt modelId="{46E582C9-8670-4257-A2FD-8340CC96767C}" type="pres">
      <dgm:prSet presAssocID="{3AEC4DDE-937A-4784-AED4-66F7B66C823A}" presName="rootText1" presStyleLbl="node0" presStyleIdx="0" presStyleCnt="1">
        <dgm:presLayoutVars>
          <dgm:chPref val="3"/>
        </dgm:presLayoutVars>
      </dgm:prSet>
      <dgm:spPr/>
    </dgm:pt>
    <dgm:pt modelId="{F531B57C-6346-40C8-A5E6-C4408C920199}" type="pres">
      <dgm:prSet presAssocID="{3AEC4DDE-937A-4784-AED4-66F7B66C823A}" presName="rootConnector1" presStyleLbl="node1" presStyleIdx="0" presStyleCnt="0"/>
      <dgm:spPr/>
    </dgm:pt>
    <dgm:pt modelId="{52658977-6711-426A-AC8C-6C0087C12A13}" type="pres">
      <dgm:prSet presAssocID="{3AEC4DDE-937A-4784-AED4-66F7B66C823A}" presName="hierChild2" presStyleCnt="0"/>
      <dgm:spPr/>
    </dgm:pt>
    <dgm:pt modelId="{105E1CDA-1687-4B59-AB9D-A7D4670F7305}" type="pres">
      <dgm:prSet presAssocID="{80B8EC60-A8AD-481D-A699-7044910D365C}" presName="Name64" presStyleLbl="parChTrans1D2" presStyleIdx="0" presStyleCnt="2"/>
      <dgm:spPr/>
    </dgm:pt>
    <dgm:pt modelId="{5B5C7192-4ED9-48BB-AEBB-21C960911FF9}" type="pres">
      <dgm:prSet presAssocID="{2416AF2B-0D00-4ED2-A2BE-7A9DB93EA0AF}" presName="hierRoot2" presStyleCnt="0">
        <dgm:presLayoutVars>
          <dgm:hierBranch val="init"/>
        </dgm:presLayoutVars>
      </dgm:prSet>
      <dgm:spPr/>
    </dgm:pt>
    <dgm:pt modelId="{CB38E8E0-2D36-4F61-911A-406212749A4A}" type="pres">
      <dgm:prSet presAssocID="{2416AF2B-0D00-4ED2-A2BE-7A9DB93EA0AF}" presName="rootComposite" presStyleCnt="0"/>
      <dgm:spPr/>
    </dgm:pt>
    <dgm:pt modelId="{0FEBE2B3-3669-4E8F-B886-58571C25E396}" type="pres">
      <dgm:prSet presAssocID="{2416AF2B-0D00-4ED2-A2BE-7A9DB93EA0AF}" presName="rootText" presStyleLbl="node2" presStyleIdx="0" presStyleCnt="2">
        <dgm:presLayoutVars>
          <dgm:chPref val="3"/>
        </dgm:presLayoutVars>
      </dgm:prSet>
      <dgm:spPr/>
    </dgm:pt>
    <dgm:pt modelId="{E8866BDB-FDE7-4644-A74F-57D0AFB29A6F}" type="pres">
      <dgm:prSet presAssocID="{2416AF2B-0D00-4ED2-A2BE-7A9DB93EA0AF}" presName="rootConnector" presStyleLbl="node2" presStyleIdx="0" presStyleCnt="2"/>
      <dgm:spPr/>
    </dgm:pt>
    <dgm:pt modelId="{1A60D44A-039D-40F8-A61F-D84A90FAF8B3}" type="pres">
      <dgm:prSet presAssocID="{2416AF2B-0D00-4ED2-A2BE-7A9DB93EA0AF}" presName="hierChild4" presStyleCnt="0"/>
      <dgm:spPr/>
    </dgm:pt>
    <dgm:pt modelId="{F8C89D5D-2ED5-4E01-959F-28A86FF33224}" type="pres">
      <dgm:prSet presAssocID="{2416AF2B-0D00-4ED2-A2BE-7A9DB93EA0AF}" presName="hierChild5" presStyleCnt="0"/>
      <dgm:spPr/>
    </dgm:pt>
    <dgm:pt modelId="{AF824CC5-9943-42B0-9966-E04AD7CFC5C8}" type="pres">
      <dgm:prSet presAssocID="{C0DEEC81-4D83-4422-9539-2835251A47D4}" presName="Name64" presStyleLbl="parChTrans1D2" presStyleIdx="1" presStyleCnt="2"/>
      <dgm:spPr/>
    </dgm:pt>
    <dgm:pt modelId="{14DCC314-A829-42C5-A223-7C3CA681DD28}" type="pres">
      <dgm:prSet presAssocID="{3C426B59-E976-4E1F-9D82-78F897624086}" presName="hierRoot2" presStyleCnt="0">
        <dgm:presLayoutVars>
          <dgm:hierBranch val="init"/>
        </dgm:presLayoutVars>
      </dgm:prSet>
      <dgm:spPr/>
    </dgm:pt>
    <dgm:pt modelId="{153FF010-2ABC-4979-8303-4974C78465CF}" type="pres">
      <dgm:prSet presAssocID="{3C426B59-E976-4E1F-9D82-78F897624086}" presName="rootComposite" presStyleCnt="0"/>
      <dgm:spPr/>
    </dgm:pt>
    <dgm:pt modelId="{DDD1DE39-AD7B-4C3D-95EC-FE048DE62724}" type="pres">
      <dgm:prSet presAssocID="{3C426B59-E976-4E1F-9D82-78F897624086}" presName="rootText" presStyleLbl="node2" presStyleIdx="1" presStyleCnt="2">
        <dgm:presLayoutVars>
          <dgm:chPref val="3"/>
        </dgm:presLayoutVars>
      </dgm:prSet>
      <dgm:spPr/>
    </dgm:pt>
    <dgm:pt modelId="{6E6D578A-7D9E-4215-B2D9-CFDC0D863769}" type="pres">
      <dgm:prSet presAssocID="{3C426B59-E976-4E1F-9D82-78F897624086}" presName="rootConnector" presStyleLbl="node2" presStyleIdx="1" presStyleCnt="2"/>
      <dgm:spPr/>
    </dgm:pt>
    <dgm:pt modelId="{13E899E7-4F02-4FCA-94F4-37087928B76F}" type="pres">
      <dgm:prSet presAssocID="{3C426B59-E976-4E1F-9D82-78F897624086}" presName="hierChild4" presStyleCnt="0"/>
      <dgm:spPr/>
    </dgm:pt>
    <dgm:pt modelId="{BE3E76D8-2F9C-49B4-A419-1CC041411F64}" type="pres">
      <dgm:prSet presAssocID="{3C426B59-E976-4E1F-9D82-78F897624086}" presName="hierChild5" presStyleCnt="0"/>
      <dgm:spPr/>
    </dgm:pt>
    <dgm:pt modelId="{53F9FF77-E49C-409F-8F93-039505768C9D}" type="pres">
      <dgm:prSet presAssocID="{3AEC4DDE-937A-4784-AED4-66F7B66C823A}" presName="hierChild3" presStyleCnt="0"/>
      <dgm:spPr/>
    </dgm:pt>
  </dgm:ptLst>
  <dgm:cxnLst>
    <dgm:cxn modelId="{5133A820-BE53-40B7-B449-2E3E61201F3E}" type="presOf" srcId="{2416AF2B-0D00-4ED2-A2BE-7A9DB93EA0AF}" destId="{E8866BDB-FDE7-4644-A74F-57D0AFB29A6F}" srcOrd="1" destOrd="0" presId="urn:microsoft.com/office/officeart/2009/3/layout/HorizontalOrganizationChart"/>
    <dgm:cxn modelId="{32D41C23-2F3A-4325-BCAE-1248A2A9B2E3}" srcId="{3AEC4DDE-937A-4784-AED4-66F7B66C823A}" destId="{2416AF2B-0D00-4ED2-A2BE-7A9DB93EA0AF}" srcOrd="0" destOrd="0" parTransId="{80B8EC60-A8AD-481D-A699-7044910D365C}" sibTransId="{CB87DF06-2743-4CB2-9E64-756BD4005F82}"/>
    <dgm:cxn modelId="{B74AF932-A48B-42DE-9854-C42BAECB1FBB}" type="presOf" srcId="{80B8EC60-A8AD-481D-A699-7044910D365C}" destId="{105E1CDA-1687-4B59-AB9D-A7D4670F7305}" srcOrd="0" destOrd="0" presId="urn:microsoft.com/office/officeart/2009/3/layout/HorizontalOrganizationChart"/>
    <dgm:cxn modelId="{EAB5303B-5DA4-4AD1-94B5-47773135C7A8}" type="presOf" srcId="{C0DEEC81-4D83-4422-9539-2835251A47D4}" destId="{AF824CC5-9943-42B0-9966-E04AD7CFC5C8}" srcOrd="0" destOrd="0" presId="urn:microsoft.com/office/officeart/2009/3/layout/HorizontalOrganizationChart"/>
    <dgm:cxn modelId="{EFB2134B-1266-4307-8397-CCAFB4068006}" srcId="{6858B53D-D5B4-480D-9B0A-FA583096BCB5}" destId="{3AEC4DDE-937A-4784-AED4-66F7B66C823A}" srcOrd="0" destOrd="0" parTransId="{B4F0CA7B-4DC0-48F3-BFC0-8AFC61BDEEE9}" sibTransId="{D963E41E-8F3C-4549-A07C-6C0399E3BE0B}"/>
    <dgm:cxn modelId="{718D3B5E-4475-4231-9288-5D8585C701E0}" type="presOf" srcId="{3C426B59-E976-4E1F-9D82-78F897624086}" destId="{6E6D578A-7D9E-4215-B2D9-CFDC0D863769}" srcOrd="1" destOrd="0" presId="urn:microsoft.com/office/officeart/2009/3/layout/HorizontalOrganizationChart"/>
    <dgm:cxn modelId="{FBE28587-00F4-49B8-96F8-1DEF4EB557BC}" type="presOf" srcId="{3AEC4DDE-937A-4784-AED4-66F7B66C823A}" destId="{46E582C9-8670-4257-A2FD-8340CC96767C}" srcOrd="0" destOrd="0" presId="urn:microsoft.com/office/officeart/2009/3/layout/HorizontalOrganizationChart"/>
    <dgm:cxn modelId="{FB916DA9-5D8C-46CB-A979-BAA30CE7F8DF}" type="presOf" srcId="{6858B53D-D5B4-480D-9B0A-FA583096BCB5}" destId="{06A4594D-281F-4838-884A-BA268B7BCA75}" srcOrd="0" destOrd="0" presId="urn:microsoft.com/office/officeart/2009/3/layout/HorizontalOrganizationChart"/>
    <dgm:cxn modelId="{A40C55AA-D248-44CD-AC8D-7A9184CA9231}" type="presOf" srcId="{3C426B59-E976-4E1F-9D82-78F897624086}" destId="{DDD1DE39-AD7B-4C3D-95EC-FE048DE62724}" srcOrd="0" destOrd="0" presId="urn:microsoft.com/office/officeart/2009/3/layout/HorizontalOrganizationChart"/>
    <dgm:cxn modelId="{6BB5EFBB-6847-4A0E-B5AE-F335829C24C5}" type="presOf" srcId="{2416AF2B-0D00-4ED2-A2BE-7A9DB93EA0AF}" destId="{0FEBE2B3-3669-4E8F-B886-58571C25E396}" srcOrd="0" destOrd="0" presId="urn:microsoft.com/office/officeart/2009/3/layout/HorizontalOrganizationChart"/>
    <dgm:cxn modelId="{F8CC95CB-BAFE-4384-9C56-49B080CEBC9D}" srcId="{3AEC4DDE-937A-4784-AED4-66F7B66C823A}" destId="{3C426B59-E976-4E1F-9D82-78F897624086}" srcOrd="1" destOrd="0" parTransId="{C0DEEC81-4D83-4422-9539-2835251A47D4}" sibTransId="{926197A8-66BF-4C9F-B126-7B441BDC16C3}"/>
    <dgm:cxn modelId="{92D95ACF-8FBF-4278-9507-CDC58D30A423}" type="presOf" srcId="{3AEC4DDE-937A-4784-AED4-66F7B66C823A}" destId="{F531B57C-6346-40C8-A5E6-C4408C920199}" srcOrd="1" destOrd="0" presId="urn:microsoft.com/office/officeart/2009/3/layout/HorizontalOrganizationChart"/>
    <dgm:cxn modelId="{18956090-BB99-414C-AD47-517FEF87A0DB}" type="presParOf" srcId="{06A4594D-281F-4838-884A-BA268B7BCA75}" destId="{22EE217A-0147-47F8-896D-3F9ADEC1167B}" srcOrd="0" destOrd="0" presId="urn:microsoft.com/office/officeart/2009/3/layout/HorizontalOrganizationChart"/>
    <dgm:cxn modelId="{CAF9417E-8A56-4685-AC2D-5B941E6264A7}" type="presParOf" srcId="{22EE217A-0147-47F8-896D-3F9ADEC1167B}" destId="{EA394B96-5963-4666-976E-307F59D9FBCD}" srcOrd="0" destOrd="0" presId="urn:microsoft.com/office/officeart/2009/3/layout/HorizontalOrganizationChart"/>
    <dgm:cxn modelId="{F7D1B0A3-DBA0-4F84-A00A-8C6E669C2DF7}" type="presParOf" srcId="{EA394B96-5963-4666-976E-307F59D9FBCD}" destId="{46E582C9-8670-4257-A2FD-8340CC96767C}" srcOrd="0" destOrd="0" presId="urn:microsoft.com/office/officeart/2009/3/layout/HorizontalOrganizationChart"/>
    <dgm:cxn modelId="{28B947DC-7C78-4FFC-9387-20E0C34BD688}" type="presParOf" srcId="{EA394B96-5963-4666-976E-307F59D9FBCD}" destId="{F531B57C-6346-40C8-A5E6-C4408C920199}" srcOrd="1" destOrd="0" presId="urn:microsoft.com/office/officeart/2009/3/layout/HorizontalOrganizationChart"/>
    <dgm:cxn modelId="{F48D7F38-A636-47D1-9320-0C61AC3479A8}" type="presParOf" srcId="{22EE217A-0147-47F8-896D-3F9ADEC1167B}" destId="{52658977-6711-426A-AC8C-6C0087C12A13}" srcOrd="1" destOrd="0" presId="urn:microsoft.com/office/officeart/2009/3/layout/HorizontalOrganizationChart"/>
    <dgm:cxn modelId="{A9998431-0823-4EFC-9F46-8C721F83989E}" type="presParOf" srcId="{52658977-6711-426A-AC8C-6C0087C12A13}" destId="{105E1CDA-1687-4B59-AB9D-A7D4670F7305}" srcOrd="0" destOrd="0" presId="urn:microsoft.com/office/officeart/2009/3/layout/HorizontalOrganizationChart"/>
    <dgm:cxn modelId="{C41F2ED0-53EA-46BC-A9B4-2CD1589A7A21}" type="presParOf" srcId="{52658977-6711-426A-AC8C-6C0087C12A13}" destId="{5B5C7192-4ED9-48BB-AEBB-21C960911FF9}" srcOrd="1" destOrd="0" presId="urn:microsoft.com/office/officeart/2009/3/layout/HorizontalOrganizationChart"/>
    <dgm:cxn modelId="{A2B94E80-A469-48C7-A595-6D9877C71B04}" type="presParOf" srcId="{5B5C7192-4ED9-48BB-AEBB-21C960911FF9}" destId="{CB38E8E0-2D36-4F61-911A-406212749A4A}" srcOrd="0" destOrd="0" presId="urn:microsoft.com/office/officeart/2009/3/layout/HorizontalOrganizationChart"/>
    <dgm:cxn modelId="{C105D1BE-9160-4E62-AED1-CBA09A89CCB8}" type="presParOf" srcId="{CB38E8E0-2D36-4F61-911A-406212749A4A}" destId="{0FEBE2B3-3669-4E8F-B886-58571C25E396}" srcOrd="0" destOrd="0" presId="urn:microsoft.com/office/officeart/2009/3/layout/HorizontalOrganizationChart"/>
    <dgm:cxn modelId="{3452786E-71D9-4A50-963D-0864B7FB0F76}" type="presParOf" srcId="{CB38E8E0-2D36-4F61-911A-406212749A4A}" destId="{E8866BDB-FDE7-4644-A74F-57D0AFB29A6F}" srcOrd="1" destOrd="0" presId="urn:microsoft.com/office/officeart/2009/3/layout/HorizontalOrganizationChart"/>
    <dgm:cxn modelId="{39177CC0-8A85-4B12-923D-EC6C27842832}" type="presParOf" srcId="{5B5C7192-4ED9-48BB-AEBB-21C960911FF9}" destId="{1A60D44A-039D-40F8-A61F-D84A90FAF8B3}" srcOrd="1" destOrd="0" presId="urn:microsoft.com/office/officeart/2009/3/layout/HorizontalOrganizationChart"/>
    <dgm:cxn modelId="{F2B2DE1B-C0B2-4645-AB19-59846DA84356}" type="presParOf" srcId="{5B5C7192-4ED9-48BB-AEBB-21C960911FF9}" destId="{F8C89D5D-2ED5-4E01-959F-28A86FF33224}" srcOrd="2" destOrd="0" presId="urn:microsoft.com/office/officeart/2009/3/layout/HorizontalOrganizationChart"/>
    <dgm:cxn modelId="{00DA1ECE-607F-42A3-8456-5FDFC4091F00}" type="presParOf" srcId="{52658977-6711-426A-AC8C-6C0087C12A13}" destId="{AF824CC5-9943-42B0-9966-E04AD7CFC5C8}" srcOrd="2" destOrd="0" presId="urn:microsoft.com/office/officeart/2009/3/layout/HorizontalOrganizationChart"/>
    <dgm:cxn modelId="{7B45DB04-C273-4216-BF49-ED1748DCC0A0}" type="presParOf" srcId="{52658977-6711-426A-AC8C-6C0087C12A13}" destId="{14DCC314-A829-42C5-A223-7C3CA681DD28}" srcOrd="3" destOrd="0" presId="urn:microsoft.com/office/officeart/2009/3/layout/HorizontalOrganizationChart"/>
    <dgm:cxn modelId="{465D8738-C69D-4942-8D87-1B2F930300F4}" type="presParOf" srcId="{14DCC314-A829-42C5-A223-7C3CA681DD28}" destId="{153FF010-2ABC-4979-8303-4974C78465CF}" srcOrd="0" destOrd="0" presId="urn:microsoft.com/office/officeart/2009/3/layout/HorizontalOrganizationChart"/>
    <dgm:cxn modelId="{6CEEC3A0-64C2-4D2E-BDCD-6DC91713AD57}" type="presParOf" srcId="{153FF010-2ABC-4979-8303-4974C78465CF}" destId="{DDD1DE39-AD7B-4C3D-95EC-FE048DE62724}" srcOrd="0" destOrd="0" presId="urn:microsoft.com/office/officeart/2009/3/layout/HorizontalOrganizationChart"/>
    <dgm:cxn modelId="{E41BD95B-E81D-41AA-9541-46B3D71F4125}" type="presParOf" srcId="{153FF010-2ABC-4979-8303-4974C78465CF}" destId="{6E6D578A-7D9E-4215-B2D9-CFDC0D863769}" srcOrd="1" destOrd="0" presId="urn:microsoft.com/office/officeart/2009/3/layout/HorizontalOrganizationChart"/>
    <dgm:cxn modelId="{5F336F5E-3EFF-4204-B0D4-1F126B23D9F5}" type="presParOf" srcId="{14DCC314-A829-42C5-A223-7C3CA681DD28}" destId="{13E899E7-4F02-4FCA-94F4-37087928B76F}" srcOrd="1" destOrd="0" presId="urn:microsoft.com/office/officeart/2009/3/layout/HorizontalOrganizationChart"/>
    <dgm:cxn modelId="{94E06402-1FBC-49B1-9B1C-809CA9257333}" type="presParOf" srcId="{14DCC314-A829-42C5-A223-7C3CA681DD28}" destId="{BE3E76D8-2F9C-49B4-A419-1CC041411F64}" srcOrd="2" destOrd="0" presId="urn:microsoft.com/office/officeart/2009/3/layout/HorizontalOrganizationChart"/>
    <dgm:cxn modelId="{FA2E45C8-35C6-4D88-A7C5-B642D17CED24}" type="presParOf" srcId="{22EE217A-0147-47F8-896D-3F9ADEC1167B}" destId="{53F9FF77-E49C-409F-8F93-039505768C9D}"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DC32AA-5273-4A54-88A4-27726C65F10C}" type="doc">
      <dgm:prSet loTypeId="urn:microsoft.com/office/officeart/2005/8/layout/funnel1" loCatId="process" qsTypeId="urn:microsoft.com/office/officeart/2005/8/quickstyle/simple1" qsCatId="simple" csTypeId="urn:microsoft.com/office/officeart/2005/8/colors/colorful3" csCatId="colorful" phldr="1"/>
      <dgm:spPr/>
      <dgm:t>
        <a:bodyPr/>
        <a:lstStyle/>
        <a:p>
          <a:endParaRPr lang="es-ES"/>
        </a:p>
      </dgm:t>
    </dgm:pt>
    <dgm:pt modelId="{85017761-35DF-44E7-BB56-C67B387A0470}">
      <dgm:prSet phldrT="[Texto]"/>
      <dgm:spPr/>
      <dgm:t>
        <a:bodyPr/>
        <a:lstStyle/>
        <a:p>
          <a:r>
            <a:rPr lang="es-ES" dirty="0"/>
            <a:t>   </a:t>
          </a:r>
        </a:p>
      </dgm:t>
    </dgm:pt>
    <dgm:pt modelId="{5CD91A00-FBD2-4BB1-8147-C6836EB20573}" type="parTrans" cxnId="{D93B1B8A-FD89-46BA-8E07-8772F6D395A4}">
      <dgm:prSet/>
      <dgm:spPr/>
      <dgm:t>
        <a:bodyPr/>
        <a:lstStyle/>
        <a:p>
          <a:endParaRPr lang="es-ES"/>
        </a:p>
      </dgm:t>
    </dgm:pt>
    <dgm:pt modelId="{F5EDDCF8-B1CC-40AF-A43A-87D730580D00}" type="sibTrans" cxnId="{D93B1B8A-FD89-46BA-8E07-8772F6D395A4}">
      <dgm:prSet/>
      <dgm:spPr/>
      <dgm:t>
        <a:bodyPr/>
        <a:lstStyle/>
        <a:p>
          <a:endParaRPr lang="es-ES"/>
        </a:p>
      </dgm:t>
    </dgm:pt>
    <dgm:pt modelId="{58DDB704-BFE5-411F-933D-4E097FE50D53}">
      <dgm:prSet phldrT="[Texto]"/>
      <dgm:spPr/>
      <dgm:t>
        <a:bodyPr/>
        <a:lstStyle/>
        <a:p>
          <a:r>
            <a:rPr lang="es-ES" dirty="0"/>
            <a:t>   </a:t>
          </a:r>
        </a:p>
      </dgm:t>
    </dgm:pt>
    <dgm:pt modelId="{AA1125E8-3CA7-4C96-AD47-2F04D40372F7}" type="parTrans" cxnId="{660303A0-4CE2-4FEA-945C-165C50CAE293}">
      <dgm:prSet/>
      <dgm:spPr/>
      <dgm:t>
        <a:bodyPr/>
        <a:lstStyle/>
        <a:p>
          <a:endParaRPr lang="es-ES"/>
        </a:p>
      </dgm:t>
    </dgm:pt>
    <dgm:pt modelId="{80663F73-9B7E-4548-92AA-A0C65C055EDC}" type="sibTrans" cxnId="{660303A0-4CE2-4FEA-945C-165C50CAE293}">
      <dgm:prSet/>
      <dgm:spPr/>
      <dgm:t>
        <a:bodyPr/>
        <a:lstStyle/>
        <a:p>
          <a:endParaRPr lang="es-ES"/>
        </a:p>
      </dgm:t>
    </dgm:pt>
    <dgm:pt modelId="{62791614-5416-4D67-909F-CC136B7EB79F}">
      <dgm:prSet phldrT="[Texto]"/>
      <dgm:spPr/>
      <dgm:t>
        <a:bodyPr/>
        <a:lstStyle/>
        <a:p>
          <a:r>
            <a:rPr lang="es-ES" dirty="0"/>
            <a:t>   </a:t>
          </a:r>
        </a:p>
      </dgm:t>
    </dgm:pt>
    <dgm:pt modelId="{0ABC03C8-1580-4FA3-9614-7F6CFE945DE8}" type="parTrans" cxnId="{DAA6923B-DBBE-45FF-9B9D-32F2B3002B78}">
      <dgm:prSet/>
      <dgm:spPr/>
      <dgm:t>
        <a:bodyPr/>
        <a:lstStyle/>
        <a:p>
          <a:endParaRPr lang="es-ES"/>
        </a:p>
      </dgm:t>
    </dgm:pt>
    <dgm:pt modelId="{1F5679AD-EBD9-401C-B964-F516D2A8DC06}" type="sibTrans" cxnId="{DAA6923B-DBBE-45FF-9B9D-32F2B3002B78}">
      <dgm:prSet/>
      <dgm:spPr/>
      <dgm:t>
        <a:bodyPr/>
        <a:lstStyle/>
        <a:p>
          <a:endParaRPr lang="es-ES"/>
        </a:p>
      </dgm:t>
    </dgm:pt>
    <dgm:pt modelId="{D63E36AB-788A-4B9D-B365-A5CC1127F9B7}">
      <dgm:prSet phldrT="[Texto]"/>
      <dgm:spPr/>
      <dgm:t>
        <a:bodyPr/>
        <a:lstStyle/>
        <a:p>
          <a:r>
            <a:rPr lang="es-ES" dirty="0"/>
            <a:t>Adicción</a:t>
          </a:r>
        </a:p>
      </dgm:t>
    </dgm:pt>
    <dgm:pt modelId="{D8D479DD-1A53-493C-A620-507DBA51C6B6}" type="parTrans" cxnId="{88E22FD2-8E44-4FA8-BF85-08165998B72C}">
      <dgm:prSet/>
      <dgm:spPr/>
      <dgm:t>
        <a:bodyPr/>
        <a:lstStyle/>
        <a:p>
          <a:endParaRPr lang="es-ES"/>
        </a:p>
      </dgm:t>
    </dgm:pt>
    <dgm:pt modelId="{48AB61EA-99EF-47B6-B0FA-FC8A52B31277}" type="sibTrans" cxnId="{88E22FD2-8E44-4FA8-BF85-08165998B72C}">
      <dgm:prSet/>
      <dgm:spPr/>
      <dgm:t>
        <a:bodyPr/>
        <a:lstStyle/>
        <a:p>
          <a:endParaRPr lang="es-ES"/>
        </a:p>
      </dgm:t>
    </dgm:pt>
    <dgm:pt modelId="{B37DC1E6-A3C0-405B-BB19-8145CF49D91C}" type="pres">
      <dgm:prSet presAssocID="{D5DC32AA-5273-4A54-88A4-27726C65F10C}" presName="Name0" presStyleCnt="0">
        <dgm:presLayoutVars>
          <dgm:chMax val="4"/>
          <dgm:resizeHandles val="exact"/>
        </dgm:presLayoutVars>
      </dgm:prSet>
      <dgm:spPr/>
    </dgm:pt>
    <dgm:pt modelId="{114EC185-3415-4669-A4F7-6E5939FF6970}" type="pres">
      <dgm:prSet presAssocID="{D5DC32AA-5273-4A54-88A4-27726C65F10C}" presName="ellipse" presStyleLbl="trBgShp" presStyleIdx="0" presStyleCnt="1"/>
      <dgm:spPr/>
    </dgm:pt>
    <dgm:pt modelId="{C2D8F323-2D75-4EAF-BB96-F5C853A019D5}" type="pres">
      <dgm:prSet presAssocID="{D5DC32AA-5273-4A54-88A4-27726C65F10C}" presName="arrow1" presStyleLbl="fgShp" presStyleIdx="0" presStyleCnt="1"/>
      <dgm:spPr/>
    </dgm:pt>
    <dgm:pt modelId="{0B7C2D67-E6DB-4958-81E6-2541CBA084B8}" type="pres">
      <dgm:prSet presAssocID="{D5DC32AA-5273-4A54-88A4-27726C65F10C}" presName="rectangle" presStyleLbl="revTx" presStyleIdx="0" presStyleCnt="1">
        <dgm:presLayoutVars>
          <dgm:bulletEnabled val="1"/>
        </dgm:presLayoutVars>
      </dgm:prSet>
      <dgm:spPr/>
    </dgm:pt>
    <dgm:pt modelId="{4A1E2F08-C58E-4A30-9748-BB6AB1D86F41}" type="pres">
      <dgm:prSet presAssocID="{58DDB704-BFE5-411F-933D-4E097FE50D53}" presName="item1" presStyleLbl="node1" presStyleIdx="0" presStyleCnt="3">
        <dgm:presLayoutVars>
          <dgm:bulletEnabled val="1"/>
        </dgm:presLayoutVars>
      </dgm:prSet>
      <dgm:spPr/>
    </dgm:pt>
    <dgm:pt modelId="{083F5690-D1AB-432E-98E2-42B609908DF3}" type="pres">
      <dgm:prSet presAssocID="{62791614-5416-4D67-909F-CC136B7EB79F}" presName="item2" presStyleLbl="node1" presStyleIdx="1" presStyleCnt="3">
        <dgm:presLayoutVars>
          <dgm:bulletEnabled val="1"/>
        </dgm:presLayoutVars>
      </dgm:prSet>
      <dgm:spPr/>
    </dgm:pt>
    <dgm:pt modelId="{BA793118-F257-454B-A5DC-0D3CA35B6BBF}" type="pres">
      <dgm:prSet presAssocID="{D63E36AB-788A-4B9D-B365-A5CC1127F9B7}" presName="item3" presStyleLbl="node1" presStyleIdx="2" presStyleCnt="3">
        <dgm:presLayoutVars>
          <dgm:bulletEnabled val="1"/>
        </dgm:presLayoutVars>
      </dgm:prSet>
      <dgm:spPr/>
    </dgm:pt>
    <dgm:pt modelId="{C381F5A6-E657-40CE-AD07-1BBDA555F334}" type="pres">
      <dgm:prSet presAssocID="{D5DC32AA-5273-4A54-88A4-27726C65F10C}" presName="funnel" presStyleLbl="trAlignAcc1" presStyleIdx="0" presStyleCnt="1"/>
      <dgm:spPr/>
    </dgm:pt>
  </dgm:ptLst>
  <dgm:cxnLst>
    <dgm:cxn modelId="{B3D76C0B-FBC1-4DD2-90DC-8F2D4D63703A}" type="presOf" srcId="{62791614-5416-4D67-909F-CC136B7EB79F}" destId="{4A1E2F08-C58E-4A30-9748-BB6AB1D86F41}" srcOrd="0" destOrd="0" presId="urn:microsoft.com/office/officeart/2005/8/layout/funnel1"/>
    <dgm:cxn modelId="{DAA6923B-DBBE-45FF-9B9D-32F2B3002B78}" srcId="{D5DC32AA-5273-4A54-88A4-27726C65F10C}" destId="{62791614-5416-4D67-909F-CC136B7EB79F}" srcOrd="2" destOrd="0" parTransId="{0ABC03C8-1580-4FA3-9614-7F6CFE945DE8}" sibTransId="{1F5679AD-EBD9-401C-B964-F516D2A8DC06}"/>
    <dgm:cxn modelId="{50826E63-C93B-4800-A27E-6E1DC3E38289}" type="presOf" srcId="{85017761-35DF-44E7-BB56-C67B387A0470}" destId="{BA793118-F257-454B-A5DC-0D3CA35B6BBF}" srcOrd="0" destOrd="0" presId="urn:microsoft.com/office/officeart/2005/8/layout/funnel1"/>
    <dgm:cxn modelId="{103C3A66-81B5-4499-AC20-DC7E45A5374C}" type="presOf" srcId="{D5DC32AA-5273-4A54-88A4-27726C65F10C}" destId="{B37DC1E6-A3C0-405B-BB19-8145CF49D91C}" srcOrd="0" destOrd="0" presId="urn:microsoft.com/office/officeart/2005/8/layout/funnel1"/>
    <dgm:cxn modelId="{D93B1B8A-FD89-46BA-8E07-8772F6D395A4}" srcId="{D5DC32AA-5273-4A54-88A4-27726C65F10C}" destId="{85017761-35DF-44E7-BB56-C67B387A0470}" srcOrd="0" destOrd="0" parTransId="{5CD91A00-FBD2-4BB1-8147-C6836EB20573}" sibTransId="{F5EDDCF8-B1CC-40AF-A43A-87D730580D00}"/>
    <dgm:cxn modelId="{660303A0-4CE2-4FEA-945C-165C50CAE293}" srcId="{D5DC32AA-5273-4A54-88A4-27726C65F10C}" destId="{58DDB704-BFE5-411F-933D-4E097FE50D53}" srcOrd="1" destOrd="0" parTransId="{AA1125E8-3CA7-4C96-AD47-2F04D40372F7}" sibTransId="{80663F73-9B7E-4548-92AA-A0C65C055EDC}"/>
    <dgm:cxn modelId="{268ED1A2-45D1-43C6-9F25-0D21972C5FAD}" type="presOf" srcId="{D63E36AB-788A-4B9D-B365-A5CC1127F9B7}" destId="{0B7C2D67-E6DB-4958-81E6-2541CBA084B8}" srcOrd="0" destOrd="0" presId="urn:microsoft.com/office/officeart/2005/8/layout/funnel1"/>
    <dgm:cxn modelId="{FE855DBA-8841-45B6-8E94-162913A9AD5D}" type="presOf" srcId="{58DDB704-BFE5-411F-933D-4E097FE50D53}" destId="{083F5690-D1AB-432E-98E2-42B609908DF3}" srcOrd="0" destOrd="0" presId="urn:microsoft.com/office/officeart/2005/8/layout/funnel1"/>
    <dgm:cxn modelId="{88E22FD2-8E44-4FA8-BF85-08165998B72C}" srcId="{D5DC32AA-5273-4A54-88A4-27726C65F10C}" destId="{D63E36AB-788A-4B9D-B365-A5CC1127F9B7}" srcOrd="3" destOrd="0" parTransId="{D8D479DD-1A53-493C-A620-507DBA51C6B6}" sibTransId="{48AB61EA-99EF-47B6-B0FA-FC8A52B31277}"/>
    <dgm:cxn modelId="{4C6F74B9-0101-4AAE-8E3A-78608DAF2182}" type="presParOf" srcId="{B37DC1E6-A3C0-405B-BB19-8145CF49D91C}" destId="{114EC185-3415-4669-A4F7-6E5939FF6970}" srcOrd="0" destOrd="0" presId="urn:microsoft.com/office/officeart/2005/8/layout/funnel1"/>
    <dgm:cxn modelId="{BA2F18B8-0E47-4E44-839F-7C9A3CDFC116}" type="presParOf" srcId="{B37DC1E6-A3C0-405B-BB19-8145CF49D91C}" destId="{C2D8F323-2D75-4EAF-BB96-F5C853A019D5}" srcOrd="1" destOrd="0" presId="urn:microsoft.com/office/officeart/2005/8/layout/funnel1"/>
    <dgm:cxn modelId="{88168458-6999-4C4A-9B77-20C9C51DC758}" type="presParOf" srcId="{B37DC1E6-A3C0-405B-BB19-8145CF49D91C}" destId="{0B7C2D67-E6DB-4958-81E6-2541CBA084B8}" srcOrd="2" destOrd="0" presId="urn:microsoft.com/office/officeart/2005/8/layout/funnel1"/>
    <dgm:cxn modelId="{9C84F80D-A2FA-41FF-A718-902B97336EFE}" type="presParOf" srcId="{B37DC1E6-A3C0-405B-BB19-8145CF49D91C}" destId="{4A1E2F08-C58E-4A30-9748-BB6AB1D86F41}" srcOrd="3" destOrd="0" presId="urn:microsoft.com/office/officeart/2005/8/layout/funnel1"/>
    <dgm:cxn modelId="{F1CD89FD-9FE1-4696-A0CB-5E8AF9660B0C}" type="presParOf" srcId="{B37DC1E6-A3C0-405B-BB19-8145CF49D91C}" destId="{083F5690-D1AB-432E-98E2-42B609908DF3}" srcOrd="4" destOrd="0" presId="urn:microsoft.com/office/officeart/2005/8/layout/funnel1"/>
    <dgm:cxn modelId="{E1A78955-FFAF-4E40-B616-CB2DE26EE398}" type="presParOf" srcId="{B37DC1E6-A3C0-405B-BB19-8145CF49D91C}" destId="{BA793118-F257-454B-A5DC-0D3CA35B6BBF}" srcOrd="5" destOrd="0" presId="urn:microsoft.com/office/officeart/2005/8/layout/funnel1"/>
    <dgm:cxn modelId="{CC2D8848-8406-4971-A1C8-84380422686B}" type="presParOf" srcId="{B37DC1E6-A3C0-405B-BB19-8145CF49D91C}" destId="{C381F5A6-E657-40CE-AD07-1BBDA555F334}" srcOrd="6" destOrd="0" presId="urn:microsoft.com/office/officeart/2005/8/layout/funne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2B737C-8F30-437A-B587-46444107309B}" type="doc">
      <dgm:prSet loTypeId="urn:microsoft.com/office/officeart/2005/8/layout/gear1" loCatId="process" qsTypeId="urn:microsoft.com/office/officeart/2005/8/quickstyle/simple1" qsCatId="simple" csTypeId="urn:microsoft.com/office/officeart/2005/8/colors/colorful3" csCatId="colorful" phldr="1"/>
      <dgm:spPr/>
    </dgm:pt>
    <dgm:pt modelId="{AC11FBDA-C8BA-49D2-A47D-7C5CE7122239}">
      <dgm:prSet phldrT="[Texto]"/>
      <dgm:spPr/>
      <dgm:t>
        <a:bodyPr/>
        <a:lstStyle/>
        <a:p>
          <a:r>
            <a:rPr lang="es-ES" dirty="0"/>
            <a:t>  </a:t>
          </a:r>
        </a:p>
      </dgm:t>
    </dgm:pt>
    <dgm:pt modelId="{2AE6ED2C-80FF-41AC-8FB4-13BDE7C2FFFC}" type="parTrans" cxnId="{7DCF3B8D-510C-4B35-A61C-66B68553962E}">
      <dgm:prSet/>
      <dgm:spPr/>
      <dgm:t>
        <a:bodyPr/>
        <a:lstStyle/>
        <a:p>
          <a:endParaRPr lang="es-ES"/>
        </a:p>
      </dgm:t>
    </dgm:pt>
    <dgm:pt modelId="{BBEE3F4C-AFBD-4FD1-8E8E-17BCCF9CC269}" type="sibTrans" cxnId="{7DCF3B8D-510C-4B35-A61C-66B68553962E}">
      <dgm:prSet/>
      <dgm:spPr/>
      <dgm:t>
        <a:bodyPr/>
        <a:lstStyle/>
        <a:p>
          <a:endParaRPr lang="es-ES"/>
        </a:p>
      </dgm:t>
    </dgm:pt>
    <dgm:pt modelId="{DE237ED4-9084-458D-A9FB-F457ACD7A050}">
      <dgm:prSet phldrT="[Texto]"/>
      <dgm:spPr/>
      <dgm:t>
        <a:bodyPr/>
        <a:lstStyle/>
        <a:p>
          <a:r>
            <a:rPr lang="es-ES" dirty="0"/>
            <a:t>   </a:t>
          </a:r>
        </a:p>
      </dgm:t>
    </dgm:pt>
    <dgm:pt modelId="{B5894345-7444-48AA-A3F6-BF82BE9F1C2F}" type="parTrans" cxnId="{5E0092E2-ABEC-4E2E-A6AD-25AD31A638AA}">
      <dgm:prSet/>
      <dgm:spPr/>
      <dgm:t>
        <a:bodyPr/>
        <a:lstStyle/>
        <a:p>
          <a:endParaRPr lang="es-ES"/>
        </a:p>
      </dgm:t>
    </dgm:pt>
    <dgm:pt modelId="{E0EA2A3D-48FC-45B7-92B0-9787E4EE8F42}" type="sibTrans" cxnId="{5E0092E2-ABEC-4E2E-A6AD-25AD31A638AA}">
      <dgm:prSet/>
      <dgm:spPr/>
      <dgm:t>
        <a:bodyPr/>
        <a:lstStyle/>
        <a:p>
          <a:endParaRPr lang="es-ES"/>
        </a:p>
      </dgm:t>
    </dgm:pt>
    <dgm:pt modelId="{EA7AAEA9-C1FE-4C47-9FEB-BDED272A7D80}">
      <dgm:prSet phldrT="[Texto]"/>
      <dgm:spPr/>
      <dgm:t>
        <a:bodyPr/>
        <a:lstStyle/>
        <a:p>
          <a:r>
            <a:rPr lang="es-ES" dirty="0"/>
            <a:t>   </a:t>
          </a:r>
        </a:p>
      </dgm:t>
    </dgm:pt>
    <dgm:pt modelId="{A64786BE-1E55-4C7C-8DBE-DE7007DE4815}" type="parTrans" cxnId="{E5174F37-3EC4-480E-9158-F7D686DE4351}">
      <dgm:prSet/>
      <dgm:spPr/>
      <dgm:t>
        <a:bodyPr/>
        <a:lstStyle/>
        <a:p>
          <a:endParaRPr lang="es-ES"/>
        </a:p>
      </dgm:t>
    </dgm:pt>
    <dgm:pt modelId="{6F25C0BD-0F2E-456C-802D-DF1EB4621D24}" type="sibTrans" cxnId="{E5174F37-3EC4-480E-9158-F7D686DE4351}">
      <dgm:prSet/>
      <dgm:spPr/>
      <dgm:t>
        <a:bodyPr/>
        <a:lstStyle/>
        <a:p>
          <a:endParaRPr lang="es-ES"/>
        </a:p>
      </dgm:t>
    </dgm:pt>
    <dgm:pt modelId="{C8AC44B0-6AED-4C8E-B692-50F3042EDAD5}" type="pres">
      <dgm:prSet presAssocID="{0D2B737C-8F30-437A-B587-46444107309B}" presName="composite" presStyleCnt="0">
        <dgm:presLayoutVars>
          <dgm:chMax val="3"/>
          <dgm:animLvl val="lvl"/>
          <dgm:resizeHandles val="exact"/>
        </dgm:presLayoutVars>
      </dgm:prSet>
      <dgm:spPr/>
    </dgm:pt>
    <dgm:pt modelId="{FA36D6F9-5ED0-4994-87F4-3FE5731F68BA}" type="pres">
      <dgm:prSet presAssocID="{AC11FBDA-C8BA-49D2-A47D-7C5CE7122239}" presName="gear1" presStyleLbl="node1" presStyleIdx="0" presStyleCnt="3">
        <dgm:presLayoutVars>
          <dgm:chMax val="1"/>
          <dgm:bulletEnabled val="1"/>
        </dgm:presLayoutVars>
      </dgm:prSet>
      <dgm:spPr/>
    </dgm:pt>
    <dgm:pt modelId="{22F99E12-A4F3-485A-B98A-856136102167}" type="pres">
      <dgm:prSet presAssocID="{AC11FBDA-C8BA-49D2-A47D-7C5CE7122239}" presName="gear1srcNode" presStyleLbl="node1" presStyleIdx="0" presStyleCnt="3"/>
      <dgm:spPr/>
    </dgm:pt>
    <dgm:pt modelId="{A4D9C6B9-EAE4-4DF6-A233-68C7A80F467E}" type="pres">
      <dgm:prSet presAssocID="{AC11FBDA-C8BA-49D2-A47D-7C5CE7122239}" presName="gear1dstNode" presStyleLbl="node1" presStyleIdx="0" presStyleCnt="3"/>
      <dgm:spPr/>
    </dgm:pt>
    <dgm:pt modelId="{A2386F68-1897-4FA5-B1D1-8594D3897565}" type="pres">
      <dgm:prSet presAssocID="{DE237ED4-9084-458D-A9FB-F457ACD7A050}" presName="gear2" presStyleLbl="node1" presStyleIdx="1" presStyleCnt="3">
        <dgm:presLayoutVars>
          <dgm:chMax val="1"/>
          <dgm:bulletEnabled val="1"/>
        </dgm:presLayoutVars>
      </dgm:prSet>
      <dgm:spPr/>
    </dgm:pt>
    <dgm:pt modelId="{8F58427B-880E-435A-9F78-30DE8AF406F4}" type="pres">
      <dgm:prSet presAssocID="{DE237ED4-9084-458D-A9FB-F457ACD7A050}" presName="gear2srcNode" presStyleLbl="node1" presStyleIdx="1" presStyleCnt="3"/>
      <dgm:spPr/>
    </dgm:pt>
    <dgm:pt modelId="{13B62D42-E040-49DC-B42E-75E1712BB0B4}" type="pres">
      <dgm:prSet presAssocID="{DE237ED4-9084-458D-A9FB-F457ACD7A050}" presName="gear2dstNode" presStyleLbl="node1" presStyleIdx="1" presStyleCnt="3"/>
      <dgm:spPr/>
    </dgm:pt>
    <dgm:pt modelId="{0378A211-8D3A-450E-9E1A-90931D51479E}" type="pres">
      <dgm:prSet presAssocID="{EA7AAEA9-C1FE-4C47-9FEB-BDED272A7D80}" presName="gear3" presStyleLbl="node1" presStyleIdx="2" presStyleCnt="3"/>
      <dgm:spPr/>
    </dgm:pt>
    <dgm:pt modelId="{F8576A1B-A275-493D-A045-53A93A2B1285}" type="pres">
      <dgm:prSet presAssocID="{EA7AAEA9-C1FE-4C47-9FEB-BDED272A7D80}" presName="gear3tx" presStyleLbl="node1" presStyleIdx="2" presStyleCnt="3">
        <dgm:presLayoutVars>
          <dgm:chMax val="1"/>
          <dgm:bulletEnabled val="1"/>
        </dgm:presLayoutVars>
      </dgm:prSet>
      <dgm:spPr/>
    </dgm:pt>
    <dgm:pt modelId="{A02F9BF3-D8CF-42B4-A5FE-18ECB6FBCEC6}" type="pres">
      <dgm:prSet presAssocID="{EA7AAEA9-C1FE-4C47-9FEB-BDED272A7D80}" presName="gear3srcNode" presStyleLbl="node1" presStyleIdx="2" presStyleCnt="3"/>
      <dgm:spPr/>
    </dgm:pt>
    <dgm:pt modelId="{8700FC71-2A90-4715-9992-97AE260867C3}" type="pres">
      <dgm:prSet presAssocID="{EA7AAEA9-C1FE-4C47-9FEB-BDED272A7D80}" presName="gear3dstNode" presStyleLbl="node1" presStyleIdx="2" presStyleCnt="3"/>
      <dgm:spPr/>
    </dgm:pt>
    <dgm:pt modelId="{D3ADB1D2-C993-40E7-98A1-FC4C3613A620}" type="pres">
      <dgm:prSet presAssocID="{BBEE3F4C-AFBD-4FD1-8E8E-17BCCF9CC269}" presName="connector1" presStyleLbl="sibTrans2D1" presStyleIdx="0" presStyleCnt="3"/>
      <dgm:spPr/>
    </dgm:pt>
    <dgm:pt modelId="{6D5DB141-B999-4551-AFEA-392FCFF8277F}" type="pres">
      <dgm:prSet presAssocID="{E0EA2A3D-48FC-45B7-92B0-9787E4EE8F42}" presName="connector2" presStyleLbl="sibTrans2D1" presStyleIdx="1" presStyleCnt="3"/>
      <dgm:spPr/>
    </dgm:pt>
    <dgm:pt modelId="{EC83DACE-E653-487F-B0B7-8B6123F30F97}" type="pres">
      <dgm:prSet presAssocID="{6F25C0BD-0F2E-456C-802D-DF1EB4621D24}" presName="connector3" presStyleLbl="sibTrans2D1" presStyleIdx="2" presStyleCnt="3"/>
      <dgm:spPr/>
    </dgm:pt>
  </dgm:ptLst>
  <dgm:cxnLst>
    <dgm:cxn modelId="{B931A209-2DA4-4EE3-986A-28DFFA351014}" type="presOf" srcId="{AC11FBDA-C8BA-49D2-A47D-7C5CE7122239}" destId="{A4D9C6B9-EAE4-4DF6-A233-68C7A80F467E}" srcOrd="2" destOrd="0" presId="urn:microsoft.com/office/officeart/2005/8/layout/gear1"/>
    <dgm:cxn modelId="{5C637F1C-FF46-4DB9-A69C-A600C4FBFB79}" type="presOf" srcId="{BBEE3F4C-AFBD-4FD1-8E8E-17BCCF9CC269}" destId="{D3ADB1D2-C993-40E7-98A1-FC4C3613A620}" srcOrd="0" destOrd="0" presId="urn:microsoft.com/office/officeart/2005/8/layout/gear1"/>
    <dgm:cxn modelId="{90DCE72E-C096-4003-BC10-FCCD2B6F73AE}" type="presOf" srcId="{EA7AAEA9-C1FE-4C47-9FEB-BDED272A7D80}" destId="{F8576A1B-A275-493D-A045-53A93A2B1285}" srcOrd="1" destOrd="0" presId="urn:microsoft.com/office/officeart/2005/8/layout/gear1"/>
    <dgm:cxn modelId="{E5174F37-3EC4-480E-9158-F7D686DE4351}" srcId="{0D2B737C-8F30-437A-B587-46444107309B}" destId="{EA7AAEA9-C1FE-4C47-9FEB-BDED272A7D80}" srcOrd="2" destOrd="0" parTransId="{A64786BE-1E55-4C7C-8DBE-DE7007DE4815}" sibTransId="{6F25C0BD-0F2E-456C-802D-DF1EB4621D24}"/>
    <dgm:cxn modelId="{6754AD5B-29CA-4F2D-978E-1950B1A0C2D3}" type="presOf" srcId="{AC11FBDA-C8BA-49D2-A47D-7C5CE7122239}" destId="{22F99E12-A4F3-485A-B98A-856136102167}" srcOrd="1" destOrd="0" presId="urn:microsoft.com/office/officeart/2005/8/layout/gear1"/>
    <dgm:cxn modelId="{9179B46C-0A53-4A7A-94D2-8BAEE942F0F6}" type="presOf" srcId="{EA7AAEA9-C1FE-4C47-9FEB-BDED272A7D80}" destId="{0378A211-8D3A-450E-9E1A-90931D51479E}" srcOrd="0" destOrd="0" presId="urn:microsoft.com/office/officeart/2005/8/layout/gear1"/>
    <dgm:cxn modelId="{6A7E3F7C-991C-4391-9EE9-53BCBE10D266}" type="presOf" srcId="{DE237ED4-9084-458D-A9FB-F457ACD7A050}" destId="{13B62D42-E040-49DC-B42E-75E1712BB0B4}" srcOrd="2" destOrd="0" presId="urn:microsoft.com/office/officeart/2005/8/layout/gear1"/>
    <dgm:cxn modelId="{7DCF3B8D-510C-4B35-A61C-66B68553962E}" srcId="{0D2B737C-8F30-437A-B587-46444107309B}" destId="{AC11FBDA-C8BA-49D2-A47D-7C5CE7122239}" srcOrd="0" destOrd="0" parTransId="{2AE6ED2C-80FF-41AC-8FB4-13BDE7C2FFFC}" sibTransId="{BBEE3F4C-AFBD-4FD1-8E8E-17BCCF9CC269}"/>
    <dgm:cxn modelId="{F5A8608F-9739-43AF-9206-9904A502A173}" type="presOf" srcId="{EA7AAEA9-C1FE-4C47-9FEB-BDED272A7D80}" destId="{A02F9BF3-D8CF-42B4-A5FE-18ECB6FBCEC6}" srcOrd="2" destOrd="0" presId="urn:microsoft.com/office/officeart/2005/8/layout/gear1"/>
    <dgm:cxn modelId="{AFE79A9A-7AFD-4F93-B241-EEE091FF9387}" type="presOf" srcId="{0D2B737C-8F30-437A-B587-46444107309B}" destId="{C8AC44B0-6AED-4C8E-B692-50F3042EDAD5}" srcOrd="0" destOrd="0" presId="urn:microsoft.com/office/officeart/2005/8/layout/gear1"/>
    <dgm:cxn modelId="{53B089AD-29DA-42B4-A093-832F8E4481AC}" type="presOf" srcId="{DE237ED4-9084-458D-A9FB-F457ACD7A050}" destId="{A2386F68-1897-4FA5-B1D1-8594D3897565}" srcOrd="0" destOrd="0" presId="urn:microsoft.com/office/officeart/2005/8/layout/gear1"/>
    <dgm:cxn modelId="{629FF4CF-33B6-43E9-A5CA-340B258FD889}" type="presOf" srcId="{6F25C0BD-0F2E-456C-802D-DF1EB4621D24}" destId="{EC83DACE-E653-487F-B0B7-8B6123F30F97}" srcOrd="0" destOrd="0" presId="urn:microsoft.com/office/officeart/2005/8/layout/gear1"/>
    <dgm:cxn modelId="{1ABF80D8-2B21-4CB6-84A9-542926CA336B}" type="presOf" srcId="{AC11FBDA-C8BA-49D2-A47D-7C5CE7122239}" destId="{FA36D6F9-5ED0-4994-87F4-3FE5731F68BA}" srcOrd="0" destOrd="0" presId="urn:microsoft.com/office/officeart/2005/8/layout/gear1"/>
    <dgm:cxn modelId="{5E0092E2-ABEC-4E2E-A6AD-25AD31A638AA}" srcId="{0D2B737C-8F30-437A-B587-46444107309B}" destId="{DE237ED4-9084-458D-A9FB-F457ACD7A050}" srcOrd="1" destOrd="0" parTransId="{B5894345-7444-48AA-A3F6-BF82BE9F1C2F}" sibTransId="{E0EA2A3D-48FC-45B7-92B0-9787E4EE8F42}"/>
    <dgm:cxn modelId="{A6C031E4-FBA4-4272-ACC1-7DEB1F5AF28E}" type="presOf" srcId="{E0EA2A3D-48FC-45B7-92B0-9787E4EE8F42}" destId="{6D5DB141-B999-4551-AFEA-392FCFF8277F}" srcOrd="0" destOrd="0" presId="urn:microsoft.com/office/officeart/2005/8/layout/gear1"/>
    <dgm:cxn modelId="{3F7A37F9-C638-4435-AE05-5BE9D457E835}" type="presOf" srcId="{EA7AAEA9-C1FE-4C47-9FEB-BDED272A7D80}" destId="{8700FC71-2A90-4715-9992-97AE260867C3}" srcOrd="3" destOrd="0" presId="urn:microsoft.com/office/officeart/2005/8/layout/gear1"/>
    <dgm:cxn modelId="{9DC138FA-A299-41DF-980C-CDBAE12897CD}" type="presOf" srcId="{DE237ED4-9084-458D-A9FB-F457ACD7A050}" destId="{8F58427B-880E-435A-9F78-30DE8AF406F4}" srcOrd="1" destOrd="0" presId="urn:microsoft.com/office/officeart/2005/8/layout/gear1"/>
    <dgm:cxn modelId="{0C6F7B46-E932-49D0-82D9-7F5C25646633}" type="presParOf" srcId="{C8AC44B0-6AED-4C8E-B692-50F3042EDAD5}" destId="{FA36D6F9-5ED0-4994-87F4-3FE5731F68BA}" srcOrd="0" destOrd="0" presId="urn:microsoft.com/office/officeart/2005/8/layout/gear1"/>
    <dgm:cxn modelId="{4952C4A5-06D2-4F3D-9DAF-778C8952995E}" type="presParOf" srcId="{C8AC44B0-6AED-4C8E-B692-50F3042EDAD5}" destId="{22F99E12-A4F3-485A-B98A-856136102167}" srcOrd="1" destOrd="0" presId="urn:microsoft.com/office/officeart/2005/8/layout/gear1"/>
    <dgm:cxn modelId="{AE9BF293-2D90-4C4E-9B51-F2DC572CC6F7}" type="presParOf" srcId="{C8AC44B0-6AED-4C8E-B692-50F3042EDAD5}" destId="{A4D9C6B9-EAE4-4DF6-A233-68C7A80F467E}" srcOrd="2" destOrd="0" presId="urn:microsoft.com/office/officeart/2005/8/layout/gear1"/>
    <dgm:cxn modelId="{DF6744FC-2486-489B-8789-C385E44D9CBB}" type="presParOf" srcId="{C8AC44B0-6AED-4C8E-B692-50F3042EDAD5}" destId="{A2386F68-1897-4FA5-B1D1-8594D3897565}" srcOrd="3" destOrd="0" presId="urn:microsoft.com/office/officeart/2005/8/layout/gear1"/>
    <dgm:cxn modelId="{07637B5A-29E1-4501-82B0-212ED9B65C37}" type="presParOf" srcId="{C8AC44B0-6AED-4C8E-B692-50F3042EDAD5}" destId="{8F58427B-880E-435A-9F78-30DE8AF406F4}" srcOrd="4" destOrd="0" presId="urn:microsoft.com/office/officeart/2005/8/layout/gear1"/>
    <dgm:cxn modelId="{26C2E4C8-EE51-49B7-8EA0-40D590B8A62F}" type="presParOf" srcId="{C8AC44B0-6AED-4C8E-B692-50F3042EDAD5}" destId="{13B62D42-E040-49DC-B42E-75E1712BB0B4}" srcOrd="5" destOrd="0" presId="urn:microsoft.com/office/officeart/2005/8/layout/gear1"/>
    <dgm:cxn modelId="{730C0C26-393D-4B3D-AD59-2F7356443521}" type="presParOf" srcId="{C8AC44B0-6AED-4C8E-B692-50F3042EDAD5}" destId="{0378A211-8D3A-450E-9E1A-90931D51479E}" srcOrd="6" destOrd="0" presId="urn:microsoft.com/office/officeart/2005/8/layout/gear1"/>
    <dgm:cxn modelId="{03582653-81BD-4283-9CD1-DD5EDB0A5AF8}" type="presParOf" srcId="{C8AC44B0-6AED-4C8E-B692-50F3042EDAD5}" destId="{F8576A1B-A275-493D-A045-53A93A2B1285}" srcOrd="7" destOrd="0" presId="urn:microsoft.com/office/officeart/2005/8/layout/gear1"/>
    <dgm:cxn modelId="{500AAFB9-AB54-48E8-8E8D-FE508663948C}" type="presParOf" srcId="{C8AC44B0-6AED-4C8E-B692-50F3042EDAD5}" destId="{A02F9BF3-D8CF-42B4-A5FE-18ECB6FBCEC6}" srcOrd="8" destOrd="0" presId="urn:microsoft.com/office/officeart/2005/8/layout/gear1"/>
    <dgm:cxn modelId="{9CA59BA7-1C4B-421D-B55C-0FB3505A34EB}" type="presParOf" srcId="{C8AC44B0-6AED-4C8E-B692-50F3042EDAD5}" destId="{8700FC71-2A90-4715-9992-97AE260867C3}" srcOrd="9" destOrd="0" presId="urn:microsoft.com/office/officeart/2005/8/layout/gear1"/>
    <dgm:cxn modelId="{3B7150B9-EFC7-4BC8-B9C0-7C591953118F}" type="presParOf" srcId="{C8AC44B0-6AED-4C8E-B692-50F3042EDAD5}" destId="{D3ADB1D2-C993-40E7-98A1-FC4C3613A620}" srcOrd="10" destOrd="0" presId="urn:microsoft.com/office/officeart/2005/8/layout/gear1"/>
    <dgm:cxn modelId="{FB4BE5E0-5193-4287-B9F0-41FC93F30826}" type="presParOf" srcId="{C8AC44B0-6AED-4C8E-B692-50F3042EDAD5}" destId="{6D5DB141-B999-4551-AFEA-392FCFF8277F}" srcOrd="11" destOrd="0" presId="urn:microsoft.com/office/officeart/2005/8/layout/gear1"/>
    <dgm:cxn modelId="{4DCA99B7-3D46-4BC9-8043-83884A333DA9}" type="presParOf" srcId="{C8AC44B0-6AED-4C8E-B692-50F3042EDAD5}" destId="{EC83DACE-E653-487F-B0B7-8B6123F30F97}" srcOrd="12" destOrd="0" presId="urn:microsoft.com/office/officeart/2005/8/layout/gear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9F12D6-EFA3-4D81-8CD5-D90F1D5D3C6C}"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es-ES"/>
        </a:p>
      </dgm:t>
    </dgm:pt>
    <dgm:pt modelId="{6D47D6FF-5AAE-43C3-8E32-C81260494647}">
      <dgm:prSet phldrT="[Texto]"/>
      <dgm:spPr/>
      <dgm:t>
        <a:bodyPr/>
        <a:lstStyle/>
        <a:p>
          <a:r>
            <a:rPr lang="es-ES" dirty="0"/>
            <a:t>Tolerancia</a:t>
          </a:r>
        </a:p>
      </dgm:t>
    </dgm:pt>
    <dgm:pt modelId="{A3A6D5EF-A09E-445E-BF8D-33E9020519F1}" type="parTrans" cxnId="{427CE325-C0BE-4F55-8506-2B4132B02CD2}">
      <dgm:prSet/>
      <dgm:spPr/>
      <dgm:t>
        <a:bodyPr/>
        <a:lstStyle/>
        <a:p>
          <a:endParaRPr lang="es-ES"/>
        </a:p>
      </dgm:t>
    </dgm:pt>
    <dgm:pt modelId="{5D730E0E-129C-4E24-8520-08369D39F3A7}" type="sibTrans" cxnId="{427CE325-C0BE-4F55-8506-2B4132B02CD2}">
      <dgm:prSet/>
      <dgm:spPr/>
      <dgm:t>
        <a:bodyPr/>
        <a:lstStyle/>
        <a:p>
          <a:endParaRPr lang="es-ES"/>
        </a:p>
      </dgm:t>
    </dgm:pt>
    <dgm:pt modelId="{0BBFDB32-D1A7-49D6-A0BA-1A947CE32590}">
      <dgm:prSet phldrT="[Texto]"/>
      <dgm:spPr/>
      <dgm:t>
        <a:bodyPr/>
        <a:lstStyle/>
        <a:p>
          <a:r>
            <a:rPr lang="es-ES" dirty="0"/>
            <a:t>Abstinencia</a:t>
          </a:r>
        </a:p>
      </dgm:t>
    </dgm:pt>
    <dgm:pt modelId="{9E351854-178D-46CA-A2F9-A74FB8CA1BED}" type="parTrans" cxnId="{2D5F0ECC-B4F7-4B28-A595-8D6EE11DB4E0}">
      <dgm:prSet/>
      <dgm:spPr/>
      <dgm:t>
        <a:bodyPr/>
        <a:lstStyle/>
        <a:p>
          <a:endParaRPr lang="es-ES"/>
        </a:p>
      </dgm:t>
    </dgm:pt>
    <dgm:pt modelId="{53AF00FC-C3DA-4E8D-BE1D-93B2A07BED1A}" type="sibTrans" cxnId="{2D5F0ECC-B4F7-4B28-A595-8D6EE11DB4E0}">
      <dgm:prSet/>
      <dgm:spPr/>
      <dgm:t>
        <a:bodyPr/>
        <a:lstStyle/>
        <a:p>
          <a:endParaRPr lang="es-ES"/>
        </a:p>
      </dgm:t>
    </dgm:pt>
    <dgm:pt modelId="{2BCA515A-2B2D-4199-B0AB-CEF1CD6BE122}">
      <dgm:prSet phldrT="[Texto]"/>
      <dgm:spPr/>
      <dgm:t>
        <a:bodyPr/>
        <a:lstStyle/>
        <a:p>
          <a:r>
            <a:rPr lang="es-ES" dirty="0"/>
            <a:t>Modificación afectiva</a:t>
          </a:r>
        </a:p>
      </dgm:t>
    </dgm:pt>
    <dgm:pt modelId="{E52925C8-672E-419E-AD5E-73409BF9C34B}" type="parTrans" cxnId="{345A4799-3AE2-417E-A369-BE8A237F4216}">
      <dgm:prSet/>
      <dgm:spPr/>
      <dgm:t>
        <a:bodyPr/>
        <a:lstStyle/>
        <a:p>
          <a:endParaRPr lang="es-ES"/>
        </a:p>
      </dgm:t>
    </dgm:pt>
    <dgm:pt modelId="{F3AA0B81-DBCA-4693-83C0-7BA0AF7DA6B1}" type="sibTrans" cxnId="{345A4799-3AE2-417E-A369-BE8A237F4216}">
      <dgm:prSet/>
      <dgm:spPr/>
      <dgm:t>
        <a:bodyPr/>
        <a:lstStyle/>
        <a:p>
          <a:endParaRPr lang="es-ES"/>
        </a:p>
      </dgm:t>
    </dgm:pt>
    <dgm:pt modelId="{E247DD03-E2E6-421C-B8E8-AB8D560E8878}">
      <dgm:prSet phldrT="[Texto]"/>
      <dgm:spPr/>
      <dgm:t>
        <a:bodyPr/>
        <a:lstStyle/>
        <a:p>
          <a:r>
            <a:rPr lang="es-ES" dirty="0" err="1"/>
            <a:t>Saliencia</a:t>
          </a:r>
          <a:endParaRPr lang="es-ES" dirty="0"/>
        </a:p>
      </dgm:t>
    </dgm:pt>
    <dgm:pt modelId="{469D6C63-6C5B-47F2-80BC-56143061FFB0}" type="parTrans" cxnId="{BDD80597-FFAC-4E61-87E9-8ED72FCFA050}">
      <dgm:prSet/>
      <dgm:spPr/>
      <dgm:t>
        <a:bodyPr/>
        <a:lstStyle/>
        <a:p>
          <a:endParaRPr lang="es-ES"/>
        </a:p>
      </dgm:t>
    </dgm:pt>
    <dgm:pt modelId="{D4A8E76F-7E73-46B5-843C-2F2E072EA8A6}" type="sibTrans" cxnId="{BDD80597-FFAC-4E61-87E9-8ED72FCFA050}">
      <dgm:prSet/>
      <dgm:spPr/>
      <dgm:t>
        <a:bodyPr/>
        <a:lstStyle/>
        <a:p>
          <a:endParaRPr lang="es-ES"/>
        </a:p>
      </dgm:t>
    </dgm:pt>
    <dgm:pt modelId="{689051A5-20C5-4121-A473-3FAA3089A485}">
      <dgm:prSet phldrT="[Texto]"/>
      <dgm:spPr/>
      <dgm:t>
        <a:bodyPr/>
        <a:lstStyle/>
        <a:p>
          <a:r>
            <a:rPr lang="es-ES" dirty="0"/>
            <a:t>Recaída</a:t>
          </a:r>
        </a:p>
      </dgm:t>
    </dgm:pt>
    <dgm:pt modelId="{A3C0A87A-65E4-43E6-A669-D7D652A4CB2C}" type="parTrans" cxnId="{70723942-2371-474B-8A01-1C36B66A1C64}">
      <dgm:prSet/>
      <dgm:spPr/>
      <dgm:t>
        <a:bodyPr/>
        <a:lstStyle/>
        <a:p>
          <a:endParaRPr lang="es-ES"/>
        </a:p>
      </dgm:t>
    </dgm:pt>
    <dgm:pt modelId="{D6E559BC-E75D-4EC1-919A-AAC927D2F2F2}" type="sibTrans" cxnId="{70723942-2371-474B-8A01-1C36B66A1C64}">
      <dgm:prSet/>
      <dgm:spPr/>
      <dgm:t>
        <a:bodyPr/>
        <a:lstStyle/>
        <a:p>
          <a:endParaRPr lang="es-ES"/>
        </a:p>
      </dgm:t>
    </dgm:pt>
    <dgm:pt modelId="{4E308C10-22EA-4EF8-BF15-727CB941430A}">
      <dgm:prSet phldrT="[Texto]"/>
      <dgm:spPr/>
      <dgm:t>
        <a:bodyPr/>
        <a:lstStyle/>
        <a:p>
          <a:r>
            <a:rPr lang="es-ES" dirty="0"/>
            <a:t>Conflicto</a:t>
          </a:r>
        </a:p>
      </dgm:t>
    </dgm:pt>
    <dgm:pt modelId="{0661D98C-D4A8-4F24-97E8-546DB46AA66C}" type="parTrans" cxnId="{C774A89D-B7AC-4299-8B55-1B3E851EEDBB}">
      <dgm:prSet/>
      <dgm:spPr/>
      <dgm:t>
        <a:bodyPr/>
        <a:lstStyle/>
        <a:p>
          <a:endParaRPr lang="es-ES"/>
        </a:p>
      </dgm:t>
    </dgm:pt>
    <dgm:pt modelId="{73E46ABB-4CAC-419D-8B27-4E93458E1157}" type="sibTrans" cxnId="{C774A89D-B7AC-4299-8B55-1B3E851EEDBB}">
      <dgm:prSet/>
      <dgm:spPr/>
      <dgm:t>
        <a:bodyPr/>
        <a:lstStyle/>
        <a:p>
          <a:endParaRPr lang="es-ES"/>
        </a:p>
      </dgm:t>
    </dgm:pt>
    <dgm:pt modelId="{27051DAE-B7CB-4940-B363-74326947756D}" type="pres">
      <dgm:prSet presAssocID="{819F12D6-EFA3-4D81-8CD5-D90F1D5D3C6C}" presName="Name0" presStyleCnt="0">
        <dgm:presLayoutVars>
          <dgm:dir/>
          <dgm:resizeHandles val="exact"/>
        </dgm:presLayoutVars>
      </dgm:prSet>
      <dgm:spPr/>
    </dgm:pt>
    <dgm:pt modelId="{7F041733-12EC-4C35-B7DF-4A6073ED2C38}" type="pres">
      <dgm:prSet presAssocID="{819F12D6-EFA3-4D81-8CD5-D90F1D5D3C6C}" presName="cycle" presStyleCnt="0"/>
      <dgm:spPr/>
    </dgm:pt>
    <dgm:pt modelId="{7FE472CF-0972-4699-9A5A-029DC4412B5A}" type="pres">
      <dgm:prSet presAssocID="{6D47D6FF-5AAE-43C3-8E32-C81260494647}" presName="nodeFirstNode" presStyleLbl="node1" presStyleIdx="0" presStyleCnt="6">
        <dgm:presLayoutVars>
          <dgm:bulletEnabled val="1"/>
        </dgm:presLayoutVars>
      </dgm:prSet>
      <dgm:spPr/>
    </dgm:pt>
    <dgm:pt modelId="{DEB358A2-A583-480C-85FD-4119F2205B02}" type="pres">
      <dgm:prSet presAssocID="{5D730E0E-129C-4E24-8520-08369D39F3A7}" presName="sibTransFirstNode" presStyleLbl="bgShp" presStyleIdx="0" presStyleCnt="1"/>
      <dgm:spPr/>
    </dgm:pt>
    <dgm:pt modelId="{070699FA-2360-4917-AF9F-050B883BE997}" type="pres">
      <dgm:prSet presAssocID="{0BBFDB32-D1A7-49D6-A0BA-1A947CE32590}" presName="nodeFollowingNodes" presStyleLbl="node1" presStyleIdx="1" presStyleCnt="6">
        <dgm:presLayoutVars>
          <dgm:bulletEnabled val="1"/>
        </dgm:presLayoutVars>
      </dgm:prSet>
      <dgm:spPr/>
    </dgm:pt>
    <dgm:pt modelId="{AF94B5D9-44D3-4BBE-8D26-5D27D66C2992}" type="pres">
      <dgm:prSet presAssocID="{2BCA515A-2B2D-4199-B0AB-CEF1CD6BE122}" presName="nodeFollowingNodes" presStyleLbl="node1" presStyleIdx="2" presStyleCnt="6">
        <dgm:presLayoutVars>
          <dgm:bulletEnabled val="1"/>
        </dgm:presLayoutVars>
      </dgm:prSet>
      <dgm:spPr/>
    </dgm:pt>
    <dgm:pt modelId="{4586254B-C3DF-42A4-8B53-B03A7843E7A6}" type="pres">
      <dgm:prSet presAssocID="{E247DD03-E2E6-421C-B8E8-AB8D560E8878}" presName="nodeFollowingNodes" presStyleLbl="node1" presStyleIdx="3" presStyleCnt="6">
        <dgm:presLayoutVars>
          <dgm:bulletEnabled val="1"/>
        </dgm:presLayoutVars>
      </dgm:prSet>
      <dgm:spPr/>
    </dgm:pt>
    <dgm:pt modelId="{E66963E4-10E2-4F57-9A44-9777A6DA714A}" type="pres">
      <dgm:prSet presAssocID="{689051A5-20C5-4121-A473-3FAA3089A485}" presName="nodeFollowingNodes" presStyleLbl="node1" presStyleIdx="4" presStyleCnt="6">
        <dgm:presLayoutVars>
          <dgm:bulletEnabled val="1"/>
        </dgm:presLayoutVars>
      </dgm:prSet>
      <dgm:spPr/>
    </dgm:pt>
    <dgm:pt modelId="{22E01E3B-40CE-45F2-971C-00BFA8C53E44}" type="pres">
      <dgm:prSet presAssocID="{4E308C10-22EA-4EF8-BF15-727CB941430A}" presName="nodeFollowingNodes" presStyleLbl="node1" presStyleIdx="5" presStyleCnt="6">
        <dgm:presLayoutVars>
          <dgm:bulletEnabled val="1"/>
        </dgm:presLayoutVars>
      </dgm:prSet>
      <dgm:spPr/>
    </dgm:pt>
  </dgm:ptLst>
  <dgm:cxnLst>
    <dgm:cxn modelId="{6F51D90A-EE95-4C18-92A9-E053925A3703}" type="presOf" srcId="{5D730E0E-129C-4E24-8520-08369D39F3A7}" destId="{DEB358A2-A583-480C-85FD-4119F2205B02}" srcOrd="0" destOrd="0" presId="urn:microsoft.com/office/officeart/2005/8/layout/cycle3"/>
    <dgm:cxn modelId="{3A51D70B-9F8A-4ED7-B892-7F71F50EC3FF}" type="presOf" srcId="{E247DD03-E2E6-421C-B8E8-AB8D560E8878}" destId="{4586254B-C3DF-42A4-8B53-B03A7843E7A6}" srcOrd="0" destOrd="0" presId="urn:microsoft.com/office/officeart/2005/8/layout/cycle3"/>
    <dgm:cxn modelId="{427CE325-C0BE-4F55-8506-2B4132B02CD2}" srcId="{819F12D6-EFA3-4D81-8CD5-D90F1D5D3C6C}" destId="{6D47D6FF-5AAE-43C3-8E32-C81260494647}" srcOrd="0" destOrd="0" parTransId="{A3A6D5EF-A09E-445E-BF8D-33E9020519F1}" sibTransId="{5D730E0E-129C-4E24-8520-08369D39F3A7}"/>
    <dgm:cxn modelId="{E38E1B29-89F8-4C3E-BC8B-91257F97F7C5}" type="presOf" srcId="{2BCA515A-2B2D-4199-B0AB-CEF1CD6BE122}" destId="{AF94B5D9-44D3-4BBE-8D26-5D27D66C2992}" srcOrd="0" destOrd="0" presId="urn:microsoft.com/office/officeart/2005/8/layout/cycle3"/>
    <dgm:cxn modelId="{FFA0E83D-9CEE-482B-BE97-4E54188CFF21}" type="presOf" srcId="{689051A5-20C5-4121-A473-3FAA3089A485}" destId="{E66963E4-10E2-4F57-9A44-9777A6DA714A}" srcOrd="0" destOrd="0" presId="urn:microsoft.com/office/officeart/2005/8/layout/cycle3"/>
    <dgm:cxn modelId="{70723942-2371-474B-8A01-1C36B66A1C64}" srcId="{819F12D6-EFA3-4D81-8CD5-D90F1D5D3C6C}" destId="{689051A5-20C5-4121-A473-3FAA3089A485}" srcOrd="4" destOrd="0" parTransId="{A3C0A87A-65E4-43E6-A669-D7D652A4CB2C}" sibTransId="{D6E559BC-E75D-4EC1-919A-AAC927D2F2F2}"/>
    <dgm:cxn modelId="{8A1F6185-B863-49A8-A893-632F159787F3}" type="presOf" srcId="{819F12D6-EFA3-4D81-8CD5-D90F1D5D3C6C}" destId="{27051DAE-B7CB-4940-B363-74326947756D}" srcOrd="0" destOrd="0" presId="urn:microsoft.com/office/officeart/2005/8/layout/cycle3"/>
    <dgm:cxn modelId="{622CAF89-6F96-4A2D-AF83-57D11672D691}" type="presOf" srcId="{6D47D6FF-5AAE-43C3-8E32-C81260494647}" destId="{7FE472CF-0972-4699-9A5A-029DC4412B5A}" srcOrd="0" destOrd="0" presId="urn:microsoft.com/office/officeart/2005/8/layout/cycle3"/>
    <dgm:cxn modelId="{BDD80597-FFAC-4E61-87E9-8ED72FCFA050}" srcId="{819F12D6-EFA3-4D81-8CD5-D90F1D5D3C6C}" destId="{E247DD03-E2E6-421C-B8E8-AB8D560E8878}" srcOrd="3" destOrd="0" parTransId="{469D6C63-6C5B-47F2-80BC-56143061FFB0}" sibTransId="{D4A8E76F-7E73-46B5-843C-2F2E072EA8A6}"/>
    <dgm:cxn modelId="{345A4799-3AE2-417E-A369-BE8A237F4216}" srcId="{819F12D6-EFA3-4D81-8CD5-D90F1D5D3C6C}" destId="{2BCA515A-2B2D-4199-B0AB-CEF1CD6BE122}" srcOrd="2" destOrd="0" parTransId="{E52925C8-672E-419E-AD5E-73409BF9C34B}" sibTransId="{F3AA0B81-DBCA-4693-83C0-7BA0AF7DA6B1}"/>
    <dgm:cxn modelId="{A76E5A9C-1529-4879-895B-BE67AA645A9F}" type="presOf" srcId="{0BBFDB32-D1A7-49D6-A0BA-1A947CE32590}" destId="{070699FA-2360-4917-AF9F-050B883BE997}" srcOrd="0" destOrd="0" presId="urn:microsoft.com/office/officeart/2005/8/layout/cycle3"/>
    <dgm:cxn modelId="{C774A89D-B7AC-4299-8B55-1B3E851EEDBB}" srcId="{819F12D6-EFA3-4D81-8CD5-D90F1D5D3C6C}" destId="{4E308C10-22EA-4EF8-BF15-727CB941430A}" srcOrd="5" destOrd="0" parTransId="{0661D98C-D4A8-4F24-97E8-546DB46AA66C}" sibTransId="{73E46ABB-4CAC-419D-8B27-4E93458E1157}"/>
    <dgm:cxn modelId="{2D5F0ECC-B4F7-4B28-A595-8D6EE11DB4E0}" srcId="{819F12D6-EFA3-4D81-8CD5-D90F1D5D3C6C}" destId="{0BBFDB32-D1A7-49D6-A0BA-1A947CE32590}" srcOrd="1" destOrd="0" parTransId="{9E351854-178D-46CA-A2F9-A74FB8CA1BED}" sibTransId="{53AF00FC-C3DA-4E8D-BE1D-93B2A07BED1A}"/>
    <dgm:cxn modelId="{58E042FC-1E35-4200-9EC4-ED6DB74A8F54}" type="presOf" srcId="{4E308C10-22EA-4EF8-BF15-727CB941430A}" destId="{22E01E3B-40CE-45F2-971C-00BFA8C53E44}" srcOrd="0" destOrd="0" presId="urn:microsoft.com/office/officeart/2005/8/layout/cycle3"/>
    <dgm:cxn modelId="{6DB90FA8-992C-48A7-AB80-28B800A31A73}" type="presParOf" srcId="{27051DAE-B7CB-4940-B363-74326947756D}" destId="{7F041733-12EC-4C35-B7DF-4A6073ED2C38}" srcOrd="0" destOrd="0" presId="urn:microsoft.com/office/officeart/2005/8/layout/cycle3"/>
    <dgm:cxn modelId="{C75FC441-6B55-4ACB-A280-021A72075FC8}" type="presParOf" srcId="{7F041733-12EC-4C35-B7DF-4A6073ED2C38}" destId="{7FE472CF-0972-4699-9A5A-029DC4412B5A}" srcOrd="0" destOrd="0" presId="urn:microsoft.com/office/officeart/2005/8/layout/cycle3"/>
    <dgm:cxn modelId="{22E997CA-BA96-49FA-9585-AF6673338C91}" type="presParOf" srcId="{7F041733-12EC-4C35-B7DF-4A6073ED2C38}" destId="{DEB358A2-A583-480C-85FD-4119F2205B02}" srcOrd="1" destOrd="0" presId="urn:microsoft.com/office/officeart/2005/8/layout/cycle3"/>
    <dgm:cxn modelId="{038DF357-2482-4868-A5BB-559012D2DB2B}" type="presParOf" srcId="{7F041733-12EC-4C35-B7DF-4A6073ED2C38}" destId="{070699FA-2360-4917-AF9F-050B883BE997}" srcOrd="2" destOrd="0" presId="urn:microsoft.com/office/officeart/2005/8/layout/cycle3"/>
    <dgm:cxn modelId="{315ABD0B-AE1A-4238-94C9-C92EA14851F2}" type="presParOf" srcId="{7F041733-12EC-4C35-B7DF-4A6073ED2C38}" destId="{AF94B5D9-44D3-4BBE-8D26-5D27D66C2992}" srcOrd="3" destOrd="0" presId="urn:microsoft.com/office/officeart/2005/8/layout/cycle3"/>
    <dgm:cxn modelId="{CF22BEE6-50A7-48F1-A299-85AFB5F0BE1E}" type="presParOf" srcId="{7F041733-12EC-4C35-B7DF-4A6073ED2C38}" destId="{4586254B-C3DF-42A4-8B53-B03A7843E7A6}" srcOrd="4" destOrd="0" presId="urn:microsoft.com/office/officeart/2005/8/layout/cycle3"/>
    <dgm:cxn modelId="{261D93D3-DC75-4FFB-8957-23452EF84284}" type="presParOf" srcId="{7F041733-12EC-4C35-B7DF-4A6073ED2C38}" destId="{E66963E4-10E2-4F57-9A44-9777A6DA714A}" srcOrd="5" destOrd="0" presId="urn:microsoft.com/office/officeart/2005/8/layout/cycle3"/>
    <dgm:cxn modelId="{1601DD30-3ABA-4F7E-A256-3F46C652918A}" type="presParOf" srcId="{7F041733-12EC-4C35-B7DF-4A6073ED2C38}" destId="{22E01E3B-40CE-45F2-971C-00BFA8C53E44}"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97D8FB0-5BA1-40B1-8DAD-B4729F8F3F84}" type="doc">
      <dgm:prSet loTypeId="urn:microsoft.com/office/officeart/2005/8/layout/venn1" loCatId="relationship" qsTypeId="urn:microsoft.com/office/officeart/2005/8/quickstyle/simple1" qsCatId="simple" csTypeId="urn:microsoft.com/office/officeart/2005/8/colors/colorful3" csCatId="colorful" phldr="1"/>
      <dgm:spPr/>
    </dgm:pt>
    <dgm:pt modelId="{29CA7E88-F6C9-4042-B5EB-4B62892FFF18}">
      <dgm:prSet phldrT="[Texto]"/>
      <dgm:spPr/>
      <dgm:t>
        <a:bodyPr/>
        <a:lstStyle/>
        <a:p>
          <a:r>
            <a:rPr lang="es-ES" dirty="0"/>
            <a:t>Accesibilidad</a:t>
          </a:r>
        </a:p>
      </dgm:t>
    </dgm:pt>
    <dgm:pt modelId="{7AAEB584-FDA5-491A-AB9D-6C5095ADE8DB}" type="parTrans" cxnId="{94440176-6432-416A-94AA-531DF6EC575A}">
      <dgm:prSet/>
      <dgm:spPr/>
      <dgm:t>
        <a:bodyPr/>
        <a:lstStyle/>
        <a:p>
          <a:endParaRPr lang="es-ES"/>
        </a:p>
      </dgm:t>
    </dgm:pt>
    <dgm:pt modelId="{021CC102-F40F-45C1-8C08-86C4A6123346}" type="sibTrans" cxnId="{94440176-6432-416A-94AA-531DF6EC575A}">
      <dgm:prSet/>
      <dgm:spPr/>
      <dgm:t>
        <a:bodyPr/>
        <a:lstStyle/>
        <a:p>
          <a:endParaRPr lang="es-ES"/>
        </a:p>
      </dgm:t>
    </dgm:pt>
    <dgm:pt modelId="{69E57AE9-F175-4BB8-8D29-AC2A1C361680}">
      <dgm:prSet phldrT="[Texto]"/>
      <dgm:spPr/>
      <dgm:t>
        <a:bodyPr/>
        <a:lstStyle/>
        <a:p>
          <a:r>
            <a:rPr lang="es-ES" dirty="0"/>
            <a:t>Asequibilidad</a:t>
          </a:r>
        </a:p>
      </dgm:t>
    </dgm:pt>
    <dgm:pt modelId="{8C0CE7EE-8100-4AD2-858A-E6945B207C93}" type="parTrans" cxnId="{3A6D57EB-F6CB-4F76-93F2-025CE70C8F04}">
      <dgm:prSet/>
      <dgm:spPr/>
      <dgm:t>
        <a:bodyPr/>
        <a:lstStyle/>
        <a:p>
          <a:endParaRPr lang="es-ES"/>
        </a:p>
      </dgm:t>
    </dgm:pt>
    <dgm:pt modelId="{24F3BCDE-ED11-4269-B587-5F73B9D269DD}" type="sibTrans" cxnId="{3A6D57EB-F6CB-4F76-93F2-025CE70C8F04}">
      <dgm:prSet/>
      <dgm:spPr/>
      <dgm:t>
        <a:bodyPr/>
        <a:lstStyle/>
        <a:p>
          <a:endParaRPr lang="es-ES"/>
        </a:p>
      </dgm:t>
    </dgm:pt>
    <dgm:pt modelId="{6AD8A01D-775C-4520-A168-444A28DC0F4E}">
      <dgm:prSet phldrT="[Texto]"/>
      <dgm:spPr/>
      <dgm:t>
        <a:bodyPr/>
        <a:lstStyle/>
        <a:p>
          <a:r>
            <a:rPr lang="es-ES" dirty="0"/>
            <a:t>Anonimato</a:t>
          </a:r>
        </a:p>
      </dgm:t>
    </dgm:pt>
    <dgm:pt modelId="{1BF60FE5-C3D5-402F-A816-5980D81F3537}" type="parTrans" cxnId="{993E4AAE-A29B-4BE1-B89D-2833CD58420F}">
      <dgm:prSet/>
      <dgm:spPr/>
      <dgm:t>
        <a:bodyPr/>
        <a:lstStyle/>
        <a:p>
          <a:endParaRPr lang="es-ES"/>
        </a:p>
      </dgm:t>
    </dgm:pt>
    <dgm:pt modelId="{A4620008-1439-4D86-847E-4029E112954B}" type="sibTrans" cxnId="{993E4AAE-A29B-4BE1-B89D-2833CD58420F}">
      <dgm:prSet/>
      <dgm:spPr/>
      <dgm:t>
        <a:bodyPr/>
        <a:lstStyle/>
        <a:p>
          <a:endParaRPr lang="es-ES"/>
        </a:p>
      </dgm:t>
    </dgm:pt>
    <dgm:pt modelId="{2885D478-5B3D-40EC-BAD2-25375931CF21}" type="pres">
      <dgm:prSet presAssocID="{997D8FB0-5BA1-40B1-8DAD-B4729F8F3F84}" presName="compositeShape" presStyleCnt="0">
        <dgm:presLayoutVars>
          <dgm:chMax val="7"/>
          <dgm:dir/>
          <dgm:resizeHandles val="exact"/>
        </dgm:presLayoutVars>
      </dgm:prSet>
      <dgm:spPr/>
    </dgm:pt>
    <dgm:pt modelId="{85EFA930-3705-42DB-866F-65826C583685}" type="pres">
      <dgm:prSet presAssocID="{29CA7E88-F6C9-4042-B5EB-4B62892FFF18}" presName="circ1" presStyleLbl="vennNode1" presStyleIdx="0" presStyleCnt="3"/>
      <dgm:spPr/>
    </dgm:pt>
    <dgm:pt modelId="{80400657-FAB0-4866-A155-8FFDD218FEA6}" type="pres">
      <dgm:prSet presAssocID="{29CA7E88-F6C9-4042-B5EB-4B62892FFF18}" presName="circ1Tx" presStyleLbl="revTx" presStyleIdx="0" presStyleCnt="0">
        <dgm:presLayoutVars>
          <dgm:chMax val="0"/>
          <dgm:chPref val="0"/>
          <dgm:bulletEnabled val="1"/>
        </dgm:presLayoutVars>
      </dgm:prSet>
      <dgm:spPr/>
    </dgm:pt>
    <dgm:pt modelId="{F35F4ADF-607C-4E75-9D53-CE0FF49BC8B8}" type="pres">
      <dgm:prSet presAssocID="{69E57AE9-F175-4BB8-8D29-AC2A1C361680}" presName="circ2" presStyleLbl="vennNode1" presStyleIdx="1" presStyleCnt="3"/>
      <dgm:spPr/>
    </dgm:pt>
    <dgm:pt modelId="{937874E6-3EA1-4949-AA10-8D186EC96096}" type="pres">
      <dgm:prSet presAssocID="{69E57AE9-F175-4BB8-8D29-AC2A1C361680}" presName="circ2Tx" presStyleLbl="revTx" presStyleIdx="0" presStyleCnt="0">
        <dgm:presLayoutVars>
          <dgm:chMax val="0"/>
          <dgm:chPref val="0"/>
          <dgm:bulletEnabled val="1"/>
        </dgm:presLayoutVars>
      </dgm:prSet>
      <dgm:spPr/>
    </dgm:pt>
    <dgm:pt modelId="{A4BFAFB0-03FA-4368-8530-439FCD4774FE}" type="pres">
      <dgm:prSet presAssocID="{6AD8A01D-775C-4520-A168-444A28DC0F4E}" presName="circ3" presStyleLbl="vennNode1" presStyleIdx="2" presStyleCnt="3"/>
      <dgm:spPr/>
    </dgm:pt>
    <dgm:pt modelId="{8DDC090E-E8EB-49F2-B007-1A4E2F5BB69D}" type="pres">
      <dgm:prSet presAssocID="{6AD8A01D-775C-4520-A168-444A28DC0F4E}" presName="circ3Tx" presStyleLbl="revTx" presStyleIdx="0" presStyleCnt="0">
        <dgm:presLayoutVars>
          <dgm:chMax val="0"/>
          <dgm:chPref val="0"/>
          <dgm:bulletEnabled val="1"/>
        </dgm:presLayoutVars>
      </dgm:prSet>
      <dgm:spPr/>
    </dgm:pt>
  </dgm:ptLst>
  <dgm:cxnLst>
    <dgm:cxn modelId="{397F5618-BDE3-44B7-AF4D-586085E91D7E}" type="presOf" srcId="{69E57AE9-F175-4BB8-8D29-AC2A1C361680}" destId="{F35F4ADF-607C-4E75-9D53-CE0FF49BC8B8}" srcOrd="0" destOrd="0" presId="urn:microsoft.com/office/officeart/2005/8/layout/venn1"/>
    <dgm:cxn modelId="{DCCECB3B-6521-4B33-B0DF-E4D33C1791EA}" type="presOf" srcId="{6AD8A01D-775C-4520-A168-444A28DC0F4E}" destId="{8DDC090E-E8EB-49F2-B007-1A4E2F5BB69D}" srcOrd="1" destOrd="0" presId="urn:microsoft.com/office/officeart/2005/8/layout/venn1"/>
    <dgm:cxn modelId="{5A229E47-AC97-4F22-99D9-997F940C687B}" type="presOf" srcId="{997D8FB0-5BA1-40B1-8DAD-B4729F8F3F84}" destId="{2885D478-5B3D-40EC-BAD2-25375931CF21}" srcOrd="0" destOrd="0" presId="urn:microsoft.com/office/officeart/2005/8/layout/venn1"/>
    <dgm:cxn modelId="{94440176-6432-416A-94AA-531DF6EC575A}" srcId="{997D8FB0-5BA1-40B1-8DAD-B4729F8F3F84}" destId="{29CA7E88-F6C9-4042-B5EB-4B62892FFF18}" srcOrd="0" destOrd="0" parTransId="{7AAEB584-FDA5-491A-AB9D-6C5095ADE8DB}" sibTransId="{021CC102-F40F-45C1-8C08-86C4A6123346}"/>
    <dgm:cxn modelId="{E45F08AA-A9BF-4B19-AC73-D1757C7F50CC}" type="presOf" srcId="{6AD8A01D-775C-4520-A168-444A28DC0F4E}" destId="{A4BFAFB0-03FA-4368-8530-439FCD4774FE}" srcOrd="0" destOrd="0" presId="urn:microsoft.com/office/officeart/2005/8/layout/venn1"/>
    <dgm:cxn modelId="{FED749AE-92E9-45E4-A700-D04BD286F10B}" type="presOf" srcId="{29CA7E88-F6C9-4042-B5EB-4B62892FFF18}" destId="{85EFA930-3705-42DB-866F-65826C583685}" srcOrd="0" destOrd="0" presId="urn:microsoft.com/office/officeart/2005/8/layout/venn1"/>
    <dgm:cxn modelId="{993E4AAE-A29B-4BE1-B89D-2833CD58420F}" srcId="{997D8FB0-5BA1-40B1-8DAD-B4729F8F3F84}" destId="{6AD8A01D-775C-4520-A168-444A28DC0F4E}" srcOrd="2" destOrd="0" parTransId="{1BF60FE5-C3D5-402F-A816-5980D81F3537}" sibTransId="{A4620008-1439-4D86-847E-4029E112954B}"/>
    <dgm:cxn modelId="{96D449AF-B6D2-4554-8912-60AF74AE9E21}" type="presOf" srcId="{69E57AE9-F175-4BB8-8D29-AC2A1C361680}" destId="{937874E6-3EA1-4949-AA10-8D186EC96096}" srcOrd="1" destOrd="0" presId="urn:microsoft.com/office/officeart/2005/8/layout/venn1"/>
    <dgm:cxn modelId="{3A6D57EB-F6CB-4F76-93F2-025CE70C8F04}" srcId="{997D8FB0-5BA1-40B1-8DAD-B4729F8F3F84}" destId="{69E57AE9-F175-4BB8-8D29-AC2A1C361680}" srcOrd="1" destOrd="0" parTransId="{8C0CE7EE-8100-4AD2-858A-E6945B207C93}" sibTransId="{24F3BCDE-ED11-4269-B587-5F73B9D269DD}"/>
    <dgm:cxn modelId="{1528A0FB-60D5-4F68-88E2-1A80E90C7149}" type="presOf" srcId="{29CA7E88-F6C9-4042-B5EB-4B62892FFF18}" destId="{80400657-FAB0-4866-A155-8FFDD218FEA6}" srcOrd="1" destOrd="0" presId="urn:microsoft.com/office/officeart/2005/8/layout/venn1"/>
    <dgm:cxn modelId="{0CE1EB37-57D4-4860-9299-3C7382DE2385}" type="presParOf" srcId="{2885D478-5B3D-40EC-BAD2-25375931CF21}" destId="{85EFA930-3705-42DB-866F-65826C583685}" srcOrd="0" destOrd="0" presId="urn:microsoft.com/office/officeart/2005/8/layout/venn1"/>
    <dgm:cxn modelId="{060C561A-9808-466A-B417-ED44AFD2FA98}" type="presParOf" srcId="{2885D478-5B3D-40EC-BAD2-25375931CF21}" destId="{80400657-FAB0-4866-A155-8FFDD218FEA6}" srcOrd="1" destOrd="0" presId="urn:microsoft.com/office/officeart/2005/8/layout/venn1"/>
    <dgm:cxn modelId="{1BBAEE78-6F26-4A01-A9A1-8C093C0C5097}" type="presParOf" srcId="{2885D478-5B3D-40EC-BAD2-25375931CF21}" destId="{F35F4ADF-607C-4E75-9D53-CE0FF49BC8B8}" srcOrd="2" destOrd="0" presId="urn:microsoft.com/office/officeart/2005/8/layout/venn1"/>
    <dgm:cxn modelId="{FE95BB90-338D-4764-8E4B-BD518212C038}" type="presParOf" srcId="{2885D478-5B3D-40EC-BAD2-25375931CF21}" destId="{937874E6-3EA1-4949-AA10-8D186EC96096}" srcOrd="3" destOrd="0" presId="urn:microsoft.com/office/officeart/2005/8/layout/venn1"/>
    <dgm:cxn modelId="{B2FA9CDB-2857-468D-93ED-0E4990945837}" type="presParOf" srcId="{2885D478-5B3D-40EC-BAD2-25375931CF21}" destId="{A4BFAFB0-03FA-4368-8530-439FCD4774FE}" srcOrd="4" destOrd="0" presId="urn:microsoft.com/office/officeart/2005/8/layout/venn1"/>
    <dgm:cxn modelId="{72308976-D8F4-4598-8CAC-16BADDEA21E5}" type="presParOf" srcId="{2885D478-5B3D-40EC-BAD2-25375931CF21}" destId="{8DDC090E-E8EB-49F2-B007-1A4E2F5BB69D}"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7D8FB0-5BA1-40B1-8DAD-B4729F8F3F84}" type="doc">
      <dgm:prSet loTypeId="urn:microsoft.com/office/officeart/2005/8/layout/venn1" loCatId="relationship" qsTypeId="urn:microsoft.com/office/officeart/2005/8/quickstyle/simple1" qsCatId="simple" csTypeId="urn:microsoft.com/office/officeart/2005/8/colors/colorful3" csCatId="colorful" phldr="1"/>
      <dgm:spPr/>
    </dgm:pt>
    <dgm:pt modelId="{29CA7E88-F6C9-4042-B5EB-4B62892FFF18}">
      <dgm:prSet phldrT="[Texto]"/>
      <dgm:spPr/>
      <dgm:t>
        <a:bodyPr/>
        <a:lstStyle/>
        <a:p>
          <a:r>
            <a:rPr lang="es-ES" dirty="0"/>
            <a:t>Accesibilidad</a:t>
          </a:r>
        </a:p>
      </dgm:t>
    </dgm:pt>
    <dgm:pt modelId="{7AAEB584-FDA5-491A-AB9D-6C5095ADE8DB}" type="parTrans" cxnId="{94440176-6432-416A-94AA-531DF6EC575A}">
      <dgm:prSet/>
      <dgm:spPr/>
      <dgm:t>
        <a:bodyPr/>
        <a:lstStyle/>
        <a:p>
          <a:endParaRPr lang="es-ES"/>
        </a:p>
      </dgm:t>
    </dgm:pt>
    <dgm:pt modelId="{021CC102-F40F-45C1-8C08-86C4A6123346}" type="sibTrans" cxnId="{94440176-6432-416A-94AA-531DF6EC575A}">
      <dgm:prSet/>
      <dgm:spPr/>
      <dgm:t>
        <a:bodyPr/>
        <a:lstStyle/>
        <a:p>
          <a:endParaRPr lang="es-ES"/>
        </a:p>
      </dgm:t>
    </dgm:pt>
    <dgm:pt modelId="{69E57AE9-F175-4BB8-8D29-AC2A1C361680}">
      <dgm:prSet phldrT="[Texto]"/>
      <dgm:spPr/>
      <dgm:t>
        <a:bodyPr/>
        <a:lstStyle/>
        <a:p>
          <a:r>
            <a:rPr lang="es-ES" dirty="0"/>
            <a:t>Asequibilidad</a:t>
          </a:r>
        </a:p>
      </dgm:t>
    </dgm:pt>
    <dgm:pt modelId="{8C0CE7EE-8100-4AD2-858A-E6945B207C93}" type="parTrans" cxnId="{3A6D57EB-F6CB-4F76-93F2-025CE70C8F04}">
      <dgm:prSet/>
      <dgm:spPr/>
      <dgm:t>
        <a:bodyPr/>
        <a:lstStyle/>
        <a:p>
          <a:endParaRPr lang="es-ES"/>
        </a:p>
      </dgm:t>
    </dgm:pt>
    <dgm:pt modelId="{24F3BCDE-ED11-4269-B587-5F73B9D269DD}" type="sibTrans" cxnId="{3A6D57EB-F6CB-4F76-93F2-025CE70C8F04}">
      <dgm:prSet/>
      <dgm:spPr/>
      <dgm:t>
        <a:bodyPr/>
        <a:lstStyle/>
        <a:p>
          <a:endParaRPr lang="es-ES"/>
        </a:p>
      </dgm:t>
    </dgm:pt>
    <dgm:pt modelId="{6AD8A01D-775C-4520-A168-444A28DC0F4E}">
      <dgm:prSet phldrT="[Texto]"/>
      <dgm:spPr/>
      <dgm:t>
        <a:bodyPr/>
        <a:lstStyle/>
        <a:p>
          <a:r>
            <a:rPr lang="es-ES" dirty="0"/>
            <a:t>Anonimato</a:t>
          </a:r>
        </a:p>
      </dgm:t>
    </dgm:pt>
    <dgm:pt modelId="{1BF60FE5-C3D5-402F-A816-5980D81F3537}" type="parTrans" cxnId="{993E4AAE-A29B-4BE1-B89D-2833CD58420F}">
      <dgm:prSet/>
      <dgm:spPr/>
      <dgm:t>
        <a:bodyPr/>
        <a:lstStyle/>
        <a:p>
          <a:endParaRPr lang="es-ES"/>
        </a:p>
      </dgm:t>
    </dgm:pt>
    <dgm:pt modelId="{A4620008-1439-4D86-847E-4029E112954B}" type="sibTrans" cxnId="{993E4AAE-A29B-4BE1-B89D-2833CD58420F}">
      <dgm:prSet/>
      <dgm:spPr/>
      <dgm:t>
        <a:bodyPr/>
        <a:lstStyle/>
        <a:p>
          <a:endParaRPr lang="es-ES"/>
        </a:p>
      </dgm:t>
    </dgm:pt>
    <dgm:pt modelId="{2885D478-5B3D-40EC-BAD2-25375931CF21}" type="pres">
      <dgm:prSet presAssocID="{997D8FB0-5BA1-40B1-8DAD-B4729F8F3F84}" presName="compositeShape" presStyleCnt="0">
        <dgm:presLayoutVars>
          <dgm:chMax val="7"/>
          <dgm:dir/>
          <dgm:resizeHandles val="exact"/>
        </dgm:presLayoutVars>
      </dgm:prSet>
      <dgm:spPr/>
    </dgm:pt>
    <dgm:pt modelId="{85EFA930-3705-42DB-866F-65826C583685}" type="pres">
      <dgm:prSet presAssocID="{29CA7E88-F6C9-4042-B5EB-4B62892FFF18}" presName="circ1" presStyleLbl="vennNode1" presStyleIdx="0" presStyleCnt="3"/>
      <dgm:spPr/>
    </dgm:pt>
    <dgm:pt modelId="{80400657-FAB0-4866-A155-8FFDD218FEA6}" type="pres">
      <dgm:prSet presAssocID="{29CA7E88-F6C9-4042-B5EB-4B62892FFF18}" presName="circ1Tx" presStyleLbl="revTx" presStyleIdx="0" presStyleCnt="0">
        <dgm:presLayoutVars>
          <dgm:chMax val="0"/>
          <dgm:chPref val="0"/>
          <dgm:bulletEnabled val="1"/>
        </dgm:presLayoutVars>
      </dgm:prSet>
      <dgm:spPr/>
    </dgm:pt>
    <dgm:pt modelId="{F35F4ADF-607C-4E75-9D53-CE0FF49BC8B8}" type="pres">
      <dgm:prSet presAssocID="{69E57AE9-F175-4BB8-8D29-AC2A1C361680}" presName="circ2" presStyleLbl="vennNode1" presStyleIdx="1" presStyleCnt="3"/>
      <dgm:spPr/>
    </dgm:pt>
    <dgm:pt modelId="{937874E6-3EA1-4949-AA10-8D186EC96096}" type="pres">
      <dgm:prSet presAssocID="{69E57AE9-F175-4BB8-8D29-AC2A1C361680}" presName="circ2Tx" presStyleLbl="revTx" presStyleIdx="0" presStyleCnt="0">
        <dgm:presLayoutVars>
          <dgm:chMax val="0"/>
          <dgm:chPref val="0"/>
          <dgm:bulletEnabled val="1"/>
        </dgm:presLayoutVars>
      </dgm:prSet>
      <dgm:spPr/>
    </dgm:pt>
    <dgm:pt modelId="{A4BFAFB0-03FA-4368-8530-439FCD4774FE}" type="pres">
      <dgm:prSet presAssocID="{6AD8A01D-775C-4520-A168-444A28DC0F4E}" presName="circ3" presStyleLbl="vennNode1" presStyleIdx="2" presStyleCnt="3"/>
      <dgm:spPr/>
    </dgm:pt>
    <dgm:pt modelId="{8DDC090E-E8EB-49F2-B007-1A4E2F5BB69D}" type="pres">
      <dgm:prSet presAssocID="{6AD8A01D-775C-4520-A168-444A28DC0F4E}" presName="circ3Tx" presStyleLbl="revTx" presStyleIdx="0" presStyleCnt="0">
        <dgm:presLayoutVars>
          <dgm:chMax val="0"/>
          <dgm:chPref val="0"/>
          <dgm:bulletEnabled val="1"/>
        </dgm:presLayoutVars>
      </dgm:prSet>
      <dgm:spPr/>
    </dgm:pt>
  </dgm:ptLst>
  <dgm:cxnLst>
    <dgm:cxn modelId="{397F5618-BDE3-44B7-AF4D-586085E91D7E}" type="presOf" srcId="{69E57AE9-F175-4BB8-8D29-AC2A1C361680}" destId="{F35F4ADF-607C-4E75-9D53-CE0FF49BC8B8}" srcOrd="0" destOrd="0" presId="urn:microsoft.com/office/officeart/2005/8/layout/venn1"/>
    <dgm:cxn modelId="{DCCECB3B-6521-4B33-B0DF-E4D33C1791EA}" type="presOf" srcId="{6AD8A01D-775C-4520-A168-444A28DC0F4E}" destId="{8DDC090E-E8EB-49F2-B007-1A4E2F5BB69D}" srcOrd="1" destOrd="0" presId="urn:microsoft.com/office/officeart/2005/8/layout/venn1"/>
    <dgm:cxn modelId="{5A229E47-AC97-4F22-99D9-997F940C687B}" type="presOf" srcId="{997D8FB0-5BA1-40B1-8DAD-B4729F8F3F84}" destId="{2885D478-5B3D-40EC-BAD2-25375931CF21}" srcOrd="0" destOrd="0" presId="urn:microsoft.com/office/officeart/2005/8/layout/venn1"/>
    <dgm:cxn modelId="{94440176-6432-416A-94AA-531DF6EC575A}" srcId="{997D8FB0-5BA1-40B1-8DAD-B4729F8F3F84}" destId="{29CA7E88-F6C9-4042-B5EB-4B62892FFF18}" srcOrd="0" destOrd="0" parTransId="{7AAEB584-FDA5-491A-AB9D-6C5095ADE8DB}" sibTransId="{021CC102-F40F-45C1-8C08-86C4A6123346}"/>
    <dgm:cxn modelId="{E45F08AA-A9BF-4B19-AC73-D1757C7F50CC}" type="presOf" srcId="{6AD8A01D-775C-4520-A168-444A28DC0F4E}" destId="{A4BFAFB0-03FA-4368-8530-439FCD4774FE}" srcOrd="0" destOrd="0" presId="urn:microsoft.com/office/officeart/2005/8/layout/venn1"/>
    <dgm:cxn modelId="{FED749AE-92E9-45E4-A700-D04BD286F10B}" type="presOf" srcId="{29CA7E88-F6C9-4042-B5EB-4B62892FFF18}" destId="{85EFA930-3705-42DB-866F-65826C583685}" srcOrd="0" destOrd="0" presId="urn:microsoft.com/office/officeart/2005/8/layout/venn1"/>
    <dgm:cxn modelId="{993E4AAE-A29B-4BE1-B89D-2833CD58420F}" srcId="{997D8FB0-5BA1-40B1-8DAD-B4729F8F3F84}" destId="{6AD8A01D-775C-4520-A168-444A28DC0F4E}" srcOrd="2" destOrd="0" parTransId="{1BF60FE5-C3D5-402F-A816-5980D81F3537}" sibTransId="{A4620008-1439-4D86-847E-4029E112954B}"/>
    <dgm:cxn modelId="{96D449AF-B6D2-4554-8912-60AF74AE9E21}" type="presOf" srcId="{69E57AE9-F175-4BB8-8D29-AC2A1C361680}" destId="{937874E6-3EA1-4949-AA10-8D186EC96096}" srcOrd="1" destOrd="0" presId="urn:microsoft.com/office/officeart/2005/8/layout/venn1"/>
    <dgm:cxn modelId="{3A6D57EB-F6CB-4F76-93F2-025CE70C8F04}" srcId="{997D8FB0-5BA1-40B1-8DAD-B4729F8F3F84}" destId="{69E57AE9-F175-4BB8-8D29-AC2A1C361680}" srcOrd="1" destOrd="0" parTransId="{8C0CE7EE-8100-4AD2-858A-E6945B207C93}" sibTransId="{24F3BCDE-ED11-4269-B587-5F73B9D269DD}"/>
    <dgm:cxn modelId="{1528A0FB-60D5-4F68-88E2-1A80E90C7149}" type="presOf" srcId="{29CA7E88-F6C9-4042-B5EB-4B62892FFF18}" destId="{80400657-FAB0-4866-A155-8FFDD218FEA6}" srcOrd="1" destOrd="0" presId="urn:microsoft.com/office/officeart/2005/8/layout/venn1"/>
    <dgm:cxn modelId="{0CE1EB37-57D4-4860-9299-3C7382DE2385}" type="presParOf" srcId="{2885D478-5B3D-40EC-BAD2-25375931CF21}" destId="{85EFA930-3705-42DB-866F-65826C583685}" srcOrd="0" destOrd="0" presId="urn:microsoft.com/office/officeart/2005/8/layout/venn1"/>
    <dgm:cxn modelId="{060C561A-9808-466A-B417-ED44AFD2FA98}" type="presParOf" srcId="{2885D478-5B3D-40EC-BAD2-25375931CF21}" destId="{80400657-FAB0-4866-A155-8FFDD218FEA6}" srcOrd="1" destOrd="0" presId="urn:microsoft.com/office/officeart/2005/8/layout/venn1"/>
    <dgm:cxn modelId="{1BBAEE78-6F26-4A01-A9A1-8C093C0C5097}" type="presParOf" srcId="{2885D478-5B3D-40EC-BAD2-25375931CF21}" destId="{F35F4ADF-607C-4E75-9D53-CE0FF49BC8B8}" srcOrd="2" destOrd="0" presId="urn:microsoft.com/office/officeart/2005/8/layout/venn1"/>
    <dgm:cxn modelId="{FE95BB90-338D-4764-8E4B-BD518212C038}" type="presParOf" srcId="{2885D478-5B3D-40EC-BAD2-25375931CF21}" destId="{937874E6-3EA1-4949-AA10-8D186EC96096}" srcOrd="3" destOrd="0" presId="urn:microsoft.com/office/officeart/2005/8/layout/venn1"/>
    <dgm:cxn modelId="{B2FA9CDB-2857-468D-93ED-0E4990945837}" type="presParOf" srcId="{2885D478-5B3D-40EC-BAD2-25375931CF21}" destId="{A4BFAFB0-03FA-4368-8530-439FCD4774FE}" srcOrd="4" destOrd="0" presId="urn:microsoft.com/office/officeart/2005/8/layout/venn1"/>
    <dgm:cxn modelId="{72308976-D8F4-4598-8CAC-16BADDEA21E5}" type="presParOf" srcId="{2885D478-5B3D-40EC-BAD2-25375931CF21}" destId="{8DDC090E-E8EB-49F2-B007-1A4E2F5BB69D}"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F33D57C-07E3-2E48-97B5-8754164A92C7}" type="doc">
      <dgm:prSet loTypeId="urn:microsoft.com/office/officeart/2005/8/layout/balance1" loCatId="" qsTypeId="urn:microsoft.com/office/officeart/2005/8/quickstyle/simple1" qsCatId="simple" csTypeId="urn:microsoft.com/office/officeart/2005/8/colors/accent1_2" csCatId="accent1" phldr="1"/>
      <dgm:spPr/>
      <dgm:t>
        <a:bodyPr/>
        <a:lstStyle/>
        <a:p>
          <a:endParaRPr lang="es-ES"/>
        </a:p>
      </dgm:t>
    </dgm:pt>
    <dgm:pt modelId="{1D482D99-4580-EA4F-83D0-6916986087DE}">
      <dgm:prSet phldrT="[Texto]"/>
      <dgm:spPr/>
      <dgm:t>
        <a:bodyPr/>
        <a:lstStyle/>
        <a:p>
          <a:r>
            <a:rPr lang="es-ES" dirty="0"/>
            <a:t>Usuario</a:t>
          </a:r>
        </a:p>
      </dgm:t>
    </dgm:pt>
    <dgm:pt modelId="{A4952558-4928-CE4D-8E38-A3DFF4F61EC6}" type="parTrans" cxnId="{49FB4875-E14F-644A-978A-862B2E41D9FD}">
      <dgm:prSet/>
      <dgm:spPr/>
      <dgm:t>
        <a:bodyPr/>
        <a:lstStyle/>
        <a:p>
          <a:endParaRPr lang="es-ES"/>
        </a:p>
      </dgm:t>
    </dgm:pt>
    <dgm:pt modelId="{240E6C00-423D-2E4C-9049-64273F2FBA61}" type="sibTrans" cxnId="{49FB4875-E14F-644A-978A-862B2E41D9FD}">
      <dgm:prSet/>
      <dgm:spPr/>
      <dgm:t>
        <a:bodyPr/>
        <a:lstStyle/>
        <a:p>
          <a:endParaRPr lang="es-ES"/>
        </a:p>
      </dgm:t>
    </dgm:pt>
    <dgm:pt modelId="{DEFE9193-38D6-DE47-A503-B4EA5C7889BB}">
      <dgm:prSet phldrT="[Texto]"/>
      <dgm:spPr/>
      <dgm:t>
        <a:bodyPr/>
        <a:lstStyle/>
        <a:p>
          <a:r>
            <a:rPr lang="es-ES" dirty="0"/>
            <a:t>Operador</a:t>
          </a:r>
        </a:p>
      </dgm:t>
    </dgm:pt>
    <dgm:pt modelId="{C9E6C981-52E3-164B-9E7C-76AC6CFDC94C}" type="parTrans" cxnId="{A87FCADB-2E5C-6545-9AD8-BB386EAAE131}">
      <dgm:prSet/>
      <dgm:spPr/>
      <dgm:t>
        <a:bodyPr/>
        <a:lstStyle/>
        <a:p>
          <a:endParaRPr lang="es-ES"/>
        </a:p>
      </dgm:t>
    </dgm:pt>
    <dgm:pt modelId="{E178A5F1-8BBC-554F-9490-9F680AC46B1C}" type="sibTrans" cxnId="{A87FCADB-2E5C-6545-9AD8-BB386EAAE131}">
      <dgm:prSet/>
      <dgm:spPr/>
      <dgm:t>
        <a:bodyPr/>
        <a:lstStyle/>
        <a:p>
          <a:endParaRPr lang="es-ES"/>
        </a:p>
      </dgm:t>
    </dgm:pt>
    <dgm:pt modelId="{B7A09A8F-5D13-B44A-BBA5-18BFADD56A4F}">
      <dgm:prSet phldrT="[Texto]"/>
      <dgm:spPr/>
      <dgm:t>
        <a:bodyPr/>
        <a:lstStyle/>
        <a:p>
          <a:r>
            <a:rPr lang="es-ES" dirty="0"/>
            <a:t>Tracking del comportamiento </a:t>
          </a:r>
        </a:p>
      </dgm:t>
    </dgm:pt>
    <dgm:pt modelId="{8B07120A-6A3B-3442-8DF7-08C21635EA5E}" type="parTrans" cxnId="{055F9DFE-13F5-114A-AA8B-F9253B08C0E3}">
      <dgm:prSet/>
      <dgm:spPr/>
      <dgm:t>
        <a:bodyPr/>
        <a:lstStyle/>
        <a:p>
          <a:endParaRPr lang="es-ES"/>
        </a:p>
      </dgm:t>
    </dgm:pt>
    <dgm:pt modelId="{929BDFE3-27DD-154A-B400-16C09D36CA12}" type="sibTrans" cxnId="{055F9DFE-13F5-114A-AA8B-F9253B08C0E3}">
      <dgm:prSet/>
      <dgm:spPr/>
      <dgm:t>
        <a:bodyPr/>
        <a:lstStyle/>
        <a:p>
          <a:endParaRPr lang="es-ES"/>
        </a:p>
      </dgm:t>
    </dgm:pt>
    <dgm:pt modelId="{D6C257E1-B794-4B44-B687-FA517406B57A}">
      <dgm:prSet phldrT="[Texto]"/>
      <dgm:spPr/>
      <dgm:t>
        <a:bodyPr/>
        <a:lstStyle/>
        <a:p>
          <a:r>
            <a:rPr lang="es-ES" dirty="0"/>
            <a:t>Datos cedidos</a:t>
          </a:r>
        </a:p>
      </dgm:t>
    </dgm:pt>
    <dgm:pt modelId="{9B76F272-D8CA-EB46-9F1B-ED6D0C411530}" type="parTrans" cxnId="{5B14BD7D-ACB5-244E-A4CB-D00782EB34C0}">
      <dgm:prSet/>
      <dgm:spPr/>
      <dgm:t>
        <a:bodyPr/>
        <a:lstStyle/>
        <a:p>
          <a:endParaRPr lang="es-ES"/>
        </a:p>
      </dgm:t>
    </dgm:pt>
    <dgm:pt modelId="{9DDCF92B-C0C4-944F-A9E1-AD6E40F3E1EA}" type="sibTrans" cxnId="{5B14BD7D-ACB5-244E-A4CB-D00782EB34C0}">
      <dgm:prSet/>
      <dgm:spPr/>
      <dgm:t>
        <a:bodyPr/>
        <a:lstStyle/>
        <a:p>
          <a:endParaRPr lang="es-ES"/>
        </a:p>
      </dgm:t>
    </dgm:pt>
    <dgm:pt modelId="{E07D0583-D5B9-CF4A-8C7B-4D1F3F59FB95}">
      <dgm:prSet phldrT="[Texto]"/>
      <dgm:spPr/>
      <dgm:t>
        <a:bodyPr/>
        <a:lstStyle/>
        <a:p>
          <a:r>
            <a:rPr lang="es-ES" dirty="0"/>
            <a:t>Datos de terceros</a:t>
          </a:r>
        </a:p>
      </dgm:t>
    </dgm:pt>
    <dgm:pt modelId="{1B2C5279-13A7-BE4D-ADE1-39389084089E}" type="parTrans" cxnId="{DD0A6124-EF53-DC45-A826-01821EFAA18B}">
      <dgm:prSet/>
      <dgm:spPr/>
      <dgm:t>
        <a:bodyPr/>
        <a:lstStyle/>
        <a:p>
          <a:endParaRPr lang="es-ES"/>
        </a:p>
      </dgm:t>
    </dgm:pt>
    <dgm:pt modelId="{DFB57A45-F5E5-B54F-8E5C-3661560963CB}" type="sibTrans" cxnId="{DD0A6124-EF53-DC45-A826-01821EFAA18B}">
      <dgm:prSet/>
      <dgm:spPr/>
      <dgm:t>
        <a:bodyPr/>
        <a:lstStyle/>
        <a:p>
          <a:endParaRPr lang="es-ES"/>
        </a:p>
      </dgm:t>
    </dgm:pt>
    <dgm:pt modelId="{2F806ACF-90C4-DE43-84EB-31F7237BC568}" type="pres">
      <dgm:prSet presAssocID="{FF33D57C-07E3-2E48-97B5-8754164A92C7}" presName="outerComposite" presStyleCnt="0">
        <dgm:presLayoutVars>
          <dgm:chMax val="2"/>
          <dgm:animLvl val="lvl"/>
          <dgm:resizeHandles val="exact"/>
        </dgm:presLayoutVars>
      </dgm:prSet>
      <dgm:spPr/>
    </dgm:pt>
    <dgm:pt modelId="{8B6F56BF-B327-8241-A643-D45EB56DF034}" type="pres">
      <dgm:prSet presAssocID="{FF33D57C-07E3-2E48-97B5-8754164A92C7}" presName="dummyMaxCanvas" presStyleCnt="0"/>
      <dgm:spPr/>
    </dgm:pt>
    <dgm:pt modelId="{8E9EE549-9566-5040-B506-A4F715D89977}" type="pres">
      <dgm:prSet presAssocID="{FF33D57C-07E3-2E48-97B5-8754164A92C7}" presName="parentComposite" presStyleCnt="0"/>
      <dgm:spPr/>
    </dgm:pt>
    <dgm:pt modelId="{889F4A1C-530D-7547-896F-2FC7F4E4511E}" type="pres">
      <dgm:prSet presAssocID="{FF33D57C-07E3-2E48-97B5-8754164A92C7}" presName="parent1" presStyleLbl="alignAccFollowNode1" presStyleIdx="0" presStyleCnt="4">
        <dgm:presLayoutVars>
          <dgm:chMax val="4"/>
        </dgm:presLayoutVars>
      </dgm:prSet>
      <dgm:spPr/>
    </dgm:pt>
    <dgm:pt modelId="{BBD67607-430A-ED44-8A07-447CE2D0E418}" type="pres">
      <dgm:prSet presAssocID="{FF33D57C-07E3-2E48-97B5-8754164A92C7}" presName="parent2" presStyleLbl="alignAccFollowNode1" presStyleIdx="1" presStyleCnt="4">
        <dgm:presLayoutVars>
          <dgm:chMax val="4"/>
        </dgm:presLayoutVars>
      </dgm:prSet>
      <dgm:spPr/>
    </dgm:pt>
    <dgm:pt modelId="{15514341-3838-8648-88AB-8AC1D5D926AD}" type="pres">
      <dgm:prSet presAssocID="{FF33D57C-07E3-2E48-97B5-8754164A92C7}" presName="childrenComposite" presStyleCnt="0"/>
      <dgm:spPr/>
    </dgm:pt>
    <dgm:pt modelId="{5A629393-F87A-5D49-8F8B-88EBC0C8EFA2}" type="pres">
      <dgm:prSet presAssocID="{FF33D57C-07E3-2E48-97B5-8754164A92C7}" presName="dummyMaxCanvas_ChildArea" presStyleCnt="0"/>
      <dgm:spPr/>
    </dgm:pt>
    <dgm:pt modelId="{E8C21B8B-7B35-C04A-9EB5-381523C941B2}" type="pres">
      <dgm:prSet presAssocID="{FF33D57C-07E3-2E48-97B5-8754164A92C7}" presName="fulcrum" presStyleLbl="alignAccFollowNode1" presStyleIdx="2" presStyleCnt="4"/>
      <dgm:spPr/>
    </dgm:pt>
    <dgm:pt modelId="{0DD6AAFA-36F7-9D42-9E85-F45A9F24E3B8}" type="pres">
      <dgm:prSet presAssocID="{FF33D57C-07E3-2E48-97B5-8754164A92C7}" presName="balance_03" presStyleLbl="alignAccFollowNode1" presStyleIdx="3" presStyleCnt="4">
        <dgm:presLayoutVars>
          <dgm:bulletEnabled val="1"/>
        </dgm:presLayoutVars>
      </dgm:prSet>
      <dgm:spPr/>
    </dgm:pt>
    <dgm:pt modelId="{0BC31665-55E8-E44E-BA77-402A96EA600B}" type="pres">
      <dgm:prSet presAssocID="{FF33D57C-07E3-2E48-97B5-8754164A92C7}" presName="right_03_1" presStyleLbl="node1" presStyleIdx="0" presStyleCnt="3">
        <dgm:presLayoutVars>
          <dgm:bulletEnabled val="1"/>
        </dgm:presLayoutVars>
      </dgm:prSet>
      <dgm:spPr/>
    </dgm:pt>
    <dgm:pt modelId="{F4EBDF61-1476-F141-8C8A-AEF3EB680C29}" type="pres">
      <dgm:prSet presAssocID="{FF33D57C-07E3-2E48-97B5-8754164A92C7}" presName="right_03_2" presStyleLbl="node1" presStyleIdx="1" presStyleCnt="3">
        <dgm:presLayoutVars>
          <dgm:bulletEnabled val="1"/>
        </dgm:presLayoutVars>
      </dgm:prSet>
      <dgm:spPr/>
    </dgm:pt>
    <dgm:pt modelId="{6A155A30-B617-0A44-85A5-35F52DAF9965}" type="pres">
      <dgm:prSet presAssocID="{FF33D57C-07E3-2E48-97B5-8754164A92C7}" presName="right_03_3" presStyleLbl="node1" presStyleIdx="2" presStyleCnt="3">
        <dgm:presLayoutVars>
          <dgm:bulletEnabled val="1"/>
        </dgm:presLayoutVars>
      </dgm:prSet>
      <dgm:spPr/>
    </dgm:pt>
  </dgm:ptLst>
  <dgm:cxnLst>
    <dgm:cxn modelId="{DD0A6124-EF53-DC45-A826-01821EFAA18B}" srcId="{DEFE9193-38D6-DE47-A503-B4EA5C7889BB}" destId="{E07D0583-D5B9-CF4A-8C7B-4D1F3F59FB95}" srcOrd="2" destOrd="0" parTransId="{1B2C5279-13A7-BE4D-ADE1-39389084089E}" sibTransId="{DFB57A45-F5E5-B54F-8E5C-3661560963CB}"/>
    <dgm:cxn modelId="{E5F88F44-B774-EE46-82A1-6D122DF1F9DD}" type="presOf" srcId="{B7A09A8F-5D13-B44A-BBA5-18BFADD56A4F}" destId="{0BC31665-55E8-E44E-BA77-402A96EA600B}" srcOrd="0" destOrd="0" presId="urn:microsoft.com/office/officeart/2005/8/layout/balance1"/>
    <dgm:cxn modelId="{49FB4875-E14F-644A-978A-862B2E41D9FD}" srcId="{FF33D57C-07E3-2E48-97B5-8754164A92C7}" destId="{1D482D99-4580-EA4F-83D0-6916986087DE}" srcOrd="0" destOrd="0" parTransId="{A4952558-4928-CE4D-8E38-A3DFF4F61EC6}" sibTransId="{240E6C00-423D-2E4C-9049-64273F2FBA61}"/>
    <dgm:cxn modelId="{5B14BD7D-ACB5-244E-A4CB-D00782EB34C0}" srcId="{DEFE9193-38D6-DE47-A503-B4EA5C7889BB}" destId="{D6C257E1-B794-4B44-B687-FA517406B57A}" srcOrd="1" destOrd="0" parTransId="{9B76F272-D8CA-EB46-9F1B-ED6D0C411530}" sibTransId="{9DDCF92B-C0C4-944F-A9E1-AD6E40F3E1EA}"/>
    <dgm:cxn modelId="{D0FEDE85-7674-3A4A-9BC7-EB7CF96EE103}" type="presOf" srcId="{DEFE9193-38D6-DE47-A503-B4EA5C7889BB}" destId="{BBD67607-430A-ED44-8A07-447CE2D0E418}" srcOrd="0" destOrd="0" presId="urn:microsoft.com/office/officeart/2005/8/layout/balance1"/>
    <dgm:cxn modelId="{2E98DCA4-D7F6-0145-A0A4-B877F7AB9CE9}" type="presOf" srcId="{FF33D57C-07E3-2E48-97B5-8754164A92C7}" destId="{2F806ACF-90C4-DE43-84EB-31F7237BC568}" srcOrd="0" destOrd="0" presId="urn:microsoft.com/office/officeart/2005/8/layout/balance1"/>
    <dgm:cxn modelId="{044A46BC-F56B-EE44-9FA6-4A3B4A7B76DD}" type="presOf" srcId="{E07D0583-D5B9-CF4A-8C7B-4D1F3F59FB95}" destId="{6A155A30-B617-0A44-85A5-35F52DAF9965}" srcOrd="0" destOrd="0" presId="urn:microsoft.com/office/officeart/2005/8/layout/balance1"/>
    <dgm:cxn modelId="{A87FCADB-2E5C-6545-9AD8-BB386EAAE131}" srcId="{FF33D57C-07E3-2E48-97B5-8754164A92C7}" destId="{DEFE9193-38D6-DE47-A503-B4EA5C7889BB}" srcOrd="1" destOrd="0" parTransId="{C9E6C981-52E3-164B-9E7C-76AC6CFDC94C}" sibTransId="{E178A5F1-8BBC-554F-9490-9F680AC46B1C}"/>
    <dgm:cxn modelId="{A768D0E4-12DF-FE45-B888-2D738FF1633F}" type="presOf" srcId="{D6C257E1-B794-4B44-B687-FA517406B57A}" destId="{F4EBDF61-1476-F141-8C8A-AEF3EB680C29}" srcOrd="0" destOrd="0" presId="urn:microsoft.com/office/officeart/2005/8/layout/balance1"/>
    <dgm:cxn modelId="{055F9DFE-13F5-114A-AA8B-F9253B08C0E3}" srcId="{DEFE9193-38D6-DE47-A503-B4EA5C7889BB}" destId="{B7A09A8F-5D13-B44A-BBA5-18BFADD56A4F}" srcOrd="0" destOrd="0" parTransId="{8B07120A-6A3B-3442-8DF7-08C21635EA5E}" sibTransId="{929BDFE3-27DD-154A-B400-16C09D36CA12}"/>
    <dgm:cxn modelId="{097AB7FF-F6F1-2F42-97B5-69343FEACB4F}" type="presOf" srcId="{1D482D99-4580-EA4F-83D0-6916986087DE}" destId="{889F4A1C-530D-7547-896F-2FC7F4E4511E}" srcOrd="0" destOrd="0" presId="urn:microsoft.com/office/officeart/2005/8/layout/balance1"/>
    <dgm:cxn modelId="{489DCA30-3626-B04F-939C-6C8123E53303}" type="presParOf" srcId="{2F806ACF-90C4-DE43-84EB-31F7237BC568}" destId="{8B6F56BF-B327-8241-A643-D45EB56DF034}" srcOrd="0" destOrd="0" presId="urn:microsoft.com/office/officeart/2005/8/layout/balance1"/>
    <dgm:cxn modelId="{4FFA48FC-608B-E544-85FA-0E57CF831F5F}" type="presParOf" srcId="{2F806ACF-90C4-DE43-84EB-31F7237BC568}" destId="{8E9EE549-9566-5040-B506-A4F715D89977}" srcOrd="1" destOrd="0" presId="urn:microsoft.com/office/officeart/2005/8/layout/balance1"/>
    <dgm:cxn modelId="{015A56DE-0B5D-B642-8CCB-D8BBA994D915}" type="presParOf" srcId="{8E9EE549-9566-5040-B506-A4F715D89977}" destId="{889F4A1C-530D-7547-896F-2FC7F4E4511E}" srcOrd="0" destOrd="0" presId="urn:microsoft.com/office/officeart/2005/8/layout/balance1"/>
    <dgm:cxn modelId="{21928301-EFB0-F446-86A6-45856920E037}" type="presParOf" srcId="{8E9EE549-9566-5040-B506-A4F715D89977}" destId="{BBD67607-430A-ED44-8A07-447CE2D0E418}" srcOrd="1" destOrd="0" presId="urn:microsoft.com/office/officeart/2005/8/layout/balance1"/>
    <dgm:cxn modelId="{0138B5F4-27B4-E747-821E-E316E489B711}" type="presParOf" srcId="{2F806ACF-90C4-DE43-84EB-31F7237BC568}" destId="{15514341-3838-8648-88AB-8AC1D5D926AD}" srcOrd="2" destOrd="0" presId="urn:microsoft.com/office/officeart/2005/8/layout/balance1"/>
    <dgm:cxn modelId="{57DDB277-69C1-CC4F-B4DF-39F412D0B4B7}" type="presParOf" srcId="{15514341-3838-8648-88AB-8AC1D5D926AD}" destId="{5A629393-F87A-5D49-8F8B-88EBC0C8EFA2}" srcOrd="0" destOrd="0" presId="urn:microsoft.com/office/officeart/2005/8/layout/balance1"/>
    <dgm:cxn modelId="{636D6002-DE90-1347-BD11-0E0C1E8A2C8A}" type="presParOf" srcId="{15514341-3838-8648-88AB-8AC1D5D926AD}" destId="{E8C21B8B-7B35-C04A-9EB5-381523C941B2}" srcOrd="1" destOrd="0" presId="urn:microsoft.com/office/officeart/2005/8/layout/balance1"/>
    <dgm:cxn modelId="{713015DF-784B-0D44-8609-D6570B46416E}" type="presParOf" srcId="{15514341-3838-8648-88AB-8AC1D5D926AD}" destId="{0DD6AAFA-36F7-9D42-9E85-F45A9F24E3B8}" srcOrd="2" destOrd="0" presId="urn:microsoft.com/office/officeart/2005/8/layout/balance1"/>
    <dgm:cxn modelId="{C51D5F81-0102-764B-959B-A106F361D008}" type="presParOf" srcId="{15514341-3838-8648-88AB-8AC1D5D926AD}" destId="{0BC31665-55E8-E44E-BA77-402A96EA600B}" srcOrd="3" destOrd="0" presId="urn:microsoft.com/office/officeart/2005/8/layout/balance1"/>
    <dgm:cxn modelId="{229F321C-95F2-3845-B81C-BEF77A8AC097}" type="presParOf" srcId="{15514341-3838-8648-88AB-8AC1D5D926AD}" destId="{F4EBDF61-1476-F141-8C8A-AEF3EB680C29}" srcOrd="4" destOrd="0" presId="urn:microsoft.com/office/officeart/2005/8/layout/balance1"/>
    <dgm:cxn modelId="{BA69B334-0849-C04E-89A1-6A64469B2601}" type="presParOf" srcId="{15514341-3838-8648-88AB-8AC1D5D926AD}" destId="{6A155A30-B617-0A44-85A5-35F52DAF9965}" srcOrd="5" destOrd="0" presId="urn:microsoft.com/office/officeart/2005/8/layout/balanc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2A59B4-03F0-8D4A-B7A2-98096B9FA67C}" type="doc">
      <dgm:prSet loTypeId="urn:microsoft.com/office/officeart/2005/8/layout/cycle3" loCatId="" qsTypeId="urn:microsoft.com/office/officeart/2005/8/quickstyle/simple1" qsCatId="simple" csTypeId="urn:microsoft.com/office/officeart/2005/8/colors/colorful3" csCatId="colorful" phldr="1"/>
      <dgm:spPr/>
      <dgm:t>
        <a:bodyPr/>
        <a:lstStyle/>
        <a:p>
          <a:endParaRPr lang="es-ES"/>
        </a:p>
      </dgm:t>
    </dgm:pt>
    <dgm:pt modelId="{C599B72B-ED83-D741-AD8D-23CA1218A117}">
      <dgm:prSet phldrT="[Texto]"/>
      <dgm:spPr/>
      <dgm:t>
        <a:bodyPr/>
        <a:lstStyle/>
        <a:p>
          <a:r>
            <a:rPr lang="es-ES" dirty="0">
              <a:latin typeface="Abadi" panose="020B0604020104020204"/>
            </a:rPr>
            <a:t>Uso de tecnología</a:t>
          </a:r>
        </a:p>
      </dgm:t>
    </dgm:pt>
    <dgm:pt modelId="{13EDE687-9F97-4C48-8FE4-243A5796C29C}" type="parTrans" cxnId="{97DDF871-0DC4-F347-AE0A-9AF73E23EC40}">
      <dgm:prSet/>
      <dgm:spPr/>
      <dgm:t>
        <a:bodyPr/>
        <a:lstStyle/>
        <a:p>
          <a:endParaRPr lang="es-ES"/>
        </a:p>
      </dgm:t>
    </dgm:pt>
    <dgm:pt modelId="{FB428B6F-B81E-5445-AAFA-73FDC515370C}" type="sibTrans" cxnId="{97DDF871-0DC4-F347-AE0A-9AF73E23EC40}">
      <dgm:prSet/>
      <dgm:spPr/>
      <dgm:t>
        <a:bodyPr/>
        <a:lstStyle/>
        <a:p>
          <a:endParaRPr lang="es-ES"/>
        </a:p>
      </dgm:t>
    </dgm:pt>
    <dgm:pt modelId="{E5C8883C-BAD9-604F-A7C8-36DC9E5DD18E}">
      <dgm:prSet phldrT="[Texto]"/>
      <dgm:spPr/>
      <dgm:t>
        <a:bodyPr/>
        <a:lstStyle/>
        <a:p>
          <a:r>
            <a:rPr lang="es-ES" dirty="0">
              <a:latin typeface="Abadi" panose="020B0604020104020204"/>
            </a:rPr>
            <a:t>Salud mental</a:t>
          </a:r>
        </a:p>
      </dgm:t>
    </dgm:pt>
    <dgm:pt modelId="{EAE09A99-D3E5-1148-90A0-17F8E79026C4}" type="parTrans" cxnId="{2A75637B-6773-8E4A-A5F8-6C9A9197CE77}">
      <dgm:prSet/>
      <dgm:spPr/>
      <dgm:t>
        <a:bodyPr/>
        <a:lstStyle/>
        <a:p>
          <a:endParaRPr lang="es-ES"/>
        </a:p>
      </dgm:t>
    </dgm:pt>
    <dgm:pt modelId="{95728B7F-5D1F-944B-8218-150B4BB0891F}" type="sibTrans" cxnId="{2A75637B-6773-8E4A-A5F8-6C9A9197CE77}">
      <dgm:prSet/>
      <dgm:spPr/>
      <dgm:t>
        <a:bodyPr/>
        <a:lstStyle/>
        <a:p>
          <a:endParaRPr lang="es-ES"/>
        </a:p>
      </dgm:t>
    </dgm:pt>
    <dgm:pt modelId="{F9866AB8-79E9-6A4D-B373-1FB1441C7444}" type="pres">
      <dgm:prSet presAssocID="{DD2A59B4-03F0-8D4A-B7A2-98096B9FA67C}" presName="Name0" presStyleCnt="0">
        <dgm:presLayoutVars>
          <dgm:dir/>
          <dgm:resizeHandles val="exact"/>
        </dgm:presLayoutVars>
      </dgm:prSet>
      <dgm:spPr/>
    </dgm:pt>
    <dgm:pt modelId="{FEF592A3-5B55-9F47-A5C9-91B3B8D85AE1}" type="pres">
      <dgm:prSet presAssocID="{DD2A59B4-03F0-8D4A-B7A2-98096B9FA67C}" presName="node1" presStyleLbl="node1" presStyleIdx="0" presStyleCnt="2">
        <dgm:presLayoutVars>
          <dgm:bulletEnabled val="1"/>
        </dgm:presLayoutVars>
      </dgm:prSet>
      <dgm:spPr/>
    </dgm:pt>
    <dgm:pt modelId="{56E174AE-457D-9241-BE35-2BF59F644C20}" type="pres">
      <dgm:prSet presAssocID="{DD2A59B4-03F0-8D4A-B7A2-98096B9FA67C}" presName="sibTrans" presStyleLbl="bgShp" presStyleIdx="0" presStyleCnt="1"/>
      <dgm:spPr/>
    </dgm:pt>
    <dgm:pt modelId="{B2692331-9719-E845-84C6-B9E611852591}" type="pres">
      <dgm:prSet presAssocID="{DD2A59B4-03F0-8D4A-B7A2-98096B9FA67C}" presName="node2" presStyleLbl="node1" presStyleIdx="1" presStyleCnt="2">
        <dgm:presLayoutVars>
          <dgm:bulletEnabled val="1"/>
        </dgm:presLayoutVars>
      </dgm:prSet>
      <dgm:spPr/>
    </dgm:pt>
    <dgm:pt modelId="{D759404D-C80D-1A4A-AE35-3C94539E7582}" type="pres">
      <dgm:prSet presAssocID="{DD2A59B4-03F0-8D4A-B7A2-98096B9FA67C}" presName="sp1" presStyleCnt="0"/>
      <dgm:spPr/>
    </dgm:pt>
    <dgm:pt modelId="{BAC2BFDC-2E4B-F24A-B86C-F2DE3355E200}" type="pres">
      <dgm:prSet presAssocID="{DD2A59B4-03F0-8D4A-B7A2-98096B9FA67C}" presName="sp2" presStyleCnt="0"/>
      <dgm:spPr/>
    </dgm:pt>
  </dgm:ptLst>
  <dgm:cxnLst>
    <dgm:cxn modelId="{97DDF871-0DC4-F347-AE0A-9AF73E23EC40}" srcId="{DD2A59B4-03F0-8D4A-B7A2-98096B9FA67C}" destId="{C599B72B-ED83-D741-AD8D-23CA1218A117}" srcOrd="0" destOrd="0" parTransId="{13EDE687-9F97-4C48-8FE4-243A5796C29C}" sibTransId="{FB428B6F-B81E-5445-AAFA-73FDC515370C}"/>
    <dgm:cxn modelId="{2A75637B-6773-8E4A-A5F8-6C9A9197CE77}" srcId="{DD2A59B4-03F0-8D4A-B7A2-98096B9FA67C}" destId="{E5C8883C-BAD9-604F-A7C8-36DC9E5DD18E}" srcOrd="1" destOrd="0" parTransId="{EAE09A99-D3E5-1148-90A0-17F8E79026C4}" sibTransId="{95728B7F-5D1F-944B-8218-150B4BB0891F}"/>
    <dgm:cxn modelId="{E0ECA7B5-578A-B543-B255-BD26DC89A16E}" type="presOf" srcId="{FB428B6F-B81E-5445-AAFA-73FDC515370C}" destId="{56E174AE-457D-9241-BE35-2BF59F644C20}" srcOrd="0" destOrd="0" presId="urn:microsoft.com/office/officeart/2005/8/layout/cycle3"/>
    <dgm:cxn modelId="{8C6D3EBA-EBD4-D440-9D31-8F466C8BBFD2}" type="presOf" srcId="{E5C8883C-BAD9-604F-A7C8-36DC9E5DD18E}" destId="{B2692331-9719-E845-84C6-B9E611852591}" srcOrd="0" destOrd="0" presId="urn:microsoft.com/office/officeart/2005/8/layout/cycle3"/>
    <dgm:cxn modelId="{49488DC1-4CFE-0B46-89CD-97FC68231CC9}" type="presOf" srcId="{C599B72B-ED83-D741-AD8D-23CA1218A117}" destId="{FEF592A3-5B55-9F47-A5C9-91B3B8D85AE1}" srcOrd="0" destOrd="0" presId="urn:microsoft.com/office/officeart/2005/8/layout/cycle3"/>
    <dgm:cxn modelId="{51BF05FD-D2D3-5841-AA46-97A4ED31B505}" type="presOf" srcId="{DD2A59B4-03F0-8D4A-B7A2-98096B9FA67C}" destId="{F9866AB8-79E9-6A4D-B373-1FB1441C7444}" srcOrd="0" destOrd="0" presId="urn:microsoft.com/office/officeart/2005/8/layout/cycle3"/>
    <dgm:cxn modelId="{317DE110-D1C1-D749-B27E-C331387F6DF7}" type="presParOf" srcId="{F9866AB8-79E9-6A4D-B373-1FB1441C7444}" destId="{FEF592A3-5B55-9F47-A5C9-91B3B8D85AE1}" srcOrd="0" destOrd="0" presId="urn:microsoft.com/office/officeart/2005/8/layout/cycle3"/>
    <dgm:cxn modelId="{08C6B2AB-EC27-2549-860F-4A93D16F19FD}" type="presParOf" srcId="{F9866AB8-79E9-6A4D-B373-1FB1441C7444}" destId="{56E174AE-457D-9241-BE35-2BF59F644C20}" srcOrd="1" destOrd="0" presId="urn:microsoft.com/office/officeart/2005/8/layout/cycle3"/>
    <dgm:cxn modelId="{9F5341DD-EF69-0745-82C9-EBD88E5DEFC0}" type="presParOf" srcId="{F9866AB8-79E9-6A4D-B373-1FB1441C7444}" destId="{B2692331-9719-E845-84C6-B9E611852591}" srcOrd="2" destOrd="0" presId="urn:microsoft.com/office/officeart/2005/8/layout/cycle3"/>
    <dgm:cxn modelId="{A044860C-85B5-8C44-B137-F2A11092D8C4}" type="presParOf" srcId="{F9866AB8-79E9-6A4D-B373-1FB1441C7444}" destId="{D759404D-C80D-1A4A-AE35-3C94539E7582}" srcOrd="3" destOrd="0" presId="urn:microsoft.com/office/officeart/2005/8/layout/cycle3"/>
    <dgm:cxn modelId="{0EDD461E-6465-BE49-9099-029A8FE401C6}" type="presParOf" srcId="{F9866AB8-79E9-6A4D-B373-1FB1441C7444}" destId="{BAC2BFDC-2E4B-F24A-B86C-F2DE3355E200}"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F5D8A-18F4-4EB1-AAAC-E869E07E5B10}">
      <dsp:nvSpPr>
        <dsp:cNvPr id="0" name=""/>
        <dsp:cNvSpPr/>
      </dsp:nvSpPr>
      <dsp:spPr>
        <a:xfrm>
          <a:off x="0" y="451"/>
          <a:ext cx="7953451" cy="1057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CF2E72-E280-46C2-93F5-B1C4137F20D2}">
      <dsp:nvSpPr>
        <dsp:cNvPr id="0" name=""/>
        <dsp:cNvSpPr/>
      </dsp:nvSpPr>
      <dsp:spPr>
        <a:xfrm>
          <a:off x="319836" y="238346"/>
          <a:ext cx="581520" cy="5815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9BAC22-C6D2-4B23-A9CE-3EE57F944E44}">
      <dsp:nvSpPr>
        <dsp:cNvPr id="0" name=""/>
        <dsp:cNvSpPr/>
      </dsp:nvSpPr>
      <dsp:spPr>
        <a:xfrm>
          <a:off x="1221193" y="451"/>
          <a:ext cx="6732257" cy="105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899" tIns="111899" rIns="111899" bIns="111899" numCol="1" spcCol="1270" anchor="ctr" anchorCtr="0">
          <a:noAutofit/>
        </a:bodyPr>
        <a:lstStyle/>
        <a:p>
          <a:pPr marL="0" lvl="0" indent="0" algn="l" defTabSz="1022350">
            <a:lnSpc>
              <a:spcPct val="100000"/>
            </a:lnSpc>
            <a:spcBef>
              <a:spcPct val="0"/>
            </a:spcBef>
            <a:spcAft>
              <a:spcPct val="35000"/>
            </a:spcAft>
            <a:buNone/>
          </a:pPr>
          <a:r>
            <a:rPr lang="es-ES" sz="2300" kern="1200" dirty="0">
              <a:latin typeface="Abadi" panose="020B0604020104020204"/>
            </a:rPr>
            <a:t>¿Qué es la adicción y dónde se origina la idea de que la tecnología es adictiva?</a:t>
          </a:r>
          <a:endParaRPr lang="en-US" sz="2300" kern="1200" dirty="0">
            <a:latin typeface="Abadi" panose="020B0604020104020204"/>
          </a:endParaRPr>
        </a:p>
      </dsp:txBody>
      <dsp:txXfrm>
        <a:off x="1221193" y="451"/>
        <a:ext cx="6732257" cy="1057310"/>
      </dsp:txXfrm>
    </dsp:sp>
    <dsp:sp modelId="{40DC2A4B-C248-4BDD-B623-E0FDD70605C6}">
      <dsp:nvSpPr>
        <dsp:cNvPr id="0" name=""/>
        <dsp:cNvSpPr/>
      </dsp:nvSpPr>
      <dsp:spPr>
        <a:xfrm>
          <a:off x="0" y="1322090"/>
          <a:ext cx="7953451" cy="1057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FEF26F-875C-4E23-B0A9-01FDF076C341}">
      <dsp:nvSpPr>
        <dsp:cNvPr id="0" name=""/>
        <dsp:cNvSpPr/>
      </dsp:nvSpPr>
      <dsp:spPr>
        <a:xfrm>
          <a:off x="319836" y="1559985"/>
          <a:ext cx="581520" cy="5815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C6E2D5-0B89-4358-961A-0A7B49780130}">
      <dsp:nvSpPr>
        <dsp:cNvPr id="0" name=""/>
        <dsp:cNvSpPr/>
      </dsp:nvSpPr>
      <dsp:spPr>
        <a:xfrm>
          <a:off x="1221193" y="1322090"/>
          <a:ext cx="6732257" cy="105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899" tIns="111899" rIns="111899" bIns="111899" numCol="1" spcCol="1270" anchor="ctr" anchorCtr="0">
          <a:noAutofit/>
        </a:bodyPr>
        <a:lstStyle/>
        <a:p>
          <a:pPr marL="0" lvl="0" indent="0" algn="l" defTabSz="1022350">
            <a:lnSpc>
              <a:spcPct val="100000"/>
            </a:lnSpc>
            <a:spcBef>
              <a:spcPct val="0"/>
            </a:spcBef>
            <a:spcAft>
              <a:spcPct val="35000"/>
            </a:spcAft>
            <a:buNone/>
          </a:pPr>
          <a:r>
            <a:rPr lang="es-ES" sz="2300" kern="1200">
              <a:latin typeface="Abadi" panose="020B0604020104020204"/>
            </a:rPr>
            <a:t>¿Qué otras explicaciones existen para el uso problemático de la tecnología?</a:t>
          </a:r>
          <a:endParaRPr lang="en-US" sz="2300" kern="1200">
            <a:latin typeface="Abadi" panose="020B0604020104020204"/>
          </a:endParaRPr>
        </a:p>
      </dsp:txBody>
      <dsp:txXfrm>
        <a:off x="1221193" y="1322090"/>
        <a:ext cx="6732257" cy="1057310"/>
      </dsp:txXfrm>
    </dsp:sp>
    <dsp:sp modelId="{A1F71ECF-84D7-41FB-9F07-CE39A16C576D}">
      <dsp:nvSpPr>
        <dsp:cNvPr id="0" name=""/>
        <dsp:cNvSpPr/>
      </dsp:nvSpPr>
      <dsp:spPr>
        <a:xfrm>
          <a:off x="0" y="2643728"/>
          <a:ext cx="7953451" cy="1057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45490C-9B56-40FC-9CD0-BA86FFACA8DD}">
      <dsp:nvSpPr>
        <dsp:cNvPr id="0" name=""/>
        <dsp:cNvSpPr/>
      </dsp:nvSpPr>
      <dsp:spPr>
        <a:xfrm>
          <a:off x="319836" y="2881623"/>
          <a:ext cx="581520" cy="5815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2C2FB1-8E53-4DE3-92D8-5153496838BF}">
      <dsp:nvSpPr>
        <dsp:cNvPr id="0" name=""/>
        <dsp:cNvSpPr/>
      </dsp:nvSpPr>
      <dsp:spPr>
        <a:xfrm>
          <a:off x="1221193" y="2643728"/>
          <a:ext cx="6732257" cy="105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899" tIns="111899" rIns="111899" bIns="111899" numCol="1" spcCol="1270" anchor="ctr" anchorCtr="0">
          <a:noAutofit/>
        </a:bodyPr>
        <a:lstStyle/>
        <a:p>
          <a:pPr marL="0" lvl="0" indent="0" algn="l" defTabSz="1022350">
            <a:lnSpc>
              <a:spcPct val="100000"/>
            </a:lnSpc>
            <a:spcBef>
              <a:spcPct val="0"/>
            </a:spcBef>
            <a:spcAft>
              <a:spcPct val="35000"/>
            </a:spcAft>
            <a:buNone/>
          </a:pPr>
          <a:r>
            <a:rPr lang="es-ES" sz="2300" kern="1200" dirty="0">
              <a:latin typeface="Abadi" panose="020B0604020104020204"/>
            </a:rPr>
            <a:t>¿Está realmente afectando el uso de la tecnología a la salud mental de jóvenes y adolescentes?</a:t>
          </a:r>
          <a:endParaRPr lang="en-US" sz="2300" kern="1200" dirty="0">
            <a:latin typeface="Abadi" panose="020B0604020104020204"/>
          </a:endParaRPr>
        </a:p>
      </dsp:txBody>
      <dsp:txXfrm>
        <a:off x="1221193" y="2643728"/>
        <a:ext cx="6732257" cy="1057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824CC5-9943-42B0-9966-E04AD7CFC5C8}">
      <dsp:nvSpPr>
        <dsp:cNvPr id="0" name=""/>
        <dsp:cNvSpPr/>
      </dsp:nvSpPr>
      <dsp:spPr>
        <a:xfrm>
          <a:off x="2966011" y="1851352"/>
          <a:ext cx="592565" cy="637007"/>
        </a:xfrm>
        <a:custGeom>
          <a:avLst/>
          <a:gdLst/>
          <a:ahLst/>
          <a:cxnLst/>
          <a:rect l="0" t="0" r="0" b="0"/>
          <a:pathLst>
            <a:path>
              <a:moveTo>
                <a:pt x="0" y="0"/>
              </a:moveTo>
              <a:lnTo>
                <a:pt x="296282" y="0"/>
              </a:lnTo>
              <a:lnTo>
                <a:pt x="296282" y="637007"/>
              </a:lnTo>
              <a:lnTo>
                <a:pt x="592565" y="63700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5E1CDA-1687-4B59-AB9D-A7D4670F7305}">
      <dsp:nvSpPr>
        <dsp:cNvPr id="0" name=""/>
        <dsp:cNvSpPr/>
      </dsp:nvSpPr>
      <dsp:spPr>
        <a:xfrm>
          <a:off x="2966011" y="1214344"/>
          <a:ext cx="592565" cy="637007"/>
        </a:xfrm>
        <a:custGeom>
          <a:avLst/>
          <a:gdLst/>
          <a:ahLst/>
          <a:cxnLst/>
          <a:rect l="0" t="0" r="0" b="0"/>
          <a:pathLst>
            <a:path>
              <a:moveTo>
                <a:pt x="0" y="637007"/>
              </a:moveTo>
              <a:lnTo>
                <a:pt x="296282" y="637007"/>
              </a:lnTo>
              <a:lnTo>
                <a:pt x="296282" y="0"/>
              </a:lnTo>
              <a:lnTo>
                <a:pt x="592565"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E582C9-8670-4257-A2FD-8340CC96767C}">
      <dsp:nvSpPr>
        <dsp:cNvPr id="0" name=""/>
        <dsp:cNvSpPr/>
      </dsp:nvSpPr>
      <dsp:spPr>
        <a:xfrm>
          <a:off x="3185" y="1399521"/>
          <a:ext cx="2962825" cy="90366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S" sz="2200" kern="1200" dirty="0">
              <a:latin typeface="Abadi" panose="020B0604020104020204"/>
            </a:rPr>
            <a:t>Definiciones de adicción (</a:t>
          </a:r>
          <a:r>
            <a:rPr lang="es-ES" sz="2200" kern="1200" dirty="0" err="1">
              <a:latin typeface="Abadi" panose="020B0604020104020204"/>
            </a:rPr>
            <a:t>Sussman</a:t>
          </a:r>
          <a:r>
            <a:rPr lang="es-ES" sz="2200" kern="1200" dirty="0">
              <a:latin typeface="Abadi" panose="020B0604020104020204"/>
            </a:rPr>
            <a:t>, 2017) </a:t>
          </a:r>
        </a:p>
      </dsp:txBody>
      <dsp:txXfrm>
        <a:off x="3185" y="1399521"/>
        <a:ext cx="2962825" cy="903661"/>
      </dsp:txXfrm>
    </dsp:sp>
    <dsp:sp modelId="{0FEBE2B3-3669-4E8F-B886-58571C25E396}">
      <dsp:nvSpPr>
        <dsp:cNvPr id="0" name=""/>
        <dsp:cNvSpPr/>
      </dsp:nvSpPr>
      <dsp:spPr>
        <a:xfrm>
          <a:off x="3558576" y="762513"/>
          <a:ext cx="2962825" cy="90366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S" sz="2200" kern="1200" dirty="0">
              <a:latin typeface="Abadi" panose="020B0604020104020204"/>
            </a:rPr>
            <a:t>Extensionales (Definición por analogía)</a:t>
          </a:r>
        </a:p>
      </dsp:txBody>
      <dsp:txXfrm>
        <a:off x="3558576" y="762513"/>
        <a:ext cx="2962825" cy="903661"/>
      </dsp:txXfrm>
    </dsp:sp>
    <dsp:sp modelId="{DDD1DE39-AD7B-4C3D-95EC-FE048DE62724}">
      <dsp:nvSpPr>
        <dsp:cNvPr id="0" name=""/>
        <dsp:cNvSpPr/>
      </dsp:nvSpPr>
      <dsp:spPr>
        <a:xfrm>
          <a:off x="3558576" y="2036528"/>
          <a:ext cx="2962825" cy="90366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S" sz="2200" kern="1200" dirty="0" err="1">
              <a:latin typeface="Abadi" panose="020B0604020104020204"/>
            </a:rPr>
            <a:t>Intensionales</a:t>
          </a:r>
          <a:r>
            <a:rPr lang="es-ES" sz="2200" kern="1200" dirty="0">
              <a:latin typeface="Abadi" panose="020B0604020104020204"/>
            </a:rPr>
            <a:t> (Definición por </a:t>
          </a:r>
          <a:r>
            <a:rPr lang="es-ES" sz="2200" kern="1200">
              <a:latin typeface="Abadi" panose="020B0604020104020204"/>
            </a:rPr>
            <a:t>etiología)</a:t>
          </a:r>
          <a:endParaRPr lang="es-ES" sz="2200" kern="1200" dirty="0">
            <a:latin typeface="Abadi" panose="020B0604020104020204"/>
          </a:endParaRPr>
        </a:p>
      </dsp:txBody>
      <dsp:txXfrm>
        <a:off x="3558576" y="2036528"/>
        <a:ext cx="2962825" cy="9036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EC185-3415-4669-A4F7-6E5939FF6970}">
      <dsp:nvSpPr>
        <dsp:cNvPr id="0" name=""/>
        <dsp:cNvSpPr/>
      </dsp:nvSpPr>
      <dsp:spPr>
        <a:xfrm>
          <a:off x="937394" y="57215"/>
          <a:ext cx="1135515" cy="394349"/>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D8F323-2D75-4EAF-BB96-F5C853A019D5}">
      <dsp:nvSpPr>
        <dsp:cNvPr id="0" name=""/>
        <dsp:cNvSpPr/>
      </dsp:nvSpPr>
      <dsp:spPr>
        <a:xfrm>
          <a:off x="1396882" y="1022843"/>
          <a:ext cx="220061" cy="140839"/>
        </a:xfrm>
        <a:prstGeom prst="downArrow">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C2D67-E6DB-4958-81E6-2541CBA084B8}">
      <dsp:nvSpPr>
        <dsp:cNvPr id="0" name=""/>
        <dsp:cNvSpPr/>
      </dsp:nvSpPr>
      <dsp:spPr>
        <a:xfrm>
          <a:off x="978766" y="1135515"/>
          <a:ext cx="1056293" cy="26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Adicción</a:t>
          </a:r>
        </a:p>
      </dsp:txBody>
      <dsp:txXfrm>
        <a:off x="978766" y="1135515"/>
        <a:ext cx="1056293" cy="264073"/>
      </dsp:txXfrm>
    </dsp:sp>
    <dsp:sp modelId="{4A1E2F08-C58E-4A30-9748-BB6AB1D86F41}">
      <dsp:nvSpPr>
        <dsp:cNvPr id="0" name=""/>
        <dsp:cNvSpPr/>
      </dsp:nvSpPr>
      <dsp:spPr>
        <a:xfrm>
          <a:off x="1350229" y="482021"/>
          <a:ext cx="396109" cy="39610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kern="1200" dirty="0"/>
            <a:t>   </a:t>
          </a:r>
        </a:p>
      </dsp:txBody>
      <dsp:txXfrm>
        <a:off x="1408238" y="540030"/>
        <a:ext cx="280091" cy="280091"/>
      </dsp:txXfrm>
    </dsp:sp>
    <dsp:sp modelId="{083F5690-D1AB-432E-98E2-42B609908DF3}">
      <dsp:nvSpPr>
        <dsp:cNvPr id="0" name=""/>
        <dsp:cNvSpPr/>
      </dsp:nvSpPr>
      <dsp:spPr>
        <a:xfrm>
          <a:off x="1066790" y="184851"/>
          <a:ext cx="396109" cy="396109"/>
        </a:xfrm>
        <a:prstGeom prst="ellipse">
          <a:avLst/>
        </a:prstGeom>
        <a:solidFill>
          <a:schemeClr val="accent3">
            <a:hueOff val="4220137"/>
            <a:satOff val="3305"/>
            <a:lumOff val="-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kern="1200" dirty="0"/>
            <a:t>   </a:t>
          </a:r>
        </a:p>
      </dsp:txBody>
      <dsp:txXfrm>
        <a:off x="1124799" y="242860"/>
        <a:ext cx="280091" cy="280091"/>
      </dsp:txXfrm>
    </dsp:sp>
    <dsp:sp modelId="{BA793118-F257-454B-A5DC-0D3CA35B6BBF}">
      <dsp:nvSpPr>
        <dsp:cNvPr id="0" name=""/>
        <dsp:cNvSpPr/>
      </dsp:nvSpPr>
      <dsp:spPr>
        <a:xfrm>
          <a:off x="1471703" y="89080"/>
          <a:ext cx="396109" cy="396109"/>
        </a:xfrm>
        <a:prstGeom prst="ellipse">
          <a:avLst/>
        </a:prstGeom>
        <a:solidFill>
          <a:schemeClr val="accent3">
            <a:hueOff val="8440273"/>
            <a:satOff val="6610"/>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kern="1200" dirty="0"/>
            <a:t>   </a:t>
          </a:r>
        </a:p>
      </dsp:txBody>
      <dsp:txXfrm>
        <a:off x="1529712" y="147089"/>
        <a:ext cx="280091" cy="280091"/>
      </dsp:txXfrm>
    </dsp:sp>
    <dsp:sp modelId="{C381F5A6-E657-40CE-AD07-1BBDA555F334}">
      <dsp:nvSpPr>
        <dsp:cNvPr id="0" name=""/>
        <dsp:cNvSpPr/>
      </dsp:nvSpPr>
      <dsp:spPr>
        <a:xfrm>
          <a:off x="890741" y="8802"/>
          <a:ext cx="1232342" cy="985873"/>
        </a:xfrm>
        <a:prstGeom prst="funnel">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36D6F9-5ED0-4994-87F4-3FE5731F68BA}">
      <dsp:nvSpPr>
        <dsp:cNvPr id="0" name=""/>
        <dsp:cNvSpPr/>
      </dsp:nvSpPr>
      <dsp:spPr>
        <a:xfrm>
          <a:off x="1021591" y="494149"/>
          <a:ext cx="603961" cy="603961"/>
        </a:xfrm>
        <a:prstGeom prst="gear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dirty="0"/>
            <a:t>  </a:t>
          </a:r>
        </a:p>
      </dsp:txBody>
      <dsp:txXfrm>
        <a:off x="1143014" y="635624"/>
        <a:ext cx="361115" cy="310448"/>
      </dsp:txXfrm>
    </dsp:sp>
    <dsp:sp modelId="{A2386F68-1897-4FA5-B1D1-8594D3897565}">
      <dsp:nvSpPr>
        <dsp:cNvPr id="0" name=""/>
        <dsp:cNvSpPr/>
      </dsp:nvSpPr>
      <dsp:spPr>
        <a:xfrm>
          <a:off x="670196" y="351395"/>
          <a:ext cx="439244" cy="439244"/>
        </a:xfrm>
        <a:prstGeom prst="gear6">
          <a:avLst/>
        </a:prstGeom>
        <a:solidFill>
          <a:schemeClr val="accent3">
            <a:hueOff val="4220137"/>
            <a:satOff val="3305"/>
            <a:lumOff val="-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dirty="0"/>
            <a:t>   </a:t>
          </a:r>
        </a:p>
      </dsp:txBody>
      <dsp:txXfrm>
        <a:off x="780777" y="462644"/>
        <a:ext cx="218082" cy="216746"/>
      </dsp:txXfrm>
    </dsp:sp>
    <dsp:sp modelId="{0378A211-8D3A-450E-9E1A-90931D51479E}">
      <dsp:nvSpPr>
        <dsp:cNvPr id="0" name=""/>
        <dsp:cNvSpPr/>
      </dsp:nvSpPr>
      <dsp:spPr>
        <a:xfrm rot="20700000">
          <a:off x="916218" y="48361"/>
          <a:ext cx="430369" cy="430369"/>
        </a:xfrm>
        <a:prstGeom prst="gear6">
          <a:avLst/>
        </a:prstGeom>
        <a:solidFill>
          <a:schemeClr val="accent3">
            <a:hueOff val="8440273"/>
            <a:satOff val="6610"/>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dirty="0"/>
            <a:t>   </a:t>
          </a:r>
        </a:p>
      </dsp:txBody>
      <dsp:txXfrm rot="-20700000">
        <a:off x="1010610" y="142754"/>
        <a:ext cx="241584" cy="241584"/>
      </dsp:txXfrm>
    </dsp:sp>
    <dsp:sp modelId="{D3ADB1D2-C993-40E7-98A1-FC4C3613A620}">
      <dsp:nvSpPr>
        <dsp:cNvPr id="0" name=""/>
        <dsp:cNvSpPr/>
      </dsp:nvSpPr>
      <dsp:spPr>
        <a:xfrm>
          <a:off x="947358" y="417399"/>
          <a:ext cx="773070" cy="773070"/>
        </a:xfrm>
        <a:prstGeom prst="circularArrow">
          <a:avLst>
            <a:gd name="adj1" fmla="val 4687"/>
            <a:gd name="adj2" fmla="val 299029"/>
            <a:gd name="adj3" fmla="val 2313983"/>
            <a:gd name="adj4" fmla="val 16399955"/>
            <a:gd name="adj5" fmla="val 546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5DB141-B999-4551-AFEA-392FCFF8277F}">
      <dsp:nvSpPr>
        <dsp:cNvPr id="0" name=""/>
        <dsp:cNvSpPr/>
      </dsp:nvSpPr>
      <dsp:spPr>
        <a:xfrm>
          <a:off x="592407" y="267494"/>
          <a:ext cx="561683" cy="561683"/>
        </a:xfrm>
        <a:prstGeom prst="leftCircularArrow">
          <a:avLst>
            <a:gd name="adj1" fmla="val 6452"/>
            <a:gd name="adj2" fmla="val 429999"/>
            <a:gd name="adj3" fmla="val 10489124"/>
            <a:gd name="adj4" fmla="val 14837806"/>
            <a:gd name="adj5" fmla="val 7527"/>
          </a:avLst>
        </a:prstGeom>
        <a:solidFill>
          <a:schemeClr val="accent3">
            <a:hueOff val="4220137"/>
            <a:satOff val="3305"/>
            <a:lumOff val="-49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83DACE-E653-487F-B0B7-8B6123F30F97}">
      <dsp:nvSpPr>
        <dsp:cNvPr id="0" name=""/>
        <dsp:cNvSpPr/>
      </dsp:nvSpPr>
      <dsp:spPr>
        <a:xfrm>
          <a:off x="816669" y="-32618"/>
          <a:ext cx="605608" cy="605608"/>
        </a:xfrm>
        <a:prstGeom prst="circularArrow">
          <a:avLst>
            <a:gd name="adj1" fmla="val 5984"/>
            <a:gd name="adj2" fmla="val 394124"/>
            <a:gd name="adj3" fmla="val 13313824"/>
            <a:gd name="adj4" fmla="val 10508221"/>
            <a:gd name="adj5" fmla="val 6981"/>
          </a:avLst>
        </a:prstGeom>
        <a:solidFill>
          <a:schemeClr val="accent3">
            <a:hueOff val="8440273"/>
            <a:satOff val="6610"/>
            <a:lumOff val="-98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358A2-A583-480C-85FD-4119F2205B02}">
      <dsp:nvSpPr>
        <dsp:cNvPr id="0" name=""/>
        <dsp:cNvSpPr/>
      </dsp:nvSpPr>
      <dsp:spPr>
        <a:xfrm>
          <a:off x="938652" y="-3449"/>
          <a:ext cx="4157735" cy="4157735"/>
        </a:xfrm>
        <a:prstGeom prst="circularArrow">
          <a:avLst>
            <a:gd name="adj1" fmla="val 5274"/>
            <a:gd name="adj2" fmla="val 312630"/>
            <a:gd name="adj3" fmla="val 14265649"/>
            <a:gd name="adj4" fmla="val 17105097"/>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E472CF-0972-4699-9A5A-029DC4412B5A}">
      <dsp:nvSpPr>
        <dsp:cNvPr id="0" name=""/>
        <dsp:cNvSpPr/>
      </dsp:nvSpPr>
      <dsp:spPr>
        <a:xfrm>
          <a:off x="2243985" y="2212"/>
          <a:ext cx="1547068" cy="77353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Tolerancia</a:t>
          </a:r>
        </a:p>
      </dsp:txBody>
      <dsp:txXfrm>
        <a:off x="2281746" y="39973"/>
        <a:ext cx="1471546" cy="698012"/>
      </dsp:txXfrm>
    </dsp:sp>
    <dsp:sp modelId="{070699FA-2360-4917-AF9F-050B883BE997}">
      <dsp:nvSpPr>
        <dsp:cNvPr id="0" name=""/>
        <dsp:cNvSpPr/>
      </dsp:nvSpPr>
      <dsp:spPr>
        <a:xfrm>
          <a:off x="3704718" y="845566"/>
          <a:ext cx="1547068" cy="773534"/>
        </a:xfrm>
        <a:prstGeom prst="roundRect">
          <a:avLst/>
        </a:prstGeom>
        <a:solidFill>
          <a:schemeClr val="accent2">
            <a:hueOff val="-3713053"/>
            <a:satOff val="-1965"/>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Abstinencia</a:t>
          </a:r>
        </a:p>
      </dsp:txBody>
      <dsp:txXfrm>
        <a:off x="3742479" y="883327"/>
        <a:ext cx="1471546" cy="698012"/>
      </dsp:txXfrm>
    </dsp:sp>
    <dsp:sp modelId="{AF94B5D9-44D3-4BBE-8D26-5D27D66C2992}">
      <dsp:nvSpPr>
        <dsp:cNvPr id="0" name=""/>
        <dsp:cNvSpPr/>
      </dsp:nvSpPr>
      <dsp:spPr>
        <a:xfrm>
          <a:off x="3704718" y="2532275"/>
          <a:ext cx="1547068" cy="773534"/>
        </a:xfrm>
        <a:prstGeom prst="roundRect">
          <a:avLst/>
        </a:prstGeom>
        <a:solidFill>
          <a:schemeClr val="accent2">
            <a:hueOff val="-7426106"/>
            <a:satOff val="-3929"/>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Modificación afectiva</a:t>
          </a:r>
        </a:p>
      </dsp:txBody>
      <dsp:txXfrm>
        <a:off x="3742479" y="2570036"/>
        <a:ext cx="1471546" cy="698012"/>
      </dsp:txXfrm>
    </dsp:sp>
    <dsp:sp modelId="{4586254B-C3DF-42A4-8B53-B03A7843E7A6}">
      <dsp:nvSpPr>
        <dsp:cNvPr id="0" name=""/>
        <dsp:cNvSpPr/>
      </dsp:nvSpPr>
      <dsp:spPr>
        <a:xfrm>
          <a:off x="2243985" y="3375629"/>
          <a:ext cx="1547068" cy="773534"/>
        </a:xfrm>
        <a:prstGeom prst="roundRect">
          <a:avLst/>
        </a:prstGeom>
        <a:solidFill>
          <a:schemeClr val="accent2">
            <a:hueOff val="-11139159"/>
            <a:satOff val="-5894"/>
            <a:lumOff val="-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err="1"/>
            <a:t>Saliencia</a:t>
          </a:r>
          <a:endParaRPr lang="es-ES" sz="1700" kern="1200" dirty="0"/>
        </a:p>
      </dsp:txBody>
      <dsp:txXfrm>
        <a:off x="2281746" y="3413390"/>
        <a:ext cx="1471546" cy="698012"/>
      </dsp:txXfrm>
    </dsp:sp>
    <dsp:sp modelId="{E66963E4-10E2-4F57-9A44-9777A6DA714A}">
      <dsp:nvSpPr>
        <dsp:cNvPr id="0" name=""/>
        <dsp:cNvSpPr/>
      </dsp:nvSpPr>
      <dsp:spPr>
        <a:xfrm>
          <a:off x="783253" y="2532275"/>
          <a:ext cx="1547068" cy="773534"/>
        </a:xfrm>
        <a:prstGeom prst="roundRect">
          <a:avLst/>
        </a:prstGeom>
        <a:solidFill>
          <a:schemeClr val="accent2">
            <a:hueOff val="-14852212"/>
            <a:satOff val="-7858"/>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Recaída</a:t>
          </a:r>
        </a:p>
      </dsp:txBody>
      <dsp:txXfrm>
        <a:off x="821014" y="2570036"/>
        <a:ext cx="1471546" cy="698012"/>
      </dsp:txXfrm>
    </dsp:sp>
    <dsp:sp modelId="{22E01E3B-40CE-45F2-971C-00BFA8C53E44}">
      <dsp:nvSpPr>
        <dsp:cNvPr id="0" name=""/>
        <dsp:cNvSpPr/>
      </dsp:nvSpPr>
      <dsp:spPr>
        <a:xfrm>
          <a:off x="783253" y="845566"/>
          <a:ext cx="1547068" cy="773534"/>
        </a:xfrm>
        <a:prstGeom prst="roundRect">
          <a:avLst/>
        </a:prstGeom>
        <a:solidFill>
          <a:schemeClr val="accent2">
            <a:hueOff val="-18565265"/>
            <a:satOff val="-9823"/>
            <a:lumOff val="-8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Conflicto</a:t>
          </a:r>
        </a:p>
      </dsp:txBody>
      <dsp:txXfrm>
        <a:off x="821014" y="883327"/>
        <a:ext cx="1471546" cy="6980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FA930-3705-42DB-866F-65826C583685}">
      <dsp:nvSpPr>
        <dsp:cNvPr id="0" name=""/>
        <dsp:cNvSpPr/>
      </dsp:nvSpPr>
      <dsp:spPr>
        <a:xfrm>
          <a:off x="1192729" y="26168"/>
          <a:ext cx="1256102" cy="1256102"/>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s-ES" sz="900" kern="1200" dirty="0"/>
            <a:t>Accesibilidad</a:t>
          </a:r>
        </a:p>
      </dsp:txBody>
      <dsp:txXfrm>
        <a:off x="1360210" y="245986"/>
        <a:ext cx="921141" cy="565246"/>
      </dsp:txXfrm>
    </dsp:sp>
    <dsp:sp modelId="{F35F4ADF-607C-4E75-9D53-CE0FF49BC8B8}">
      <dsp:nvSpPr>
        <dsp:cNvPr id="0" name=""/>
        <dsp:cNvSpPr/>
      </dsp:nvSpPr>
      <dsp:spPr>
        <a:xfrm>
          <a:off x="1645973" y="811232"/>
          <a:ext cx="1256102" cy="1256102"/>
        </a:xfrm>
        <a:prstGeom prst="ellipse">
          <a:avLst/>
        </a:prstGeom>
        <a:solidFill>
          <a:schemeClr val="accent3">
            <a:alpha val="50000"/>
            <a:hueOff val="4220137"/>
            <a:satOff val="3305"/>
            <a:lumOff val="-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s-ES" sz="900" kern="1200" dirty="0"/>
            <a:t>Asequibilidad</a:t>
          </a:r>
        </a:p>
      </dsp:txBody>
      <dsp:txXfrm>
        <a:off x="2030131" y="1135725"/>
        <a:ext cx="753661" cy="690856"/>
      </dsp:txXfrm>
    </dsp:sp>
    <dsp:sp modelId="{A4BFAFB0-03FA-4368-8530-439FCD4774FE}">
      <dsp:nvSpPr>
        <dsp:cNvPr id="0" name=""/>
        <dsp:cNvSpPr/>
      </dsp:nvSpPr>
      <dsp:spPr>
        <a:xfrm>
          <a:off x="739486" y="811232"/>
          <a:ext cx="1256102" cy="1256102"/>
        </a:xfrm>
        <a:prstGeom prst="ellipse">
          <a:avLst/>
        </a:prstGeom>
        <a:solidFill>
          <a:schemeClr val="accent3">
            <a:alpha val="50000"/>
            <a:hueOff val="8440273"/>
            <a:satOff val="6610"/>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s-ES" sz="900" kern="1200" dirty="0"/>
            <a:t>Anonimato</a:t>
          </a:r>
        </a:p>
      </dsp:txBody>
      <dsp:txXfrm>
        <a:off x="857769" y="1135725"/>
        <a:ext cx="753661" cy="6908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FA930-3705-42DB-866F-65826C583685}">
      <dsp:nvSpPr>
        <dsp:cNvPr id="0" name=""/>
        <dsp:cNvSpPr/>
      </dsp:nvSpPr>
      <dsp:spPr>
        <a:xfrm>
          <a:off x="1503650" y="40913"/>
          <a:ext cx="1963847" cy="1963847"/>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s-ES" sz="1400" kern="1200" dirty="0"/>
            <a:t>Accesibilidad</a:t>
          </a:r>
        </a:p>
      </dsp:txBody>
      <dsp:txXfrm>
        <a:off x="1765496" y="384586"/>
        <a:ext cx="1440154" cy="883731"/>
      </dsp:txXfrm>
    </dsp:sp>
    <dsp:sp modelId="{F35F4ADF-607C-4E75-9D53-CE0FF49BC8B8}">
      <dsp:nvSpPr>
        <dsp:cNvPr id="0" name=""/>
        <dsp:cNvSpPr/>
      </dsp:nvSpPr>
      <dsp:spPr>
        <a:xfrm>
          <a:off x="2212271" y="1268318"/>
          <a:ext cx="1963847" cy="1963847"/>
        </a:xfrm>
        <a:prstGeom prst="ellipse">
          <a:avLst/>
        </a:prstGeom>
        <a:solidFill>
          <a:schemeClr val="accent3">
            <a:alpha val="50000"/>
            <a:hueOff val="4220137"/>
            <a:satOff val="3305"/>
            <a:lumOff val="-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s-ES" sz="1400" kern="1200" dirty="0"/>
            <a:t>Asequibilidad</a:t>
          </a:r>
        </a:p>
      </dsp:txBody>
      <dsp:txXfrm>
        <a:off x="2812881" y="1775645"/>
        <a:ext cx="1178308" cy="1080116"/>
      </dsp:txXfrm>
    </dsp:sp>
    <dsp:sp modelId="{A4BFAFB0-03FA-4368-8530-439FCD4774FE}">
      <dsp:nvSpPr>
        <dsp:cNvPr id="0" name=""/>
        <dsp:cNvSpPr/>
      </dsp:nvSpPr>
      <dsp:spPr>
        <a:xfrm>
          <a:off x="795028" y="1268318"/>
          <a:ext cx="1963847" cy="1963847"/>
        </a:xfrm>
        <a:prstGeom prst="ellipse">
          <a:avLst/>
        </a:prstGeom>
        <a:solidFill>
          <a:schemeClr val="accent3">
            <a:alpha val="50000"/>
            <a:hueOff val="8440273"/>
            <a:satOff val="6610"/>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s-ES" sz="1400" kern="1200" dirty="0"/>
            <a:t>Anonimato</a:t>
          </a:r>
        </a:p>
      </dsp:txBody>
      <dsp:txXfrm>
        <a:off x="979957" y="1775645"/>
        <a:ext cx="1178308" cy="10801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F4A1C-530D-7547-896F-2FC7F4E4511E}">
      <dsp:nvSpPr>
        <dsp:cNvPr id="0" name=""/>
        <dsp:cNvSpPr/>
      </dsp:nvSpPr>
      <dsp:spPr>
        <a:xfrm>
          <a:off x="1020198" y="0"/>
          <a:ext cx="1359900" cy="75550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Usuario</a:t>
          </a:r>
        </a:p>
      </dsp:txBody>
      <dsp:txXfrm>
        <a:off x="1042326" y="22128"/>
        <a:ext cx="1315644" cy="711244"/>
      </dsp:txXfrm>
    </dsp:sp>
    <dsp:sp modelId="{BBD67607-430A-ED44-8A07-447CE2D0E418}">
      <dsp:nvSpPr>
        <dsp:cNvPr id="0" name=""/>
        <dsp:cNvSpPr/>
      </dsp:nvSpPr>
      <dsp:spPr>
        <a:xfrm>
          <a:off x="2984499" y="0"/>
          <a:ext cx="1359900" cy="75550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Operador</a:t>
          </a:r>
        </a:p>
      </dsp:txBody>
      <dsp:txXfrm>
        <a:off x="3006627" y="22128"/>
        <a:ext cx="1315644" cy="711244"/>
      </dsp:txXfrm>
    </dsp:sp>
    <dsp:sp modelId="{E8C21B8B-7B35-C04A-9EB5-381523C941B2}">
      <dsp:nvSpPr>
        <dsp:cNvPr id="0" name=""/>
        <dsp:cNvSpPr/>
      </dsp:nvSpPr>
      <dsp:spPr>
        <a:xfrm>
          <a:off x="2398986" y="3210876"/>
          <a:ext cx="566625" cy="566625"/>
        </a:xfrm>
        <a:prstGeom prst="triangl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D6AAFA-36F7-9D42-9E85-F45A9F24E3B8}">
      <dsp:nvSpPr>
        <dsp:cNvPr id="0" name=""/>
        <dsp:cNvSpPr/>
      </dsp:nvSpPr>
      <dsp:spPr>
        <a:xfrm rot="240000">
          <a:off x="981903" y="2968071"/>
          <a:ext cx="3400790" cy="23780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C31665-55E8-E44E-BA77-402A96EA600B}">
      <dsp:nvSpPr>
        <dsp:cNvPr id="0" name=""/>
        <dsp:cNvSpPr/>
      </dsp:nvSpPr>
      <dsp:spPr>
        <a:xfrm rot="240000">
          <a:off x="3023782" y="2373496"/>
          <a:ext cx="1356883" cy="6321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dirty="0"/>
            <a:t>Tracking del comportamiento </a:t>
          </a:r>
        </a:p>
      </dsp:txBody>
      <dsp:txXfrm>
        <a:off x="3054642" y="2404356"/>
        <a:ext cx="1295163" cy="570448"/>
      </dsp:txXfrm>
    </dsp:sp>
    <dsp:sp modelId="{F4EBDF61-1476-F141-8C8A-AEF3EB680C29}">
      <dsp:nvSpPr>
        <dsp:cNvPr id="0" name=""/>
        <dsp:cNvSpPr/>
      </dsp:nvSpPr>
      <dsp:spPr>
        <a:xfrm rot="240000">
          <a:off x="3072890" y="1693546"/>
          <a:ext cx="1356883" cy="6321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dirty="0"/>
            <a:t>Datos cedidos</a:t>
          </a:r>
        </a:p>
      </dsp:txBody>
      <dsp:txXfrm>
        <a:off x="3103750" y="1724406"/>
        <a:ext cx="1295163" cy="570448"/>
      </dsp:txXfrm>
    </dsp:sp>
    <dsp:sp modelId="{6A155A30-B617-0A44-85A5-35F52DAF9965}">
      <dsp:nvSpPr>
        <dsp:cNvPr id="0" name=""/>
        <dsp:cNvSpPr/>
      </dsp:nvSpPr>
      <dsp:spPr>
        <a:xfrm rot="240000">
          <a:off x="3121998" y="1028706"/>
          <a:ext cx="1356883" cy="6321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dirty="0"/>
            <a:t>Datos de terceros</a:t>
          </a:r>
        </a:p>
      </dsp:txBody>
      <dsp:txXfrm>
        <a:off x="3152858" y="1059566"/>
        <a:ext cx="1295163" cy="5704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174AE-457D-9241-BE35-2BF59F644C20}">
      <dsp:nvSpPr>
        <dsp:cNvPr id="0" name=""/>
        <dsp:cNvSpPr/>
      </dsp:nvSpPr>
      <dsp:spPr>
        <a:xfrm>
          <a:off x="24087" y="-164896"/>
          <a:ext cx="4046746" cy="4046746"/>
        </a:xfrm>
        <a:prstGeom prst="circularArrow">
          <a:avLst>
            <a:gd name="adj1" fmla="val 5310"/>
            <a:gd name="adj2" fmla="val 343918"/>
            <a:gd name="adj3" fmla="val 12695751"/>
            <a:gd name="adj4" fmla="val 18075192"/>
            <a:gd name="adj5" fmla="val 6195"/>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F592A3-5B55-9F47-A5C9-91B3B8D85AE1}">
      <dsp:nvSpPr>
        <dsp:cNvPr id="0" name=""/>
        <dsp:cNvSpPr/>
      </dsp:nvSpPr>
      <dsp:spPr>
        <a:xfrm>
          <a:off x="708697" y="0"/>
          <a:ext cx="2677526" cy="133876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kern="1200" dirty="0">
              <a:latin typeface="Abadi" panose="020B0604020104020204"/>
            </a:rPr>
            <a:t>Uso de tecnología</a:t>
          </a:r>
        </a:p>
      </dsp:txBody>
      <dsp:txXfrm>
        <a:off x="774050" y="65353"/>
        <a:ext cx="2546820" cy="1208057"/>
      </dsp:txXfrm>
    </dsp:sp>
    <dsp:sp modelId="{B2692331-9719-E845-84C6-B9E611852591}">
      <dsp:nvSpPr>
        <dsp:cNvPr id="0" name=""/>
        <dsp:cNvSpPr/>
      </dsp:nvSpPr>
      <dsp:spPr>
        <a:xfrm>
          <a:off x="708697" y="2380023"/>
          <a:ext cx="2677526" cy="1338763"/>
        </a:xfrm>
        <a:prstGeom prst="roundRect">
          <a:avLst/>
        </a:prstGeom>
        <a:solidFill>
          <a:schemeClr val="accent3">
            <a:hueOff val="8440273"/>
            <a:satOff val="6610"/>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kern="1200" dirty="0">
              <a:latin typeface="Abadi" panose="020B0604020104020204"/>
            </a:rPr>
            <a:t>Salud mental</a:t>
          </a:r>
        </a:p>
      </dsp:txBody>
      <dsp:txXfrm>
        <a:off x="774050" y="2445376"/>
        <a:ext cx="2546820" cy="12080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D8E601-C15B-5149-900C-A6C4222AC468}" type="datetimeFigureOut">
              <a:rPr lang="es-ES_tradnl" smtClean="0"/>
              <a:t>2/5/24</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1E28C-FDAB-3F47-AFA6-A0298B63C517}" type="slidenum">
              <a:rPr lang="es-ES_tradnl" smtClean="0"/>
              <a:t>‹Nº›</a:t>
            </a:fld>
            <a:endParaRPr lang="es-ES_tradnl"/>
          </a:p>
        </p:txBody>
      </p:sp>
    </p:spTree>
    <p:extLst>
      <p:ext uri="{BB962C8B-B14F-4D97-AF65-F5344CB8AC3E}">
        <p14:creationId xmlns:p14="http://schemas.microsoft.com/office/powerpoint/2010/main" val="4268481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5/2/24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‹Nº›</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498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5/2/24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2967868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5/2/24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3726449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415496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5/2/24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1213603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1915334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135749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5/2/24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921485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5/2/24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3829286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5/2/24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117539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5/2/24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2966495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5/2/24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‹Nº›</a:t>
            </a:fld>
            <a:endParaRPr lang="en-US"/>
          </a:p>
        </p:txBody>
      </p:sp>
    </p:spTree>
    <p:extLst>
      <p:ext uri="{BB962C8B-B14F-4D97-AF65-F5344CB8AC3E}">
        <p14:creationId xmlns:p14="http://schemas.microsoft.com/office/powerpoint/2010/main" val="99162780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8" r:id="rId6"/>
    <p:sldLayoutId id="2147483733" r:id="rId7"/>
    <p:sldLayoutId id="2147483734" r:id="rId8"/>
    <p:sldLayoutId id="2147483735" r:id="rId9"/>
    <p:sldLayoutId id="2147483737" r:id="rId10"/>
    <p:sldLayoutId id="2147483736"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9.xml"/><Relationship Id="rId7" Type="http://schemas.openxmlformats.org/officeDocument/2006/relationships/image" Target="../media/image50.gif"/><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Persona sosteniendo el mouse">
            <a:extLst>
              <a:ext uri="{FF2B5EF4-FFF2-40B4-BE49-F238E27FC236}">
                <a16:creationId xmlns:a16="http://schemas.microsoft.com/office/drawing/2014/main" id="{AA01FA6B-E6C5-756C-2DAB-931B02D51EC8}"/>
              </a:ext>
            </a:extLst>
          </p:cNvPr>
          <p:cNvPicPr>
            <a:picLocks noChangeAspect="1"/>
          </p:cNvPicPr>
          <p:nvPr/>
        </p:nvPicPr>
        <p:blipFill rotWithShape="1">
          <a:blip r:embed="rId2"/>
          <a:srcRect t="12627" b="3103"/>
          <a:stretch/>
        </p:blipFill>
        <p:spPr>
          <a:xfrm>
            <a:off x="20" y="10"/>
            <a:ext cx="12191981" cy="6857990"/>
          </a:xfrm>
          <a:prstGeom prst="rect">
            <a:avLst/>
          </a:prstGeom>
        </p:spPr>
      </p:pic>
      <p:sp>
        <p:nvSpPr>
          <p:cNvPr id="32" name="Rectangle 3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2EA749C8-3BC4-1244-AA2F-F296051375EF}"/>
              </a:ext>
            </a:extLst>
          </p:cNvPr>
          <p:cNvSpPr>
            <a:spLocks noGrp="1"/>
          </p:cNvSpPr>
          <p:nvPr>
            <p:ph type="ctrTitle"/>
          </p:nvPr>
        </p:nvSpPr>
        <p:spPr>
          <a:xfrm>
            <a:off x="404553" y="3091928"/>
            <a:ext cx="9078562" cy="2387600"/>
          </a:xfrm>
        </p:spPr>
        <p:txBody>
          <a:bodyPr>
            <a:normAutofit/>
          </a:bodyPr>
          <a:lstStyle/>
          <a:p>
            <a:r>
              <a:rPr lang="en-US" sz="5100" dirty="0" err="1">
                <a:solidFill>
                  <a:schemeClr val="bg1"/>
                </a:solidFill>
                <a:latin typeface="Abadi" panose="020F0502020204030204" pitchFamily="34" charset="0"/>
              </a:rPr>
              <a:t>Mitos</a:t>
            </a:r>
            <a:r>
              <a:rPr lang="en-US" sz="5100" dirty="0">
                <a:solidFill>
                  <a:schemeClr val="bg1"/>
                </a:solidFill>
                <a:latin typeface="Abadi" panose="020F0502020204030204" pitchFamily="34" charset="0"/>
              </a:rPr>
              <a:t> y </a:t>
            </a:r>
            <a:r>
              <a:rPr lang="en-US" sz="5100" dirty="0" err="1">
                <a:solidFill>
                  <a:schemeClr val="bg1"/>
                </a:solidFill>
                <a:latin typeface="Abadi" panose="020F0502020204030204" pitchFamily="34" charset="0"/>
              </a:rPr>
              <a:t>evidencia</a:t>
            </a:r>
            <a:r>
              <a:rPr lang="en-US" sz="5100" dirty="0">
                <a:solidFill>
                  <a:schemeClr val="bg1"/>
                </a:solidFill>
                <a:latin typeface="Abadi" panose="020F0502020204030204" pitchFamily="34" charset="0"/>
              </a:rPr>
              <a:t> </a:t>
            </a:r>
            <a:r>
              <a:rPr lang="en-US" sz="5100" dirty="0" err="1">
                <a:solidFill>
                  <a:schemeClr val="bg1"/>
                </a:solidFill>
                <a:latin typeface="Abadi" panose="020F0502020204030204" pitchFamily="34" charset="0"/>
              </a:rPr>
              <a:t>sobre</a:t>
            </a:r>
            <a:r>
              <a:rPr lang="en-US" sz="5100" dirty="0">
                <a:solidFill>
                  <a:schemeClr val="bg1"/>
                </a:solidFill>
                <a:latin typeface="Abadi" panose="020F0502020204030204" pitchFamily="34" charset="0"/>
              </a:rPr>
              <a:t> </a:t>
            </a:r>
            <a:r>
              <a:rPr lang="en-US" sz="5100" dirty="0" err="1">
                <a:solidFill>
                  <a:schemeClr val="bg1"/>
                </a:solidFill>
                <a:latin typeface="Abadi" panose="020F0502020204030204" pitchFamily="34" charset="0"/>
              </a:rPr>
              <a:t>el</a:t>
            </a:r>
            <a:r>
              <a:rPr lang="en-US" sz="5100" dirty="0">
                <a:solidFill>
                  <a:schemeClr val="bg1"/>
                </a:solidFill>
                <a:latin typeface="Abadi" panose="020F0502020204030204" pitchFamily="34" charset="0"/>
              </a:rPr>
              <a:t> </a:t>
            </a:r>
            <a:r>
              <a:rPr lang="en-US" sz="5100" dirty="0" err="1">
                <a:solidFill>
                  <a:schemeClr val="bg1"/>
                </a:solidFill>
                <a:latin typeface="Abadi" panose="020F0502020204030204" pitchFamily="34" charset="0"/>
              </a:rPr>
              <a:t>uso</a:t>
            </a:r>
            <a:r>
              <a:rPr lang="en-US" sz="5100" dirty="0">
                <a:solidFill>
                  <a:schemeClr val="bg1"/>
                </a:solidFill>
                <a:latin typeface="Abadi" panose="020F0502020204030204" pitchFamily="34" charset="0"/>
              </a:rPr>
              <a:t> </a:t>
            </a:r>
            <a:r>
              <a:rPr lang="en-US" sz="5100" dirty="0" err="1">
                <a:solidFill>
                  <a:schemeClr val="bg1"/>
                </a:solidFill>
                <a:latin typeface="Abadi" panose="020F0502020204030204" pitchFamily="34" charset="0"/>
              </a:rPr>
              <a:t>intensivo</a:t>
            </a:r>
            <a:r>
              <a:rPr lang="en-US" sz="5100" dirty="0">
                <a:solidFill>
                  <a:schemeClr val="bg1"/>
                </a:solidFill>
                <a:latin typeface="Abadi" panose="020F0502020204030204" pitchFamily="34" charset="0"/>
              </a:rPr>
              <a:t> de </a:t>
            </a:r>
            <a:r>
              <a:rPr lang="en-US" sz="5100" dirty="0" err="1">
                <a:solidFill>
                  <a:schemeClr val="bg1"/>
                </a:solidFill>
                <a:latin typeface="Abadi" panose="020F0502020204030204" pitchFamily="34" charset="0"/>
              </a:rPr>
              <a:t>dispositivos</a:t>
            </a:r>
            <a:r>
              <a:rPr lang="en-US" sz="5100" dirty="0">
                <a:solidFill>
                  <a:schemeClr val="bg1"/>
                </a:solidFill>
                <a:latin typeface="Abadi" panose="020F0502020204030204" pitchFamily="34" charset="0"/>
              </a:rPr>
              <a:t> y </a:t>
            </a:r>
            <a:r>
              <a:rPr lang="en-US" sz="5100" dirty="0" err="1">
                <a:solidFill>
                  <a:schemeClr val="bg1"/>
                </a:solidFill>
                <a:latin typeface="Abadi" panose="020F0502020204030204" pitchFamily="34" charset="0"/>
              </a:rPr>
              <a:t>aplicaciones</a:t>
            </a:r>
            <a:r>
              <a:rPr lang="en-US" sz="5100" dirty="0">
                <a:solidFill>
                  <a:schemeClr val="bg1"/>
                </a:solidFill>
                <a:latin typeface="Abadi" panose="020F0502020204030204" pitchFamily="34" charset="0"/>
              </a:rPr>
              <a:t> online</a:t>
            </a:r>
            <a:endParaRPr lang="es-ES" sz="5100" dirty="0">
              <a:solidFill>
                <a:schemeClr val="bg1"/>
              </a:solidFill>
            </a:endParaRPr>
          </a:p>
        </p:txBody>
      </p:sp>
      <p:sp>
        <p:nvSpPr>
          <p:cNvPr id="3" name="Subtítulo 2">
            <a:extLst>
              <a:ext uri="{FF2B5EF4-FFF2-40B4-BE49-F238E27FC236}">
                <a16:creationId xmlns:a16="http://schemas.microsoft.com/office/drawing/2014/main" id="{13FD2D03-A1D7-0744-AB1A-264AB5896221}"/>
              </a:ext>
            </a:extLst>
          </p:cNvPr>
          <p:cNvSpPr>
            <a:spLocks noGrp="1"/>
          </p:cNvSpPr>
          <p:nvPr>
            <p:ph type="subTitle" idx="1"/>
          </p:nvPr>
        </p:nvSpPr>
        <p:spPr>
          <a:xfrm>
            <a:off x="404553" y="5551469"/>
            <a:ext cx="9078562" cy="592975"/>
          </a:xfrm>
        </p:spPr>
        <p:txBody>
          <a:bodyPr anchor="ctr">
            <a:noAutofit/>
          </a:bodyPr>
          <a:lstStyle/>
          <a:p>
            <a:pPr>
              <a:lnSpc>
                <a:spcPct val="100000"/>
              </a:lnSpc>
            </a:pPr>
            <a:endParaRPr lang="es-ES" sz="2400" dirty="0">
              <a:solidFill>
                <a:schemeClr val="bg1"/>
              </a:solidFill>
              <a:latin typeface="Abadi" panose="020F0502020204030204"/>
            </a:endParaRPr>
          </a:p>
          <a:p>
            <a:pPr>
              <a:lnSpc>
                <a:spcPct val="100000"/>
              </a:lnSpc>
            </a:pPr>
            <a:r>
              <a:rPr lang="es-ES" sz="2400" dirty="0">
                <a:solidFill>
                  <a:schemeClr val="bg1"/>
                </a:solidFill>
                <a:latin typeface="Abadi" panose="020F0502020204030204"/>
              </a:rPr>
              <a:t>José C. Perales</a:t>
            </a:r>
          </a:p>
        </p:txBody>
      </p:sp>
      <p:pic>
        <p:nvPicPr>
          <p:cNvPr id="5" name="Picture 2">
            <a:extLst>
              <a:ext uri="{FF2B5EF4-FFF2-40B4-BE49-F238E27FC236}">
                <a16:creationId xmlns:a16="http://schemas.microsoft.com/office/drawing/2014/main" id="{CDFB76BC-8B1F-7E03-D09B-D2B7BF79AA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37625" y="326571"/>
            <a:ext cx="1204975" cy="1134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295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887297" y="3045314"/>
            <a:ext cx="4280109" cy="2205471"/>
          </a:xfrm>
          <a:prstGeom prst="rect">
            <a:avLst/>
          </a:prstGeom>
        </p:spPr>
      </p:pic>
      <p:graphicFrame>
        <p:nvGraphicFramePr>
          <p:cNvPr id="8" name="Diagrama 7"/>
          <p:cNvGraphicFramePr/>
          <p:nvPr>
            <p:extLst>
              <p:ext uri="{D42A27DB-BD31-4B8C-83A1-F6EECF244321}">
                <p14:modId xmlns:p14="http://schemas.microsoft.com/office/powerpoint/2010/main" val="298609997"/>
              </p:ext>
            </p:extLst>
          </p:nvPr>
        </p:nvGraphicFramePr>
        <p:xfrm>
          <a:off x="5486401" y="2157984"/>
          <a:ext cx="6035040" cy="4151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ítulo 1"/>
          <p:cNvSpPr>
            <a:spLocks noGrp="1"/>
          </p:cNvSpPr>
          <p:nvPr>
            <p:ph type="title"/>
          </p:nvPr>
        </p:nvSpPr>
        <p:spPr>
          <a:xfrm>
            <a:off x="1115568" y="548640"/>
            <a:ext cx="10168128" cy="1179576"/>
          </a:xfrm>
        </p:spPr>
        <p:txBody>
          <a:bodyPr>
            <a:normAutofit fontScale="90000"/>
          </a:bodyPr>
          <a:lstStyle/>
          <a:p>
            <a:r>
              <a:rPr lang="es-ES" dirty="0">
                <a:latin typeface="Abadi" panose="020B0604020104020204" pitchFamily="34" charset="0"/>
              </a:rPr>
              <a:t>¿Qué es la adicción y dónde se origina la idea de que la tecnología es adictiva?</a:t>
            </a:r>
            <a:endParaRPr lang="en-US" dirty="0">
              <a:latin typeface="Abadi" panose="020B0604020104020204" pitchFamily="34" charset="0"/>
            </a:endParaRPr>
          </a:p>
        </p:txBody>
      </p:sp>
    </p:spTree>
    <p:extLst>
      <p:ext uri="{BB962C8B-B14F-4D97-AF65-F5344CB8AC3E}">
        <p14:creationId xmlns:p14="http://schemas.microsoft.com/office/powerpoint/2010/main" val="1145695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887297" y="3045314"/>
            <a:ext cx="4280109" cy="2205471"/>
          </a:xfrm>
          <a:prstGeom prst="rect">
            <a:avLst/>
          </a:prstGeom>
        </p:spPr>
      </p:pic>
      <p:sp>
        <p:nvSpPr>
          <p:cNvPr id="6" name="Título 1"/>
          <p:cNvSpPr>
            <a:spLocks noGrp="1"/>
          </p:cNvSpPr>
          <p:nvPr>
            <p:ph type="title"/>
          </p:nvPr>
        </p:nvSpPr>
        <p:spPr>
          <a:xfrm>
            <a:off x="1115568" y="548640"/>
            <a:ext cx="10168128" cy="1179576"/>
          </a:xfrm>
        </p:spPr>
        <p:txBody>
          <a:bodyPr>
            <a:normAutofit fontScale="90000"/>
          </a:bodyPr>
          <a:lstStyle/>
          <a:p>
            <a:r>
              <a:rPr lang="es-ES" dirty="0">
                <a:latin typeface="Abadi" panose="020B0604020104020204" pitchFamily="34" charset="0"/>
              </a:rPr>
              <a:t>¿Qué es la adicción y dónde se origina la idea de que la tecnología es adictiva?</a:t>
            </a:r>
            <a:endParaRPr lang="en-US" dirty="0">
              <a:latin typeface="Abadi" panose="020B0604020104020204" pitchFamily="34" charset="0"/>
            </a:endParaRPr>
          </a:p>
        </p:txBody>
      </p:sp>
      <p:pic>
        <p:nvPicPr>
          <p:cNvPr id="4" name="Imagen 3"/>
          <p:cNvPicPr>
            <a:picLocks noChangeAspect="1"/>
          </p:cNvPicPr>
          <p:nvPr/>
        </p:nvPicPr>
        <p:blipFill>
          <a:blip r:embed="rId3"/>
          <a:stretch>
            <a:fillRect/>
          </a:stretch>
        </p:blipFill>
        <p:spPr>
          <a:xfrm>
            <a:off x="5661918" y="2288846"/>
            <a:ext cx="2995612" cy="1512935"/>
          </a:xfrm>
          <a:prstGeom prst="rect">
            <a:avLst/>
          </a:prstGeom>
        </p:spPr>
      </p:pic>
      <p:pic>
        <p:nvPicPr>
          <p:cNvPr id="5" name="Imagen 4"/>
          <p:cNvPicPr>
            <a:picLocks noChangeAspect="1"/>
          </p:cNvPicPr>
          <p:nvPr/>
        </p:nvPicPr>
        <p:blipFill>
          <a:blip r:embed="rId4"/>
          <a:stretch>
            <a:fillRect/>
          </a:stretch>
        </p:blipFill>
        <p:spPr>
          <a:xfrm>
            <a:off x="5595416" y="4092151"/>
            <a:ext cx="2995612" cy="1158634"/>
          </a:xfrm>
          <a:prstGeom prst="rect">
            <a:avLst/>
          </a:prstGeom>
        </p:spPr>
      </p:pic>
      <p:pic>
        <p:nvPicPr>
          <p:cNvPr id="9" name="Imagen 8"/>
          <p:cNvPicPr>
            <a:picLocks noChangeAspect="1"/>
          </p:cNvPicPr>
          <p:nvPr/>
        </p:nvPicPr>
        <p:blipFill>
          <a:blip r:embed="rId5"/>
          <a:stretch>
            <a:fillRect/>
          </a:stretch>
        </p:blipFill>
        <p:spPr>
          <a:xfrm>
            <a:off x="6764979" y="5250785"/>
            <a:ext cx="4523984" cy="1394843"/>
          </a:xfrm>
          <a:prstGeom prst="rect">
            <a:avLst/>
          </a:prstGeom>
        </p:spPr>
      </p:pic>
      <p:pic>
        <p:nvPicPr>
          <p:cNvPr id="10" name="Imagen 9"/>
          <p:cNvPicPr>
            <a:picLocks noChangeAspect="1"/>
          </p:cNvPicPr>
          <p:nvPr/>
        </p:nvPicPr>
        <p:blipFill>
          <a:blip r:embed="rId6"/>
          <a:stretch>
            <a:fillRect/>
          </a:stretch>
        </p:blipFill>
        <p:spPr>
          <a:xfrm>
            <a:off x="8917374" y="2273996"/>
            <a:ext cx="2474387" cy="1542636"/>
          </a:xfrm>
          <a:prstGeom prst="rect">
            <a:avLst/>
          </a:prstGeom>
        </p:spPr>
      </p:pic>
      <p:pic>
        <p:nvPicPr>
          <p:cNvPr id="11" name="Imagen 10"/>
          <p:cNvPicPr>
            <a:picLocks noChangeAspect="1"/>
          </p:cNvPicPr>
          <p:nvPr/>
        </p:nvPicPr>
        <p:blipFill>
          <a:blip r:embed="rId7"/>
          <a:stretch>
            <a:fillRect/>
          </a:stretch>
        </p:blipFill>
        <p:spPr>
          <a:xfrm>
            <a:off x="8907480" y="4000550"/>
            <a:ext cx="2945736" cy="1228624"/>
          </a:xfrm>
          <a:prstGeom prst="rect">
            <a:avLst/>
          </a:prstGeom>
        </p:spPr>
      </p:pic>
    </p:spTree>
    <p:extLst>
      <p:ext uri="{BB962C8B-B14F-4D97-AF65-F5344CB8AC3E}">
        <p14:creationId xmlns:p14="http://schemas.microsoft.com/office/powerpoint/2010/main" val="264221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fontScale="90000"/>
          </a:bodyPr>
          <a:lstStyle/>
          <a:p>
            <a:r>
              <a:rPr lang="es-ES" dirty="0">
                <a:latin typeface="Abadi" panose="020B0604020104020204" pitchFamily="34" charset="0"/>
              </a:rPr>
              <a:t>¿Qué es la adicción y dónde se origina la idea de que la tecnología es adictiva?</a:t>
            </a:r>
            <a:endParaRPr lang="en-US" dirty="0">
              <a:latin typeface="Abadi" panose="020B0604020104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6552" y="2858393"/>
            <a:ext cx="4447849" cy="2627140"/>
          </a:xfrm>
          <a:prstGeom prst="rect">
            <a:avLst/>
          </a:prstGeom>
        </p:spPr>
      </p:pic>
      <p:sp>
        <p:nvSpPr>
          <p:cNvPr id="3" name="CuadroTexto 2"/>
          <p:cNvSpPr txBox="1"/>
          <p:nvPr/>
        </p:nvSpPr>
        <p:spPr>
          <a:xfrm>
            <a:off x="6429535" y="5651219"/>
            <a:ext cx="4331471" cy="738664"/>
          </a:xfrm>
          <a:prstGeom prst="rect">
            <a:avLst/>
          </a:prstGeom>
          <a:noFill/>
        </p:spPr>
        <p:txBody>
          <a:bodyPr wrap="square" rtlCol="0">
            <a:spAutoFit/>
          </a:bodyPr>
          <a:lstStyle/>
          <a:p>
            <a:r>
              <a:rPr lang="es-ES" sz="1050" dirty="0" err="1">
                <a:latin typeface="Abadi" panose="020B0604020104020204"/>
              </a:rPr>
              <a:t>Muflih</a:t>
            </a:r>
            <a:r>
              <a:rPr lang="es-ES" sz="1050" dirty="0">
                <a:latin typeface="Abadi" panose="020B0604020104020204"/>
              </a:rPr>
              <a:t>, S., Al-</a:t>
            </a:r>
            <a:r>
              <a:rPr lang="es-ES" sz="1050" dirty="0" err="1">
                <a:latin typeface="Abadi" panose="020B0604020104020204"/>
              </a:rPr>
              <a:t>Azzam</a:t>
            </a:r>
            <a:r>
              <a:rPr lang="es-ES" sz="1050" dirty="0">
                <a:latin typeface="Abadi" panose="020B0604020104020204"/>
              </a:rPr>
              <a:t>, S. I., </a:t>
            </a:r>
            <a:r>
              <a:rPr lang="es-ES" sz="1050" dirty="0" err="1">
                <a:latin typeface="Abadi" panose="020B0604020104020204"/>
              </a:rPr>
              <a:t>Alzoubi</a:t>
            </a:r>
            <a:r>
              <a:rPr lang="es-ES" sz="1050" dirty="0">
                <a:latin typeface="Abadi" panose="020B0604020104020204"/>
              </a:rPr>
              <a:t>, K. H., </a:t>
            </a:r>
            <a:r>
              <a:rPr lang="es-ES" sz="1050" dirty="0" err="1">
                <a:latin typeface="Abadi" panose="020B0604020104020204"/>
              </a:rPr>
              <a:t>Karasneh</a:t>
            </a:r>
            <a:r>
              <a:rPr lang="es-ES" sz="1050" dirty="0">
                <a:latin typeface="Abadi" panose="020B0604020104020204"/>
              </a:rPr>
              <a:t>, R., </a:t>
            </a:r>
            <a:r>
              <a:rPr lang="es-ES" sz="1050" dirty="0" err="1">
                <a:latin typeface="Abadi" panose="020B0604020104020204"/>
              </a:rPr>
              <a:t>Hawamdeh</a:t>
            </a:r>
            <a:r>
              <a:rPr lang="es-ES" sz="1050" dirty="0">
                <a:latin typeface="Abadi" panose="020B0604020104020204"/>
              </a:rPr>
              <a:t>, S., &amp; </a:t>
            </a:r>
            <a:r>
              <a:rPr lang="es-ES" sz="1050" dirty="0" err="1">
                <a:latin typeface="Abadi" panose="020B0604020104020204"/>
              </a:rPr>
              <a:t>Sweileh</a:t>
            </a:r>
            <a:r>
              <a:rPr lang="es-ES" sz="1050" dirty="0">
                <a:latin typeface="Abadi" panose="020B0604020104020204"/>
              </a:rPr>
              <a:t>, W. M. (2024). A </a:t>
            </a:r>
            <a:r>
              <a:rPr lang="es-ES" sz="1050" dirty="0" err="1">
                <a:latin typeface="Abadi" panose="020B0604020104020204"/>
              </a:rPr>
              <a:t>bibliometric</a:t>
            </a:r>
            <a:r>
              <a:rPr lang="es-ES" sz="1050" dirty="0">
                <a:latin typeface="Abadi" panose="020B0604020104020204"/>
              </a:rPr>
              <a:t> </a:t>
            </a:r>
            <a:r>
              <a:rPr lang="es-ES" sz="1050" dirty="0" err="1">
                <a:latin typeface="Abadi" panose="020B0604020104020204"/>
              </a:rPr>
              <a:t>analysis</a:t>
            </a:r>
            <a:r>
              <a:rPr lang="es-ES" sz="1050" dirty="0">
                <a:latin typeface="Abadi" panose="020B0604020104020204"/>
              </a:rPr>
              <a:t> of global </a:t>
            </a:r>
            <a:r>
              <a:rPr lang="es-ES" sz="1050" dirty="0" err="1">
                <a:latin typeface="Abadi" panose="020B0604020104020204"/>
              </a:rPr>
              <a:t>trends</a:t>
            </a:r>
            <a:r>
              <a:rPr lang="es-ES" sz="1050" dirty="0">
                <a:latin typeface="Abadi" panose="020B0604020104020204"/>
              </a:rPr>
              <a:t> in internet </a:t>
            </a:r>
            <a:r>
              <a:rPr lang="es-ES" sz="1050" dirty="0" err="1">
                <a:latin typeface="Abadi" panose="020B0604020104020204"/>
              </a:rPr>
              <a:t>addiction</a:t>
            </a:r>
            <a:r>
              <a:rPr lang="es-ES" sz="1050" dirty="0">
                <a:latin typeface="Abadi" panose="020B0604020104020204"/>
              </a:rPr>
              <a:t> </a:t>
            </a:r>
            <a:r>
              <a:rPr lang="es-ES" sz="1050" dirty="0" err="1">
                <a:latin typeface="Abadi" panose="020B0604020104020204"/>
              </a:rPr>
              <a:t>publications</a:t>
            </a:r>
            <a:r>
              <a:rPr lang="es-ES" sz="1050" dirty="0">
                <a:latin typeface="Abadi" panose="020B0604020104020204"/>
              </a:rPr>
              <a:t> </a:t>
            </a:r>
            <a:r>
              <a:rPr lang="es-ES" sz="1050" dirty="0" err="1">
                <a:latin typeface="Abadi" panose="020B0604020104020204"/>
              </a:rPr>
              <a:t>from</a:t>
            </a:r>
            <a:r>
              <a:rPr lang="es-ES" sz="1050" dirty="0">
                <a:latin typeface="Abadi" panose="020B0604020104020204"/>
              </a:rPr>
              <a:t> 1996 to 2022. </a:t>
            </a:r>
            <a:r>
              <a:rPr lang="es-ES" sz="1050" i="1" dirty="0" err="1">
                <a:latin typeface="Abadi" panose="020B0604020104020204"/>
              </a:rPr>
              <a:t>Informatics</a:t>
            </a:r>
            <a:r>
              <a:rPr lang="es-ES" sz="1050" i="1" dirty="0">
                <a:latin typeface="Abadi" panose="020B0604020104020204"/>
              </a:rPr>
              <a:t> in Medicine </a:t>
            </a:r>
            <a:r>
              <a:rPr lang="es-ES" sz="1050" i="1" dirty="0" err="1">
                <a:latin typeface="Abadi" panose="020B0604020104020204"/>
              </a:rPr>
              <a:t>Unlocked</a:t>
            </a:r>
            <a:r>
              <a:rPr lang="es-ES" sz="1050" dirty="0">
                <a:latin typeface="Abadi" panose="020B0604020104020204"/>
              </a:rPr>
              <a:t>, 101484.</a:t>
            </a:r>
          </a:p>
        </p:txBody>
      </p:sp>
      <p:sp>
        <p:nvSpPr>
          <p:cNvPr id="12" name="CuadroTexto 11"/>
          <p:cNvSpPr txBox="1"/>
          <p:nvPr/>
        </p:nvSpPr>
        <p:spPr>
          <a:xfrm>
            <a:off x="6228367" y="2323375"/>
            <a:ext cx="5408624" cy="369332"/>
          </a:xfrm>
          <a:prstGeom prst="rect">
            <a:avLst/>
          </a:prstGeom>
          <a:noFill/>
        </p:spPr>
        <p:txBody>
          <a:bodyPr wrap="square" rtlCol="0">
            <a:spAutoFit/>
          </a:bodyPr>
          <a:lstStyle/>
          <a:p>
            <a:r>
              <a:rPr lang="es-ES" dirty="0"/>
              <a:t>“Adicción a internet” y términos relacionados</a:t>
            </a:r>
          </a:p>
        </p:txBody>
      </p:sp>
      <p:pic>
        <p:nvPicPr>
          <p:cNvPr id="8" name="Imagen 7"/>
          <p:cNvPicPr>
            <a:picLocks noChangeAspect="1"/>
          </p:cNvPicPr>
          <p:nvPr/>
        </p:nvPicPr>
        <p:blipFill>
          <a:blip r:embed="rId3"/>
          <a:stretch>
            <a:fillRect/>
          </a:stretch>
        </p:blipFill>
        <p:spPr>
          <a:xfrm>
            <a:off x="463433" y="2955674"/>
            <a:ext cx="5301264" cy="2257023"/>
          </a:xfrm>
          <a:prstGeom prst="rect">
            <a:avLst/>
          </a:prstGeom>
        </p:spPr>
      </p:pic>
    </p:spTree>
    <p:extLst>
      <p:ext uri="{BB962C8B-B14F-4D97-AF65-F5344CB8AC3E}">
        <p14:creationId xmlns:p14="http://schemas.microsoft.com/office/powerpoint/2010/main" val="4077575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fontScale="90000"/>
          </a:bodyPr>
          <a:lstStyle/>
          <a:p>
            <a:r>
              <a:rPr lang="es-ES" dirty="0">
                <a:latin typeface="Abadi" panose="020B0604020104020204" pitchFamily="34" charset="0"/>
              </a:rPr>
              <a:t>¿Qué es la adicción y dónde se origina la idea de que la tecnología es adictiva?</a:t>
            </a:r>
            <a:endParaRPr lang="en-US" dirty="0">
              <a:latin typeface="Abadi" panose="020B0604020104020204" pitchFamily="34" charset="0"/>
            </a:endParaRPr>
          </a:p>
        </p:txBody>
      </p:sp>
      <p:pic>
        <p:nvPicPr>
          <p:cNvPr id="7" name="Imagen 6" descr="Gráfico, Gráfico de barras&#10;&#10;Descripción generada automáticamente"/>
          <p:cNvPicPr/>
          <p:nvPr/>
        </p:nvPicPr>
        <p:blipFill>
          <a:blip r:embed="rId2"/>
          <a:stretch>
            <a:fillRect/>
          </a:stretch>
        </p:blipFill>
        <p:spPr>
          <a:xfrm>
            <a:off x="1115568" y="2618046"/>
            <a:ext cx="4364182" cy="2884516"/>
          </a:xfrm>
          <a:prstGeom prst="rect">
            <a:avLst/>
          </a:prstGeom>
        </p:spPr>
      </p:pic>
      <p:pic>
        <p:nvPicPr>
          <p:cNvPr id="11" name="Imagen 10"/>
          <p:cNvPicPr>
            <a:picLocks noChangeAspect="1"/>
          </p:cNvPicPr>
          <p:nvPr/>
        </p:nvPicPr>
        <p:blipFill>
          <a:blip r:embed="rId3"/>
          <a:stretch>
            <a:fillRect/>
          </a:stretch>
        </p:blipFill>
        <p:spPr>
          <a:xfrm>
            <a:off x="6199632" y="2152070"/>
            <a:ext cx="3068711" cy="3816467"/>
          </a:xfrm>
          <a:prstGeom prst="rect">
            <a:avLst/>
          </a:prstGeom>
        </p:spPr>
      </p:pic>
      <p:sp>
        <p:nvSpPr>
          <p:cNvPr id="13" name="CuadroTexto 12"/>
          <p:cNvSpPr txBox="1"/>
          <p:nvPr/>
        </p:nvSpPr>
        <p:spPr>
          <a:xfrm>
            <a:off x="6051665" y="6176356"/>
            <a:ext cx="5636030" cy="600164"/>
          </a:xfrm>
          <a:prstGeom prst="rect">
            <a:avLst/>
          </a:prstGeom>
          <a:noFill/>
        </p:spPr>
        <p:txBody>
          <a:bodyPr wrap="square" rtlCol="0">
            <a:spAutoFit/>
          </a:bodyPr>
          <a:lstStyle/>
          <a:p>
            <a:r>
              <a:rPr lang="es-ES" sz="1100" dirty="0">
                <a:latin typeface="Abadi" panose="020B0604020104020204"/>
              </a:rPr>
              <a:t>Ortuño-Sierra, J., Pérez-Sáenz, J., Mason, O., de </a:t>
            </a:r>
            <a:r>
              <a:rPr lang="es-ES" sz="1100" dirty="0" err="1">
                <a:latin typeface="Abadi" panose="020B0604020104020204"/>
              </a:rPr>
              <a:t>Albeniz</a:t>
            </a:r>
            <a:r>
              <a:rPr lang="es-ES" sz="1100" dirty="0">
                <a:latin typeface="Abadi" panose="020B0604020104020204"/>
              </a:rPr>
              <a:t>, A. P., &amp; Pedrero, E. F. (2022). Uso problemático de internet en adolescentes: validación en español de la Escala de Uso Compulsivo de Internet (CIUS). </a:t>
            </a:r>
            <a:r>
              <a:rPr lang="es-ES" sz="1100" i="1" dirty="0">
                <a:latin typeface="Abadi" panose="020B0604020104020204"/>
              </a:rPr>
              <a:t>Adicciones</a:t>
            </a:r>
            <a:r>
              <a:rPr lang="es-ES" sz="1100" dirty="0">
                <a:latin typeface="Abadi" panose="020B0604020104020204"/>
              </a:rPr>
              <a:t>.</a:t>
            </a:r>
          </a:p>
        </p:txBody>
      </p:sp>
      <p:sp>
        <p:nvSpPr>
          <p:cNvPr id="14" name="CuadroTexto 13"/>
          <p:cNvSpPr txBox="1"/>
          <p:nvPr/>
        </p:nvSpPr>
        <p:spPr>
          <a:xfrm>
            <a:off x="9518073" y="2294313"/>
            <a:ext cx="2302625" cy="1077218"/>
          </a:xfrm>
          <a:prstGeom prst="rect">
            <a:avLst/>
          </a:prstGeom>
          <a:noFill/>
        </p:spPr>
        <p:txBody>
          <a:bodyPr wrap="square" rtlCol="0">
            <a:spAutoFit/>
          </a:bodyPr>
          <a:lstStyle/>
          <a:p>
            <a:pPr marL="285750" indent="-285750">
              <a:buFont typeface="Wingdings" panose="05000000000000000000" pitchFamily="2" charset="2"/>
              <a:buChar char="§"/>
            </a:pPr>
            <a:r>
              <a:rPr lang="es-ES" sz="1600" dirty="0"/>
              <a:t>Escala de respuesta: 1-5</a:t>
            </a:r>
          </a:p>
          <a:p>
            <a:pPr marL="285750" indent="-285750">
              <a:buFont typeface="Wingdings" panose="05000000000000000000" pitchFamily="2" charset="2"/>
              <a:buChar char="§"/>
            </a:pPr>
            <a:r>
              <a:rPr lang="es-ES" sz="1600" dirty="0"/>
              <a:t>Punto de corte: CIUS ≥ 28</a:t>
            </a:r>
          </a:p>
        </p:txBody>
      </p:sp>
    </p:spTree>
    <p:extLst>
      <p:ext uri="{BB962C8B-B14F-4D97-AF65-F5344CB8AC3E}">
        <p14:creationId xmlns:p14="http://schemas.microsoft.com/office/powerpoint/2010/main" val="172680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fontScale="90000"/>
          </a:bodyPr>
          <a:lstStyle/>
          <a:p>
            <a:r>
              <a:rPr lang="es-ES" dirty="0">
                <a:latin typeface="Abadi" panose="020B0604020104020204" pitchFamily="34" charset="0"/>
              </a:rPr>
              <a:t>¿Qué es la adicción y dónde se origina la idea de que la tecnología es adictiva?</a:t>
            </a:r>
            <a:endParaRPr lang="en-US" dirty="0">
              <a:latin typeface="Abadi" panose="020B0604020104020204" pitchFamily="34" charset="0"/>
            </a:endParaRPr>
          </a:p>
        </p:txBody>
      </p:sp>
      <p:pic>
        <p:nvPicPr>
          <p:cNvPr id="2" name="Imagen 1">
            <a:extLst>
              <a:ext uri="{FF2B5EF4-FFF2-40B4-BE49-F238E27FC236}">
                <a16:creationId xmlns:a16="http://schemas.microsoft.com/office/drawing/2014/main" id="{7A8F2ABD-5A19-2B95-76BE-1DD079DBF94E}"/>
              </a:ext>
            </a:extLst>
          </p:cNvPr>
          <p:cNvPicPr>
            <a:picLocks noChangeAspect="1"/>
          </p:cNvPicPr>
          <p:nvPr/>
        </p:nvPicPr>
        <p:blipFill>
          <a:blip r:embed="rId2"/>
          <a:stretch>
            <a:fillRect/>
          </a:stretch>
        </p:blipFill>
        <p:spPr>
          <a:xfrm>
            <a:off x="2042823" y="2497100"/>
            <a:ext cx="7772400" cy="2817955"/>
          </a:xfrm>
          <a:prstGeom prst="rect">
            <a:avLst/>
          </a:prstGeom>
        </p:spPr>
      </p:pic>
    </p:spTree>
    <p:extLst>
      <p:ext uri="{BB962C8B-B14F-4D97-AF65-F5344CB8AC3E}">
        <p14:creationId xmlns:p14="http://schemas.microsoft.com/office/powerpoint/2010/main" val="366497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fontScale="90000"/>
          </a:bodyPr>
          <a:lstStyle/>
          <a:p>
            <a:r>
              <a:rPr lang="es-ES" dirty="0">
                <a:latin typeface="Abadi" panose="020B0604020104020204" pitchFamily="34" charset="0"/>
              </a:rPr>
              <a:t>¿Qué es la adicción y dónde se origina la idea de que la tecnología es adictiva?</a:t>
            </a:r>
            <a:endParaRPr lang="en-US" dirty="0">
              <a:latin typeface="Abadi" panose="020B0604020104020204" pitchFamily="34" charset="0"/>
            </a:endParaRPr>
          </a:p>
        </p:txBody>
      </p:sp>
      <p:sp>
        <p:nvSpPr>
          <p:cNvPr id="3" name="CuadroTexto 2"/>
          <p:cNvSpPr txBox="1"/>
          <p:nvPr/>
        </p:nvSpPr>
        <p:spPr>
          <a:xfrm>
            <a:off x="573578" y="2510444"/>
            <a:ext cx="6765476" cy="3200876"/>
          </a:xfrm>
          <a:prstGeom prst="rect">
            <a:avLst/>
          </a:prstGeom>
          <a:noFill/>
        </p:spPr>
        <p:txBody>
          <a:bodyPr wrap="square" rtlCol="0">
            <a:spAutoFit/>
          </a:bodyPr>
          <a:lstStyle/>
          <a:p>
            <a:r>
              <a:rPr lang="es-ES" dirty="0">
                <a:latin typeface="Abadi" panose="020B0604020104020204"/>
              </a:rPr>
              <a:t>Algunas pruebas de diferencias entre mecanismos explicativos de las adicciones a sustancias y las “adicciones tecnológicas”:</a:t>
            </a:r>
          </a:p>
          <a:p>
            <a:endParaRPr lang="es-ES" dirty="0">
              <a:latin typeface="Abadi" panose="020B0604020104020204"/>
            </a:endParaRPr>
          </a:p>
          <a:p>
            <a:pPr marL="742950" lvl="1" indent="-285750">
              <a:spcBef>
                <a:spcPts val="600"/>
              </a:spcBef>
              <a:buFont typeface="Wingdings" panose="05000000000000000000" pitchFamily="2" charset="2"/>
              <a:buChar char="§"/>
            </a:pPr>
            <a:r>
              <a:rPr lang="es-ES" sz="1600" dirty="0">
                <a:latin typeface="Abadi" panose="020B0604020104020204"/>
              </a:rPr>
              <a:t>Menor </a:t>
            </a:r>
            <a:r>
              <a:rPr lang="es-ES" sz="1600" b="1" dirty="0">
                <a:solidFill>
                  <a:schemeClr val="accent6">
                    <a:lumMod val="75000"/>
                  </a:schemeClr>
                </a:solidFill>
                <a:latin typeface="Abadi" panose="020B0604020104020204"/>
              </a:rPr>
              <a:t>comorbilidad</a:t>
            </a:r>
            <a:r>
              <a:rPr lang="es-ES" sz="1600" dirty="0">
                <a:latin typeface="Abadi" panose="020B0604020104020204"/>
              </a:rPr>
              <a:t> entre “adicciones tecnológicas” y a sustancias que a sustancias entre ellas y con trastorno por juego de azar.</a:t>
            </a:r>
          </a:p>
          <a:p>
            <a:pPr marL="742950" lvl="1" indent="-285750">
              <a:spcBef>
                <a:spcPts val="600"/>
              </a:spcBef>
              <a:buFont typeface="Wingdings" panose="05000000000000000000" pitchFamily="2" charset="2"/>
              <a:buChar char="§"/>
            </a:pPr>
            <a:r>
              <a:rPr lang="es-ES" sz="1600" dirty="0">
                <a:latin typeface="Abadi" panose="020B0604020104020204"/>
              </a:rPr>
              <a:t>Mayor relación de las “adicciones tecnológicas” con problemas </a:t>
            </a:r>
            <a:r>
              <a:rPr lang="es-ES" sz="1600" b="1" dirty="0" err="1">
                <a:solidFill>
                  <a:schemeClr val="accent6">
                    <a:lumMod val="75000"/>
                  </a:schemeClr>
                </a:solidFill>
                <a:latin typeface="Abadi" panose="020B0604020104020204"/>
              </a:rPr>
              <a:t>internalizantes</a:t>
            </a:r>
            <a:r>
              <a:rPr lang="es-ES" sz="1600" dirty="0">
                <a:latin typeface="Abadi" panose="020B0604020104020204"/>
              </a:rPr>
              <a:t> que </a:t>
            </a:r>
            <a:r>
              <a:rPr lang="es-ES" sz="1600" dirty="0" err="1">
                <a:latin typeface="Abadi" panose="020B0604020104020204"/>
              </a:rPr>
              <a:t>externalizantes</a:t>
            </a:r>
            <a:r>
              <a:rPr lang="es-ES" sz="1600" dirty="0">
                <a:latin typeface="Abadi" panose="020B0604020104020204"/>
              </a:rPr>
              <a:t>.</a:t>
            </a:r>
          </a:p>
          <a:p>
            <a:pPr marL="742950" lvl="1" indent="-285750">
              <a:spcBef>
                <a:spcPts val="600"/>
              </a:spcBef>
              <a:buFont typeface="Wingdings" panose="05000000000000000000" pitchFamily="2" charset="2"/>
              <a:buChar char="§"/>
            </a:pPr>
            <a:r>
              <a:rPr lang="es-ES" sz="1600" dirty="0">
                <a:latin typeface="Abadi" panose="020B0604020104020204"/>
              </a:rPr>
              <a:t>Diferencias subjetivas importantes en las experiencias de </a:t>
            </a:r>
            <a:r>
              <a:rPr lang="es-ES" sz="1600" b="1" dirty="0">
                <a:solidFill>
                  <a:schemeClr val="accent6">
                    <a:lumMod val="75000"/>
                  </a:schemeClr>
                </a:solidFill>
                <a:latin typeface="Abadi" panose="020B0604020104020204"/>
              </a:rPr>
              <a:t>craving</a:t>
            </a:r>
            <a:r>
              <a:rPr lang="es-ES" sz="1600" dirty="0">
                <a:latin typeface="Abadi" panose="020B0604020104020204"/>
              </a:rPr>
              <a:t>, </a:t>
            </a:r>
            <a:r>
              <a:rPr lang="es-ES" sz="1600" b="1" dirty="0">
                <a:solidFill>
                  <a:schemeClr val="accent6">
                    <a:lumMod val="75000"/>
                  </a:schemeClr>
                </a:solidFill>
                <a:latin typeface="Abadi" panose="020B0604020104020204"/>
              </a:rPr>
              <a:t>abstinencia</a:t>
            </a:r>
            <a:r>
              <a:rPr lang="es-ES" sz="1600" dirty="0">
                <a:latin typeface="Abadi" panose="020B0604020104020204"/>
              </a:rPr>
              <a:t> y </a:t>
            </a:r>
            <a:r>
              <a:rPr lang="es-ES" sz="1600" b="1" dirty="0">
                <a:solidFill>
                  <a:schemeClr val="accent6">
                    <a:lumMod val="75000"/>
                  </a:schemeClr>
                </a:solidFill>
                <a:latin typeface="Abadi" panose="020B0604020104020204"/>
              </a:rPr>
              <a:t>tolerancia</a:t>
            </a:r>
            <a:r>
              <a:rPr lang="es-ES" sz="1600" dirty="0">
                <a:latin typeface="Abadi" panose="020B0604020104020204"/>
              </a:rPr>
              <a:t>.</a:t>
            </a:r>
          </a:p>
          <a:p>
            <a:pPr marL="742950" lvl="1" indent="-285750">
              <a:spcBef>
                <a:spcPts val="600"/>
              </a:spcBef>
              <a:buFont typeface="Wingdings" panose="05000000000000000000" pitchFamily="2" charset="2"/>
              <a:buChar char="§"/>
            </a:pPr>
            <a:r>
              <a:rPr lang="es-ES" sz="1600" dirty="0">
                <a:latin typeface="Abadi" panose="020B0604020104020204"/>
              </a:rPr>
              <a:t>Poca evidencia de la implicación de la estimulación </a:t>
            </a:r>
            <a:r>
              <a:rPr lang="es-ES" sz="1600" dirty="0" err="1">
                <a:latin typeface="Abadi" panose="020B0604020104020204"/>
              </a:rPr>
              <a:t>suprafisiológica</a:t>
            </a:r>
            <a:r>
              <a:rPr lang="es-ES" sz="1600" dirty="0">
                <a:latin typeface="Abadi" panose="020B0604020104020204"/>
              </a:rPr>
              <a:t> de las </a:t>
            </a:r>
            <a:r>
              <a:rPr lang="es-ES" sz="1600" b="1" dirty="0">
                <a:solidFill>
                  <a:schemeClr val="accent6">
                    <a:lumMod val="75000"/>
                  </a:schemeClr>
                </a:solidFill>
                <a:latin typeface="Abadi" panose="020B0604020104020204"/>
              </a:rPr>
              <a:t>vías </a:t>
            </a:r>
            <a:r>
              <a:rPr lang="es-ES" sz="1600" b="1" dirty="0" err="1">
                <a:solidFill>
                  <a:schemeClr val="accent6">
                    <a:lumMod val="75000"/>
                  </a:schemeClr>
                </a:solidFill>
                <a:latin typeface="Abadi" panose="020B0604020104020204"/>
              </a:rPr>
              <a:t>dopaminergicas</a:t>
            </a:r>
            <a:r>
              <a:rPr lang="es-ES" sz="1600" b="1" dirty="0">
                <a:solidFill>
                  <a:schemeClr val="accent6">
                    <a:lumMod val="75000"/>
                  </a:schemeClr>
                </a:solidFill>
                <a:latin typeface="Abadi" panose="020B0604020104020204"/>
              </a:rPr>
              <a:t> </a:t>
            </a:r>
            <a:r>
              <a:rPr lang="es-ES" sz="1600" dirty="0">
                <a:latin typeface="Abadi" panose="020B0604020104020204"/>
              </a:rPr>
              <a:t>en adicciones tecnológicas.</a:t>
            </a:r>
          </a:p>
        </p:txBody>
      </p:sp>
      <p:pic>
        <p:nvPicPr>
          <p:cNvPr id="9" name="Imagen 4">
            <a:extLst>
              <a:ext uri="{FF2B5EF4-FFF2-40B4-BE49-F238E27FC236}">
                <a16:creationId xmlns:a16="http://schemas.microsoft.com/office/drawing/2014/main" id="{DDCD73BF-08E8-FC49-B039-358988BFD5E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54769" y="2814401"/>
            <a:ext cx="4088758" cy="1895978"/>
          </a:xfrm>
          <a:prstGeom prst="rect">
            <a:avLst/>
          </a:prstGeom>
          <a:noFill/>
          <a:ln w="9525">
            <a:noFill/>
            <a:miter lim="800000"/>
            <a:headEnd/>
            <a:tailEnd/>
          </a:ln>
          <a:effectLst>
            <a:softEdge rad="0"/>
          </a:effectLst>
          <a:extLst>
            <a:ext uri="{909E8E84-426E-40DD-AFC4-6F175D3DCCD1}">
              <a14:hiddenFill xmlns:a14="http://schemas.microsoft.com/office/drawing/2010/main">
                <a:solidFill>
                  <a:srgbClr val="FFFFFF"/>
                </a:solidFill>
              </a14:hiddenFill>
            </a:ext>
          </a:extLst>
        </p:spPr>
      </p:pic>
      <p:sp>
        <p:nvSpPr>
          <p:cNvPr id="10" name="Rectángulo 5">
            <a:extLst>
              <a:ext uri="{FF2B5EF4-FFF2-40B4-BE49-F238E27FC236}">
                <a16:creationId xmlns:a16="http://schemas.microsoft.com/office/drawing/2014/main" id="{6D8C9A70-8E72-0245-8638-6C45C12151A0}"/>
              </a:ext>
            </a:extLst>
          </p:cNvPr>
          <p:cNvSpPr>
            <a:spLocks noChangeArrowheads="1"/>
          </p:cNvSpPr>
          <p:nvPr/>
        </p:nvSpPr>
        <p:spPr bwMode="auto">
          <a:xfrm>
            <a:off x="7739522" y="4960427"/>
            <a:ext cx="4191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800">
                <a:solidFill>
                  <a:schemeClr val="tx1"/>
                </a:solidFill>
                <a:latin typeface="Calibri" charset="0"/>
                <a:ea typeface="ＭＳ Ｐゴシック" charset="-128"/>
              </a:defRPr>
            </a:lvl1pPr>
            <a:lvl2pPr marL="742950" indent="-285750">
              <a:defRPr sz="4800">
                <a:solidFill>
                  <a:schemeClr val="tx1"/>
                </a:solidFill>
                <a:latin typeface="Calibri" charset="0"/>
                <a:ea typeface="ＭＳ Ｐゴシック" charset="-128"/>
              </a:defRPr>
            </a:lvl2pPr>
            <a:lvl3pPr marL="1143000" indent="-228600">
              <a:defRPr sz="4800">
                <a:solidFill>
                  <a:schemeClr val="tx1"/>
                </a:solidFill>
                <a:latin typeface="Calibri" charset="0"/>
                <a:ea typeface="ＭＳ Ｐゴシック" charset="-128"/>
              </a:defRPr>
            </a:lvl3pPr>
            <a:lvl4pPr marL="1600200" indent="-228600">
              <a:defRPr sz="4800">
                <a:solidFill>
                  <a:schemeClr val="tx1"/>
                </a:solidFill>
                <a:latin typeface="Calibri" charset="0"/>
                <a:ea typeface="ＭＳ Ｐゴシック" charset="-128"/>
              </a:defRPr>
            </a:lvl4pPr>
            <a:lvl5pPr marL="2057400" indent="-228600">
              <a:defRPr sz="4800">
                <a:solidFill>
                  <a:schemeClr val="tx1"/>
                </a:solidFill>
                <a:latin typeface="Calibri" charset="0"/>
                <a:ea typeface="ＭＳ Ｐゴシック" charset="-128"/>
              </a:defRPr>
            </a:lvl5pPr>
            <a:lvl6pPr marL="2514600" indent="-228600" defTabSz="1219200" eaLnBrk="0" fontAlgn="base" hangingPunct="0">
              <a:spcBef>
                <a:spcPct val="0"/>
              </a:spcBef>
              <a:spcAft>
                <a:spcPct val="0"/>
              </a:spcAft>
              <a:defRPr sz="4800">
                <a:solidFill>
                  <a:schemeClr val="tx1"/>
                </a:solidFill>
                <a:latin typeface="Calibri" charset="0"/>
                <a:ea typeface="ＭＳ Ｐゴシック" charset="-128"/>
              </a:defRPr>
            </a:lvl6pPr>
            <a:lvl7pPr marL="2971800" indent="-228600" defTabSz="1219200" eaLnBrk="0" fontAlgn="base" hangingPunct="0">
              <a:spcBef>
                <a:spcPct val="0"/>
              </a:spcBef>
              <a:spcAft>
                <a:spcPct val="0"/>
              </a:spcAft>
              <a:defRPr sz="4800">
                <a:solidFill>
                  <a:schemeClr val="tx1"/>
                </a:solidFill>
                <a:latin typeface="Calibri" charset="0"/>
                <a:ea typeface="ＭＳ Ｐゴシック" charset="-128"/>
              </a:defRPr>
            </a:lvl7pPr>
            <a:lvl8pPr marL="3429000" indent="-228600" defTabSz="1219200" eaLnBrk="0" fontAlgn="base" hangingPunct="0">
              <a:spcBef>
                <a:spcPct val="0"/>
              </a:spcBef>
              <a:spcAft>
                <a:spcPct val="0"/>
              </a:spcAft>
              <a:defRPr sz="4800">
                <a:solidFill>
                  <a:schemeClr val="tx1"/>
                </a:solidFill>
                <a:latin typeface="Calibri" charset="0"/>
                <a:ea typeface="ＭＳ Ｐゴシック" charset="-128"/>
              </a:defRPr>
            </a:lvl8pPr>
            <a:lvl9pPr marL="3886200" indent="-228600" defTabSz="1219200" eaLnBrk="0" fontAlgn="base" hangingPunct="0">
              <a:spcBef>
                <a:spcPct val="0"/>
              </a:spcBef>
              <a:spcAft>
                <a:spcPct val="0"/>
              </a:spcAft>
              <a:defRPr sz="4800">
                <a:solidFill>
                  <a:schemeClr val="tx1"/>
                </a:solidFill>
                <a:latin typeface="Calibri" charset="0"/>
                <a:ea typeface="ＭＳ Ｐゴシック" charset="-128"/>
              </a:defRPr>
            </a:lvl9pPr>
          </a:lstStyle>
          <a:p>
            <a:pPr eaLnBrk="1" hangingPunct="1">
              <a:defRPr/>
            </a:pPr>
            <a:r>
              <a:rPr lang="en-US" altLang="es-ES_tradnl" sz="1200" dirty="0" err="1">
                <a:latin typeface="Abadi" panose="020B0604020104020204"/>
                <a:ea typeface="Arial" charset="0"/>
                <a:cs typeface="Arial" charset="0"/>
              </a:rPr>
              <a:t>Berridge</a:t>
            </a:r>
            <a:r>
              <a:rPr lang="en-US" altLang="es-ES_tradnl" sz="1200" dirty="0">
                <a:latin typeface="Abadi" panose="020B0604020104020204"/>
                <a:ea typeface="Arial" charset="0"/>
                <a:cs typeface="Arial" charset="0"/>
              </a:rPr>
              <a:t>, K. C., &amp; Robinson, T. E. (2016). Liking, wanting, and the incentive-sensitization theory of addiction. </a:t>
            </a:r>
            <a:r>
              <a:rPr lang="en-US" altLang="es-ES_tradnl" sz="1200" i="1" dirty="0">
                <a:latin typeface="Abadi" panose="020B0604020104020204"/>
                <a:ea typeface="Arial" charset="0"/>
                <a:cs typeface="Arial" charset="0"/>
              </a:rPr>
              <a:t>American Psychologist</a:t>
            </a:r>
            <a:r>
              <a:rPr lang="en-US" altLang="es-ES_tradnl" sz="1200" dirty="0">
                <a:latin typeface="Abadi" panose="020B0604020104020204"/>
                <a:ea typeface="Arial" charset="0"/>
                <a:cs typeface="Arial" charset="0"/>
              </a:rPr>
              <a:t>, </a:t>
            </a:r>
            <a:r>
              <a:rPr lang="en-US" altLang="es-ES_tradnl" sz="1200" i="1" dirty="0">
                <a:latin typeface="Abadi" panose="020B0604020104020204"/>
                <a:ea typeface="Arial" charset="0"/>
                <a:cs typeface="Arial" charset="0"/>
              </a:rPr>
              <a:t>71</a:t>
            </a:r>
            <a:r>
              <a:rPr lang="en-US" altLang="es-ES_tradnl" sz="1200" dirty="0">
                <a:latin typeface="Abadi" panose="020B0604020104020204"/>
                <a:ea typeface="Arial" charset="0"/>
                <a:cs typeface="Arial" charset="0"/>
              </a:rPr>
              <a:t>(8), 670.</a:t>
            </a:r>
          </a:p>
        </p:txBody>
      </p:sp>
    </p:spTree>
    <p:extLst>
      <p:ext uri="{BB962C8B-B14F-4D97-AF65-F5344CB8AC3E}">
        <p14:creationId xmlns:p14="http://schemas.microsoft.com/office/powerpoint/2010/main" val="245337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fontScale="90000"/>
          </a:bodyPr>
          <a:lstStyle/>
          <a:p>
            <a:r>
              <a:rPr lang="es-ES" dirty="0">
                <a:latin typeface="Abadi" panose="020B0604020104020204" pitchFamily="34" charset="0"/>
              </a:rPr>
              <a:t>¿Qué es la adicción y dónde se origina la idea de que la tecnología es adictiva?</a:t>
            </a:r>
            <a:endParaRPr lang="en-US" dirty="0">
              <a:latin typeface="Abadi" panose="020B0604020104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0853" y="2510444"/>
            <a:ext cx="4441619" cy="2707095"/>
          </a:xfrm>
          <a:prstGeom prst="rect">
            <a:avLst/>
          </a:prstGeom>
        </p:spPr>
      </p:pic>
      <p:sp>
        <p:nvSpPr>
          <p:cNvPr id="4" name="CuadroTexto 3"/>
          <p:cNvSpPr txBox="1"/>
          <p:nvPr/>
        </p:nvSpPr>
        <p:spPr>
          <a:xfrm>
            <a:off x="7460853" y="5478363"/>
            <a:ext cx="4580313" cy="830997"/>
          </a:xfrm>
          <a:prstGeom prst="rect">
            <a:avLst/>
          </a:prstGeom>
          <a:noFill/>
        </p:spPr>
        <p:txBody>
          <a:bodyPr wrap="square" rtlCol="0">
            <a:spAutoFit/>
          </a:bodyPr>
          <a:lstStyle/>
          <a:p>
            <a:r>
              <a:rPr lang="en-US" sz="1200" dirty="0">
                <a:latin typeface="Abadi" panose="020B0604020104020204"/>
              </a:rPr>
              <a:t>Zhou, J., Zhang, L., &amp; Gong, X. (2023). Longitudinal network relations between symptoms of problematic internet game use and internalizing and externalizing problems among Chinese early adolescents. </a:t>
            </a:r>
            <a:r>
              <a:rPr lang="en-US" sz="1200" i="1" dirty="0">
                <a:latin typeface="Abadi" panose="020B0604020104020204"/>
              </a:rPr>
              <a:t>Social Science &amp; Medicine</a:t>
            </a:r>
            <a:r>
              <a:rPr lang="en-US" sz="1200" dirty="0">
                <a:latin typeface="Abadi" panose="020B0604020104020204"/>
              </a:rPr>
              <a:t>, </a:t>
            </a:r>
            <a:r>
              <a:rPr lang="en-US" sz="1200" i="1" dirty="0">
                <a:latin typeface="Abadi" panose="020B0604020104020204"/>
              </a:rPr>
              <a:t>333</a:t>
            </a:r>
            <a:r>
              <a:rPr lang="en-US" sz="1200" dirty="0">
                <a:latin typeface="Abadi" panose="020B0604020104020204"/>
              </a:rPr>
              <a:t>, 116162.</a:t>
            </a:r>
            <a:endParaRPr lang="es-ES" sz="1200" dirty="0">
              <a:latin typeface="Abadi" panose="020B0604020104020204"/>
            </a:endParaRPr>
          </a:p>
        </p:txBody>
      </p:sp>
      <p:sp>
        <p:nvSpPr>
          <p:cNvPr id="5" name="CuadroTexto 4">
            <a:extLst>
              <a:ext uri="{FF2B5EF4-FFF2-40B4-BE49-F238E27FC236}">
                <a16:creationId xmlns:a16="http://schemas.microsoft.com/office/drawing/2014/main" id="{E7F2D5AC-A889-4D5A-3D1D-7CC20EEEF308}"/>
              </a:ext>
            </a:extLst>
          </p:cNvPr>
          <p:cNvSpPr txBox="1"/>
          <p:nvPr/>
        </p:nvSpPr>
        <p:spPr>
          <a:xfrm>
            <a:off x="573578" y="2510444"/>
            <a:ext cx="6765476" cy="3200876"/>
          </a:xfrm>
          <a:prstGeom prst="rect">
            <a:avLst/>
          </a:prstGeom>
          <a:noFill/>
        </p:spPr>
        <p:txBody>
          <a:bodyPr wrap="square" rtlCol="0">
            <a:spAutoFit/>
          </a:bodyPr>
          <a:lstStyle/>
          <a:p>
            <a:r>
              <a:rPr lang="es-ES" dirty="0">
                <a:latin typeface="Abadi" panose="020B0604020104020204"/>
              </a:rPr>
              <a:t>Algunas pruebas de diferencias entre mecanismos explicativos de las adicciones a sustancias y las “adicciones tecnológicas”:</a:t>
            </a:r>
          </a:p>
          <a:p>
            <a:endParaRPr lang="es-ES" dirty="0">
              <a:latin typeface="Abadi" panose="020B0604020104020204"/>
            </a:endParaRPr>
          </a:p>
          <a:p>
            <a:pPr marL="742950" lvl="1" indent="-285750">
              <a:spcBef>
                <a:spcPts val="600"/>
              </a:spcBef>
              <a:buFont typeface="Wingdings" panose="05000000000000000000" pitchFamily="2" charset="2"/>
              <a:buChar char="§"/>
            </a:pPr>
            <a:r>
              <a:rPr lang="es-ES" sz="1600" dirty="0">
                <a:latin typeface="Abadi" panose="020B0604020104020204"/>
              </a:rPr>
              <a:t>Menor </a:t>
            </a:r>
            <a:r>
              <a:rPr lang="es-ES" sz="1600" b="1" dirty="0">
                <a:solidFill>
                  <a:schemeClr val="accent6">
                    <a:lumMod val="75000"/>
                  </a:schemeClr>
                </a:solidFill>
                <a:latin typeface="Abadi" panose="020B0604020104020204"/>
              </a:rPr>
              <a:t>comorbilidad</a:t>
            </a:r>
            <a:r>
              <a:rPr lang="es-ES" sz="1600" dirty="0">
                <a:latin typeface="Abadi" panose="020B0604020104020204"/>
              </a:rPr>
              <a:t> entre “adicciones tecnológicas” y a sustancias que a sustancias entre ellas y con trastorno por juego de azar.</a:t>
            </a:r>
          </a:p>
          <a:p>
            <a:pPr marL="742950" lvl="1" indent="-285750">
              <a:spcBef>
                <a:spcPts val="600"/>
              </a:spcBef>
              <a:buFont typeface="Wingdings" panose="05000000000000000000" pitchFamily="2" charset="2"/>
              <a:buChar char="§"/>
            </a:pPr>
            <a:r>
              <a:rPr lang="es-ES" sz="1600" dirty="0">
                <a:latin typeface="Abadi" panose="020B0604020104020204"/>
              </a:rPr>
              <a:t>Mayor relación de las “adicciones tecnológicas” con problemas </a:t>
            </a:r>
            <a:r>
              <a:rPr lang="es-ES" sz="1600" b="1" dirty="0" err="1">
                <a:solidFill>
                  <a:schemeClr val="accent6">
                    <a:lumMod val="75000"/>
                  </a:schemeClr>
                </a:solidFill>
                <a:latin typeface="Abadi" panose="020B0604020104020204"/>
              </a:rPr>
              <a:t>internalizantes</a:t>
            </a:r>
            <a:r>
              <a:rPr lang="es-ES" sz="1600" dirty="0">
                <a:latin typeface="Abadi" panose="020B0604020104020204"/>
              </a:rPr>
              <a:t> que </a:t>
            </a:r>
            <a:r>
              <a:rPr lang="es-ES" sz="1600" dirty="0" err="1">
                <a:latin typeface="Abadi" panose="020B0604020104020204"/>
              </a:rPr>
              <a:t>externalizantes</a:t>
            </a:r>
            <a:r>
              <a:rPr lang="es-ES" sz="1600" dirty="0">
                <a:latin typeface="Abadi" panose="020B0604020104020204"/>
              </a:rPr>
              <a:t>.</a:t>
            </a:r>
          </a:p>
          <a:p>
            <a:pPr marL="742950" lvl="1" indent="-285750">
              <a:spcBef>
                <a:spcPts val="600"/>
              </a:spcBef>
              <a:buFont typeface="Wingdings" panose="05000000000000000000" pitchFamily="2" charset="2"/>
              <a:buChar char="§"/>
            </a:pPr>
            <a:r>
              <a:rPr lang="es-ES" sz="1600" dirty="0">
                <a:latin typeface="Abadi" panose="020B0604020104020204"/>
              </a:rPr>
              <a:t>Diferencias subjetivas importantes en las experiencias de </a:t>
            </a:r>
            <a:r>
              <a:rPr lang="es-ES" sz="1600" b="1" dirty="0">
                <a:solidFill>
                  <a:schemeClr val="accent6">
                    <a:lumMod val="75000"/>
                  </a:schemeClr>
                </a:solidFill>
                <a:latin typeface="Abadi" panose="020B0604020104020204"/>
              </a:rPr>
              <a:t>craving</a:t>
            </a:r>
            <a:r>
              <a:rPr lang="es-ES" sz="1600" dirty="0">
                <a:latin typeface="Abadi" panose="020B0604020104020204"/>
              </a:rPr>
              <a:t>, </a:t>
            </a:r>
            <a:r>
              <a:rPr lang="es-ES" sz="1600" b="1" dirty="0">
                <a:solidFill>
                  <a:schemeClr val="accent6">
                    <a:lumMod val="75000"/>
                  </a:schemeClr>
                </a:solidFill>
                <a:latin typeface="Abadi" panose="020B0604020104020204"/>
              </a:rPr>
              <a:t>abstinencia</a:t>
            </a:r>
            <a:r>
              <a:rPr lang="es-ES" sz="1600" dirty="0">
                <a:latin typeface="Abadi" panose="020B0604020104020204"/>
              </a:rPr>
              <a:t> y </a:t>
            </a:r>
            <a:r>
              <a:rPr lang="es-ES" sz="1600" b="1" dirty="0">
                <a:solidFill>
                  <a:schemeClr val="accent6">
                    <a:lumMod val="75000"/>
                  </a:schemeClr>
                </a:solidFill>
                <a:latin typeface="Abadi" panose="020B0604020104020204"/>
              </a:rPr>
              <a:t>tolerancia</a:t>
            </a:r>
            <a:r>
              <a:rPr lang="es-ES" sz="1600" dirty="0">
                <a:latin typeface="Abadi" panose="020B0604020104020204"/>
              </a:rPr>
              <a:t>.</a:t>
            </a:r>
          </a:p>
          <a:p>
            <a:pPr marL="742950" lvl="1" indent="-285750">
              <a:spcBef>
                <a:spcPts val="600"/>
              </a:spcBef>
              <a:buFont typeface="Wingdings" panose="05000000000000000000" pitchFamily="2" charset="2"/>
              <a:buChar char="§"/>
            </a:pPr>
            <a:r>
              <a:rPr lang="es-ES" sz="1600" dirty="0">
                <a:latin typeface="Abadi" panose="020B0604020104020204"/>
              </a:rPr>
              <a:t>Poca evidencia de la implicación de la estimulación </a:t>
            </a:r>
            <a:r>
              <a:rPr lang="es-ES" sz="1600" dirty="0" err="1">
                <a:latin typeface="Abadi" panose="020B0604020104020204"/>
              </a:rPr>
              <a:t>suprafisiológica</a:t>
            </a:r>
            <a:r>
              <a:rPr lang="es-ES" sz="1600" dirty="0">
                <a:latin typeface="Abadi" panose="020B0604020104020204"/>
              </a:rPr>
              <a:t> de las </a:t>
            </a:r>
            <a:r>
              <a:rPr lang="es-ES" sz="1600" b="1" dirty="0">
                <a:solidFill>
                  <a:schemeClr val="accent6">
                    <a:lumMod val="75000"/>
                  </a:schemeClr>
                </a:solidFill>
                <a:latin typeface="Abadi" panose="020B0604020104020204"/>
              </a:rPr>
              <a:t>vías </a:t>
            </a:r>
            <a:r>
              <a:rPr lang="es-ES" sz="1600" b="1" dirty="0" err="1">
                <a:solidFill>
                  <a:schemeClr val="accent6">
                    <a:lumMod val="75000"/>
                  </a:schemeClr>
                </a:solidFill>
                <a:latin typeface="Abadi" panose="020B0604020104020204"/>
              </a:rPr>
              <a:t>dopaminergicas</a:t>
            </a:r>
            <a:r>
              <a:rPr lang="es-ES" sz="1600" b="1" dirty="0">
                <a:solidFill>
                  <a:schemeClr val="accent6">
                    <a:lumMod val="75000"/>
                  </a:schemeClr>
                </a:solidFill>
                <a:latin typeface="Abadi" panose="020B0604020104020204"/>
              </a:rPr>
              <a:t> </a:t>
            </a:r>
            <a:r>
              <a:rPr lang="es-ES" sz="1600" dirty="0">
                <a:latin typeface="Abadi" panose="020B0604020104020204"/>
              </a:rPr>
              <a:t>en adicciones tecnológicas.</a:t>
            </a:r>
          </a:p>
        </p:txBody>
      </p:sp>
    </p:spTree>
    <p:extLst>
      <p:ext uri="{BB962C8B-B14F-4D97-AF65-F5344CB8AC3E}">
        <p14:creationId xmlns:p14="http://schemas.microsoft.com/office/powerpoint/2010/main" val="678306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fontScale="90000"/>
          </a:bodyPr>
          <a:lstStyle/>
          <a:p>
            <a:r>
              <a:rPr lang="es-ES" dirty="0">
                <a:latin typeface="Abadi"/>
              </a:rPr>
              <a:t>¿Qué otras explicaciones existen para el uso problemático de la tecnología?</a:t>
            </a:r>
            <a:endParaRPr lang="en-US" dirty="0"/>
          </a:p>
        </p:txBody>
      </p:sp>
      <p:pic>
        <p:nvPicPr>
          <p:cNvPr id="2" name="Imagen 1"/>
          <p:cNvPicPr>
            <a:picLocks noChangeAspect="1"/>
          </p:cNvPicPr>
          <p:nvPr/>
        </p:nvPicPr>
        <p:blipFill>
          <a:blip r:embed="rId2"/>
          <a:stretch>
            <a:fillRect/>
          </a:stretch>
        </p:blipFill>
        <p:spPr>
          <a:xfrm>
            <a:off x="1777885" y="2477540"/>
            <a:ext cx="8420100" cy="3848100"/>
          </a:xfrm>
          <a:prstGeom prst="rect">
            <a:avLst/>
          </a:prstGeom>
        </p:spPr>
      </p:pic>
    </p:spTree>
    <p:extLst>
      <p:ext uri="{BB962C8B-B14F-4D97-AF65-F5344CB8AC3E}">
        <p14:creationId xmlns:p14="http://schemas.microsoft.com/office/powerpoint/2010/main" val="3690532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fontScale="90000"/>
          </a:bodyPr>
          <a:lstStyle/>
          <a:p>
            <a:r>
              <a:rPr lang="es-ES" dirty="0">
                <a:latin typeface="Abadi"/>
              </a:rPr>
              <a:t>¿Qué otras explicaciones existen para el uso problemático de la tecnología?</a:t>
            </a:r>
            <a:endParaRPr lang="en-US" dirty="0"/>
          </a:p>
        </p:txBody>
      </p:sp>
      <p:sp>
        <p:nvSpPr>
          <p:cNvPr id="3" name="Rectángulo redondeado 2"/>
          <p:cNvSpPr/>
          <p:nvPr/>
        </p:nvSpPr>
        <p:spPr>
          <a:xfrm>
            <a:off x="1000536" y="3372197"/>
            <a:ext cx="3350029" cy="97203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badi" panose="020B0604020104020204"/>
              </a:rPr>
              <a:t>Actividades online como </a:t>
            </a:r>
            <a:r>
              <a:rPr lang="es-ES" b="1" dirty="0">
                <a:solidFill>
                  <a:schemeClr val="accent6">
                    <a:lumMod val="75000"/>
                  </a:schemeClr>
                </a:solidFill>
                <a:latin typeface="Abadi" panose="020B0604020104020204"/>
              </a:rPr>
              <a:t>afrontamiento</a:t>
            </a:r>
            <a:r>
              <a:rPr lang="es-ES" dirty="0">
                <a:solidFill>
                  <a:schemeClr val="tx1"/>
                </a:solidFill>
                <a:latin typeface="Abadi" panose="020B0604020104020204"/>
              </a:rPr>
              <a:t> de estados emocionales negativos</a:t>
            </a:r>
          </a:p>
        </p:txBody>
      </p:sp>
      <p:sp>
        <p:nvSpPr>
          <p:cNvPr id="5" name="Rectángulo redondeado 4"/>
          <p:cNvSpPr/>
          <p:nvPr/>
        </p:nvSpPr>
        <p:spPr>
          <a:xfrm>
            <a:off x="7889018" y="3363330"/>
            <a:ext cx="3350029" cy="980901"/>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badi" panose="020B0604020104020204"/>
              </a:rPr>
              <a:t>Actividades online como forma de </a:t>
            </a:r>
            <a:r>
              <a:rPr lang="es-ES" b="1" dirty="0">
                <a:solidFill>
                  <a:schemeClr val="accent6">
                    <a:lumMod val="75000"/>
                  </a:schemeClr>
                </a:solidFill>
                <a:latin typeface="Abadi" panose="020B0604020104020204"/>
              </a:rPr>
              <a:t>acceso a metas importantes (gratificación)</a:t>
            </a:r>
          </a:p>
        </p:txBody>
      </p:sp>
      <p:sp>
        <p:nvSpPr>
          <p:cNvPr id="7" name="Rectángulo redondeado 6"/>
          <p:cNvSpPr/>
          <p:nvPr/>
        </p:nvSpPr>
        <p:spPr>
          <a:xfrm>
            <a:off x="4511279" y="4723981"/>
            <a:ext cx="3169444" cy="751055"/>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6">
                    <a:lumMod val="75000"/>
                  </a:schemeClr>
                </a:solidFill>
                <a:latin typeface="Abadi" panose="020B0604020104020204"/>
              </a:rPr>
              <a:t>Desplazamiento</a:t>
            </a:r>
            <a:r>
              <a:rPr lang="es-ES" dirty="0">
                <a:solidFill>
                  <a:schemeClr val="tx1"/>
                </a:solidFill>
                <a:latin typeface="Abadi" panose="020B0604020104020204"/>
              </a:rPr>
              <a:t> de actividades</a:t>
            </a:r>
          </a:p>
        </p:txBody>
      </p:sp>
      <p:sp>
        <p:nvSpPr>
          <p:cNvPr id="8" name="Rectángulo redondeado 7"/>
          <p:cNvSpPr/>
          <p:nvPr/>
        </p:nvSpPr>
        <p:spPr>
          <a:xfrm>
            <a:off x="1000537" y="2155075"/>
            <a:ext cx="3350029" cy="9809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badi" panose="020B0604020104020204"/>
              </a:rPr>
              <a:t>Condiciones preexistentes (</a:t>
            </a:r>
            <a:r>
              <a:rPr lang="es-ES" dirty="0" err="1">
                <a:solidFill>
                  <a:schemeClr val="tx1"/>
                </a:solidFill>
                <a:latin typeface="Abadi" panose="020B0604020104020204"/>
              </a:rPr>
              <a:t>e.g</a:t>
            </a:r>
            <a:r>
              <a:rPr lang="es-ES" dirty="0">
                <a:solidFill>
                  <a:schemeClr val="tx1"/>
                </a:solidFill>
                <a:latin typeface="Abadi" panose="020B0604020104020204"/>
              </a:rPr>
              <a:t>. afectivas, TDAH)</a:t>
            </a:r>
          </a:p>
        </p:txBody>
      </p:sp>
      <p:sp>
        <p:nvSpPr>
          <p:cNvPr id="9" name="Rectángulo redondeado 8"/>
          <p:cNvSpPr/>
          <p:nvPr/>
        </p:nvSpPr>
        <p:spPr>
          <a:xfrm>
            <a:off x="7889018" y="2148841"/>
            <a:ext cx="3350029" cy="9809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badi" panose="020B0604020104020204"/>
              </a:rPr>
              <a:t>Dificultades para la adquisición de habilidades (</a:t>
            </a:r>
            <a:r>
              <a:rPr lang="es-ES" dirty="0" err="1">
                <a:solidFill>
                  <a:schemeClr val="tx1"/>
                </a:solidFill>
                <a:latin typeface="Abadi" panose="020B0604020104020204"/>
              </a:rPr>
              <a:t>e.g</a:t>
            </a:r>
            <a:r>
              <a:rPr lang="es-ES" dirty="0">
                <a:solidFill>
                  <a:schemeClr val="tx1"/>
                </a:solidFill>
                <a:latin typeface="Abadi" panose="020B0604020104020204"/>
              </a:rPr>
              <a:t>. sociales o académicas)</a:t>
            </a:r>
          </a:p>
        </p:txBody>
      </p:sp>
      <p:sp>
        <p:nvSpPr>
          <p:cNvPr id="10" name="Flecha derecha 9"/>
          <p:cNvSpPr/>
          <p:nvPr/>
        </p:nvSpPr>
        <p:spPr>
          <a:xfrm rot="5400000">
            <a:off x="2492114" y="3037160"/>
            <a:ext cx="297183" cy="494816"/>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badi" panose="020B0604020104020204"/>
            </a:endParaRPr>
          </a:p>
        </p:txBody>
      </p:sp>
      <p:sp>
        <p:nvSpPr>
          <p:cNvPr id="11" name="Flecha derecha 10"/>
          <p:cNvSpPr/>
          <p:nvPr/>
        </p:nvSpPr>
        <p:spPr>
          <a:xfrm rot="5400000">
            <a:off x="9415439" y="3037162"/>
            <a:ext cx="297185" cy="494816"/>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badi" panose="020B0604020104020204"/>
            </a:endParaRPr>
          </a:p>
        </p:txBody>
      </p:sp>
      <p:sp>
        <p:nvSpPr>
          <p:cNvPr id="12" name="Rectángulo redondeado 11"/>
          <p:cNvSpPr/>
          <p:nvPr/>
        </p:nvSpPr>
        <p:spPr>
          <a:xfrm>
            <a:off x="4511279" y="5713891"/>
            <a:ext cx="3169444" cy="972589"/>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6">
                    <a:lumMod val="75000"/>
                  </a:schemeClr>
                </a:solidFill>
                <a:latin typeface="Abadi" panose="020B0604020104020204"/>
              </a:rPr>
              <a:t>Conflicto y consecuencias negativas</a:t>
            </a:r>
            <a:endParaRPr lang="es-ES" dirty="0">
              <a:solidFill>
                <a:schemeClr val="accent6">
                  <a:lumMod val="75000"/>
                </a:schemeClr>
              </a:solidFill>
              <a:latin typeface="Abadi" panose="020B0604020104020204"/>
            </a:endParaRPr>
          </a:p>
        </p:txBody>
      </p:sp>
      <p:sp>
        <p:nvSpPr>
          <p:cNvPr id="13" name="Flecha doblada 12"/>
          <p:cNvSpPr/>
          <p:nvPr/>
        </p:nvSpPr>
        <p:spPr>
          <a:xfrm flipV="1">
            <a:off x="2516224" y="4344229"/>
            <a:ext cx="2122278" cy="1130808"/>
          </a:xfrm>
          <a:prstGeom prst="bentArrow">
            <a:avLst>
              <a:gd name="adj1" fmla="val 21204"/>
              <a:gd name="adj2" fmla="val 25000"/>
              <a:gd name="adj3" fmla="val 25000"/>
              <a:gd name="adj4" fmla="val 4375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Abadi" panose="020B0604020104020204"/>
            </a:endParaRPr>
          </a:p>
        </p:txBody>
      </p:sp>
      <p:sp>
        <p:nvSpPr>
          <p:cNvPr id="14" name="Flecha doblada 13"/>
          <p:cNvSpPr/>
          <p:nvPr/>
        </p:nvSpPr>
        <p:spPr>
          <a:xfrm flipH="1" flipV="1">
            <a:off x="7553496" y="4344230"/>
            <a:ext cx="2194797" cy="1130805"/>
          </a:xfrm>
          <a:prstGeom prst="bentArrow">
            <a:avLst>
              <a:gd name="adj1" fmla="val 21204"/>
              <a:gd name="adj2" fmla="val 25000"/>
              <a:gd name="adj3" fmla="val 25000"/>
              <a:gd name="adj4" fmla="val 4375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Abadi" panose="020B0604020104020204"/>
            </a:endParaRPr>
          </a:p>
        </p:txBody>
      </p:sp>
      <p:sp>
        <p:nvSpPr>
          <p:cNvPr id="15" name="Flecha derecha 14"/>
          <p:cNvSpPr/>
          <p:nvPr/>
        </p:nvSpPr>
        <p:spPr>
          <a:xfrm rot="5400000">
            <a:off x="5936531" y="5387098"/>
            <a:ext cx="318937" cy="494816"/>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badi" panose="020B0604020104020204"/>
            </a:endParaRPr>
          </a:p>
        </p:txBody>
      </p:sp>
      <p:graphicFrame>
        <p:nvGraphicFramePr>
          <p:cNvPr id="18" name="Diagrama 17"/>
          <p:cNvGraphicFramePr/>
          <p:nvPr>
            <p:extLst>
              <p:ext uri="{D42A27DB-BD31-4B8C-83A1-F6EECF244321}">
                <p14:modId xmlns:p14="http://schemas.microsoft.com/office/powerpoint/2010/main" val="1301299163"/>
              </p:ext>
            </p:extLst>
          </p:nvPr>
        </p:nvGraphicFramePr>
        <p:xfrm>
          <a:off x="4355732" y="2032451"/>
          <a:ext cx="3641562" cy="209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CuadroTexto 18"/>
          <p:cNvSpPr txBox="1"/>
          <p:nvPr/>
        </p:nvSpPr>
        <p:spPr>
          <a:xfrm>
            <a:off x="4385413" y="2780520"/>
            <a:ext cx="3468757" cy="369332"/>
          </a:xfrm>
          <a:prstGeom prst="rect">
            <a:avLst/>
          </a:prstGeom>
          <a:noFill/>
        </p:spPr>
        <p:txBody>
          <a:bodyPr wrap="square" rtlCol="0">
            <a:spAutoFit/>
          </a:bodyPr>
          <a:lstStyle/>
          <a:p>
            <a:pPr algn="ctr"/>
            <a:r>
              <a:rPr lang="es-ES" dirty="0">
                <a:latin typeface="Abadi" panose="020B0604020104020204"/>
              </a:rPr>
              <a:t>Triple A (Cooper et al., 1999)</a:t>
            </a:r>
          </a:p>
        </p:txBody>
      </p:sp>
      <p:sp>
        <p:nvSpPr>
          <p:cNvPr id="24" name="CuadroTexto 23"/>
          <p:cNvSpPr txBox="1"/>
          <p:nvPr/>
        </p:nvSpPr>
        <p:spPr>
          <a:xfrm>
            <a:off x="11094877" y="3030042"/>
            <a:ext cx="1007367" cy="461665"/>
          </a:xfrm>
          <a:prstGeom prst="rect">
            <a:avLst/>
          </a:prstGeom>
          <a:noFill/>
        </p:spPr>
        <p:txBody>
          <a:bodyPr wrap="square" rtlCol="0">
            <a:spAutoFit/>
          </a:bodyPr>
          <a:lstStyle/>
          <a:p>
            <a:pPr algn="ctr"/>
            <a:r>
              <a:rPr lang="es-ES" sz="1200" dirty="0">
                <a:latin typeface="Abadi" panose="020B0604020104020204"/>
              </a:rPr>
              <a:t>Tracking y </a:t>
            </a:r>
            <a:r>
              <a:rPr lang="es-ES" sz="1200" dirty="0" err="1">
                <a:latin typeface="Abadi" panose="020B0604020104020204"/>
              </a:rPr>
              <a:t>perfilaje</a:t>
            </a:r>
            <a:endParaRPr lang="es-ES" sz="1200" dirty="0">
              <a:latin typeface="Abadi" panose="020B0604020104020204"/>
            </a:endParaRPr>
          </a:p>
        </p:txBody>
      </p:sp>
      <p:sp>
        <p:nvSpPr>
          <p:cNvPr id="26" name="CuadroTexto 25"/>
          <p:cNvSpPr txBox="1"/>
          <p:nvPr/>
        </p:nvSpPr>
        <p:spPr>
          <a:xfrm>
            <a:off x="3487" y="2866082"/>
            <a:ext cx="1030179" cy="461665"/>
          </a:xfrm>
          <a:prstGeom prst="rect">
            <a:avLst/>
          </a:prstGeom>
          <a:noFill/>
        </p:spPr>
        <p:txBody>
          <a:bodyPr wrap="square" rtlCol="0">
            <a:spAutoFit/>
          </a:bodyPr>
          <a:lstStyle/>
          <a:p>
            <a:pPr algn="ctr"/>
            <a:r>
              <a:rPr lang="es-ES" sz="1200" dirty="0">
                <a:latin typeface="Abadi" panose="020B0604020104020204"/>
              </a:rPr>
              <a:t>Tracking y </a:t>
            </a:r>
            <a:r>
              <a:rPr lang="es-ES" sz="1200" dirty="0" err="1">
                <a:latin typeface="Abadi" panose="020B0604020104020204"/>
              </a:rPr>
              <a:t>perfilaje</a:t>
            </a:r>
            <a:endParaRPr lang="es-ES" sz="1200" dirty="0">
              <a:latin typeface="Abadi" panose="020B0604020104020204"/>
            </a:endParaRPr>
          </a:p>
        </p:txBody>
      </p:sp>
      <p:sp>
        <p:nvSpPr>
          <p:cNvPr id="16" name="Llamada de flecha izquierda y derecha 15">
            <a:extLst>
              <a:ext uri="{FF2B5EF4-FFF2-40B4-BE49-F238E27FC236}">
                <a16:creationId xmlns:a16="http://schemas.microsoft.com/office/drawing/2014/main" id="{4FE2F00C-4282-69AE-71B4-3B3CC6EEF190}"/>
              </a:ext>
            </a:extLst>
          </p:cNvPr>
          <p:cNvSpPr/>
          <p:nvPr/>
        </p:nvSpPr>
        <p:spPr>
          <a:xfrm>
            <a:off x="4385412" y="4046761"/>
            <a:ext cx="3468758" cy="271113"/>
          </a:xfrm>
          <a:prstGeom prst="leftRightArrowCallout">
            <a:avLst>
              <a:gd name="adj1" fmla="val 54328"/>
              <a:gd name="adj2" fmla="val 50000"/>
              <a:gd name="adj3" fmla="val 25000"/>
              <a:gd name="adj4" fmla="val 48123"/>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chemeClr val="tx1"/>
                </a:solidFill>
                <a:latin typeface="Abadi" panose="020B0604020104020204"/>
              </a:rPr>
              <a:t>Fricción reducida</a:t>
            </a:r>
          </a:p>
        </p:txBody>
      </p:sp>
      <p:sp>
        <p:nvSpPr>
          <p:cNvPr id="17" name="Flecha en U 16">
            <a:extLst>
              <a:ext uri="{FF2B5EF4-FFF2-40B4-BE49-F238E27FC236}">
                <a16:creationId xmlns:a16="http://schemas.microsoft.com/office/drawing/2014/main" id="{2D220F93-4B6C-AFE9-8597-8BA3BE273D54}"/>
              </a:ext>
            </a:extLst>
          </p:cNvPr>
          <p:cNvSpPr/>
          <p:nvPr/>
        </p:nvSpPr>
        <p:spPr>
          <a:xfrm rot="5400000">
            <a:off x="10918328" y="2998383"/>
            <a:ext cx="1432831" cy="663934"/>
          </a:xfrm>
          <a:prstGeom prst="uturnArrow">
            <a:avLst>
              <a:gd name="adj1" fmla="val 28278"/>
              <a:gd name="adj2" fmla="val 25000"/>
              <a:gd name="adj3" fmla="val 25000"/>
              <a:gd name="adj4" fmla="val 43750"/>
              <a:gd name="adj5" fmla="val 99040"/>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latin typeface="Abadi" panose="020B0604020104020204"/>
            </a:endParaRPr>
          </a:p>
        </p:txBody>
      </p:sp>
      <p:sp>
        <p:nvSpPr>
          <p:cNvPr id="23" name="Flecha en U 22">
            <a:extLst>
              <a:ext uri="{FF2B5EF4-FFF2-40B4-BE49-F238E27FC236}">
                <a16:creationId xmlns:a16="http://schemas.microsoft.com/office/drawing/2014/main" id="{A74EB1CB-ECDB-F5CC-50A8-48DCA8B30966}"/>
              </a:ext>
            </a:extLst>
          </p:cNvPr>
          <p:cNvSpPr/>
          <p:nvPr/>
        </p:nvSpPr>
        <p:spPr>
          <a:xfrm rot="5400000" flipV="1">
            <a:off x="-173614" y="2781864"/>
            <a:ext cx="1432831" cy="743199"/>
          </a:xfrm>
          <a:prstGeom prst="uturnArrow">
            <a:avLst>
              <a:gd name="adj1" fmla="val 28278"/>
              <a:gd name="adj2" fmla="val 25000"/>
              <a:gd name="adj3" fmla="val 25000"/>
              <a:gd name="adj4" fmla="val 43750"/>
              <a:gd name="adj5" fmla="val 99040"/>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latin typeface="Abadi" panose="020B0604020104020204"/>
            </a:endParaRPr>
          </a:p>
        </p:txBody>
      </p:sp>
    </p:spTree>
    <p:extLst>
      <p:ext uri="{BB962C8B-B14F-4D97-AF65-F5344CB8AC3E}">
        <p14:creationId xmlns:p14="http://schemas.microsoft.com/office/powerpoint/2010/main" val="6545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dissolve">
                                      <p:cBhvr>
                                        <p:cTn id="51" dur="500"/>
                                        <p:tgtEl>
                                          <p:spTgt spid="1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dissolve">
                                      <p:cBhvr>
                                        <p:cTn id="65" dur="500"/>
                                        <p:tgtEl>
                                          <p:spTgt spid="17"/>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dissolve">
                                      <p:cBhvr>
                                        <p:cTn id="6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Graphic spid="18" grpId="0">
        <p:bldAsOne/>
      </p:bldGraphic>
      <p:bldP spid="19" grpId="0"/>
      <p:bldP spid="24" grpId="0"/>
      <p:bldP spid="26" grpId="0"/>
      <p:bldP spid="16" grpId="0" animBg="1"/>
      <p:bldP spid="17"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fontScale="90000"/>
          </a:bodyPr>
          <a:lstStyle/>
          <a:p>
            <a:r>
              <a:rPr lang="es-ES" dirty="0">
                <a:latin typeface="Abadi"/>
              </a:rPr>
              <a:t>¿Qué otras explicaciones existen para el uso problemático de la tecnología?</a:t>
            </a:r>
            <a:endParaRPr lang="en-US" dirty="0"/>
          </a:p>
        </p:txBody>
      </p:sp>
      <p:graphicFrame>
        <p:nvGraphicFramePr>
          <p:cNvPr id="5" name="Diagrama 4">
            <a:extLst>
              <a:ext uri="{FF2B5EF4-FFF2-40B4-BE49-F238E27FC236}">
                <a16:creationId xmlns:a16="http://schemas.microsoft.com/office/drawing/2014/main" id="{87FCCF9D-9FAB-CD45-87E6-2E9CA17E5D07}"/>
              </a:ext>
            </a:extLst>
          </p:cNvPr>
          <p:cNvGraphicFramePr/>
          <p:nvPr>
            <p:extLst>
              <p:ext uri="{D42A27DB-BD31-4B8C-83A1-F6EECF244321}">
                <p14:modId xmlns:p14="http://schemas.microsoft.com/office/powerpoint/2010/main" val="3380862867"/>
              </p:ext>
            </p:extLst>
          </p:nvPr>
        </p:nvGraphicFramePr>
        <p:xfrm>
          <a:off x="734708" y="2684258"/>
          <a:ext cx="4971148" cy="3273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id="{2D40B718-BAF6-694C-B571-14114A85F9C4}"/>
              </a:ext>
            </a:extLst>
          </p:cNvPr>
          <p:cNvSpPr txBox="1"/>
          <p:nvPr/>
        </p:nvSpPr>
        <p:spPr>
          <a:xfrm>
            <a:off x="1351791" y="2221987"/>
            <a:ext cx="3468757" cy="369332"/>
          </a:xfrm>
          <a:prstGeom prst="rect">
            <a:avLst/>
          </a:prstGeom>
          <a:noFill/>
        </p:spPr>
        <p:txBody>
          <a:bodyPr wrap="square" rtlCol="0">
            <a:spAutoFit/>
          </a:bodyPr>
          <a:lstStyle/>
          <a:p>
            <a:pPr algn="ctr"/>
            <a:r>
              <a:rPr lang="es-ES" dirty="0">
                <a:latin typeface="Abadi" panose="020B0604020104020204"/>
              </a:rPr>
              <a:t>Triple A (Cooper et al., 1999)</a:t>
            </a:r>
          </a:p>
        </p:txBody>
      </p:sp>
      <p:graphicFrame>
        <p:nvGraphicFramePr>
          <p:cNvPr id="8" name="Diagrama 7">
            <a:extLst>
              <a:ext uri="{FF2B5EF4-FFF2-40B4-BE49-F238E27FC236}">
                <a16:creationId xmlns:a16="http://schemas.microsoft.com/office/drawing/2014/main" id="{FABE6BC4-02FE-AA42-A3B8-2C43693D3ED5}"/>
              </a:ext>
            </a:extLst>
          </p:cNvPr>
          <p:cNvGraphicFramePr/>
          <p:nvPr>
            <p:extLst>
              <p:ext uri="{D42A27DB-BD31-4B8C-83A1-F6EECF244321}">
                <p14:modId xmlns:p14="http://schemas.microsoft.com/office/powerpoint/2010/main" val="3113779717"/>
              </p:ext>
            </p:extLst>
          </p:nvPr>
        </p:nvGraphicFramePr>
        <p:xfrm>
          <a:off x="5705855" y="2684258"/>
          <a:ext cx="5364598" cy="377750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CuadroTexto 8">
            <a:extLst>
              <a:ext uri="{FF2B5EF4-FFF2-40B4-BE49-F238E27FC236}">
                <a16:creationId xmlns:a16="http://schemas.microsoft.com/office/drawing/2014/main" id="{A4002F15-8AEE-E04F-A868-F7CCF1F81FB6}"/>
              </a:ext>
            </a:extLst>
          </p:cNvPr>
          <p:cNvSpPr txBox="1"/>
          <p:nvPr/>
        </p:nvSpPr>
        <p:spPr>
          <a:xfrm>
            <a:off x="6653775" y="2221987"/>
            <a:ext cx="3468757" cy="369332"/>
          </a:xfrm>
          <a:prstGeom prst="rect">
            <a:avLst/>
          </a:prstGeom>
          <a:noFill/>
        </p:spPr>
        <p:txBody>
          <a:bodyPr wrap="square" rtlCol="0">
            <a:spAutoFit/>
          </a:bodyPr>
          <a:lstStyle/>
          <a:p>
            <a:pPr algn="ctr"/>
            <a:r>
              <a:rPr lang="es-ES" dirty="0">
                <a:latin typeface="Abadi" panose="020B0604020104020204"/>
              </a:rPr>
              <a:t>Asimetría informacional</a:t>
            </a:r>
          </a:p>
        </p:txBody>
      </p:sp>
    </p:spTree>
    <p:extLst>
      <p:ext uri="{BB962C8B-B14F-4D97-AF65-F5344CB8AC3E}">
        <p14:creationId xmlns:p14="http://schemas.microsoft.com/office/powerpoint/2010/main" val="366188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latin typeface="Abadi" panose="020B0604020104020204" pitchFamily="34" charset="0"/>
              </a:rPr>
              <a:t>Intro</a:t>
            </a:r>
            <a:endParaRPr lang="en-US" dirty="0">
              <a:latin typeface="Abadi" panose="020B0604020104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5498" y="3064162"/>
            <a:ext cx="3009903" cy="2006601"/>
          </a:xfrm>
          <a:prstGeom prst="rect">
            <a:avLst/>
          </a:prstGeom>
          <a:effectLst>
            <a:softEdge rad="96291"/>
          </a:effectLst>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9739" y="2951017"/>
            <a:ext cx="2261463" cy="2119745"/>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1531" y="2853341"/>
            <a:ext cx="2217422" cy="2217422"/>
          </a:xfrm>
          <a:prstGeom prst="rect">
            <a:avLst/>
          </a:prstGeom>
        </p:spPr>
      </p:pic>
    </p:spTree>
    <p:extLst>
      <p:ext uri="{BB962C8B-B14F-4D97-AF65-F5344CB8AC3E}">
        <p14:creationId xmlns:p14="http://schemas.microsoft.com/office/powerpoint/2010/main" val="428866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fontScale="90000"/>
          </a:bodyPr>
          <a:lstStyle/>
          <a:p>
            <a:r>
              <a:rPr lang="es-ES" dirty="0">
                <a:latin typeface="Abadi"/>
              </a:rPr>
              <a:t>¿Qué otras explicaciones existen para el uso problemático de la tecnología?</a:t>
            </a:r>
            <a:endParaRPr lang="en-US" dirty="0"/>
          </a:p>
        </p:txBody>
      </p:sp>
      <p:pic>
        <p:nvPicPr>
          <p:cNvPr id="2" name="Imagen 1">
            <a:extLst>
              <a:ext uri="{FF2B5EF4-FFF2-40B4-BE49-F238E27FC236}">
                <a16:creationId xmlns:a16="http://schemas.microsoft.com/office/drawing/2014/main" id="{9D5A9DBB-265D-39BD-53D4-78DFFA7770A8}"/>
              </a:ext>
            </a:extLst>
          </p:cNvPr>
          <p:cNvPicPr>
            <a:picLocks noChangeAspect="1"/>
          </p:cNvPicPr>
          <p:nvPr/>
        </p:nvPicPr>
        <p:blipFill>
          <a:blip r:embed="rId2"/>
          <a:stretch>
            <a:fillRect/>
          </a:stretch>
        </p:blipFill>
        <p:spPr>
          <a:xfrm>
            <a:off x="6270642" y="2725466"/>
            <a:ext cx="5529889" cy="2485624"/>
          </a:xfrm>
          <a:prstGeom prst="rect">
            <a:avLst/>
          </a:prstGeom>
        </p:spPr>
      </p:pic>
      <p:pic>
        <p:nvPicPr>
          <p:cNvPr id="3" name="Imagen 2">
            <a:extLst>
              <a:ext uri="{FF2B5EF4-FFF2-40B4-BE49-F238E27FC236}">
                <a16:creationId xmlns:a16="http://schemas.microsoft.com/office/drawing/2014/main" id="{37363A63-EAE4-FFD8-DC8D-2D65D3E70843}"/>
              </a:ext>
            </a:extLst>
          </p:cNvPr>
          <p:cNvPicPr>
            <a:picLocks noChangeAspect="1"/>
          </p:cNvPicPr>
          <p:nvPr/>
        </p:nvPicPr>
        <p:blipFill>
          <a:blip r:embed="rId3"/>
          <a:stretch>
            <a:fillRect/>
          </a:stretch>
        </p:blipFill>
        <p:spPr>
          <a:xfrm>
            <a:off x="304127" y="3261189"/>
            <a:ext cx="5434352" cy="1589106"/>
          </a:xfrm>
          <a:prstGeom prst="rect">
            <a:avLst/>
          </a:prstGeom>
        </p:spPr>
      </p:pic>
    </p:spTree>
    <p:extLst>
      <p:ext uri="{BB962C8B-B14F-4D97-AF65-F5344CB8AC3E}">
        <p14:creationId xmlns:p14="http://schemas.microsoft.com/office/powerpoint/2010/main" val="2259925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fontScale="90000"/>
          </a:bodyPr>
          <a:lstStyle/>
          <a:p>
            <a:r>
              <a:rPr lang="es-ES" dirty="0">
                <a:latin typeface="Abadi"/>
              </a:rPr>
              <a:t>¿Qué otras explicaciones existen para el uso problemático de la tecnología?</a:t>
            </a:r>
            <a:endParaRPr lang="en-US" dirty="0"/>
          </a:p>
        </p:txBody>
      </p:sp>
      <p:pic>
        <p:nvPicPr>
          <p:cNvPr id="1026" name="Picture 2">
            <a:extLst>
              <a:ext uri="{FF2B5EF4-FFF2-40B4-BE49-F238E27FC236}">
                <a16:creationId xmlns:a16="http://schemas.microsoft.com/office/drawing/2014/main" id="{5433D172-2831-5E00-6E35-3F80D325A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780" y="2242818"/>
            <a:ext cx="6417916" cy="427327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9BB11302-31A3-AFD5-47A3-CC2488AE0BC7}"/>
              </a:ext>
            </a:extLst>
          </p:cNvPr>
          <p:cNvPicPr>
            <a:picLocks noChangeAspect="1"/>
          </p:cNvPicPr>
          <p:nvPr/>
        </p:nvPicPr>
        <p:blipFill>
          <a:blip r:embed="rId3"/>
          <a:stretch>
            <a:fillRect/>
          </a:stretch>
        </p:blipFill>
        <p:spPr>
          <a:xfrm>
            <a:off x="730856" y="3219432"/>
            <a:ext cx="3761915" cy="1972769"/>
          </a:xfrm>
          <a:prstGeom prst="rect">
            <a:avLst/>
          </a:prstGeom>
        </p:spPr>
      </p:pic>
    </p:spTree>
    <p:extLst>
      <p:ext uri="{BB962C8B-B14F-4D97-AF65-F5344CB8AC3E}">
        <p14:creationId xmlns:p14="http://schemas.microsoft.com/office/powerpoint/2010/main" val="911396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1"/>
          <p:cNvSpPr>
            <a:spLocks noGrp="1"/>
          </p:cNvSpPr>
          <p:nvPr>
            <p:ph type="title"/>
          </p:nvPr>
        </p:nvSpPr>
        <p:spPr>
          <a:xfrm>
            <a:off x="477981" y="1122363"/>
            <a:ext cx="4023360" cy="3204134"/>
          </a:xfrm>
        </p:spPr>
        <p:txBody>
          <a:bodyPr vert="horz" lIns="91440" tIns="45720" rIns="91440" bIns="45720" rtlCol="0" anchor="b">
            <a:normAutofit/>
          </a:bodyPr>
          <a:lstStyle/>
          <a:p>
            <a:r>
              <a:rPr lang="en-US" sz="3000" dirty="0">
                <a:latin typeface="Abadi" panose="020B0604020104020204" pitchFamily="34" charset="0"/>
              </a:rPr>
              <a:t>¿</a:t>
            </a:r>
            <a:r>
              <a:rPr lang="en-US" sz="3000" dirty="0" err="1">
                <a:latin typeface="Abadi" panose="020B0604020104020204" pitchFamily="34" charset="0"/>
              </a:rPr>
              <a:t>Está</a:t>
            </a:r>
            <a:r>
              <a:rPr lang="en-US" sz="3000" dirty="0">
                <a:latin typeface="Abadi" panose="020B0604020104020204" pitchFamily="34" charset="0"/>
              </a:rPr>
              <a:t> </a:t>
            </a:r>
            <a:r>
              <a:rPr lang="en-US" sz="3000" dirty="0" err="1">
                <a:latin typeface="Abadi" panose="020B0604020104020204" pitchFamily="34" charset="0"/>
              </a:rPr>
              <a:t>realmente</a:t>
            </a:r>
            <a:r>
              <a:rPr lang="en-US" sz="3000" dirty="0">
                <a:latin typeface="Abadi" panose="020B0604020104020204" pitchFamily="34" charset="0"/>
              </a:rPr>
              <a:t> </a:t>
            </a:r>
            <a:r>
              <a:rPr lang="en-US" sz="3000" dirty="0" err="1">
                <a:latin typeface="Abadi" panose="020B0604020104020204" pitchFamily="34" charset="0"/>
              </a:rPr>
              <a:t>afectando</a:t>
            </a:r>
            <a:r>
              <a:rPr lang="en-US" sz="3000" dirty="0">
                <a:latin typeface="Abadi" panose="020B0604020104020204" pitchFamily="34" charset="0"/>
              </a:rPr>
              <a:t> </a:t>
            </a:r>
            <a:r>
              <a:rPr lang="en-US" sz="3000" dirty="0" err="1">
                <a:latin typeface="Abadi" panose="020B0604020104020204" pitchFamily="34" charset="0"/>
              </a:rPr>
              <a:t>el</a:t>
            </a:r>
            <a:r>
              <a:rPr lang="en-US" sz="3000" dirty="0">
                <a:latin typeface="Abadi" panose="020B0604020104020204" pitchFamily="34" charset="0"/>
              </a:rPr>
              <a:t> </a:t>
            </a:r>
            <a:r>
              <a:rPr lang="en-US" sz="3000" dirty="0" err="1">
                <a:latin typeface="Abadi" panose="020B0604020104020204" pitchFamily="34" charset="0"/>
              </a:rPr>
              <a:t>uso</a:t>
            </a:r>
            <a:r>
              <a:rPr lang="en-US" sz="3000" dirty="0">
                <a:latin typeface="Abadi" panose="020B0604020104020204" pitchFamily="34" charset="0"/>
              </a:rPr>
              <a:t> de la </a:t>
            </a:r>
            <a:r>
              <a:rPr lang="en-US" sz="3000" dirty="0" err="1">
                <a:latin typeface="Abadi" panose="020B0604020104020204" pitchFamily="34" charset="0"/>
              </a:rPr>
              <a:t>tecnología</a:t>
            </a:r>
            <a:r>
              <a:rPr lang="en-US" sz="3000" dirty="0">
                <a:latin typeface="Abadi" panose="020B0604020104020204" pitchFamily="34" charset="0"/>
              </a:rPr>
              <a:t> a la </a:t>
            </a:r>
            <a:r>
              <a:rPr lang="en-US" sz="3000" dirty="0" err="1">
                <a:latin typeface="Abadi" panose="020B0604020104020204" pitchFamily="34" charset="0"/>
              </a:rPr>
              <a:t>salud</a:t>
            </a:r>
            <a:r>
              <a:rPr lang="en-US" sz="3000" dirty="0">
                <a:latin typeface="Abadi" panose="020B0604020104020204" pitchFamily="34" charset="0"/>
              </a:rPr>
              <a:t> mental de </a:t>
            </a:r>
            <a:r>
              <a:rPr lang="en-US" sz="3000" dirty="0" err="1">
                <a:latin typeface="Abadi" panose="020B0604020104020204" pitchFamily="34" charset="0"/>
              </a:rPr>
              <a:t>jóvenes</a:t>
            </a:r>
            <a:r>
              <a:rPr lang="en-US" sz="3000" dirty="0">
                <a:latin typeface="Abadi" panose="020B0604020104020204" pitchFamily="34" charset="0"/>
              </a:rPr>
              <a:t> y </a:t>
            </a:r>
            <a:r>
              <a:rPr lang="en-US" sz="3000" dirty="0" err="1">
                <a:latin typeface="Abadi" panose="020B0604020104020204" pitchFamily="34" charset="0"/>
              </a:rPr>
              <a:t>adolescentes</a:t>
            </a:r>
            <a:r>
              <a:rPr lang="en-US" sz="3000" dirty="0">
                <a:latin typeface="Abadi" panose="020B0604020104020204" pitchFamily="34" charset="0"/>
              </a:rPr>
              <a:t>?</a:t>
            </a:r>
            <a:br>
              <a:rPr lang="en-US" sz="3000" dirty="0">
                <a:latin typeface="Abadi" panose="020B0604020104020204" pitchFamily="34" charset="0"/>
              </a:rPr>
            </a:br>
            <a:endParaRPr lang="en-US" sz="3000" dirty="0">
              <a:latin typeface="Abadi" panose="020B0604020104020204" pitchFamily="34" charset="0"/>
            </a:endParaRP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descr="Interfaz de usuario gráfica, Aplicación&#10;&#10;Descripción generada automáticamente con confianza media">
            <a:extLst>
              <a:ext uri="{FF2B5EF4-FFF2-40B4-BE49-F238E27FC236}">
                <a16:creationId xmlns:a16="http://schemas.microsoft.com/office/drawing/2014/main" id="{B9FC11E5-8F73-B465-207B-59F00478865E}"/>
              </a:ext>
            </a:extLst>
          </p:cNvPr>
          <p:cNvPicPr>
            <a:picLocks noChangeAspect="1"/>
          </p:cNvPicPr>
          <p:nvPr/>
        </p:nvPicPr>
        <p:blipFill>
          <a:blip r:embed="rId2"/>
          <a:stretch>
            <a:fillRect/>
          </a:stretch>
        </p:blipFill>
        <p:spPr>
          <a:xfrm>
            <a:off x="4598964" y="487163"/>
            <a:ext cx="7400847" cy="5883673"/>
          </a:xfrm>
          <a:prstGeom prst="rect">
            <a:avLst/>
          </a:prstGeom>
        </p:spPr>
      </p:pic>
    </p:spTree>
    <p:extLst>
      <p:ext uri="{BB962C8B-B14F-4D97-AF65-F5344CB8AC3E}">
        <p14:creationId xmlns:p14="http://schemas.microsoft.com/office/powerpoint/2010/main" val="1053812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fontScale="90000"/>
          </a:bodyPr>
          <a:lstStyle/>
          <a:p>
            <a:r>
              <a:rPr lang="en-US" sz="4000" dirty="0">
                <a:latin typeface="Abadi" panose="020B0604020104020204" pitchFamily="34" charset="0"/>
              </a:rPr>
              <a:t>¿</a:t>
            </a:r>
            <a:r>
              <a:rPr lang="en-US" sz="4000" dirty="0" err="1">
                <a:latin typeface="Abadi" panose="020B0604020104020204" pitchFamily="34" charset="0"/>
              </a:rPr>
              <a:t>Está</a:t>
            </a:r>
            <a:r>
              <a:rPr lang="en-US" sz="4000" dirty="0">
                <a:latin typeface="Abadi" panose="020B0604020104020204" pitchFamily="34" charset="0"/>
              </a:rPr>
              <a:t> </a:t>
            </a:r>
            <a:r>
              <a:rPr lang="en-US" sz="4000" dirty="0" err="1">
                <a:latin typeface="Abadi" panose="020B0604020104020204" pitchFamily="34" charset="0"/>
              </a:rPr>
              <a:t>realmente</a:t>
            </a:r>
            <a:r>
              <a:rPr lang="en-US" sz="4000" dirty="0">
                <a:latin typeface="Abadi" panose="020B0604020104020204" pitchFamily="34" charset="0"/>
              </a:rPr>
              <a:t> </a:t>
            </a:r>
            <a:r>
              <a:rPr lang="en-US" sz="4000" dirty="0" err="1">
                <a:latin typeface="Abadi" panose="020B0604020104020204" pitchFamily="34" charset="0"/>
              </a:rPr>
              <a:t>afectando</a:t>
            </a:r>
            <a:r>
              <a:rPr lang="en-US" sz="4000" dirty="0">
                <a:latin typeface="Abadi" panose="020B0604020104020204" pitchFamily="34" charset="0"/>
              </a:rPr>
              <a:t> </a:t>
            </a:r>
            <a:r>
              <a:rPr lang="en-US" sz="4000" dirty="0" err="1">
                <a:latin typeface="Abadi" panose="020B0604020104020204" pitchFamily="34" charset="0"/>
              </a:rPr>
              <a:t>el</a:t>
            </a:r>
            <a:r>
              <a:rPr lang="en-US" sz="4000" dirty="0">
                <a:latin typeface="Abadi" panose="020B0604020104020204" pitchFamily="34" charset="0"/>
              </a:rPr>
              <a:t> </a:t>
            </a:r>
            <a:r>
              <a:rPr lang="en-US" sz="4000" dirty="0" err="1">
                <a:latin typeface="Abadi" panose="020B0604020104020204" pitchFamily="34" charset="0"/>
              </a:rPr>
              <a:t>uso</a:t>
            </a:r>
            <a:r>
              <a:rPr lang="en-US" sz="4000" dirty="0">
                <a:latin typeface="Abadi" panose="020B0604020104020204" pitchFamily="34" charset="0"/>
              </a:rPr>
              <a:t> de la </a:t>
            </a:r>
            <a:r>
              <a:rPr lang="en-US" sz="4000" dirty="0" err="1">
                <a:latin typeface="Abadi" panose="020B0604020104020204" pitchFamily="34" charset="0"/>
              </a:rPr>
              <a:t>tecnología</a:t>
            </a:r>
            <a:r>
              <a:rPr lang="en-US" sz="4000" dirty="0">
                <a:latin typeface="Abadi" panose="020B0604020104020204" pitchFamily="34" charset="0"/>
              </a:rPr>
              <a:t> a la </a:t>
            </a:r>
            <a:r>
              <a:rPr lang="en-US" sz="4000" dirty="0" err="1">
                <a:latin typeface="Abadi" panose="020B0604020104020204" pitchFamily="34" charset="0"/>
              </a:rPr>
              <a:t>salud</a:t>
            </a:r>
            <a:r>
              <a:rPr lang="en-US" sz="4000" dirty="0">
                <a:latin typeface="Abadi" panose="020B0604020104020204" pitchFamily="34" charset="0"/>
              </a:rPr>
              <a:t> mental de </a:t>
            </a:r>
            <a:r>
              <a:rPr lang="en-US" sz="4000" dirty="0" err="1">
                <a:latin typeface="Abadi" panose="020B0604020104020204" pitchFamily="34" charset="0"/>
              </a:rPr>
              <a:t>jóvenes</a:t>
            </a:r>
            <a:r>
              <a:rPr lang="en-US" sz="4000" dirty="0">
                <a:latin typeface="Abadi" panose="020B0604020104020204" pitchFamily="34" charset="0"/>
              </a:rPr>
              <a:t> y </a:t>
            </a:r>
            <a:r>
              <a:rPr lang="en-US" sz="4000" dirty="0" err="1">
                <a:latin typeface="Abadi" panose="020B0604020104020204" pitchFamily="34" charset="0"/>
              </a:rPr>
              <a:t>adolescentes</a:t>
            </a:r>
            <a:r>
              <a:rPr lang="en-US" sz="4000" dirty="0">
                <a:latin typeface="Abadi" panose="020B0604020104020204" pitchFamily="34" charset="0"/>
              </a:rPr>
              <a:t>?</a:t>
            </a:r>
            <a:endParaRPr lang="en-US" dirty="0"/>
          </a:p>
        </p:txBody>
      </p:sp>
      <p:pic>
        <p:nvPicPr>
          <p:cNvPr id="2" name="Imagen 1">
            <a:extLst>
              <a:ext uri="{FF2B5EF4-FFF2-40B4-BE49-F238E27FC236}">
                <a16:creationId xmlns:a16="http://schemas.microsoft.com/office/drawing/2014/main" id="{73D8B8D7-6FCD-AD54-1D98-D69F96F4366E}"/>
              </a:ext>
            </a:extLst>
          </p:cNvPr>
          <p:cNvPicPr>
            <a:picLocks noChangeAspect="1"/>
          </p:cNvPicPr>
          <p:nvPr/>
        </p:nvPicPr>
        <p:blipFill>
          <a:blip r:embed="rId2"/>
          <a:stretch>
            <a:fillRect/>
          </a:stretch>
        </p:blipFill>
        <p:spPr>
          <a:xfrm>
            <a:off x="775852" y="2225318"/>
            <a:ext cx="6232559" cy="4377285"/>
          </a:xfrm>
          <a:prstGeom prst="rect">
            <a:avLst/>
          </a:prstGeom>
        </p:spPr>
      </p:pic>
      <p:pic>
        <p:nvPicPr>
          <p:cNvPr id="3" name="Imagen 2" descr="Interfaz de usuario gráfica, Aplicación&#10;&#10;Descripción generada automáticamente">
            <a:extLst>
              <a:ext uri="{FF2B5EF4-FFF2-40B4-BE49-F238E27FC236}">
                <a16:creationId xmlns:a16="http://schemas.microsoft.com/office/drawing/2014/main" id="{1EC46C1E-ABB0-FECD-DB83-DC59BDE54B47}"/>
              </a:ext>
            </a:extLst>
          </p:cNvPr>
          <p:cNvPicPr>
            <a:picLocks noChangeAspect="1"/>
          </p:cNvPicPr>
          <p:nvPr/>
        </p:nvPicPr>
        <p:blipFill>
          <a:blip r:embed="rId3"/>
          <a:stretch>
            <a:fillRect/>
          </a:stretch>
        </p:blipFill>
        <p:spPr>
          <a:xfrm>
            <a:off x="7342435" y="2514481"/>
            <a:ext cx="4377055" cy="3942080"/>
          </a:xfrm>
          <a:prstGeom prst="rect">
            <a:avLst/>
          </a:prstGeom>
        </p:spPr>
      </p:pic>
    </p:spTree>
    <p:extLst>
      <p:ext uri="{BB962C8B-B14F-4D97-AF65-F5344CB8AC3E}">
        <p14:creationId xmlns:p14="http://schemas.microsoft.com/office/powerpoint/2010/main" val="1897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fontScale="90000"/>
          </a:bodyPr>
          <a:lstStyle/>
          <a:p>
            <a:r>
              <a:rPr lang="en-US" sz="4000" dirty="0">
                <a:latin typeface="Abadi" panose="020B0604020104020204" pitchFamily="34" charset="0"/>
              </a:rPr>
              <a:t>¿</a:t>
            </a:r>
            <a:r>
              <a:rPr lang="en-US" sz="4000" dirty="0" err="1">
                <a:latin typeface="Abadi" panose="020B0604020104020204" pitchFamily="34" charset="0"/>
              </a:rPr>
              <a:t>Está</a:t>
            </a:r>
            <a:r>
              <a:rPr lang="en-US" sz="4000" dirty="0">
                <a:latin typeface="Abadi" panose="020B0604020104020204" pitchFamily="34" charset="0"/>
              </a:rPr>
              <a:t> </a:t>
            </a:r>
            <a:r>
              <a:rPr lang="en-US" sz="4000" dirty="0" err="1">
                <a:latin typeface="Abadi" panose="020B0604020104020204" pitchFamily="34" charset="0"/>
              </a:rPr>
              <a:t>realmente</a:t>
            </a:r>
            <a:r>
              <a:rPr lang="en-US" sz="4000" dirty="0">
                <a:latin typeface="Abadi" panose="020B0604020104020204" pitchFamily="34" charset="0"/>
              </a:rPr>
              <a:t> </a:t>
            </a:r>
            <a:r>
              <a:rPr lang="en-US" sz="4000" dirty="0" err="1">
                <a:latin typeface="Abadi" panose="020B0604020104020204" pitchFamily="34" charset="0"/>
              </a:rPr>
              <a:t>afectando</a:t>
            </a:r>
            <a:r>
              <a:rPr lang="en-US" sz="4000" dirty="0">
                <a:latin typeface="Abadi" panose="020B0604020104020204" pitchFamily="34" charset="0"/>
              </a:rPr>
              <a:t> </a:t>
            </a:r>
            <a:r>
              <a:rPr lang="en-US" sz="4000" dirty="0" err="1">
                <a:latin typeface="Abadi" panose="020B0604020104020204" pitchFamily="34" charset="0"/>
              </a:rPr>
              <a:t>el</a:t>
            </a:r>
            <a:r>
              <a:rPr lang="en-US" sz="4000" dirty="0">
                <a:latin typeface="Abadi" panose="020B0604020104020204" pitchFamily="34" charset="0"/>
              </a:rPr>
              <a:t> </a:t>
            </a:r>
            <a:r>
              <a:rPr lang="en-US" sz="4000" dirty="0" err="1">
                <a:latin typeface="Abadi" panose="020B0604020104020204" pitchFamily="34" charset="0"/>
              </a:rPr>
              <a:t>uso</a:t>
            </a:r>
            <a:r>
              <a:rPr lang="en-US" sz="4000" dirty="0">
                <a:latin typeface="Abadi" panose="020B0604020104020204" pitchFamily="34" charset="0"/>
              </a:rPr>
              <a:t> de la </a:t>
            </a:r>
            <a:r>
              <a:rPr lang="en-US" sz="4000" dirty="0" err="1">
                <a:latin typeface="Abadi" panose="020B0604020104020204" pitchFamily="34" charset="0"/>
              </a:rPr>
              <a:t>tecnología</a:t>
            </a:r>
            <a:r>
              <a:rPr lang="en-US" sz="4000" dirty="0">
                <a:latin typeface="Abadi" panose="020B0604020104020204" pitchFamily="34" charset="0"/>
              </a:rPr>
              <a:t> a la </a:t>
            </a:r>
            <a:r>
              <a:rPr lang="en-US" sz="4000" dirty="0" err="1">
                <a:latin typeface="Abadi" panose="020B0604020104020204" pitchFamily="34" charset="0"/>
              </a:rPr>
              <a:t>salud</a:t>
            </a:r>
            <a:r>
              <a:rPr lang="en-US" sz="4000" dirty="0">
                <a:latin typeface="Abadi" panose="020B0604020104020204" pitchFamily="34" charset="0"/>
              </a:rPr>
              <a:t> mental de </a:t>
            </a:r>
            <a:r>
              <a:rPr lang="en-US" sz="4000" dirty="0" err="1">
                <a:latin typeface="Abadi" panose="020B0604020104020204" pitchFamily="34" charset="0"/>
              </a:rPr>
              <a:t>jóvenes</a:t>
            </a:r>
            <a:r>
              <a:rPr lang="en-US" sz="4000" dirty="0">
                <a:latin typeface="Abadi" panose="020B0604020104020204" pitchFamily="34" charset="0"/>
              </a:rPr>
              <a:t> y </a:t>
            </a:r>
            <a:r>
              <a:rPr lang="en-US" sz="4000" dirty="0" err="1">
                <a:latin typeface="Abadi" panose="020B0604020104020204" pitchFamily="34" charset="0"/>
              </a:rPr>
              <a:t>adolescentes</a:t>
            </a:r>
            <a:r>
              <a:rPr lang="en-US" sz="4000" dirty="0">
                <a:latin typeface="Abadi" panose="020B0604020104020204" pitchFamily="34" charset="0"/>
              </a:rPr>
              <a:t>?</a:t>
            </a:r>
            <a:endParaRPr lang="en-US" dirty="0"/>
          </a:p>
        </p:txBody>
      </p:sp>
      <p:sp>
        <p:nvSpPr>
          <p:cNvPr id="5" name="CuadroTexto 4">
            <a:extLst>
              <a:ext uri="{FF2B5EF4-FFF2-40B4-BE49-F238E27FC236}">
                <a16:creationId xmlns:a16="http://schemas.microsoft.com/office/drawing/2014/main" id="{EEF8D885-B5B7-6A80-4618-C8B96BBC894E}"/>
              </a:ext>
            </a:extLst>
          </p:cNvPr>
          <p:cNvSpPr txBox="1"/>
          <p:nvPr/>
        </p:nvSpPr>
        <p:spPr>
          <a:xfrm>
            <a:off x="707140" y="5724939"/>
            <a:ext cx="5388859" cy="830997"/>
          </a:xfrm>
          <a:prstGeom prst="rect">
            <a:avLst/>
          </a:prstGeom>
          <a:noFill/>
        </p:spPr>
        <p:txBody>
          <a:bodyPr wrap="square" rtlCol="0">
            <a:spAutoFit/>
          </a:bodyPr>
          <a:lstStyle/>
          <a:p>
            <a:r>
              <a:rPr lang="es-ES_tradnl" sz="1200" dirty="0">
                <a:latin typeface="Abadi" panose="020B0604020104020204"/>
              </a:rPr>
              <a:t>Adaptado de: </a:t>
            </a:r>
          </a:p>
          <a:p>
            <a:endParaRPr lang="es-ES_tradnl" sz="1200" dirty="0">
              <a:latin typeface="Abadi" panose="020B0604020104020204"/>
            </a:endParaRPr>
          </a:p>
          <a:p>
            <a:r>
              <a:rPr lang="es-ES" sz="1200" dirty="0" err="1">
                <a:latin typeface="Abadi" panose="020B0604020104020204"/>
              </a:rPr>
              <a:t>Olfson</a:t>
            </a:r>
            <a:r>
              <a:rPr lang="es-ES" sz="1200" dirty="0">
                <a:latin typeface="Abadi" panose="020B0604020104020204"/>
              </a:rPr>
              <a:t>, M., </a:t>
            </a:r>
            <a:r>
              <a:rPr lang="es-ES" sz="1200" dirty="0" err="1">
                <a:latin typeface="Abadi" panose="020B0604020104020204"/>
              </a:rPr>
              <a:t>Druss</a:t>
            </a:r>
            <a:r>
              <a:rPr lang="es-ES" sz="1200" dirty="0">
                <a:latin typeface="Abadi" panose="020B0604020104020204"/>
              </a:rPr>
              <a:t>, B. G., &amp; Marcus, S. C. (2015). </a:t>
            </a:r>
            <a:r>
              <a:rPr lang="es-ES" sz="1200" dirty="0" err="1">
                <a:latin typeface="Abadi" panose="020B0604020104020204"/>
              </a:rPr>
              <a:t>Trends</a:t>
            </a:r>
            <a:r>
              <a:rPr lang="es-ES" sz="1200" dirty="0">
                <a:latin typeface="Abadi" panose="020B0604020104020204"/>
              </a:rPr>
              <a:t> in mental </a:t>
            </a:r>
            <a:r>
              <a:rPr lang="es-ES" sz="1200" dirty="0" err="1">
                <a:latin typeface="Abadi" panose="020B0604020104020204"/>
              </a:rPr>
              <a:t>health</a:t>
            </a:r>
            <a:r>
              <a:rPr lang="es-ES" sz="1200" dirty="0">
                <a:latin typeface="Abadi" panose="020B0604020104020204"/>
              </a:rPr>
              <a:t> care </a:t>
            </a:r>
            <a:r>
              <a:rPr lang="es-ES" sz="1200" dirty="0" err="1">
                <a:latin typeface="Abadi" panose="020B0604020104020204"/>
              </a:rPr>
              <a:t>among</a:t>
            </a:r>
            <a:r>
              <a:rPr lang="es-ES" sz="1200" dirty="0">
                <a:latin typeface="Abadi" panose="020B0604020104020204"/>
              </a:rPr>
              <a:t> </a:t>
            </a:r>
            <a:r>
              <a:rPr lang="es-ES" sz="1200" dirty="0" err="1">
                <a:latin typeface="Abadi" panose="020B0604020104020204"/>
              </a:rPr>
              <a:t>children</a:t>
            </a:r>
            <a:r>
              <a:rPr lang="es-ES" sz="1200" dirty="0">
                <a:latin typeface="Abadi" panose="020B0604020104020204"/>
              </a:rPr>
              <a:t> and </a:t>
            </a:r>
            <a:r>
              <a:rPr lang="es-ES" sz="1200" dirty="0" err="1">
                <a:latin typeface="Abadi" panose="020B0604020104020204"/>
              </a:rPr>
              <a:t>adolescents</a:t>
            </a:r>
            <a:r>
              <a:rPr lang="es-ES" sz="1200" dirty="0">
                <a:latin typeface="Abadi" panose="020B0604020104020204"/>
              </a:rPr>
              <a:t>. </a:t>
            </a:r>
            <a:r>
              <a:rPr lang="es-ES" sz="1200" i="1" dirty="0">
                <a:latin typeface="Abadi" panose="020B0604020104020204"/>
              </a:rPr>
              <a:t>New </a:t>
            </a:r>
            <a:r>
              <a:rPr lang="es-ES" sz="1200" i="1" dirty="0" err="1">
                <a:latin typeface="Abadi" panose="020B0604020104020204"/>
              </a:rPr>
              <a:t>England</a:t>
            </a:r>
            <a:r>
              <a:rPr lang="es-ES" sz="1200" i="1" dirty="0">
                <a:latin typeface="Abadi" panose="020B0604020104020204"/>
              </a:rPr>
              <a:t> </a:t>
            </a:r>
            <a:r>
              <a:rPr lang="es-ES" sz="1200" i="1" dirty="0" err="1">
                <a:latin typeface="Abadi" panose="020B0604020104020204"/>
              </a:rPr>
              <a:t>Journal</a:t>
            </a:r>
            <a:r>
              <a:rPr lang="es-ES" sz="1200" i="1" dirty="0">
                <a:latin typeface="Abadi" panose="020B0604020104020204"/>
              </a:rPr>
              <a:t> </a:t>
            </a:r>
            <a:r>
              <a:rPr lang="es-ES" sz="1200" i="1" dirty="0" err="1">
                <a:latin typeface="Abadi" panose="020B0604020104020204"/>
              </a:rPr>
              <a:t>of</a:t>
            </a:r>
            <a:r>
              <a:rPr lang="es-ES" sz="1200" i="1" dirty="0">
                <a:latin typeface="Abadi" panose="020B0604020104020204"/>
              </a:rPr>
              <a:t> Medicine</a:t>
            </a:r>
            <a:r>
              <a:rPr lang="es-ES" sz="1200" dirty="0">
                <a:latin typeface="Abadi" panose="020B0604020104020204"/>
              </a:rPr>
              <a:t>, </a:t>
            </a:r>
            <a:r>
              <a:rPr lang="es-ES" sz="1200" i="1" dirty="0">
                <a:latin typeface="Abadi" panose="020B0604020104020204"/>
              </a:rPr>
              <a:t>372</a:t>
            </a:r>
            <a:r>
              <a:rPr lang="es-ES" sz="1200" dirty="0">
                <a:latin typeface="Abadi" panose="020B0604020104020204"/>
              </a:rPr>
              <a:t>(21), 2029-2038.</a:t>
            </a:r>
            <a:endParaRPr lang="es-ES_tradnl" sz="1200" dirty="0">
              <a:latin typeface="Abadi" panose="020B0604020104020204"/>
            </a:endParaRPr>
          </a:p>
        </p:txBody>
      </p:sp>
      <p:pic>
        <p:nvPicPr>
          <p:cNvPr id="7" name="Imagen 6">
            <a:extLst>
              <a:ext uri="{FF2B5EF4-FFF2-40B4-BE49-F238E27FC236}">
                <a16:creationId xmlns:a16="http://schemas.microsoft.com/office/drawing/2014/main" id="{AC3BEB24-1DFA-7F67-2572-F347B6C8ABF6}"/>
              </a:ext>
            </a:extLst>
          </p:cNvPr>
          <p:cNvPicPr>
            <a:picLocks noChangeAspect="1"/>
          </p:cNvPicPr>
          <p:nvPr/>
        </p:nvPicPr>
        <p:blipFill>
          <a:blip r:embed="rId2"/>
          <a:stretch>
            <a:fillRect/>
          </a:stretch>
        </p:blipFill>
        <p:spPr>
          <a:xfrm>
            <a:off x="7139609" y="2649879"/>
            <a:ext cx="4055828" cy="2951741"/>
          </a:xfrm>
          <a:prstGeom prst="rect">
            <a:avLst/>
          </a:prstGeom>
        </p:spPr>
      </p:pic>
      <p:sp>
        <p:nvSpPr>
          <p:cNvPr id="8" name="CuadroTexto 7">
            <a:extLst>
              <a:ext uri="{FF2B5EF4-FFF2-40B4-BE49-F238E27FC236}">
                <a16:creationId xmlns:a16="http://schemas.microsoft.com/office/drawing/2014/main" id="{BE5C6FC4-3718-A4F1-E286-2159C0A084CD}"/>
              </a:ext>
            </a:extLst>
          </p:cNvPr>
          <p:cNvSpPr txBox="1"/>
          <p:nvPr/>
        </p:nvSpPr>
        <p:spPr>
          <a:xfrm>
            <a:off x="6874635" y="2171706"/>
            <a:ext cx="4585776" cy="307777"/>
          </a:xfrm>
          <a:prstGeom prst="rect">
            <a:avLst/>
          </a:prstGeom>
          <a:noFill/>
        </p:spPr>
        <p:txBody>
          <a:bodyPr wrap="square" rtlCol="0">
            <a:spAutoFit/>
          </a:bodyPr>
          <a:lstStyle/>
          <a:p>
            <a:r>
              <a:rPr lang="es-ES" sz="1400" b="1" dirty="0">
                <a:latin typeface="Abadi" panose="020B0604020104020204"/>
              </a:rPr>
              <a:t>Efecto del estrés académico sobre los síntomas psicosomáticos</a:t>
            </a:r>
            <a:endParaRPr lang="es-ES_tradnl" sz="1400" b="1" dirty="0">
              <a:latin typeface="Abadi" panose="020B0604020104020204"/>
            </a:endParaRPr>
          </a:p>
        </p:txBody>
      </p:sp>
      <p:sp>
        <p:nvSpPr>
          <p:cNvPr id="9" name="CuadroTexto 8">
            <a:extLst>
              <a:ext uri="{FF2B5EF4-FFF2-40B4-BE49-F238E27FC236}">
                <a16:creationId xmlns:a16="http://schemas.microsoft.com/office/drawing/2014/main" id="{1D923D64-C65B-A8A8-8E58-42D9AB47144F}"/>
              </a:ext>
            </a:extLst>
          </p:cNvPr>
          <p:cNvSpPr txBox="1"/>
          <p:nvPr/>
        </p:nvSpPr>
        <p:spPr>
          <a:xfrm>
            <a:off x="707139" y="2171706"/>
            <a:ext cx="5645427" cy="307777"/>
          </a:xfrm>
          <a:prstGeom prst="rect">
            <a:avLst/>
          </a:prstGeom>
          <a:noFill/>
        </p:spPr>
        <p:txBody>
          <a:bodyPr wrap="square" rtlCol="0">
            <a:spAutoFit/>
          </a:bodyPr>
          <a:lstStyle/>
          <a:p>
            <a:r>
              <a:rPr lang="es-ES" sz="1400" b="1" dirty="0">
                <a:latin typeface="Abadi" panose="020B0604020104020204"/>
              </a:rPr>
              <a:t>Prescripción de tratamiento ambulatorio para problemas de salud mental</a:t>
            </a:r>
            <a:endParaRPr lang="es-ES_tradnl" sz="1400" b="1" dirty="0">
              <a:latin typeface="Abadi" panose="020B0604020104020204"/>
            </a:endParaRPr>
          </a:p>
        </p:txBody>
      </p:sp>
      <p:sp>
        <p:nvSpPr>
          <p:cNvPr id="10" name="CuadroTexto 9">
            <a:extLst>
              <a:ext uri="{FF2B5EF4-FFF2-40B4-BE49-F238E27FC236}">
                <a16:creationId xmlns:a16="http://schemas.microsoft.com/office/drawing/2014/main" id="{DD490F8D-930C-1DD7-FCBC-7A56D13EA086}"/>
              </a:ext>
            </a:extLst>
          </p:cNvPr>
          <p:cNvSpPr txBox="1"/>
          <p:nvPr/>
        </p:nvSpPr>
        <p:spPr>
          <a:xfrm>
            <a:off x="6874635" y="5817271"/>
            <a:ext cx="4503020" cy="646331"/>
          </a:xfrm>
          <a:prstGeom prst="rect">
            <a:avLst/>
          </a:prstGeom>
          <a:noFill/>
        </p:spPr>
        <p:txBody>
          <a:bodyPr wrap="square" rtlCol="0">
            <a:spAutoFit/>
          </a:bodyPr>
          <a:lstStyle/>
          <a:p>
            <a:r>
              <a:rPr lang="es-ES" sz="1200" dirty="0" err="1">
                <a:latin typeface="Abadi" panose="020B0604020104020204"/>
              </a:rPr>
              <a:t>Högberg</a:t>
            </a:r>
            <a:r>
              <a:rPr lang="es-ES" sz="1200" dirty="0">
                <a:latin typeface="Abadi" panose="020B0604020104020204"/>
              </a:rPr>
              <a:t>, B., </a:t>
            </a:r>
            <a:r>
              <a:rPr lang="es-ES" sz="1200" dirty="0" err="1">
                <a:latin typeface="Abadi" panose="020B0604020104020204"/>
              </a:rPr>
              <a:t>Strandh</a:t>
            </a:r>
            <a:r>
              <a:rPr lang="es-ES" sz="1200" dirty="0">
                <a:latin typeface="Abadi" panose="020B0604020104020204"/>
              </a:rPr>
              <a:t>, M., &amp; </a:t>
            </a:r>
            <a:r>
              <a:rPr lang="es-ES" sz="1200" dirty="0" err="1">
                <a:latin typeface="Abadi" panose="020B0604020104020204"/>
              </a:rPr>
              <a:t>Hagquist</a:t>
            </a:r>
            <a:r>
              <a:rPr lang="es-ES" sz="1200" dirty="0">
                <a:latin typeface="Abadi" panose="020B0604020104020204"/>
              </a:rPr>
              <a:t>, C. (2020). </a:t>
            </a:r>
            <a:r>
              <a:rPr lang="es-ES" sz="1200" dirty="0" err="1">
                <a:latin typeface="Abadi" panose="020B0604020104020204"/>
              </a:rPr>
              <a:t>Gender</a:t>
            </a:r>
            <a:r>
              <a:rPr lang="es-ES" sz="1200" dirty="0">
                <a:latin typeface="Abadi" panose="020B0604020104020204"/>
              </a:rPr>
              <a:t> and secular </a:t>
            </a:r>
            <a:r>
              <a:rPr lang="es-ES" sz="1200" dirty="0" err="1">
                <a:latin typeface="Abadi" panose="020B0604020104020204"/>
              </a:rPr>
              <a:t>trends</a:t>
            </a:r>
            <a:r>
              <a:rPr lang="es-ES" sz="1200" dirty="0">
                <a:latin typeface="Abadi" panose="020B0604020104020204"/>
              </a:rPr>
              <a:t> in </a:t>
            </a:r>
            <a:r>
              <a:rPr lang="es-ES" sz="1200" dirty="0" err="1">
                <a:latin typeface="Abadi" panose="020B0604020104020204"/>
              </a:rPr>
              <a:t>adolescent</a:t>
            </a:r>
            <a:r>
              <a:rPr lang="es-ES" sz="1200" dirty="0">
                <a:latin typeface="Abadi" panose="020B0604020104020204"/>
              </a:rPr>
              <a:t> mental </a:t>
            </a:r>
            <a:r>
              <a:rPr lang="es-ES" sz="1200" dirty="0" err="1">
                <a:latin typeface="Abadi" panose="020B0604020104020204"/>
              </a:rPr>
              <a:t>health</a:t>
            </a:r>
            <a:r>
              <a:rPr lang="es-ES" sz="1200" dirty="0">
                <a:latin typeface="Abadi" panose="020B0604020104020204"/>
              </a:rPr>
              <a:t> </a:t>
            </a:r>
            <a:r>
              <a:rPr lang="es-ES" sz="1200" dirty="0" err="1">
                <a:latin typeface="Abadi" panose="020B0604020104020204"/>
              </a:rPr>
              <a:t>over</a:t>
            </a:r>
            <a:r>
              <a:rPr lang="es-ES" sz="1200" dirty="0">
                <a:latin typeface="Abadi" panose="020B0604020104020204"/>
              </a:rPr>
              <a:t> 24 </a:t>
            </a:r>
            <a:r>
              <a:rPr lang="es-ES" sz="1200" dirty="0" err="1">
                <a:latin typeface="Abadi" panose="020B0604020104020204"/>
              </a:rPr>
              <a:t>years</a:t>
            </a:r>
            <a:r>
              <a:rPr lang="es-ES" sz="1200" dirty="0">
                <a:latin typeface="Abadi" panose="020B0604020104020204"/>
              </a:rPr>
              <a:t>–</a:t>
            </a:r>
            <a:r>
              <a:rPr lang="es-ES" sz="1200" dirty="0" err="1">
                <a:latin typeface="Abadi" panose="020B0604020104020204"/>
              </a:rPr>
              <a:t>The</a:t>
            </a:r>
            <a:r>
              <a:rPr lang="es-ES" sz="1200" dirty="0">
                <a:latin typeface="Abadi" panose="020B0604020104020204"/>
              </a:rPr>
              <a:t> role </a:t>
            </a:r>
            <a:r>
              <a:rPr lang="es-ES" sz="1200" dirty="0" err="1">
                <a:latin typeface="Abadi" panose="020B0604020104020204"/>
              </a:rPr>
              <a:t>of</a:t>
            </a:r>
            <a:r>
              <a:rPr lang="es-ES" sz="1200" dirty="0">
                <a:latin typeface="Abadi" panose="020B0604020104020204"/>
              </a:rPr>
              <a:t> </a:t>
            </a:r>
            <a:r>
              <a:rPr lang="es-ES" sz="1200" dirty="0" err="1">
                <a:latin typeface="Abadi" panose="020B0604020104020204"/>
              </a:rPr>
              <a:t>school-related</a:t>
            </a:r>
            <a:r>
              <a:rPr lang="es-ES" sz="1200" dirty="0">
                <a:latin typeface="Abadi" panose="020B0604020104020204"/>
              </a:rPr>
              <a:t> stress. </a:t>
            </a:r>
            <a:r>
              <a:rPr lang="es-ES" sz="1200" i="1" dirty="0">
                <a:latin typeface="Abadi" panose="020B0604020104020204"/>
              </a:rPr>
              <a:t>Social </a:t>
            </a:r>
            <a:r>
              <a:rPr lang="es-ES" sz="1200" i="1" dirty="0" err="1">
                <a:latin typeface="Abadi" panose="020B0604020104020204"/>
              </a:rPr>
              <a:t>Science</a:t>
            </a:r>
            <a:r>
              <a:rPr lang="es-ES" sz="1200" i="1" dirty="0">
                <a:latin typeface="Abadi" panose="020B0604020104020204"/>
              </a:rPr>
              <a:t> &amp; Medicine</a:t>
            </a:r>
            <a:r>
              <a:rPr lang="es-ES" sz="1200" dirty="0">
                <a:latin typeface="Abadi" panose="020B0604020104020204"/>
              </a:rPr>
              <a:t>, </a:t>
            </a:r>
            <a:r>
              <a:rPr lang="es-ES" sz="1200" i="1" dirty="0">
                <a:latin typeface="Abadi" panose="020B0604020104020204"/>
              </a:rPr>
              <a:t>250</a:t>
            </a:r>
            <a:r>
              <a:rPr lang="es-ES" sz="1200" dirty="0">
                <a:latin typeface="Abadi" panose="020B0604020104020204"/>
              </a:rPr>
              <a:t>, 112890.</a:t>
            </a:r>
          </a:p>
        </p:txBody>
      </p:sp>
      <p:pic>
        <p:nvPicPr>
          <p:cNvPr id="3" name="Imagen 2"/>
          <p:cNvPicPr>
            <a:picLocks noChangeAspect="1"/>
          </p:cNvPicPr>
          <p:nvPr/>
        </p:nvPicPr>
        <p:blipFill>
          <a:blip r:embed="rId3"/>
          <a:stretch>
            <a:fillRect/>
          </a:stretch>
        </p:blipFill>
        <p:spPr>
          <a:xfrm>
            <a:off x="692770" y="2649879"/>
            <a:ext cx="5207954" cy="2819743"/>
          </a:xfrm>
          <a:prstGeom prst="rect">
            <a:avLst/>
          </a:prstGeom>
        </p:spPr>
      </p:pic>
    </p:spTree>
    <p:extLst>
      <p:ext uri="{BB962C8B-B14F-4D97-AF65-F5344CB8AC3E}">
        <p14:creationId xmlns:p14="http://schemas.microsoft.com/office/powerpoint/2010/main" val="170816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fontScale="90000"/>
          </a:bodyPr>
          <a:lstStyle/>
          <a:p>
            <a:r>
              <a:rPr lang="en-US" sz="4000" dirty="0">
                <a:latin typeface="Abadi" panose="020B0604020104020204" pitchFamily="34" charset="0"/>
              </a:rPr>
              <a:t>¿</a:t>
            </a:r>
            <a:r>
              <a:rPr lang="en-US" sz="4000" dirty="0" err="1">
                <a:latin typeface="Abadi" panose="020B0604020104020204" pitchFamily="34" charset="0"/>
              </a:rPr>
              <a:t>Está</a:t>
            </a:r>
            <a:r>
              <a:rPr lang="en-US" sz="4000" dirty="0">
                <a:latin typeface="Abadi" panose="020B0604020104020204" pitchFamily="34" charset="0"/>
              </a:rPr>
              <a:t> </a:t>
            </a:r>
            <a:r>
              <a:rPr lang="en-US" sz="4000" dirty="0" err="1">
                <a:latin typeface="Abadi" panose="020B0604020104020204" pitchFamily="34" charset="0"/>
              </a:rPr>
              <a:t>realmente</a:t>
            </a:r>
            <a:r>
              <a:rPr lang="en-US" sz="4000" dirty="0">
                <a:latin typeface="Abadi" panose="020B0604020104020204" pitchFamily="34" charset="0"/>
              </a:rPr>
              <a:t> </a:t>
            </a:r>
            <a:r>
              <a:rPr lang="en-US" sz="4000" dirty="0" err="1">
                <a:latin typeface="Abadi" panose="020B0604020104020204" pitchFamily="34" charset="0"/>
              </a:rPr>
              <a:t>afectando</a:t>
            </a:r>
            <a:r>
              <a:rPr lang="en-US" sz="4000" dirty="0">
                <a:latin typeface="Abadi" panose="020B0604020104020204" pitchFamily="34" charset="0"/>
              </a:rPr>
              <a:t> </a:t>
            </a:r>
            <a:r>
              <a:rPr lang="en-US" sz="4000" dirty="0" err="1">
                <a:latin typeface="Abadi" panose="020B0604020104020204" pitchFamily="34" charset="0"/>
              </a:rPr>
              <a:t>el</a:t>
            </a:r>
            <a:r>
              <a:rPr lang="en-US" sz="4000" dirty="0">
                <a:latin typeface="Abadi" panose="020B0604020104020204" pitchFamily="34" charset="0"/>
              </a:rPr>
              <a:t> </a:t>
            </a:r>
            <a:r>
              <a:rPr lang="en-US" sz="4000" dirty="0" err="1">
                <a:latin typeface="Abadi" panose="020B0604020104020204" pitchFamily="34" charset="0"/>
              </a:rPr>
              <a:t>uso</a:t>
            </a:r>
            <a:r>
              <a:rPr lang="en-US" sz="4000" dirty="0">
                <a:latin typeface="Abadi" panose="020B0604020104020204" pitchFamily="34" charset="0"/>
              </a:rPr>
              <a:t> de la </a:t>
            </a:r>
            <a:r>
              <a:rPr lang="en-US" sz="4000" dirty="0" err="1">
                <a:latin typeface="Abadi" panose="020B0604020104020204" pitchFamily="34" charset="0"/>
              </a:rPr>
              <a:t>tecnología</a:t>
            </a:r>
            <a:r>
              <a:rPr lang="en-US" sz="4000" dirty="0">
                <a:latin typeface="Abadi" panose="020B0604020104020204" pitchFamily="34" charset="0"/>
              </a:rPr>
              <a:t> a la </a:t>
            </a:r>
            <a:r>
              <a:rPr lang="en-US" sz="4000" dirty="0" err="1">
                <a:latin typeface="Abadi" panose="020B0604020104020204" pitchFamily="34" charset="0"/>
              </a:rPr>
              <a:t>salud</a:t>
            </a:r>
            <a:r>
              <a:rPr lang="en-US" sz="4000" dirty="0">
                <a:latin typeface="Abadi" panose="020B0604020104020204" pitchFamily="34" charset="0"/>
              </a:rPr>
              <a:t> mental de </a:t>
            </a:r>
            <a:r>
              <a:rPr lang="en-US" sz="4000" dirty="0" err="1">
                <a:latin typeface="Abadi" panose="020B0604020104020204" pitchFamily="34" charset="0"/>
              </a:rPr>
              <a:t>jóvenes</a:t>
            </a:r>
            <a:r>
              <a:rPr lang="en-US" sz="4000" dirty="0">
                <a:latin typeface="Abadi" panose="020B0604020104020204" pitchFamily="34" charset="0"/>
              </a:rPr>
              <a:t> y </a:t>
            </a:r>
            <a:r>
              <a:rPr lang="en-US" sz="4000" dirty="0" err="1">
                <a:latin typeface="Abadi" panose="020B0604020104020204" pitchFamily="34" charset="0"/>
              </a:rPr>
              <a:t>adolescentes</a:t>
            </a:r>
            <a:r>
              <a:rPr lang="en-US" sz="4000" dirty="0">
                <a:latin typeface="Abadi" panose="020B0604020104020204" pitchFamily="34" charset="0"/>
              </a:rPr>
              <a:t>?</a:t>
            </a:r>
            <a:endParaRPr lang="en-US" dirty="0"/>
          </a:p>
        </p:txBody>
      </p:sp>
      <p:pic>
        <p:nvPicPr>
          <p:cNvPr id="5" name="Imagen 4">
            <a:extLst>
              <a:ext uri="{FF2B5EF4-FFF2-40B4-BE49-F238E27FC236}">
                <a16:creationId xmlns:a16="http://schemas.microsoft.com/office/drawing/2014/main" id="{5028008D-2994-7B33-1D54-99B6FE004E24}"/>
              </a:ext>
            </a:extLst>
          </p:cNvPr>
          <p:cNvPicPr>
            <a:picLocks noChangeAspect="1"/>
          </p:cNvPicPr>
          <p:nvPr/>
        </p:nvPicPr>
        <p:blipFill>
          <a:blip r:embed="rId2"/>
          <a:stretch>
            <a:fillRect/>
          </a:stretch>
        </p:blipFill>
        <p:spPr>
          <a:xfrm>
            <a:off x="6946328" y="2205509"/>
            <a:ext cx="4623021" cy="1487987"/>
          </a:xfrm>
          <a:prstGeom prst="rect">
            <a:avLst/>
          </a:prstGeom>
        </p:spPr>
      </p:pic>
      <p:pic>
        <p:nvPicPr>
          <p:cNvPr id="7" name="Imagen 6">
            <a:extLst>
              <a:ext uri="{FF2B5EF4-FFF2-40B4-BE49-F238E27FC236}">
                <a16:creationId xmlns:a16="http://schemas.microsoft.com/office/drawing/2014/main" id="{D74F2958-1D59-265B-D4E7-7F8FE82534C5}"/>
              </a:ext>
            </a:extLst>
          </p:cNvPr>
          <p:cNvPicPr>
            <a:picLocks noChangeAspect="1"/>
          </p:cNvPicPr>
          <p:nvPr/>
        </p:nvPicPr>
        <p:blipFill>
          <a:blip r:embed="rId3"/>
          <a:stretch>
            <a:fillRect/>
          </a:stretch>
        </p:blipFill>
        <p:spPr>
          <a:xfrm>
            <a:off x="7563004" y="3928290"/>
            <a:ext cx="2473784" cy="2444681"/>
          </a:xfrm>
          <a:prstGeom prst="rect">
            <a:avLst/>
          </a:prstGeom>
        </p:spPr>
      </p:pic>
      <p:pic>
        <p:nvPicPr>
          <p:cNvPr id="8" name="Imagen 7">
            <a:extLst>
              <a:ext uri="{FF2B5EF4-FFF2-40B4-BE49-F238E27FC236}">
                <a16:creationId xmlns:a16="http://schemas.microsoft.com/office/drawing/2014/main" id="{D7772B72-1758-76BA-259F-B048749E89F9}"/>
              </a:ext>
            </a:extLst>
          </p:cNvPr>
          <p:cNvPicPr>
            <a:picLocks noChangeAspect="1"/>
          </p:cNvPicPr>
          <p:nvPr/>
        </p:nvPicPr>
        <p:blipFill>
          <a:blip r:embed="rId4"/>
          <a:stretch>
            <a:fillRect/>
          </a:stretch>
        </p:blipFill>
        <p:spPr>
          <a:xfrm>
            <a:off x="540026" y="2329220"/>
            <a:ext cx="4623021" cy="1483545"/>
          </a:xfrm>
          <a:prstGeom prst="rect">
            <a:avLst/>
          </a:prstGeom>
        </p:spPr>
      </p:pic>
      <p:pic>
        <p:nvPicPr>
          <p:cNvPr id="9" name="Imagen 8">
            <a:extLst>
              <a:ext uri="{FF2B5EF4-FFF2-40B4-BE49-F238E27FC236}">
                <a16:creationId xmlns:a16="http://schemas.microsoft.com/office/drawing/2014/main" id="{C4BE2F07-9C7F-D38A-BCFC-F7B712291AB9}"/>
              </a:ext>
            </a:extLst>
          </p:cNvPr>
          <p:cNvPicPr>
            <a:picLocks noChangeAspect="1"/>
          </p:cNvPicPr>
          <p:nvPr/>
        </p:nvPicPr>
        <p:blipFill>
          <a:blip r:embed="rId5"/>
          <a:stretch>
            <a:fillRect/>
          </a:stretch>
        </p:blipFill>
        <p:spPr>
          <a:xfrm>
            <a:off x="622651" y="4118775"/>
            <a:ext cx="4457770" cy="1999936"/>
          </a:xfrm>
          <a:prstGeom prst="rect">
            <a:avLst/>
          </a:prstGeom>
        </p:spPr>
      </p:pic>
      <p:pic>
        <p:nvPicPr>
          <p:cNvPr id="11" name="Imagen 10" descr="Imagen que contiene edificio, parado, hombre, frente&#10;&#10;Descripción generada automáticamente">
            <a:extLst>
              <a:ext uri="{FF2B5EF4-FFF2-40B4-BE49-F238E27FC236}">
                <a16:creationId xmlns:a16="http://schemas.microsoft.com/office/drawing/2014/main" id="{EC9BFF47-C9BF-2C2D-BF7F-523D10B08CDE}"/>
              </a:ext>
            </a:extLst>
          </p:cNvPr>
          <p:cNvPicPr>
            <a:picLocks noChangeAspect="1"/>
          </p:cNvPicPr>
          <p:nvPr/>
        </p:nvPicPr>
        <p:blipFill>
          <a:blip r:embed="rId6">
            <a:alphaModFix amt="77000"/>
          </a:blip>
          <a:stretch>
            <a:fillRect/>
          </a:stretch>
        </p:blipFill>
        <p:spPr>
          <a:xfrm>
            <a:off x="3593990" y="2313040"/>
            <a:ext cx="4365266" cy="4138272"/>
          </a:xfrm>
          <a:prstGeom prst="rect">
            <a:avLst/>
          </a:prstGeom>
          <a:effectLst>
            <a:softEdge rad="338832"/>
          </a:effectLst>
        </p:spPr>
      </p:pic>
    </p:spTree>
    <p:extLst>
      <p:ext uri="{BB962C8B-B14F-4D97-AF65-F5344CB8AC3E}">
        <p14:creationId xmlns:p14="http://schemas.microsoft.com/office/powerpoint/2010/main" val="95217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fontScale="90000"/>
          </a:bodyPr>
          <a:lstStyle/>
          <a:p>
            <a:r>
              <a:rPr lang="en-US" sz="4000" dirty="0">
                <a:latin typeface="Abadi" panose="020B0604020104020204" pitchFamily="34" charset="0"/>
              </a:rPr>
              <a:t>¿</a:t>
            </a:r>
            <a:r>
              <a:rPr lang="en-US" sz="4000" dirty="0" err="1">
                <a:latin typeface="Abadi" panose="020B0604020104020204" pitchFamily="34" charset="0"/>
              </a:rPr>
              <a:t>Está</a:t>
            </a:r>
            <a:r>
              <a:rPr lang="en-US" sz="4000" dirty="0">
                <a:latin typeface="Abadi" panose="020B0604020104020204" pitchFamily="34" charset="0"/>
              </a:rPr>
              <a:t> </a:t>
            </a:r>
            <a:r>
              <a:rPr lang="en-US" sz="4000" dirty="0" err="1">
                <a:latin typeface="Abadi" panose="020B0604020104020204" pitchFamily="34" charset="0"/>
              </a:rPr>
              <a:t>realmente</a:t>
            </a:r>
            <a:r>
              <a:rPr lang="en-US" sz="4000" dirty="0">
                <a:latin typeface="Abadi" panose="020B0604020104020204" pitchFamily="34" charset="0"/>
              </a:rPr>
              <a:t> </a:t>
            </a:r>
            <a:r>
              <a:rPr lang="en-US" sz="4000" dirty="0" err="1">
                <a:latin typeface="Abadi" panose="020B0604020104020204" pitchFamily="34" charset="0"/>
              </a:rPr>
              <a:t>afectando</a:t>
            </a:r>
            <a:r>
              <a:rPr lang="en-US" sz="4000" dirty="0">
                <a:latin typeface="Abadi" panose="020B0604020104020204" pitchFamily="34" charset="0"/>
              </a:rPr>
              <a:t> </a:t>
            </a:r>
            <a:r>
              <a:rPr lang="en-US" sz="4000" dirty="0" err="1">
                <a:latin typeface="Abadi" panose="020B0604020104020204" pitchFamily="34" charset="0"/>
              </a:rPr>
              <a:t>el</a:t>
            </a:r>
            <a:r>
              <a:rPr lang="en-US" sz="4000" dirty="0">
                <a:latin typeface="Abadi" panose="020B0604020104020204" pitchFamily="34" charset="0"/>
              </a:rPr>
              <a:t> </a:t>
            </a:r>
            <a:r>
              <a:rPr lang="en-US" sz="4000" dirty="0" err="1">
                <a:latin typeface="Abadi" panose="020B0604020104020204" pitchFamily="34" charset="0"/>
              </a:rPr>
              <a:t>uso</a:t>
            </a:r>
            <a:r>
              <a:rPr lang="en-US" sz="4000" dirty="0">
                <a:latin typeface="Abadi" panose="020B0604020104020204" pitchFamily="34" charset="0"/>
              </a:rPr>
              <a:t> de la </a:t>
            </a:r>
            <a:r>
              <a:rPr lang="en-US" sz="4000" dirty="0" err="1">
                <a:latin typeface="Abadi" panose="020B0604020104020204" pitchFamily="34" charset="0"/>
              </a:rPr>
              <a:t>tecnología</a:t>
            </a:r>
            <a:r>
              <a:rPr lang="en-US" sz="4000" dirty="0">
                <a:latin typeface="Abadi" panose="020B0604020104020204" pitchFamily="34" charset="0"/>
              </a:rPr>
              <a:t> a la </a:t>
            </a:r>
            <a:r>
              <a:rPr lang="en-US" sz="4000" dirty="0" err="1">
                <a:latin typeface="Abadi" panose="020B0604020104020204" pitchFamily="34" charset="0"/>
              </a:rPr>
              <a:t>salud</a:t>
            </a:r>
            <a:r>
              <a:rPr lang="en-US" sz="4000" dirty="0">
                <a:latin typeface="Abadi" panose="020B0604020104020204" pitchFamily="34" charset="0"/>
              </a:rPr>
              <a:t> mental de </a:t>
            </a:r>
            <a:r>
              <a:rPr lang="en-US" sz="4000" dirty="0" err="1">
                <a:latin typeface="Abadi" panose="020B0604020104020204" pitchFamily="34" charset="0"/>
              </a:rPr>
              <a:t>jóvenes</a:t>
            </a:r>
            <a:r>
              <a:rPr lang="en-US" sz="4000" dirty="0">
                <a:latin typeface="Abadi" panose="020B0604020104020204" pitchFamily="34" charset="0"/>
              </a:rPr>
              <a:t> y </a:t>
            </a:r>
            <a:r>
              <a:rPr lang="en-US" sz="4000" dirty="0" err="1">
                <a:latin typeface="Abadi" panose="020B0604020104020204" pitchFamily="34" charset="0"/>
              </a:rPr>
              <a:t>adolescentes</a:t>
            </a:r>
            <a:r>
              <a:rPr lang="en-US" sz="4000" dirty="0">
                <a:latin typeface="Abadi" panose="020B0604020104020204" pitchFamily="34" charset="0"/>
              </a:rPr>
              <a:t>?</a:t>
            </a:r>
            <a:endParaRPr lang="en-US" dirty="0"/>
          </a:p>
        </p:txBody>
      </p:sp>
      <p:graphicFrame>
        <p:nvGraphicFramePr>
          <p:cNvPr id="3" name="Diagrama 2">
            <a:extLst>
              <a:ext uri="{FF2B5EF4-FFF2-40B4-BE49-F238E27FC236}">
                <a16:creationId xmlns:a16="http://schemas.microsoft.com/office/drawing/2014/main" id="{42F6CC5D-4BDD-5C83-A98F-FCE8FC98FDF4}"/>
              </a:ext>
            </a:extLst>
          </p:cNvPr>
          <p:cNvGraphicFramePr/>
          <p:nvPr>
            <p:extLst>
              <p:ext uri="{D42A27DB-BD31-4B8C-83A1-F6EECF244321}">
                <p14:modId xmlns:p14="http://schemas.microsoft.com/office/powerpoint/2010/main" val="3496935247"/>
              </p:ext>
            </p:extLst>
          </p:nvPr>
        </p:nvGraphicFramePr>
        <p:xfrm>
          <a:off x="1115568" y="2371912"/>
          <a:ext cx="4094922" cy="3718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descr="Una imagen de un oso de peluche&#10;&#10;Descripción generada automáticamente con confianza media">
            <a:extLst>
              <a:ext uri="{FF2B5EF4-FFF2-40B4-BE49-F238E27FC236}">
                <a16:creationId xmlns:a16="http://schemas.microsoft.com/office/drawing/2014/main" id="{54508278-2B12-6582-5790-BB575AA33F2D}"/>
              </a:ext>
            </a:extLst>
          </p:cNvPr>
          <p:cNvPicPr>
            <a:picLocks noChangeAspect="1"/>
          </p:cNvPicPr>
          <p:nvPr/>
        </p:nvPicPr>
        <p:blipFill>
          <a:blip r:embed="rId7"/>
          <a:stretch>
            <a:fillRect/>
          </a:stretch>
        </p:blipFill>
        <p:spPr>
          <a:xfrm>
            <a:off x="2253820" y="3534185"/>
            <a:ext cx="1923002" cy="1590847"/>
          </a:xfrm>
          <a:prstGeom prst="rect">
            <a:avLst/>
          </a:prstGeom>
          <a:effectLst>
            <a:softEdge rad="139303"/>
          </a:effectLst>
        </p:spPr>
      </p:pic>
      <p:pic>
        <p:nvPicPr>
          <p:cNvPr id="6146" name="Picture 2">
            <a:extLst>
              <a:ext uri="{FF2B5EF4-FFF2-40B4-BE49-F238E27FC236}">
                <a16:creationId xmlns:a16="http://schemas.microsoft.com/office/drawing/2014/main" id="{42ADD76A-6B7F-F5C4-89B4-8BF59EA637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2091" y="2051437"/>
            <a:ext cx="3891530" cy="4039262"/>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56856263-2320-88F2-F087-26A3F3F670AD}"/>
              </a:ext>
            </a:extLst>
          </p:cNvPr>
          <p:cNvSpPr txBox="1"/>
          <p:nvPr/>
        </p:nvSpPr>
        <p:spPr>
          <a:xfrm>
            <a:off x="5613621" y="6233823"/>
            <a:ext cx="5852160" cy="461665"/>
          </a:xfrm>
          <a:prstGeom prst="rect">
            <a:avLst/>
          </a:prstGeom>
          <a:noFill/>
        </p:spPr>
        <p:txBody>
          <a:bodyPr wrap="square" rtlCol="0">
            <a:spAutoFit/>
          </a:bodyPr>
          <a:lstStyle/>
          <a:p>
            <a:r>
              <a:rPr lang="es-ES" sz="1200" dirty="0" err="1">
                <a:latin typeface="Abadi" panose="020B0604020104020204"/>
              </a:rPr>
              <a:t>Allcott</a:t>
            </a:r>
            <a:r>
              <a:rPr lang="es-ES" sz="1200" dirty="0">
                <a:latin typeface="Abadi" panose="020B0604020104020204"/>
              </a:rPr>
              <a:t>, H., </a:t>
            </a:r>
            <a:r>
              <a:rPr lang="es-ES" sz="1200" dirty="0" err="1">
                <a:latin typeface="Abadi" panose="020B0604020104020204"/>
              </a:rPr>
              <a:t>Braghieri</a:t>
            </a:r>
            <a:r>
              <a:rPr lang="es-ES" sz="1200" dirty="0">
                <a:latin typeface="Abadi" panose="020B0604020104020204"/>
              </a:rPr>
              <a:t>, L., </a:t>
            </a:r>
            <a:r>
              <a:rPr lang="es-ES" sz="1200" dirty="0" err="1">
                <a:latin typeface="Abadi" panose="020B0604020104020204"/>
              </a:rPr>
              <a:t>Eichmeyer</a:t>
            </a:r>
            <a:r>
              <a:rPr lang="es-ES" sz="1200" dirty="0">
                <a:latin typeface="Abadi" panose="020B0604020104020204"/>
              </a:rPr>
              <a:t>, S., &amp; </a:t>
            </a:r>
            <a:r>
              <a:rPr lang="es-ES" sz="1200" dirty="0" err="1">
                <a:latin typeface="Abadi" panose="020B0604020104020204"/>
              </a:rPr>
              <a:t>Gentzkow</a:t>
            </a:r>
            <a:r>
              <a:rPr lang="es-ES" sz="1200" dirty="0">
                <a:latin typeface="Abadi" panose="020B0604020104020204"/>
              </a:rPr>
              <a:t>, M. (2020). </a:t>
            </a:r>
            <a:r>
              <a:rPr lang="es-ES" sz="1200" dirty="0" err="1">
                <a:latin typeface="Abadi" panose="020B0604020104020204"/>
              </a:rPr>
              <a:t>The</a:t>
            </a:r>
            <a:r>
              <a:rPr lang="es-ES" sz="1200" dirty="0">
                <a:latin typeface="Abadi" panose="020B0604020104020204"/>
              </a:rPr>
              <a:t> </a:t>
            </a:r>
            <a:r>
              <a:rPr lang="es-ES" sz="1200" dirty="0" err="1">
                <a:latin typeface="Abadi" panose="020B0604020104020204"/>
              </a:rPr>
              <a:t>welfare</a:t>
            </a:r>
            <a:r>
              <a:rPr lang="es-ES" sz="1200" dirty="0">
                <a:latin typeface="Abadi" panose="020B0604020104020204"/>
              </a:rPr>
              <a:t> </a:t>
            </a:r>
            <a:r>
              <a:rPr lang="es-ES" sz="1200" dirty="0" err="1">
                <a:latin typeface="Abadi" panose="020B0604020104020204"/>
              </a:rPr>
              <a:t>effects</a:t>
            </a:r>
            <a:r>
              <a:rPr lang="es-ES" sz="1200" dirty="0">
                <a:latin typeface="Abadi" panose="020B0604020104020204"/>
              </a:rPr>
              <a:t> </a:t>
            </a:r>
            <a:r>
              <a:rPr lang="es-ES" sz="1200" dirty="0" err="1">
                <a:latin typeface="Abadi" panose="020B0604020104020204"/>
              </a:rPr>
              <a:t>of</a:t>
            </a:r>
            <a:r>
              <a:rPr lang="es-ES" sz="1200" dirty="0">
                <a:latin typeface="Abadi" panose="020B0604020104020204"/>
              </a:rPr>
              <a:t> social media. </a:t>
            </a:r>
            <a:r>
              <a:rPr lang="es-ES" sz="1200" i="1" dirty="0">
                <a:latin typeface="Abadi" panose="020B0604020104020204"/>
              </a:rPr>
              <a:t>American </a:t>
            </a:r>
            <a:r>
              <a:rPr lang="es-ES" sz="1200" i="1" dirty="0" err="1">
                <a:latin typeface="Abadi" panose="020B0604020104020204"/>
              </a:rPr>
              <a:t>economic</a:t>
            </a:r>
            <a:r>
              <a:rPr lang="es-ES" sz="1200" i="1" dirty="0">
                <a:latin typeface="Abadi" panose="020B0604020104020204"/>
              </a:rPr>
              <a:t> </a:t>
            </a:r>
            <a:r>
              <a:rPr lang="es-ES" sz="1200" i="1" dirty="0" err="1">
                <a:latin typeface="Abadi" panose="020B0604020104020204"/>
              </a:rPr>
              <a:t>review</a:t>
            </a:r>
            <a:r>
              <a:rPr lang="es-ES" sz="1200" dirty="0">
                <a:latin typeface="Abadi" panose="020B0604020104020204"/>
              </a:rPr>
              <a:t>, </a:t>
            </a:r>
            <a:r>
              <a:rPr lang="es-ES" sz="1200" i="1" dirty="0">
                <a:latin typeface="Abadi" panose="020B0604020104020204"/>
              </a:rPr>
              <a:t>110</a:t>
            </a:r>
            <a:r>
              <a:rPr lang="es-ES" sz="1200" dirty="0">
                <a:latin typeface="Abadi" panose="020B0604020104020204"/>
              </a:rPr>
              <a:t>(3), 629-676.</a:t>
            </a:r>
            <a:endParaRPr lang="es-ES_tradnl" sz="1200" dirty="0">
              <a:latin typeface="Abadi" panose="020B0604020104020204"/>
            </a:endParaRPr>
          </a:p>
        </p:txBody>
      </p:sp>
    </p:spTree>
    <p:extLst>
      <p:ext uri="{BB962C8B-B14F-4D97-AF65-F5344CB8AC3E}">
        <p14:creationId xmlns:p14="http://schemas.microsoft.com/office/powerpoint/2010/main" val="372689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dissolve">
                                      <p:cBhvr>
                                        <p:cTn id="7" dur="500"/>
                                        <p:tgtEl>
                                          <p:spTgt spid="614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fontScale="90000"/>
          </a:bodyPr>
          <a:lstStyle/>
          <a:p>
            <a:r>
              <a:rPr lang="en-US" sz="4000" dirty="0">
                <a:latin typeface="Abadi" panose="020B0604020104020204" pitchFamily="34" charset="0"/>
              </a:rPr>
              <a:t>¿</a:t>
            </a:r>
            <a:r>
              <a:rPr lang="en-US" sz="4000" dirty="0" err="1">
                <a:latin typeface="Abadi" panose="020B0604020104020204" pitchFamily="34" charset="0"/>
              </a:rPr>
              <a:t>Está</a:t>
            </a:r>
            <a:r>
              <a:rPr lang="en-US" sz="4000" dirty="0">
                <a:latin typeface="Abadi" panose="020B0604020104020204" pitchFamily="34" charset="0"/>
              </a:rPr>
              <a:t> </a:t>
            </a:r>
            <a:r>
              <a:rPr lang="en-US" sz="4000" dirty="0" err="1">
                <a:latin typeface="Abadi" panose="020B0604020104020204" pitchFamily="34" charset="0"/>
              </a:rPr>
              <a:t>realmente</a:t>
            </a:r>
            <a:r>
              <a:rPr lang="en-US" sz="4000" dirty="0">
                <a:latin typeface="Abadi" panose="020B0604020104020204" pitchFamily="34" charset="0"/>
              </a:rPr>
              <a:t> </a:t>
            </a:r>
            <a:r>
              <a:rPr lang="en-US" sz="4000" dirty="0" err="1">
                <a:latin typeface="Abadi" panose="020B0604020104020204" pitchFamily="34" charset="0"/>
              </a:rPr>
              <a:t>afectando</a:t>
            </a:r>
            <a:r>
              <a:rPr lang="en-US" sz="4000" dirty="0">
                <a:latin typeface="Abadi" panose="020B0604020104020204" pitchFamily="34" charset="0"/>
              </a:rPr>
              <a:t> </a:t>
            </a:r>
            <a:r>
              <a:rPr lang="en-US" sz="4000" dirty="0" err="1">
                <a:latin typeface="Abadi" panose="020B0604020104020204" pitchFamily="34" charset="0"/>
              </a:rPr>
              <a:t>el</a:t>
            </a:r>
            <a:r>
              <a:rPr lang="en-US" sz="4000" dirty="0">
                <a:latin typeface="Abadi" panose="020B0604020104020204" pitchFamily="34" charset="0"/>
              </a:rPr>
              <a:t> </a:t>
            </a:r>
            <a:r>
              <a:rPr lang="en-US" sz="4000" dirty="0" err="1">
                <a:latin typeface="Abadi" panose="020B0604020104020204" pitchFamily="34" charset="0"/>
              </a:rPr>
              <a:t>uso</a:t>
            </a:r>
            <a:r>
              <a:rPr lang="en-US" sz="4000" dirty="0">
                <a:latin typeface="Abadi" panose="020B0604020104020204" pitchFamily="34" charset="0"/>
              </a:rPr>
              <a:t> de la </a:t>
            </a:r>
            <a:r>
              <a:rPr lang="en-US" sz="4000" dirty="0" err="1">
                <a:latin typeface="Abadi" panose="020B0604020104020204" pitchFamily="34" charset="0"/>
              </a:rPr>
              <a:t>tecnología</a:t>
            </a:r>
            <a:r>
              <a:rPr lang="en-US" sz="4000" dirty="0">
                <a:latin typeface="Abadi" panose="020B0604020104020204" pitchFamily="34" charset="0"/>
              </a:rPr>
              <a:t> a la </a:t>
            </a:r>
            <a:r>
              <a:rPr lang="en-US" sz="4000" dirty="0" err="1">
                <a:latin typeface="Abadi" panose="020B0604020104020204" pitchFamily="34" charset="0"/>
              </a:rPr>
              <a:t>salud</a:t>
            </a:r>
            <a:r>
              <a:rPr lang="en-US" sz="4000" dirty="0">
                <a:latin typeface="Abadi" panose="020B0604020104020204" pitchFamily="34" charset="0"/>
              </a:rPr>
              <a:t> mental de </a:t>
            </a:r>
            <a:r>
              <a:rPr lang="en-US" sz="4000" dirty="0" err="1">
                <a:latin typeface="Abadi" panose="020B0604020104020204" pitchFamily="34" charset="0"/>
              </a:rPr>
              <a:t>jóvenes</a:t>
            </a:r>
            <a:r>
              <a:rPr lang="en-US" sz="4000" dirty="0">
                <a:latin typeface="Abadi" panose="020B0604020104020204" pitchFamily="34" charset="0"/>
              </a:rPr>
              <a:t> y </a:t>
            </a:r>
            <a:r>
              <a:rPr lang="en-US" sz="4000" dirty="0" err="1">
                <a:latin typeface="Abadi" panose="020B0604020104020204" pitchFamily="34" charset="0"/>
              </a:rPr>
              <a:t>adolescentes</a:t>
            </a:r>
            <a:r>
              <a:rPr lang="en-US" sz="4000" dirty="0">
                <a:latin typeface="Abadi" panose="020B0604020104020204" pitchFamily="34" charset="0"/>
              </a:rPr>
              <a:t>?</a:t>
            </a:r>
            <a:endParaRPr lang="en-US" dirty="0"/>
          </a:p>
        </p:txBody>
      </p:sp>
      <p:pic>
        <p:nvPicPr>
          <p:cNvPr id="2" name="Imagen 1">
            <a:extLst>
              <a:ext uri="{FF2B5EF4-FFF2-40B4-BE49-F238E27FC236}">
                <a16:creationId xmlns:a16="http://schemas.microsoft.com/office/drawing/2014/main" id="{CE89D496-BE2A-7C36-6D04-0894733D8596}"/>
              </a:ext>
            </a:extLst>
          </p:cNvPr>
          <p:cNvPicPr>
            <a:picLocks noChangeAspect="1"/>
          </p:cNvPicPr>
          <p:nvPr/>
        </p:nvPicPr>
        <p:blipFill>
          <a:blip r:embed="rId2"/>
          <a:stretch>
            <a:fillRect/>
          </a:stretch>
        </p:blipFill>
        <p:spPr>
          <a:xfrm>
            <a:off x="754995" y="2590800"/>
            <a:ext cx="4317748" cy="2831770"/>
          </a:xfrm>
          <a:prstGeom prst="rect">
            <a:avLst/>
          </a:prstGeom>
        </p:spPr>
      </p:pic>
      <p:pic>
        <p:nvPicPr>
          <p:cNvPr id="7" name="Imagen 6">
            <a:extLst>
              <a:ext uri="{FF2B5EF4-FFF2-40B4-BE49-F238E27FC236}">
                <a16:creationId xmlns:a16="http://schemas.microsoft.com/office/drawing/2014/main" id="{58988B37-FB93-B5F3-C375-198DE12979E8}"/>
              </a:ext>
            </a:extLst>
          </p:cNvPr>
          <p:cNvPicPr>
            <a:picLocks noChangeAspect="1"/>
          </p:cNvPicPr>
          <p:nvPr/>
        </p:nvPicPr>
        <p:blipFill>
          <a:blip r:embed="rId3"/>
          <a:stretch>
            <a:fillRect/>
          </a:stretch>
        </p:blipFill>
        <p:spPr>
          <a:xfrm>
            <a:off x="5644909" y="2476560"/>
            <a:ext cx="5792096" cy="3717412"/>
          </a:xfrm>
          <a:prstGeom prst="rect">
            <a:avLst/>
          </a:prstGeom>
        </p:spPr>
      </p:pic>
    </p:spTree>
    <p:extLst>
      <p:ext uri="{BB962C8B-B14F-4D97-AF65-F5344CB8AC3E}">
        <p14:creationId xmlns:p14="http://schemas.microsoft.com/office/powerpoint/2010/main" val="4025039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fontScale="90000"/>
          </a:bodyPr>
          <a:lstStyle/>
          <a:p>
            <a:r>
              <a:rPr lang="en-US" sz="4000" dirty="0">
                <a:latin typeface="Abadi" panose="020B0604020104020204" pitchFamily="34" charset="0"/>
              </a:rPr>
              <a:t>¿</a:t>
            </a:r>
            <a:r>
              <a:rPr lang="en-US" sz="4000" dirty="0" err="1">
                <a:latin typeface="Abadi" panose="020B0604020104020204" pitchFamily="34" charset="0"/>
              </a:rPr>
              <a:t>Está</a:t>
            </a:r>
            <a:r>
              <a:rPr lang="en-US" sz="4000" dirty="0">
                <a:latin typeface="Abadi" panose="020B0604020104020204" pitchFamily="34" charset="0"/>
              </a:rPr>
              <a:t> </a:t>
            </a:r>
            <a:r>
              <a:rPr lang="en-US" sz="4000" dirty="0" err="1">
                <a:latin typeface="Abadi" panose="020B0604020104020204" pitchFamily="34" charset="0"/>
              </a:rPr>
              <a:t>realmente</a:t>
            </a:r>
            <a:r>
              <a:rPr lang="en-US" sz="4000" dirty="0">
                <a:latin typeface="Abadi" panose="020B0604020104020204" pitchFamily="34" charset="0"/>
              </a:rPr>
              <a:t> </a:t>
            </a:r>
            <a:r>
              <a:rPr lang="en-US" sz="4000" dirty="0" err="1">
                <a:latin typeface="Abadi" panose="020B0604020104020204" pitchFamily="34" charset="0"/>
              </a:rPr>
              <a:t>afectando</a:t>
            </a:r>
            <a:r>
              <a:rPr lang="en-US" sz="4000" dirty="0">
                <a:latin typeface="Abadi" panose="020B0604020104020204" pitchFamily="34" charset="0"/>
              </a:rPr>
              <a:t> </a:t>
            </a:r>
            <a:r>
              <a:rPr lang="en-US" sz="4000" dirty="0" err="1">
                <a:latin typeface="Abadi" panose="020B0604020104020204" pitchFamily="34" charset="0"/>
              </a:rPr>
              <a:t>el</a:t>
            </a:r>
            <a:r>
              <a:rPr lang="en-US" sz="4000" dirty="0">
                <a:latin typeface="Abadi" panose="020B0604020104020204" pitchFamily="34" charset="0"/>
              </a:rPr>
              <a:t> </a:t>
            </a:r>
            <a:r>
              <a:rPr lang="en-US" sz="4000" dirty="0" err="1">
                <a:latin typeface="Abadi" panose="020B0604020104020204" pitchFamily="34" charset="0"/>
              </a:rPr>
              <a:t>uso</a:t>
            </a:r>
            <a:r>
              <a:rPr lang="en-US" sz="4000" dirty="0">
                <a:latin typeface="Abadi" panose="020B0604020104020204" pitchFamily="34" charset="0"/>
              </a:rPr>
              <a:t> de la </a:t>
            </a:r>
            <a:r>
              <a:rPr lang="en-US" sz="4000" dirty="0" err="1">
                <a:latin typeface="Abadi" panose="020B0604020104020204" pitchFamily="34" charset="0"/>
              </a:rPr>
              <a:t>tecnología</a:t>
            </a:r>
            <a:r>
              <a:rPr lang="en-US" sz="4000" dirty="0">
                <a:latin typeface="Abadi" panose="020B0604020104020204" pitchFamily="34" charset="0"/>
              </a:rPr>
              <a:t> a la </a:t>
            </a:r>
            <a:r>
              <a:rPr lang="en-US" sz="4000" dirty="0" err="1">
                <a:latin typeface="Abadi" panose="020B0604020104020204" pitchFamily="34" charset="0"/>
              </a:rPr>
              <a:t>salud</a:t>
            </a:r>
            <a:r>
              <a:rPr lang="en-US" sz="4000" dirty="0">
                <a:latin typeface="Abadi" panose="020B0604020104020204" pitchFamily="34" charset="0"/>
              </a:rPr>
              <a:t> mental de </a:t>
            </a:r>
            <a:r>
              <a:rPr lang="en-US" sz="4000" dirty="0" err="1">
                <a:latin typeface="Abadi" panose="020B0604020104020204" pitchFamily="34" charset="0"/>
              </a:rPr>
              <a:t>jóvenes</a:t>
            </a:r>
            <a:r>
              <a:rPr lang="en-US" sz="4000" dirty="0">
                <a:latin typeface="Abadi" panose="020B0604020104020204" pitchFamily="34" charset="0"/>
              </a:rPr>
              <a:t> y </a:t>
            </a:r>
            <a:r>
              <a:rPr lang="en-US" sz="4000" dirty="0" err="1">
                <a:latin typeface="Abadi" panose="020B0604020104020204" pitchFamily="34" charset="0"/>
              </a:rPr>
              <a:t>adolescentes</a:t>
            </a:r>
            <a:r>
              <a:rPr lang="en-US" sz="4000" dirty="0">
                <a:latin typeface="Abadi" panose="020B0604020104020204" pitchFamily="34" charset="0"/>
              </a:rPr>
              <a:t>?</a:t>
            </a:r>
            <a:endParaRPr lang="en-US" dirty="0"/>
          </a:p>
        </p:txBody>
      </p:sp>
      <p:pic>
        <p:nvPicPr>
          <p:cNvPr id="2" name="Imagen 1">
            <a:extLst>
              <a:ext uri="{FF2B5EF4-FFF2-40B4-BE49-F238E27FC236}">
                <a16:creationId xmlns:a16="http://schemas.microsoft.com/office/drawing/2014/main" id="{CE89D496-BE2A-7C36-6D04-0894733D8596}"/>
              </a:ext>
            </a:extLst>
          </p:cNvPr>
          <p:cNvPicPr>
            <a:picLocks noChangeAspect="1"/>
          </p:cNvPicPr>
          <p:nvPr/>
        </p:nvPicPr>
        <p:blipFill>
          <a:blip r:embed="rId2"/>
          <a:stretch>
            <a:fillRect/>
          </a:stretch>
        </p:blipFill>
        <p:spPr>
          <a:xfrm>
            <a:off x="754995" y="2590800"/>
            <a:ext cx="4317748" cy="2831770"/>
          </a:xfrm>
          <a:prstGeom prst="rect">
            <a:avLst/>
          </a:prstGeom>
        </p:spPr>
      </p:pic>
      <p:pic>
        <p:nvPicPr>
          <p:cNvPr id="3" name="Imagen 2">
            <a:extLst>
              <a:ext uri="{FF2B5EF4-FFF2-40B4-BE49-F238E27FC236}">
                <a16:creationId xmlns:a16="http://schemas.microsoft.com/office/drawing/2014/main" id="{5E67C93B-A1A8-95C7-B163-3C8CEFE27F9B}"/>
              </a:ext>
            </a:extLst>
          </p:cNvPr>
          <p:cNvPicPr>
            <a:picLocks noChangeAspect="1"/>
          </p:cNvPicPr>
          <p:nvPr/>
        </p:nvPicPr>
        <p:blipFill>
          <a:blip r:embed="rId3"/>
          <a:stretch>
            <a:fillRect/>
          </a:stretch>
        </p:blipFill>
        <p:spPr>
          <a:xfrm>
            <a:off x="5235819" y="3188499"/>
            <a:ext cx="3081792" cy="1941286"/>
          </a:xfrm>
          <a:prstGeom prst="rect">
            <a:avLst/>
          </a:prstGeom>
        </p:spPr>
      </p:pic>
      <p:pic>
        <p:nvPicPr>
          <p:cNvPr id="1026" name="Picture 2">
            <a:extLst>
              <a:ext uri="{FF2B5EF4-FFF2-40B4-BE49-F238E27FC236}">
                <a16:creationId xmlns:a16="http://schemas.microsoft.com/office/drawing/2014/main" id="{5D182165-9930-1B05-7F7E-C68EC2E666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0687" y="2738846"/>
            <a:ext cx="3262227" cy="3570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64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fontScale="90000"/>
          </a:bodyPr>
          <a:lstStyle/>
          <a:p>
            <a:r>
              <a:rPr lang="en-US" sz="4000" dirty="0">
                <a:latin typeface="Abadi" panose="020B0604020104020204" pitchFamily="34" charset="0"/>
              </a:rPr>
              <a:t>¿</a:t>
            </a:r>
            <a:r>
              <a:rPr lang="en-US" sz="4000" dirty="0" err="1">
                <a:latin typeface="Abadi" panose="020B0604020104020204" pitchFamily="34" charset="0"/>
              </a:rPr>
              <a:t>Está</a:t>
            </a:r>
            <a:r>
              <a:rPr lang="en-US" sz="4000" dirty="0">
                <a:latin typeface="Abadi" panose="020B0604020104020204" pitchFamily="34" charset="0"/>
              </a:rPr>
              <a:t> </a:t>
            </a:r>
            <a:r>
              <a:rPr lang="en-US" sz="4000" dirty="0" err="1">
                <a:latin typeface="Abadi" panose="020B0604020104020204" pitchFamily="34" charset="0"/>
              </a:rPr>
              <a:t>realmente</a:t>
            </a:r>
            <a:r>
              <a:rPr lang="en-US" sz="4000" dirty="0">
                <a:latin typeface="Abadi" panose="020B0604020104020204" pitchFamily="34" charset="0"/>
              </a:rPr>
              <a:t> </a:t>
            </a:r>
            <a:r>
              <a:rPr lang="en-US" sz="4000" dirty="0" err="1">
                <a:latin typeface="Abadi" panose="020B0604020104020204" pitchFamily="34" charset="0"/>
              </a:rPr>
              <a:t>afectando</a:t>
            </a:r>
            <a:r>
              <a:rPr lang="en-US" sz="4000" dirty="0">
                <a:latin typeface="Abadi" panose="020B0604020104020204" pitchFamily="34" charset="0"/>
              </a:rPr>
              <a:t> </a:t>
            </a:r>
            <a:r>
              <a:rPr lang="en-US" sz="4000" dirty="0" err="1">
                <a:latin typeface="Abadi" panose="020B0604020104020204" pitchFamily="34" charset="0"/>
              </a:rPr>
              <a:t>el</a:t>
            </a:r>
            <a:r>
              <a:rPr lang="en-US" sz="4000" dirty="0">
                <a:latin typeface="Abadi" panose="020B0604020104020204" pitchFamily="34" charset="0"/>
              </a:rPr>
              <a:t> </a:t>
            </a:r>
            <a:r>
              <a:rPr lang="en-US" sz="4000" dirty="0" err="1">
                <a:latin typeface="Abadi" panose="020B0604020104020204" pitchFamily="34" charset="0"/>
              </a:rPr>
              <a:t>uso</a:t>
            </a:r>
            <a:r>
              <a:rPr lang="en-US" sz="4000" dirty="0">
                <a:latin typeface="Abadi" panose="020B0604020104020204" pitchFamily="34" charset="0"/>
              </a:rPr>
              <a:t> de la </a:t>
            </a:r>
            <a:r>
              <a:rPr lang="en-US" sz="4000" dirty="0" err="1">
                <a:latin typeface="Abadi" panose="020B0604020104020204" pitchFamily="34" charset="0"/>
              </a:rPr>
              <a:t>tecnología</a:t>
            </a:r>
            <a:r>
              <a:rPr lang="en-US" sz="4000" dirty="0">
                <a:latin typeface="Abadi" panose="020B0604020104020204" pitchFamily="34" charset="0"/>
              </a:rPr>
              <a:t> a la </a:t>
            </a:r>
            <a:r>
              <a:rPr lang="en-US" sz="4000" dirty="0" err="1">
                <a:latin typeface="Abadi" panose="020B0604020104020204" pitchFamily="34" charset="0"/>
              </a:rPr>
              <a:t>salud</a:t>
            </a:r>
            <a:r>
              <a:rPr lang="en-US" sz="4000" dirty="0">
                <a:latin typeface="Abadi" panose="020B0604020104020204" pitchFamily="34" charset="0"/>
              </a:rPr>
              <a:t> mental de </a:t>
            </a:r>
            <a:r>
              <a:rPr lang="en-US" sz="4000" dirty="0" err="1">
                <a:latin typeface="Abadi" panose="020B0604020104020204" pitchFamily="34" charset="0"/>
              </a:rPr>
              <a:t>jóvenes</a:t>
            </a:r>
            <a:r>
              <a:rPr lang="en-US" sz="4000" dirty="0">
                <a:latin typeface="Abadi" panose="020B0604020104020204" pitchFamily="34" charset="0"/>
              </a:rPr>
              <a:t> y </a:t>
            </a:r>
            <a:r>
              <a:rPr lang="en-US" sz="4000" dirty="0" err="1">
                <a:latin typeface="Abadi" panose="020B0604020104020204" pitchFamily="34" charset="0"/>
              </a:rPr>
              <a:t>adolescentes</a:t>
            </a:r>
            <a:r>
              <a:rPr lang="en-US" sz="4000" dirty="0">
                <a:latin typeface="Abadi" panose="020B0604020104020204" pitchFamily="34" charset="0"/>
              </a:rPr>
              <a:t>?</a:t>
            </a:r>
            <a:endParaRPr lang="en-US" dirty="0"/>
          </a:p>
        </p:txBody>
      </p:sp>
      <p:pic>
        <p:nvPicPr>
          <p:cNvPr id="4" name="Imagen 3"/>
          <p:cNvPicPr>
            <a:picLocks noChangeAspect="1"/>
          </p:cNvPicPr>
          <p:nvPr/>
        </p:nvPicPr>
        <p:blipFill>
          <a:blip r:embed="rId2"/>
          <a:stretch>
            <a:fillRect/>
          </a:stretch>
        </p:blipFill>
        <p:spPr>
          <a:xfrm>
            <a:off x="532534" y="2330941"/>
            <a:ext cx="5751888" cy="1717484"/>
          </a:xfrm>
          <a:prstGeom prst="rect">
            <a:avLst/>
          </a:prstGeom>
        </p:spPr>
      </p:pic>
      <p:pic>
        <p:nvPicPr>
          <p:cNvPr id="5" name="Imagen 4"/>
          <p:cNvPicPr>
            <a:picLocks noChangeAspect="1"/>
          </p:cNvPicPr>
          <p:nvPr/>
        </p:nvPicPr>
        <p:blipFill>
          <a:blip r:embed="rId3"/>
          <a:stretch>
            <a:fillRect/>
          </a:stretch>
        </p:blipFill>
        <p:spPr>
          <a:xfrm>
            <a:off x="6745085" y="2612880"/>
            <a:ext cx="4953000" cy="3876675"/>
          </a:xfrm>
          <a:prstGeom prst="rect">
            <a:avLst/>
          </a:prstGeom>
        </p:spPr>
      </p:pic>
      <p:sp>
        <p:nvSpPr>
          <p:cNvPr id="8" name="CuadroTexto 7">
            <a:extLst>
              <a:ext uri="{FF2B5EF4-FFF2-40B4-BE49-F238E27FC236}">
                <a16:creationId xmlns:a16="http://schemas.microsoft.com/office/drawing/2014/main" id="{E7F2D5AC-A889-4D5A-3D1D-7CC20EEEF308}"/>
              </a:ext>
            </a:extLst>
          </p:cNvPr>
          <p:cNvSpPr txBox="1"/>
          <p:nvPr/>
        </p:nvSpPr>
        <p:spPr>
          <a:xfrm>
            <a:off x="656706" y="4551217"/>
            <a:ext cx="5627716" cy="1231106"/>
          </a:xfrm>
          <a:prstGeom prst="rect">
            <a:avLst/>
          </a:prstGeom>
          <a:noFill/>
        </p:spPr>
        <p:txBody>
          <a:bodyPr wrap="square" rtlCol="0">
            <a:spAutoFit/>
          </a:bodyPr>
          <a:lstStyle/>
          <a:p>
            <a:pPr marL="285750" indent="-285750">
              <a:spcBef>
                <a:spcPts val="600"/>
              </a:spcBef>
              <a:buFont typeface="Wingdings" panose="05000000000000000000" pitchFamily="2" charset="2"/>
              <a:buChar char="§"/>
            </a:pPr>
            <a:r>
              <a:rPr lang="es-ES" sz="1600" dirty="0">
                <a:latin typeface="Abadi" panose="020B0604020104020204"/>
              </a:rPr>
              <a:t>Tamaño de efecto indistinguible en la práctica de 0 (</a:t>
            </a:r>
            <a:r>
              <a:rPr lang="es-ES" sz="1600" i="1" dirty="0">
                <a:latin typeface="Abadi" panose="020B0604020104020204"/>
              </a:rPr>
              <a:t>r</a:t>
            </a:r>
            <a:r>
              <a:rPr lang="es-ES" sz="1600" dirty="0">
                <a:latin typeface="Abadi" panose="020B0604020104020204"/>
              </a:rPr>
              <a:t> = 0.088).</a:t>
            </a:r>
          </a:p>
          <a:p>
            <a:pPr marL="285750" indent="-285750">
              <a:spcBef>
                <a:spcPts val="600"/>
              </a:spcBef>
              <a:buFont typeface="Wingdings" panose="05000000000000000000" pitchFamily="2" charset="2"/>
              <a:buChar char="§"/>
            </a:pPr>
            <a:r>
              <a:rPr lang="es-ES" sz="1600" dirty="0">
                <a:latin typeface="Abadi" panose="020B0604020104020204"/>
              </a:rPr>
              <a:t>Menor efecto a mayor calidad metodológica y menor sesgo de citación.</a:t>
            </a:r>
          </a:p>
          <a:p>
            <a:pPr marL="285750" indent="-285750">
              <a:spcBef>
                <a:spcPts val="600"/>
              </a:spcBef>
              <a:buFont typeface="Wingdings" panose="05000000000000000000" pitchFamily="2" charset="2"/>
              <a:buChar char="§"/>
            </a:pPr>
            <a:r>
              <a:rPr lang="es-ES" sz="1600" dirty="0">
                <a:latin typeface="Abadi" panose="020B0604020104020204"/>
              </a:rPr>
              <a:t>Dificultad de hacer un diseño ciego (sesgo de expectativas).</a:t>
            </a:r>
          </a:p>
        </p:txBody>
      </p:sp>
    </p:spTree>
    <p:extLst>
      <p:ext uri="{BB962C8B-B14F-4D97-AF65-F5344CB8AC3E}">
        <p14:creationId xmlns:p14="http://schemas.microsoft.com/office/powerpoint/2010/main" val="59295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latin typeface="Abadi" panose="020B0604020104020204" pitchFamily="34" charset="0"/>
              </a:rPr>
              <a:t>Intro</a:t>
            </a:r>
            <a:endParaRPr lang="en-US" dirty="0">
              <a:latin typeface="Abadi" panose="020B0604020104020204" pitchFamily="34" charset="0"/>
            </a:endParaRPr>
          </a:p>
        </p:txBody>
      </p:sp>
      <p:pic>
        <p:nvPicPr>
          <p:cNvPr id="4" name="Imagen 3"/>
          <p:cNvPicPr>
            <a:picLocks noChangeAspect="1"/>
          </p:cNvPicPr>
          <p:nvPr/>
        </p:nvPicPr>
        <p:blipFill>
          <a:blip r:embed="rId2"/>
          <a:stretch>
            <a:fillRect/>
          </a:stretch>
        </p:blipFill>
        <p:spPr>
          <a:xfrm>
            <a:off x="978304" y="2533910"/>
            <a:ext cx="5048250" cy="676275"/>
          </a:xfrm>
          <a:prstGeom prst="rect">
            <a:avLst/>
          </a:prstGeom>
        </p:spPr>
      </p:pic>
      <p:pic>
        <p:nvPicPr>
          <p:cNvPr id="5" name="Imagen 4"/>
          <p:cNvPicPr>
            <a:picLocks noChangeAspect="1"/>
          </p:cNvPicPr>
          <p:nvPr/>
        </p:nvPicPr>
        <p:blipFill>
          <a:blip r:embed="rId3"/>
          <a:stretch>
            <a:fillRect/>
          </a:stretch>
        </p:blipFill>
        <p:spPr>
          <a:xfrm>
            <a:off x="714451" y="3522358"/>
            <a:ext cx="6055926" cy="578592"/>
          </a:xfrm>
          <a:prstGeom prst="rect">
            <a:avLst/>
          </a:prstGeom>
        </p:spPr>
      </p:pic>
      <p:pic>
        <p:nvPicPr>
          <p:cNvPr id="8" name="Imagen 7"/>
          <p:cNvPicPr>
            <a:picLocks noChangeAspect="1"/>
          </p:cNvPicPr>
          <p:nvPr/>
        </p:nvPicPr>
        <p:blipFill>
          <a:blip r:embed="rId4"/>
          <a:stretch>
            <a:fillRect/>
          </a:stretch>
        </p:blipFill>
        <p:spPr>
          <a:xfrm>
            <a:off x="1115568" y="4497297"/>
            <a:ext cx="4177977" cy="1065687"/>
          </a:xfrm>
          <a:prstGeom prst="rect">
            <a:avLst/>
          </a:prstGeom>
        </p:spPr>
      </p:pic>
      <p:pic>
        <p:nvPicPr>
          <p:cNvPr id="10" name="Imagen 9"/>
          <p:cNvPicPr>
            <a:picLocks noChangeAspect="1"/>
          </p:cNvPicPr>
          <p:nvPr/>
        </p:nvPicPr>
        <p:blipFill>
          <a:blip r:embed="rId5"/>
          <a:stretch>
            <a:fillRect/>
          </a:stretch>
        </p:blipFill>
        <p:spPr>
          <a:xfrm>
            <a:off x="5760721" y="5403883"/>
            <a:ext cx="6035472" cy="1027848"/>
          </a:xfrm>
          <a:prstGeom prst="rect">
            <a:avLst/>
          </a:prstGeom>
        </p:spPr>
      </p:pic>
      <p:pic>
        <p:nvPicPr>
          <p:cNvPr id="3" name="Imagen 2">
            <a:extLst>
              <a:ext uri="{FF2B5EF4-FFF2-40B4-BE49-F238E27FC236}">
                <a16:creationId xmlns:a16="http://schemas.microsoft.com/office/drawing/2014/main" id="{A5E4E2DB-1984-FDC3-C002-6DE18DF64E61}"/>
              </a:ext>
            </a:extLst>
          </p:cNvPr>
          <p:cNvPicPr>
            <a:picLocks noChangeAspect="1"/>
          </p:cNvPicPr>
          <p:nvPr/>
        </p:nvPicPr>
        <p:blipFill>
          <a:blip r:embed="rId6"/>
          <a:stretch>
            <a:fillRect/>
          </a:stretch>
        </p:blipFill>
        <p:spPr>
          <a:xfrm>
            <a:off x="6958450" y="2232938"/>
            <a:ext cx="2220645" cy="2797203"/>
          </a:xfrm>
          <a:prstGeom prst="rect">
            <a:avLst/>
          </a:prstGeom>
        </p:spPr>
      </p:pic>
      <p:pic>
        <p:nvPicPr>
          <p:cNvPr id="7" name="Imagen 6">
            <a:extLst>
              <a:ext uri="{FF2B5EF4-FFF2-40B4-BE49-F238E27FC236}">
                <a16:creationId xmlns:a16="http://schemas.microsoft.com/office/drawing/2014/main" id="{EE86AD83-E33A-8966-0E88-C47CD9B471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67168" y="2202631"/>
            <a:ext cx="1916528" cy="2817065"/>
          </a:xfrm>
          <a:prstGeom prst="rect">
            <a:avLst/>
          </a:prstGeom>
        </p:spPr>
      </p:pic>
    </p:spTree>
    <p:extLst>
      <p:ext uri="{BB962C8B-B14F-4D97-AF65-F5344CB8AC3E}">
        <p14:creationId xmlns:p14="http://schemas.microsoft.com/office/powerpoint/2010/main" val="10778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a:bodyPr>
          <a:lstStyle/>
          <a:p>
            <a:r>
              <a:rPr lang="en-US" sz="4000">
                <a:latin typeface="Abadi" panose="020B0604020104020204" pitchFamily="34" charset="0"/>
              </a:rPr>
              <a:t>Conclusión</a:t>
            </a:r>
            <a:endParaRPr lang="en-US" dirty="0"/>
          </a:p>
        </p:txBody>
      </p:sp>
      <p:pic>
        <p:nvPicPr>
          <p:cNvPr id="3" name="Picture 2" descr="iGen: Why Today's Super-Connected Kids Are Growing Up Less Rebellious, More  Tolerant, Less Happy--and Completely Unprepared for Adulthood--and What ...">
            <a:extLst>
              <a:ext uri="{FF2B5EF4-FFF2-40B4-BE49-F238E27FC236}">
                <a16:creationId xmlns:a16="http://schemas.microsoft.com/office/drawing/2014/main" id="{57550E8B-8C39-4C90-AC14-5DD66E965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392" y="2172182"/>
            <a:ext cx="1641700" cy="24910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he Anxious Generation: How the Great Rewiring of Childhood Is Causing an  Epidemic of Mental Illness">
            <a:extLst>
              <a:ext uri="{FF2B5EF4-FFF2-40B4-BE49-F238E27FC236}">
                <a16:creationId xmlns:a16="http://schemas.microsoft.com/office/drawing/2014/main" id="{C4739A45-7EC3-BA06-D8E3-379C1540F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5362" y="2170188"/>
            <a:ext cx="1641700" cy="25176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n">
            <a:extLst>
              <a:ext uri="{FF2B5EF4-FFF2-40B4-BE49-F238E27FC236}">
                <a16:creationId xmlns:a16="http://schemas.microsoft.com/office/drawing/2014/main" id="{A7125EB5-1E11-4C00-B043-6E06B8F0D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638" y="2164583"/>
            <a:ext cx="2139052" cy="25062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magen">
            <a:extLst>
              <a:ext uri="{FF2B5EF4-FFF2-40B4-BE49-F238E27FC236}">
                <a16:creationId xmlns:a16="http://schemas.microsoft.com/office/drawing/2014/main" id="{81F080C8-CEB3-8782-632A-A5D775DF11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1668" y="2164582"/>
            <a:ext cx="3935038" cy="385123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8FBAD980-6687-FB74-64CC-F878140919B3}"/>
              </a:ext>
            </a:extLst>
          </p:cNvPr>
          <p:cNvPicPr>
            <a:picLocks noChangeAspect="1"/>
          </p:cNvPicPr>
          <p:nvPr/>
        </p:nvPicPr>
        <p:blipFill>
          <a:blip r:embed="rId6"/>
          <a:stretch>
            <a:fillRect/>
          </a:stretch>
        </p:blipFill>
        <p:spPr>
          <a:xfrm>
            <a:off x="1471393" y="4724180"/>
            <a:ext cx="5565442" cy="1291638"/>
          </a:xfrm>
          <a:prstGeom prst="rect">
            <a:avLst/>
          </a:prstGeom>
        </p:spPr>
      </p:pic>
    </p:spTree>
    <p:extLst>
      <p:ext uri="{BB962C8B-B14F-4D97-AF65-F5344CB8AC3E}">
        <p14:creationId xmlns:p14="http://schemas.microsoft.com/office/powerpoint/2010/main" val="314537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a:bodyPr>
          <a:lstStyle/>
          <a:p>
            <a:r>
              <a:rPr lang="en-US" sz="4000" dirty="0" err="1">
                <a:latin typeface="Abadi" panose="020B0604020104020204" pitchFamily="34" charset="0"/>
              </a:rPr>
              <a:t>Conclusión</a:t>
            </a:r>
            <a:endParaRPr lang="en-US" dirty="0"/>
          </a:p>
        </p:txBody>
      </p:sp>
      <p:pic>
        <p:nvPicPr>
          <p:cNvPr id="3" name="Imagen 2">
            <a:extLst>
              <a:ext uri="{FF2B5EF4-FFF2-40B4-BE49-F238E27FC236}">
                <a16:creationId xmlns:a16="http://schemas.microsoft.com/office/drawing/2014/main" id="{F7CB4646-24DD-960A-CA01-E50160879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259" y="2808861"/>
            <a:ext cx="3905510" cy="2603672"/>
          </a:xfrm>
          <a:prstGeom prst="rect">
            <a:avLst/>
          </a:prstGeom>
          <a:effectLst>
            <a:softEdge rad="96291"/>
          </a:effectLst>
        </p:spPr>
      </p:pic>
      <p:pic>
        <p:nvPicPr>
          <p:cNvPr id="7170" name="Picture 2" descr="9 Interesting platypus facts | WWF-Australia | 9 Interesting platypus facts  | WWF Australia">
            <a:extLst>
              <a:ext uri="{FF2B5EF4-FFF2-40B4-BE49-F238E27FC236}">
                <a16:creationId xmlns:a16="http://schemas.microsoft.com/office/drawing/2014/main" id="{ED735D25-32A7-5033-1F34-39A3C798B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6123" y="2808861"/>
            <a:ext cx="4108551" cy="2741149"/>
          </a:xfrm>
          <a:prstGeom prst="rect">
            <a:avLst/>
          </a:prstGeom>
          <a:noFill/>
          <a:effectLst>
            <a:softEdge rad="127892"/>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7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dissolv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a:bodyPr>
          <a:lstStyle/>
          <a:p>
            <a:r>
              <a:rPr lang="en-US" sz="4000" dirty="0" err="1">
                <a:latin typeface="Abadi" panose="020B0604020104020204" pitchFamily="34" charset="0"/>
              </a:rPr>
              <a:t>Conclusión</a:t>
            </a:r>
            <a:endParaRPr lang="en-US" dirty="0"/>
          </a:p>
        </p:txBody>
      </p:sp>
      <p:pic>
        <p:nvPicPr>
          <p:cNvPr id="2" name="Imagen 1">
            <a:extLst>
              <a:ext uri="{FF2B5EF4-FFF2-40B4-BE49-F238E27FC236}">
                <a16:creationId xmlns:a16="http://schemas.microsoft.com/office/drawing/2014/main" id="{71AFA450-7DF8-D893-711F-80A7D81BDD7C}"/>
              </a:ext>
            </a:extLst>
          </p:cNvPr>
          <p:cNvPicPr>
            <a:picLocks noChangeAspect="1"/>
          </p:cNvPicPr>
          <p:nvPr/>
        </p:nvPicPr>
        <p:blipFill>
          <a:blip r:embed="rId2"/>
          <a:stretch>
            <a:fillRect/>
          </a:stretch>
        </p:blipFill>
        <p:spPr>
          <a:xfrm>
            <a:off x="657042" y="2425146"/>
            <a:ext cx="5369781" cy="3478315"/>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9556" y="2315187"/>
            <a:ext cx="3677056" cy="3588274"/>
          </a:xfrm>
          <a:prstGeom prst="rect">
            <a:avLst/>
          </a:prstGeom>
        </p:spPr>
      </p:pic>
      <p:sp>
        <p:nvSpPr>
          <p:cNvPr id="5" name="CuadroTexto 4">
            <a:extLst>
              <a:ext uri="{FF2B5EF4-FFF2-40B4-BE49-F238E27FC236}">
                <a16:creationId xmlns:a16="http://schemas.microsoft.com/office/drawing/2014/main" id="{920A371F-D985-9B18-2742-7D918904E804}"/>
              </a:ext>
            </a:extLst>
          </p:cNvPr>
          <p:cNvSpPr txBox="1">
            <a:spLocks noChangeArrowheads="1"/>
          </p:cNvSpPr>
          <p:nvPr/>
        </p:nvSpPr>
        <p:spPr bwMode="auto">
          <a:xfrm>
            <a:off x="6787490" y="6023974"/>
            <a:ext cx="50215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400" dirty="0" err="1">
                <a:latin typeface="Abadi" panose="020B0604020104020204" pitchFamily="34" charset="0"/>
              </a:rPr>
              <a:t>Orben</a:t>
            </a:r>
            <a:r>
              <a:rPr lang="en-US" altLang="en-US" sz="1400" dirty="0">
                <a:latin typeface="Abadi" panose="020B0604020104020204" pitchFamily="34" charset="0"/>
              </a:rPr>
              <a:t>, A., </a:t>
            </a:r>
            <a:r>
              <a:rPr lang="en-US" altLang="en-US" sz="1400" dirty="0" err="1">
                <a:latin typeface="Abadi" panose="020B0604020104020204" pitchFamily="34" charset="0"/>
              </a:rPr>
              <a:t>Przybylski</a:t>
            </a:r>
            <a:r>
              <a:rPr lang="en-US" altLang="en-US" sz="1400" dirty="0">
                <a:latin typeface="Abadi" panose="020B0604020104020204" pitchFamily="34" charset="0"/>
              </a:rPr>
              <a:t>, A. K., Blakemore, S. J., &amp; </a:t>
            </a:r>
            <a:r>
              <a:rPr lang="en-US" altLang="en-US" sz="1400" dirty="0" err="1">
                <a:latin typeface="Abadi" panose="020B0604020104020204" pitchFamily="34" charset="0"/>
              </a:rPr>
              <a:t>Kievit</a:t>
            </a:r>
            <a:r>
              <a:rPr lang="en-US" altLang="en-US" sz="1400" dirty="0">
                <a:latin typeface="Abadi" panose="020B0604020104020204" pitchFamily="34" charset="0"/>
              </a:rPr>
              <a:t>, R. A. (2022). Windows of developmental sensitivity to social media. Nature Communications, 13(1), 1649.</a:t>
            </a:r>
          </a:p>
        </p:txBody>
      </p:sp>
    </p:spTree>
    <p:extLst>
      <p:ext uri="{BB962C8B-B14F-4D97-AF65-F5344CB8AC3E}">
        <p14:creationId xmlns:p14="http://schemas.microsoft.com/office/powerpoint/2010/main" val="421026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a:bodyPr>
          <a:lstStyle/>
          <a:p>
            <a:r>
              <a:rPr lang="en-US" sz="4000" dirty="0" err="1">
                <a:latin typeface="Abadi" panose="020B0604020104020204" pitchFamily="34" charset="0"/>
              </a:rPr>
              <a:t>Conclusión</a:t>
            </a:r>
            <a:endParaRPr lang="en-US" dirty="0"/>
          </a:p>
        </p:txBody>
      </p:sp>
      <p:pic>
        <p:nvPicPr>
          <p:cNvPr id="3" name="Imagen 1">
            <a:extLst>
              <a:ext uri="{FF2B5EF4-FFF2-40B4-BE49-F238E27FC236}">
                <a16:creationId xmlns:a16="http://schemas.microsoft.com/office/drawing/2014/main" id="{E4718281-673F-3354-3427-FB831D89E4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824" y="3067274"/>
            <a:ext cx="4228975" cy="141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2">
            <a:extLst>
              <a:ext uri="{FF2B5EF4-FFF2-40B4-BE49-F238E27FC236}">
                <a16:creationId xmlns:a16="http://schemas.microsoft.com/office/drawing/2014/main" id="{1006D3BF-2DFC-7809-40A8-ED3D6D7E43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143" y="2468541"/>
            <a:ext cx="4307942" cy="41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920A371F-D985-9B18-2742-7D918904E804}"/>
              </a:ext>
            </a:extLst>
          </p:cNvPr>
          <p:cNvSpPr txBox="1">
            <a:spLocks noChangeArrowheads="1"/>
          </p:cNvSpPr>
          <p:nvPr/>
        </p:nvSpPr>
        <p:spPr bwMode="auto">
          <a:xfrm>
            <a:off x="5701024" y="2695218"/>
            <a:ext cx="592980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1600" dirty="0">
                <a:latin typeface="Abadi" panose="020B0604020104020204" pitchFamily="34" charset="0"/>
              </a:rPr>
              <a:t>Como </a:t>
            </a:r>
            <a:r>
              <a:rPr lang="en-US" altLang="en-US" sz="1600" dirty="0" err="1">
                <a:latin typeface="Abadi" panose="020B0604020104020204" pitchFamily="34" charset="0"/>
              </a:rPr>
              <a:t>cualquier</a:t>
            </a:r>
            <a:r>
              <a:rPr lang="en-US" altLang="en-US" sz="1600" dirty="0">
                <a:latin typeface="Abadi" panose="020B0604020104020204" pitchFamily="34" charset="0"/>
              </a:rPr>
              <a:t> </a:t>
            </a:r>
            <a:r>
              <a:rPr lang="en-US" altLang="en-US" sz="1600" dirty="0" err="1">
                <a:latin typeface="Abadi" panose="020B0604020104020204" pitchFamily="34" charset="0"/>
              </a:rPr>
              <a:t>otro</a:t>
            </a:r>
            <a:r>
              <a:rPr lang="en-US" altLang="en-US" sz="1600" dirty="0">
                <a:latin typeface="Abadi" panose="020B0604020104020204" pitchFamily="34" charset="0"/>
              </a:rPr>
              <a:t> </a:t>
            </a:r>
            <a:r>
              <a:rPr lang="en-US" altLang="en-US" sz="1600" dirty="0" err="1">
                <a:latin typeface="Abadi" panose="020B0604020104020204" pitchFamily="34" charset="0"/>
              </a:rPr>
              <a:t>producto</a:t>
            </a:r>
            <a:r>
              <a:rPr lang="en-US" altLang="en-US" sz="1600" dirty="0">
                <a:latin typeface="Abadi" panose="020B0604020104020204" pitchFamily="34" charset="0"/>
              </a:rPr>
              <a:t> que </a:t>
            </a:r>
            <a:r>
              <a:rPr lang="en-US" altLang="en-US" sz="1600" dirty="0" err="1">
                <a:latin typeface="Abadi" panose="020B0604020104020204" pitchFamily="34" charset="0"/>
              </a:rPr>
              <a:t>atraiga</a:t>
            </a:r>
            <a:r>
              <a:rPr lang="en-US" altLang="en-US" sz="1600" dirty="0">
                <a:latin typeface="Abadi" panose="020B0604020104020204" pitchFamily="34" charset="0"/>
              </a:rPr>
              <a:t> un </a:t>
            </a:r>
            <a:r>
              <a:rPr lang="en-US" altLang="en-US" sz="1600" dirty="0" err="1">
                <a:latin typeface="Abadi" panose="020B0604020104020204" pitchFamily="34" charset="0"/>
              </a:rPr>
              <a:t>uso</a:t>
            </a:r>
            <a:r>
              <a:rPr lang="en-US" altLang="en-US" sz="1600" dirty="0">
                <a:latin typeface="Abadi" panose="020B0604020104020204" pitchFamily="34" charset="0"/>
              </a:rPr>
              <a:t> e </a:t>
            </a:r>
            <a:r>
              <a:rPr lang="en-US" altLang="en-US" sz="1600" dirty="0" err="1">
                <a:latin typeface="Abadi" panose="020B0604020104020204" pitchFamily="34" charset="0"/>
              </a:rPr>
              <a:t>ingresos</a:t>
            </a:r>
            <a:r>
              <a:rPr lang="en-US" altLang="en-US" sz="1600" dirty="0">
                <a:latin typeface="Abadi" panose="020B0604020104020204" pitchFamily="34" charset="0"/>
              </a:rPr>
              <a:t> </a:t>
            </a:r>
            <a:r>
              <a:rPr lang="en-US" altLang="en-US" sz="1600" dirty="0" err="1">
                <a:latin typeface="Abadi" panose="020B0604020104020204" pitchFamily="34" charset="0"/>
              </a:rPr>
              <a:t>masivos</a:t>
            </a:r>
            <a:r>
              <a:rPr lang="en-US" altLang="en-US" sz="1600" dirty="0">
                <a:latin typeface="Abadi" panose="020B0604020104020204" pitchFamily="34" charset="0"/>
              </a:rPr>
              <a:t> de </a:t>
            </a:r>
            <a:r>
              <a:rPr lang="en-US" altLang="en-US" sz="1600" dirty="0" err="1">
                <a:latin typeface="Abadi" panose="020B0604020104020204" pitchFamily="34" charset="0"/>
              </a:rPr>
              <a:t>una</a:t>
            </a:r>
            <a:r>
              <a:rPr lang="en-US" altLang="en-US" sz="1600" dirty="0">
                <a:latin typeface="Abadi" panose="020B0604020104020204" pitchFamily="34" charset="0"/>
              </a:rPr>
              <a:t> minor</a:t>
            </a:r>
            <a:r>
              <a:rPr lang="es-ES" altLang="en-US" sz="1600" dirty="0" err="1">
                <a:latin typeface="Abadi" panose="020B0604020104020204" pitchFamily="34" charset="0"/>
              </a:rPr>
              <a:t>ía</a:t>
            </a:r>
            <a:r>
              <a:rPr lang="es-ES" altLang="en-US" sz="1600" dirty="0">
                <a:latin typeface="Abadi" panose="020B0604020104020204" pitchFamily="34" charset="0"/>
              </a:rPr>
              <a:t> de consumidores, se anima a la industria</a:t>
            </a:r>
            <a:r>
              <a:rPr lang="en-US" altLang="en-US" sz="1600" dirty="0">
                <a:latin typeface="Abadi" panose="020B0604020104020204" pitchFamily="34" charset="0"/>
              </a:rPr>
              <a:t> a </a:t>
            </a:r>
            <a:r>
              <a:rPr lang="en-US" altLang="en-US" sz="1600" dirty="0" err="1">
                <a:latin typeface="Abadi" panose="020B0604020104020204" pitchFamily="34" charset="0"/>
              </a:rPr>
              <a:t>adoptar</a:t>
            </a:r>
            <a:r>
              <a:rPr lang="en-US" altLang="en-US" sz="1600" dirty="0">
                <a:latin typeface="Abadi" panose="020B0604020104020204" pitchFamily="34" charset="0"/>
              </a:rPr>
              <a:t> </a:t>
            </a:r>
            <a:r>
              <a:rPr lang="en-US" altLang="en-US" sz="1600" dirty="0" err="1">
                <a:latin typeface="Abadi" panose="020B0604020104020204" pitchFamily="34" charset="0"/>
              </a:rPr>
              <a:t>medidas</a:t>
            </a:r>
            <a:r>
              <a:rPr lang="en-US" altLang="en-US" sz="1600" dirty="0">
                <a:latin typeface="Abadi" panose="020B0604020104020204" pitchFamily="34" charset="0"/>
              </a:rPr>
              <a:t> que </a:t>
            </a:r>
            <a:r>
              <a:rPr lang="en-US" altLang="en-US" sz="1600" dirty="0" err="1">
                <a:latin typeface="Abadi" panose="020B0604020104020204" pitchFamily="34" charset="0"/>
              </a:rPr>
              <a:t>minimicen</a:t>
            </a:r>
            <a:r>
              <a:rPr lang="en-US" altLang="en-US" sz="1600" dirty="0">
                <a:latin typeface="Abadi" panose="020B0604020104020204" pitchFamily="34" charset="0"/>
              </a:rPr>
              <a:t> el </a:t>
            </a:r>
            <a:r>
              <a:rPr lang="en-US" altLang="en-US" sz="1600" dirty="0" err="1">
                <a:latin typeface="Abadi" panose="020B0604020104020204" pitchFamily="34" charset="0"/>
              </a:rPr>
              <a:t>daño</a:t>
            </a:r>
            <a:r>
              <a:rPr lang="en-US" altLang="en-US" sz="1600" dirty="0">
                <a:latin typeface="Abadi" panose="020B0604020104020204" pitchFamily="34" charset="0"/>
              </a:rPr>
              <a:t> y </a:t>
            </a:r>
            <a:r>
              <a:rPr lang="en-US" altLang="en-US" sz="1600" dirty="0" err="1">
                <a:latin typeface="Abadi" panose="020B0604020104020204" pitchFamily="34" charset="0"/>
              </a:rPr>
              <a:t>materialicen</a:t>
            </a:r>
            <a:r>
              <a:rPr lang="en-US" altLang="en-US" sz="1600" dirty="0">
                <a:latin typeface="Abadi" panose="020B0604020104020204" pitchFamily="34" charset="0"/>
              </a:rPr>
              <a:t> </a:t>
            </a:r>
            <a:r>
              <a:rPr lang="en-US" altLang="en-US" sz="1600" dirty="0" err="1">
                <a:latin typeface="Abadi" panose="020B0604020104020204" pitchFamily="34" charset="0"/>
              </a:rPr>
              <a:t>pr</a:t>
            </a:r>
            <a:r>
              <a:rPr lang="es-ES" altLang="en-US" sz="1600" dirty="0" err="1">
                <a:latin typeface="Abadi" panose="020B0604020104020204" pitchFamily="34" charset="0"/>
              </a:rPr>
              <a:t>ácticas</a:t>
            </a:r>
            <a:r>
              <a:rPr lang="es-ES" altLang="en-US" sz="1600" dirty="0">
                <a:latin typeface="Abadi" panose="020B0604020104020204" pitchFamily="34" charset="0"/>
              </a:rPr>
              <a:t> responsables.</a:t>
            </a:r>
            <a:endParaRPr lang="en-US" altLang="en-US" sz="1600" dirty="0">
              <a:latin typeface="Abadi" panose="020B0604020104020204" pitchFamily="34" charset="0"/>
            </a:endParaRPr>
          </a:p>
        </p:txBody>
      </p:sp>
      <p:sp>
        <p:nvSpPr>
          <p:cNvPr id="7" name="TextBox 31">
            <a:extLst>
              <a:ext uri="{FF2B5EF4-FFF2-40B4-BE49-F238E27FC236}">
                <a16:creationId xmlns:a16="http://schemas.microsoft.com/office/drawing/2014/main" id="{3CC110D3-22F2-F6AE-808E-4588C42448B8}"/>
              </a:ext>
            </a:extLst>
          </p:cNvPr>
          <p:cNvSpPr txBox="1"/>
          <p:nvPr/>
        </p:nvSpPr>
        <p:spPr>
          <a:xfrm>
            <a:off x="5272461" y="2468541"/>
            <a:ext cx="857126" cy="1015663"/>
          </a:xfrm>
          <a:prstGeom prst="rect">
            <a:avLst/>
          </a:prstGeom>
          <a:noFill/>
        </p:spPr>
        <p:txBody>
          <a:bodyPr numCol="2" spcCol="731520">
            <a:spAutoFit/>
          </a:bodyPr>
          <a:lstStyle/>
          <a:p>
            <a:pPr defTabSz="609631">
              <a:defRPr/>
            </a:pPr>
            <a:r>
              <a:rPr lang="en-US" sz="6000" dirty="0">
                <a:latin typeface="Times New Roman" charset="0"/>
                <a:ea typeface="Times New Roman" charset="0"/>
                <a:cs typeface="Times New Roman" charset="0"/>
              </a:rPr>
              <a:t>“</a:t>
            </a:r>
          </a:p>
        </p:txBody>
      </p:sp>
      <p:sp>
        <p:nvSpPr>
          <p:cNvPr id="8" name="CuadroTexto 7">
            <a:extLst>
              <a:ext uri="{FF2B5EF4-FFF2-40B4-BE49-F238E27FC236}">
                <a16:creationId xmlns:a16="http://schemas.microsoft.com/office/drawing/2014/main" id="{404007FB-1E1E-103B-B324-96133C3A0579}"/>
              </a:ext>
            </a:extLst>
          </p:cNvPr>
          <p:cNvSpPr txBox="1">
            <a:spLocks noChangeArrowheads="1"/>
          </p:cNvSpPr>
          <p:nvPr/>
        </p:nvSpPr>
        <p:spPr bwMode="auto">
          <a:xfrm>
            <a:off x="5701023" y="4158893"/>
            <a:ext cx="592980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1600" dirty="0" err="1">
                <a:latin typeface="Abadi" panose="020B0604020104020204" pitchFamily="34" charset="0"/>
              </a:rPr>
              <a:t>Aunque</a:t>
            </a:r>
            <a:r>
              <a:rPr lang="en-US" altLang="en-US" sz="1600" dirty="0">
                <a:latin typeface="Abadi" panose="020B0604020104020204" pitchFamily="34" charset="0"/>
              </a:rPr>
              <a:t> </a:t>
            </a:r>
            <a:r>
              <a:rPr lang="en-US" altLang="en-US" sz="1600" dirty="0" err="1">
                <a:latin typeface="Abadi" panose="020B0604020104020204" pitchFamily="34" charset="0"/>
              </a:rPr>
              <a:t>existe</a:t>
            </a:r>
            <a:r>
              <a:rPr lang="en-US" altLang="en-US" sz="1600" dirty="0">
                <a:latin typeface="Abadi" panose="020B0604020104020204" pitchFamily="34" charset="0"/>
              </a:rPr>
              <a:t> </a:t>
            </a:r>
            <a:r>
              <a:rPr lang="en-US" altLang="en-US" sz="1600" dirty="0" err="1">
                <a:latin typeface="Abadi" panose="020B0604020104020204" pitchFamily="34" charset="0"/>
              </a:rPr>
              <a:t>discusi</a:t>
            </a:r>
            <a:r>
              <a:rPr lang="es-ES" altLang="en-US" sz="1600" dirty="0" err="1">
                <a:latin typeface="Abadi" panose="020B0604020104020204" pitchFamily="34" charset="0"/>
              </a:rPr>
              <a:t>ón</a:t>
            </a:r>
            <a:r>
              <a:rPr lang="es-ES" altLang="en-US" sz="1600" dirty="0">
                <a:latin typeface="Abadi" panose="020B0604020104020204" pitchFamily="34" charset="0"/>
              </a:rPr>
              <a:t> acerca de la conveniencia de definir el uso problemático de videojuegos como un trastorno mental</a:t>
            </a:r>
            <a:r>
              <a:rPr lang="en-US" altLang="en-US" sz="1600" dirty="0">
                <a:latin typeface="Abadi" panose="020B0604020104020204" pitchFamily="34" charset="0"/>
              </a:rPr>
              <a:t>, </a:t>
            </a:r>
            <a:r>
              <a:rPr lang="en-US" altLang="en-US" sz="1600" dirty="0" err="1">
                <a:latin typeface="Abadi" panose="020B0604020104020204" pitchFamily="34" charset="0"/>
              </a:rPr>
              <a:t>los</a:t>
            </a:r>
            <a:r>
              <a:rPr lang="en-US" altLang="en-US" sz="1600" dirty="0">
                <a:latin typeface="Abadi" panose="020B0604020104020204" pitchFamily="34" charset="0"/>
              </a:rPr>
              <a:t> </a:t>
            </a:r>
            <a:r>
              <a:rPr lang="en-US" altLang="en-US" sz="1600" dirty="0" err="1">
                <a:latin typeface="Abadi" panose="020B0604020104020204" pitchFamily="34" charset="0"/>
              </a:rPr>
              <a:t>posibles</a:t>
            </a:r>
            <a:r>
              <a:rPr lang="en-US" altLang="en-US" sz="1600" dirty="0">
                <a:latin typeface="Abadi" panose="020B0604020104020204" pitchFamily="34" charset="0"/>
              </a:rPr>
              <a:t> </a:t>
            </a:r>
            <a:r>
              <a:rPr lang="en-US" altLang="en-US" sz="1600" dirty="0" err="1">
                <a:latin typeface="Abadi" panose="020B0604020104020204" pitchFamily="34" charset="0"/>
              </a:rPr>
              <a:t>daños</a:t>
            </a:r>
            <a:r>
              <a:rPr lang="en-US" altLang="en-US" sz="1600" dirty="0">
                <a:latin typeface="Abadi" panose="020B0604020104020204" pitchFamily="34" charset="0"/>
              </a:rPr>
              <a:t> del </a:t>
            </a:r>
            <a:r>
              <a:rPr lang="en-US" altLang="en-US" sz="1600" dirty="0" err="1">
                <a:latin typeface="Abadi" panose="020B0604020104020204" pitchFamily="34" charset="0"/>
              </a:rPr>
              <a:t>uso</a:t>
            </a:r>
            <a:r>
              <a:rPr lang="en-US" altLang="en-US" sz="1600" dirty="0">
                <a:latin typeface="Abadi" panose="020B0604020104020204" pitchFamily="34" charset="0"/>
              </a:rPr>
              <a:t> de </a:t>
            </a:r>
            <a:r>
              <a:rPr lang="en-US" altLang="en-US" sz="1600" dirty="0" err="1">
                <a:latin typeface="Abadi" panose="020B0604020104020204" pitchFamily="34" charset="0"/>
              </a:rPr>
              <a:t>videojuegos</a:t>
            </a:r>
            <a:r>
              <a:rPr lang="en-US" altLang="en-US" sz="1600" dirty="0">
                <a:latin typeface="Abadi" panose="020B0604020104020204" pitchFamily="34" charset="0"/>
              </a:rPr>
              <a:t> </a:t>
            </a:r>
            <a:r>
              <a:rPr lang="en-US" altLang="en-US" sz="1600" dirty="0" err="1">
                <a:latin typeface="Abadi" panose="020B0604020104020204" pitchFamily="34" charset="0"/>
              </a:rPr>
              <a:t>en</a:t>
            </a:r>
            <a:r>
              <a:rPr lang="en-US" altLang="en-US" sz="1600" dirty="0">
                <a:latin typeface="Abadi" panose="020B0604020104020204" pitchFamily="34" charset="0"/>
              </a:rPr>
              <a:t> </a:t>
            </a:r>
            <a:r>
              <a:rPr lang="en-US" altLang="en-US" sz="1600" dirty="0" err="1">
                <a:latin typeface="Abadi" panose="020B0604020104020204" pitchFamily="34" charset="0"/>
              </a:rPr>
              <a:t>algunos</a:t>
            </a:r>
            <a:r>
              <a:rPr lang="en-US" altLang="en-US" sz="1600" dirty="0">
                <a:latin typeface="Abadi" panose="020B0604020104020204" pitchFamily="34" charset="0"/>
              </a:rPr>
              <a:t> </a:t>
            </a:r>
            <a:r>
              <a:rPr lang="en-US" altLang="en-US" sz="1600" dirty="0" err="1">
                <a:latin typeface="Abadi" panose="020B0604020104020204" pitchFamily="34" charset="0"/>
              </a:rPr>
              <a:t>usuarios</a:t>
            </a:r>
            <a:r>
              <a:rPr lang="en-US" altLang="en-US" sz="1600" dirty="0">
                <a:latin typeface="Abadi" panose="020B0604020104020204" pitchFamily="34" charset="0"/>
              </a:rPr>
              <a:t> son </a:t>
            </a:r>
            <a:r>
              <a:rPr lang="en-US" altLang="en-US" sz="1600" dirty="0" err="1">
                <a:latin typeface="Abadi" panose="020B0604020104020204" pitchFamily="34" charset="0"/>
              </a:rPr>
              <a:t>reconocidos</a:t>
            </a:r>
            <a:r>
              <a:rPr lang="en-US" altLang="en-US" sz="1600" dirty="0">
                <a:latin typeface="Abadi" panose="020B0604020104020204" pitchFamily="34" charset="0"/>
              </a:rPr>
              <a:t> </a:t>
            </a:r>
            <a:r>
              <a:rPr lang="en-US" altLang="en-US" sz="1600" dirty="0" err="1">
                <a:latin typeface="Abadi" panose="020B0604020104020204" pitchFamily="34" charset="0"/>
              </a:rPr>
              <a:t>por</a:t>
            </a:r>
            <a:r>
              <a:rPr lang="en-US" altLang="en-US" sz="1600" dirty="0">
                <a:latin typeface="Abadi" panose="020B0604020104020204" pitchFamily="34" charset="0"/>
              </a:rPr>
              <a:t> </a:t>
            </a:r>
            <a:r>
              <a:rPr lang="en-US" altLang="en-US" sz="1600" dirty="0" err="1">
                <a:latin typeface="Abadi" panose="020B0604020104020204" pitchFamily="34" charset="0"/>
              </a:rPr>
              <a:t>muchos</a:t>
            </a:r>
            <a:r>
              <a:rPr lang="en-US" altLang="en-US" sz="1600" dirty="0">
                <a:latin typeface="Abadi" panose="020B0604020104020204" pitchFamily="34" charset="0"/>
              </a:rPr>
              <a:t> que se </a:t>
            </a:r>
            <a:r>
              <a:rPr lang="en-US" altLang="en-US" sz="1600" dirty="0" err="1">
                <a:latin typeface="Abadi" panose="020B0604020104020204" pitchFamily="34" charset="0"/>
              </a:rPr>
              <a:t>oponen</a:t>
            </a:r>
            <a:r>
              <a:rPr lang="en-US" altLang="en-US" sz="1600" dirty="0">
                <a:latin typeface="Abadi" panose="020B0604020104020204" pitchFamily="34" charset="0"/>
              </a:rPr>
              <a:t> al </a:t>
            </a:r>
            <a:r>
              <a:rPr lang="en-US" altLang="en-US" sz="1600" dirty="0" err="1">
                <a:latin typeface="Abadi" panose="020B0604020104020204" pitchFamily="34" charset="0"/>
              </a:rPr>
              <a:t>mismo</a:t>
            </a:r>
            <a:r>
              <a:rPr lang="en-US" altLang="en-US" sz="1600" dirty="0">
                <a:latin typeface="Abadi" panose="020B0604020104020204" pitchFamily="34" charset="0"/>
              </a:rPr>
              <a:t>. Los debates </a:t>
            </a:r>
            <a:r>
              <a:rPr lang="en-US" altLang="en-US" sz="1600" dirty="0" err="1">
                <a:latin typeface="Abadi" panose="020B0604020104020204" pitchFamily="34" charset="0"/>
              </a:rPr>
              <a:t>acad</a:t>
            </a:r>
            <a:r>
              <a:rPr lang="es-ES" altLang="en-US" sz="1600" dirty="0" err="1">
                <a:latin typeface="Abadi" panose="020B0604020104020204" pitchFamily="34" charset="0"/>
              </a:rPr>
              <a:t>émicos</a:t>
            </a:r>
            <a:r>
              <a:rPr lang="es-ES" altLang="en-US" sz="1600" dirty="0">
                <a:latin typeface="Abadi" panose="020B0604020104020204" pitchFamily="34" charset="0"/>
              </a:rPr>
              <a:t> no deberían </a:t>
            </a:r>
            <a:r>
              <a:rPr lang="es-ES" altLang="en-US" sz="1600" dirty="0" err="1">
                <a:latin typeface="Abadi" panose="020B0604020104020204" pitchFamily="34" charset="0"/>
              </a:rPr>
              <a:t>malutilizarse</a:t>
            </a:r>
            <a:r>
              <a:rPr lang="es-ES" altLang="en-US" sz="1600" dirty="0">
                <a:latin typeface="Abadi" panose="020B0604020104020204" pitchFamily="34" charset="0"/>
              </a:rPr>
              <a:t> para apoyar la idea de que </a:t>
            </a:r>
            <a:r>
              <a:rPr lang="en-US" altLang="en-US" sz="1600" dirty="0" err="1">
                <a:latin typeface="Abadi" panose="020B0604020104020204" pitchFamily="34" charset="0"/>
              </a:rPr>
              <a:t>los</a:t>
            </a:r>
            <a:r>
              <a:rPr lang="en-US" altLang="en-US" sz="1600" dirty="0">
                <a:latin typeface="Abadi" panose="020B0604020104020204" pitchFamily="34" charset="0"/>
              </a:rPr>
              <a:t> </a:t>
            </a:r>
            <a:r>
              <a:rPr lang="en-US" altLang="en-US" sz="1600" dirty="0" err="1">
                <a:latin typeface="Abadi" panose="020B0604020104020204" pitchFamily="34" charset="0"/>
              </a:rPr>
              <a:t>videojuegos</a:t>
            </a:r>
            <a:r>
              <a:rPr lang="en-US" altLang="en-US" sz="1600" dirty="0">
                <a:latin typeface="Abadi" panose="020B0604020104020204" pitchFamily="34" charset="0"/>
              </a:rPr>
              <a:t> son </a:t>
            </a:r>
            <a:r>
              <a:rPr lang="en-US" altLang="en-US" sz="1600" dirty="0" err="1">
                <a:latin typeface="Abadi" panose="020B0604020104020204" pitchFamily="34" charset="0"/>
              </a:rPr>
              <a:t>siempre</a:t>
            </a:r>
            <a:r>
              <a:rPr lang="en-US" altLang="en-US" sz="1600" dirty="0">
                <a:latin typeface="Abadi" panose="020B0604020104020204" pitchFamily="34" charset="0"/>
              </a:rPr>
              <a:t> </a:t>
            </a:r>
            <a:r>
              <a:rPr lang="en-US" altLang="en-US" sz="1600" dirty="0" err="1">
                <a:latin typeface="Abadi" panose="020B0604020104020204" pitchFamily="34" charset="0"/>
              </a:rPr>
              <a:t>inocuos</a:t>
            </a:r>
            <a:r>
              <a:rPr lang="en-US" altLang="en-US" sz="1600" dirty="0">
                <a:latin typeface="Abadi" panose="020B0604020104020204" pitchFamily="34" charset="0"/>
              </a:rPr>
              <a:t>.</a:t>
            </a:r>
          </a:p>
        </p:txBody>
      </p:sp>
      <p:sp>
        <p:nvSpPr>
          <p:cNvPr id="9" name="TextBox 31">
            <a:extLst>
              <a:ext uri="{FF2B5EF4-FFF2-40B4-BE49-F238E27FC236}">
                <a16:creationId xmlns:a16="http://schemas.microsoft.com/office/drawing/2014/main" id="{2ADD195C-01D0-50AA-F2F9-1D454044E0D5}"/>
              </a:ext>
            </a:extLst>
          </p:cNvPr>
          <p:cNvSpPr txBox="1"/>
          <p:nvPr/>
        </p:nvSpPr>
        <p:spPr>
          <a:xfrm>
            <a:off x="5272461" y="3931991"/>
            <a:ext cx="857126" cy="1015663"/>
          </a:xfrm>
          <a:prstGeom prst="rect">
            <a:avLst/>
          </a:prstGeom>
          <a:noFill/>
        </p:spPr>
        <p:txBody>
          <a:bodyPr numCol="2" spcCol="731520">
            <a:spAutoFit/>
          </a:bodyPr>
          <a:lstStyle/>
          <a:p>
            <a:pPr defTabSz="609631">
              <a:defRPr/>
            </a:pPr>
            <a:r>
              <a:rPr lang="en-US" sz="6000" dirty="0">
                <a:latin typeface="Times New Roman" charset="0"/>
                <a:ea typeface="Times New Roman" charset="0"/>
                <a:cs typeface="Times New Roman" charset="0"/>
              </a:rPr>
              <a:t>“</a:t>
            </a:r>
          </a:p>
        </p:txBody>
      </p:sp>
    </p:spTree>
    <p:extLst>
      <p:ext uri="{BB962C8B-B14F-4D97-AF65-F5344CB8AC3E}">
        <p14:creationId xmlns:p14="http://schemas.microsoft.com/office/powerpoint/2010/main" val="121220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115568" y="548640"/>
            <a:ext cx="10168128" cy="1179576"/>
          </a:xfrm>
        </p:spPr>
        <p:txBody>
          <a:bodyPr>
            <a:normAutofit/>
          </a:bodyPr>
          <a:lstStyle/>
          <a:p>
            <a:r>
              <a:rPr lang="en-US" sz="4000" dirty="0" err="1">
                <a:latin typeface="Abadi" panose="020B0604020104020204" pitchFamily="34" charset="0"/>
              </a:rPr>
              <a:t>Conclusión</a:t>
            </a:r>
            <a:endParaRPr lang="en-US" dirty="0"/>
          </a:p>
        </p:txBody>
      </p:sp>
      <p:pic>
        <p:nvPicPr>
          <p:cNvPr id="2" name="Imagen 1">
            <a:extLst>
              <a:ext uri="{FF2B5EF4-FFF2-40B4-BE49-F238E27FC236}">
                <a16:creationId xmlns:a16="http://schemas.microsoft.com/office/drawing/2014/main" id="{432A43EE-CA09-FE44-ACA3-57BC3890D87A}"/>
              </a:ext>
            </a:extLst>
          </p:cNvPr>
          <p:cNvPicPr>
            <a:picLocks noChangeAspect="1"/>
          </p:cNvPicPr>
          <p:nvPr/>
        </p:nvPicPr>
        <p:blipFill>
          <a:blip r:embed="rId2"/>
          <a:stretch>
            <a:fillRect/>
          </a:stretch>
        </p:blipFill>
        <p:spPr>
          <a:xfrm>
            <a:off x="555671" y="2300777"/>
            <a:ext cx="5540329" cy="4232758"/>
          </a:xfrm>
          <a:prstGeom prst="rect">
            <a:avLst/>
          </a:prstGeom>
        </p:spPr>
      </p:pic>
      <p:pic>
        <p:nvPicPr>
          <p:cNvPr id="8" name="Imagen 7">
            <a:extLst>
              <a:ext uri="{FF2B5EF4-FFF2-40B4-BE49-F238E27FC236}">
                <a16:creationId xmlns:a16="http://schemas.microsoft.com/office/drawing/2014/main" id="{FDA2536B-2B2D-4442-B931-D15A992FB73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99632" y="2787474"/>
            <a:ext cx="5540329" cy="2551442"/>
          </a:xfrm>
          <a:prstGeom prst="rect">
            <a:avLst/>
          </a:prstGeom>
          <a:noFill/>
          <a:ln>
            <a:noFill/>
          </a:ln>
        </p:spPr>
      </p:pic>
    </p:spTree>
    <p:extLst>
      <p:ext uri="{BB962C8B-B14F-4D97-AF65-F5344CB8AC3E}">
        <p14:creationId xmlns:p14="http://schemas.microsoft.com/office/powerpoint/2010/main" val="3349801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1"/>
          <p:cNvSpPr>
            <a:spLocks noGrp="1"/>
          </p:cNvSpPr>
          <p:nvPr>
            <p:ph type="title"/>
          </p:nvPr>
        </p:nvSpPr>
        <p:spPr>
          <a:xfrm>
            <a:off x="989400" y="713565"/>
            <a:ext cx="10560916" cy="1112836"/>
          </a:xfrm>
        </p:spPr>
        <p:txBody>
          <a:bodyPr>
            <a:normAutofit/>
          </a:bodyPr>
          <a:lstStyle/>
          <a:p>
            <a:pPr algn="l"/>
            <a:r>
              <a:rPr lang="es-ES" b="0" dirty="0" err="1"/>
              <a:t>Moitas</a:t>
            </a:r>
            <a:r>
              <a:rPr lang="es-ES" b="0" dirty="0"/>
              <a:t> </a:t>
            </a:r>
            <a:r>
              <a:rPr lang="es-ES" b="0" dirty="0" err="1"/>
              <a:t>grazas</a:t>
            </a:r>
            <a:r>
              <a:rPr lang="es-ES" b="0" dirty="0"/>
              <a:t> pola </a:t>
            </a:r>
            <a:r>
              <a:rPr lang="es-ES" b="0" dirty="0" err="1"/>
              <a:t>súa</a:t>
            </a:r>
            <a:r>
              <a:rPr lang="es-ES" b="0" dirty="0"/>
              <a:t> atención!</a:t>
            </a:r>
            <a:endParaRPr lang="es-ES" b="0" u="none" strike="noStrike" dirty="0">
              <a:solidFill>
                <a:srgbClr val="000000"/>
              </a:solidFill>
              <a:effectLst/>
            </a:endParaRPr>
          </a:p>
        </p:txBody>
      </p:sp>
      <p:pic>
        <p:nvPicPr>
          <p:cNvPr id="4" name="Picture 2">
            <a:extLst>
              <a:ext uri="{FF2B5EF4-FFF2-40B4-BE49-F238E27FC236}">
                <a16:creationId xmlns:a16="http://schemas.microsoft.com/office/drawing/2014/main" id="{A6CD933E-D764-3A62-5D15-8CBCE0E9A81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23320" y="5976257"/>
            <a:ext cx="762863" cy="71845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78071702-2A8A-564B-A3BA-21084231971A}"/>
              </a:ext>
            </a:extLst>
          </p:cNvPr>
          <p:cNvSpPr txBox="1"/>
          <p:nvPr/>
        </p:nvSpPr>
        <p:spPr>
          <a:xfrm>
            <a:off x="1211757" y="2683565"/>
            <a:ext cx="3639415" cy="613157"/>
          </a:xfrm>
          <a:prstGeom prst="rect">
            <a:avLst/>
          </a:prstGeom>
        </p:spPr>
        <p:txBody>
          <a:bodyPr vert="horz" lIns="91440" tIns="45720" rIns="91440" bIns="45720" rtlCol="0" anchor="t">
            <a:normAutofit fontScale="92500"/>
          </a:bodyPr>
          <a:lstStyle/>
          <a:p>
            <a:pPr algn="ctr">
              <a:lnSpc>
                <a:spcPct val="110000"/>
              </a:lnSpc>
              <a:spcAft>
                <a:spcPts val="600"/>
              </a:spcAft>
            </a:pPr>
            <a:r>
              <a:rPr lang="es-ES" dirty="0"/>
              <a:t>Proyecto PID2020-116535GB-I00</a:t>
            </a:r>
          </a:p>
        </p:txBody>
      </p:sp>
      <p:pic>
        <p:nvPicPr>
          <p:cNvPr id="3" name="Imagen 2"/>
          <p:cNvPicPr>
            <a:picLocks noChangeAspect="1"/>
          </p:cNvPicPr>
          <p:nvPr/>
        </p:nvPicPr>
        <p:blipFill>
          <a:blip r:embed="rId3"/>
          <a:stretch>
            <a:fillRect/>
          </a:stretch>
        </p:blipFill>
        <p:spPr>
          <a:xfrm>
            <a:off x="5312728" y="2029007"/>
            <a:ext cx="4407741" cy="1675216"/>
          </a:xfrm>
          <a:prstGeom prst="rect">
            <a:avLst/>
          </a:prstGeom>
        </p:spPr>
      </p:pic>
      <p:pic>
        <p:nvPicPr>
          <p:cNvPr id="6" name="Picture 6" descr="Imagen">
            <a:extLst>
              <a:ext uri="{FF2B5EF4-FFF2-40B4-BE49-F238E27FC236}">
                <a16:creationId xmlns:a16="http://schemas.microsoft.com/office/drawing/2014/main" id="{1703C3D6-4B92-B141-8ED8-F4E73E7E995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
          <a:stretch/>
        </p:blipFill>
        <p:spPr bwMode="auto">
          <a:xfrm>
            <a:off x="808450" y="3982773"/>
            <a:ext cx="1775211" cy="177521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4" descr="Imagen">
            <a:extLst>
              <a:ext uri="{FF2B5EF4-FFF2-40B4-BE49-F238E27FC236}">
                <a16:creationId xmlns:a16="http://schemas.microsoft.com/office/drawing/2014/main" id="{3F11C36C-0267-2A51-0D7D-3E99F562CC8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2"/>
          <a:stretch/>
        </p:blipFill>
        <p:spPr bwMode="auto">
          <a:xfrm>
            <a:off x="4851172" y="3996709"/>
            <a:ext cx="1775211" cy="177521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Imagen">
            <a:extLst>
              <a:ext uri="{FF2B5EF4-FFF2-40B4-BE49-F238E27FC236}">
                <a16:creationId xmlns:a16="http://schemas.microsoft.com/office/drawing/2014/main" id="{0B5B4071-69B8-AFE3-A552-75A41F0D6087}"/>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6"/>
          <a:stretch/>
        </p:blipFill>
        <p:spPr bwMode="auto">
          <a:xfrm>
            <a:off x="2829811" y="3996709"/>
            <a:ext cx="1775211" cy="177521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BF77E36C-6058-8482-3F00-9253247DFD2A}"/>
              </a:ext>
            </a:extLst>
          </p:cNvPr>
          <p:cNvSpPr txBox="1"/>
          <p:nvPr/>
        </p:nvSpPr>
        <p:spPr>
          <a:xfrm>
            <a:off x="965606" y="5887209"/>
            <a:ext cx="10003404" cy="748614"/>
          </a:xfrm>
          <a:prstGeom prst="rect">
            <a:avLst/>
          </a:prstGeom>
        </p:spPr>
        <p:txBody>
          <a:bodyPr vert="horz" lIns="91440" tIns="45720" rIns="91440" bIns="45720" rtlCol="0" anchor="ctr">
            <a:normAutofit/>
          </a:bodyPr>
          <a:lstStyle/>
          <a:p>
            <a:pPr>
              <a:lnSpc>
                <a:spcPct val="110000"/>
              </a:lnSpc>
              <a:spcAft>
                <a:spcPts val="600"/>
              </a:spcAft>
            </a:pPr>
            <a:r>
              <a:rPr lang="en-US" sz="1400" dirty="0"/>
              <a:t>José C. Perales                  Juan F. </a:t>
            </a:r>
            <a:r>
              <a:rPr lang="en-US" sz="1400" dirty="0" err="1"/>
              <a:t>Navas</a:t>
            </a:r>
            <a:r>
              <a:rPr lang="en-US" sz="1400" dirty="0"/>
              <a:t>                  Ismael </a:t>
            </a:r>
            <a:r>
              <a:rPr lang="en-US" sz="1400" dirty="0" err="1"/>
              <a:t>Muela</a:t>
            </a:r>
            <a:r>
              <a:rPr lang="en-US" sz="1400" dirty="0"/>
              <a:t>          José F. López-Guerrero       </a:t>
            </a:r>
            <a:r>
              <a:rPr lang="es-ES" sz="1400" dirty="0"/>
              <a:t>Francisco J. Rivero</a:t>
            </a:r>
            <a:endParaRPr lang="en-US" sz="1400" dirty="0"/>
          </a:p>
        </p:txBody>
      </p:sp>
      <p:pic>
        <p:nvPicPr>
          <p:cNvPr id="10" name="Picture 2" descr="Imagen">
            <a:extLst>
              <a:ext uri="{FF2B5EF4-FFF2-40B4-BE49-F238E27FC236}">
                <a16:creationId xmlns:a16="http://schemas.microsoft.com/office/drawing/2014/main" id="{C2941879-196C-0F05-9FF9-E21C4D14EF5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872533" y="3982773"/>
            <a:ext cx="1775211" cy="177521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Elipse 10">
            <a:extLst>
              <a:ext uri="{FF2B5EF4-FFF2-40B4-BE49-F238E27FC236}">
                <a16:creationId xmlns:a16="http://schemas.microsoft.com/office/drawing/2014/main" id="{5F93F573-4968-378B-9291-BC3578B8825D}"/>
              </a:ext>
            </a:extLst>
          </p:cNvPr>
          <p:cNvSpPr/>
          <p:nvPr/>
        </p:nvSpPr>
        <p:spPr>
          <a:xfrm>
            <a:off x="8893894" y="4001789"/>
            <a:ext cx="1775211" cy="1747341"/>
          </a:xfrm>
          <a:prstGeom prst="ellipse">
            <a:avLst/>
          </a:prstGeom>
          <a:blipFill>
            <a:blip r:embed="rId8" cstate="email">
              <a:extLst>
                <a:ext uri="{28A0092B-C50C-407E-A947-70E740481C1C}">
                  <a14:useLocalDpi xmlns:a14="http://schemas.microsoft.com/office/drawing/2010/main"/>
                </a:ext>
              </a:extLst>
            </a:blip>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13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latin typeface="Abadi" panose="020B0604020104020204" pitchFamily="34" charset="0"/>
              </a:rPr>
              <a:t>Intro</a:t>
            </a:r>
            <a:endParaRPr lang="en-US" dirty="0">
              <a:latin typeface="Abadi" panose="020B0604020104020204" pitchFamily="34" charset="0"/>
            </a:endParaRPr>
          </a:p>
        </p:txBody>
      </p:sp>
      <p:pic>
        <p:nvPicPr>
          <p:cNvPr id="9" name="Imagen 8" descr="Gráfico, Gráfico de barras&#10;&#10;Descripción generada automáticamente"/>
          <p:cNvPicPr/>
          <p:nvPr/>
        </p:nvPicPr>
        <p:blipFill>
          <a:blip r:embed="rId2"/>
          <a:stretch>
            <a:fillRect/>
          </a:stretch>
        </p:blipFill>
        <p:spPr>
          <a:xfrm>
            <a:off x="2560320" y="2385753"/>
            <a:ext cx="6591993" cy="4106486"/>
          </a:xfrm>
          <a:prstGeom prst="rect">
            <a:avLst/>
          </a:prstGeom>
        </p:spPr>
      </p:pic>
    </p:spTree>
    <p:extLst>
      <p:ext uri="{BB962C8B-B14F-4D97-AF65-F5344CB8AC3E}">
        <p14:creationId xmlns:p14="http://schemas.microsoft.com/office/powerpoint/2010/main" val="3757402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latin typeface="Abadi" panose="020B0604020104020204" pitchFamily="34" charset="0"/>
              </a:rPr>
              <a:t>Intro</a:t>
            </a:r>
            <a:endParaRPr lang="en-US" dirty="0">
              <a:latin typeface="Abadi" panose="020B0604020104020204" pitchFamily="34" charset="0"/>
            </a:endParaRPr>
          </a:p>
        </p:txBody>
      </p:sp>
      <p:graphicFrame>
        <p:nvGraphicFramePr>
          <p:cNvPr id="3" name="CuadroTexto 2">
            <a:extLst>
              <a:ext uri="{FF2B5EF4-FFF2-40B4-BE49-F238E27FC236}">
                <a16:creationId xmlns:a16="http://schemas.microsoft.com/office/drawing/2014/main" id="{7C0985F3-9CED-FBBD-DE72-14EF1FFE1758}"/>
              </a:ext>
            </a:extLst>
          </p:cNvPr>
          <p:cNvGraphicFramePr/>
          <p:nvPr>
            <p:extLst>
              <p:ext uri="{D42A27DB-BD31-4B8C-83A1-F6EECF244321}">
                <p14:modId xmlns:p14="http://schemas.microsoft.com/office/powerpoint/2010/main" val="1352036314"/>
              </p:ext>
            </p:extLst>
          </p:nvPr>
        </p:nvGraphicFramePr>
        <p:xfrm>
          <a:off x="2119274" y="2377439"/>
          <a:ext cx="7953451" cy="3701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9155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650" y="2551238"/>
            <a:ext cx="1881447" cy="2717646"/>
          </a:xfrm>
          <a:prstGeom prst="rect">
            <a:avLst/>
          </a:prstGeom>
        </p:spPr>
      </p:pic>
      <p:sp>
        <p:nvSpPr>
          <p:cNvPr id="5" name="CuadroTexto 4"/>
          <p:cNvSpPr txBox="1"/>
          <p:nvPr/>
        </p:nvSpPr>
        <p:spPr>
          <a:xfrm>
            <a:off x="773085" y="5334985"/>
            <a:ext cx="2249978" cy="954107"/>
          </a:xfrm>
          <a:prstGeom prst="rect">
            <a:avLst/>
          </a:prstGeom>
          <a:noFill/>
        </p:spPr>
        <p:txBody>
          <a:bodyPr wrap="square" rtlCol="0">
            <a:spAutoFit/>
          </a:bodyPr>
          <a:lstStyle/>
          <a:p>
            <a:pPr algn="ctr"/>
            <a:r>
              <a:rPr lang="es-ES" sz="1400" dirty="0">
                <a:latin typeface="Abadi" panose="020B0604020104020204"/>
              </a:rPr>
              <a:t>2000</a:t>
            </a:r>
          </a:p>
          <a:p>
            <a:pPr algn="ctr"/>
            <a:r>
              <a:rPr lang="es-ES" sz="1400" dirty="0">
                <a:latin typeface="Abadi" panose="020B0604020104020204"/>
              </a:rPr>
              <a:t>Juego patológico </a:t>
            </a:r>
          </a:p>
          <a:p>
            <a:pPr algn="ctr"/>
            <a:r>
              <a:rPr lang="es-ES" sz="1400" dirty="0">
                <a:latin typeface="Abadi" panose="020B0604020104020204"/>
              </a:rPr>
              <a:t>(trastornos del control de impulsos)</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809" y="2551238"/>
            <a:ext cx="1915748" cy="2727546"/>
          </a:xfrm>
          <a:prstGeom prst="rect">
            <a:avLst/>
          </a:prstGeom>
        </p:spPr>
      </p:pic>
      <p:sp>
        <p:nvSpPr>
          <p:cNvPr id="7" name="CuadroTexto 6"/>
          <p:cNvSpPr txBox="1"/>
          <p:nvPr/>
        </p:nvSpPr>
        <p:spPr>
          <a:xfrm>
            <a:off x="4386349" y="5334985"/>
            <a:ext cx="2662844" cy="954107"/>
          </a:xfrm>
          <a:prstGeom prst="rect">
            <a:avLst/>
          </a:prstGeom>
          <a:noFill/>
        </p:spPr>
        <p:txBody>
          <a:bodyPr wrap="square" rtlCol="0">
            <a:spAutoFit/>
          </a:bodyPr>
          <a:lstStyle/>
          <a:p>
            <a:pPr algn="ctr"/>
            <a:r>
              <a:rPr lang="es-ES" sz="1400" dirty="0">
                <a:latin typeface="Abadi" panose="020B0604020104020204"/>
              </a:rPr>
              <a:t>2013</a:t>
            </a:r>
          </a:p>
          <a:p>
            <a:pPr algn="ctr"/>
            <a:r>
              <a:rPr lang="es-ES" sz="1400" dirty="0">
                <a:latin typeface="Abadi" panose="020B0604020104020204"/>
              </a:rPr>
              <a:t>Trastorno por juego de azar </a:t>
            </a:r>
          </a:p>
          <a:p>
            <a:pPr algn="ctr"/>
            <a:r>
              <a:rPr lang="es-ES" sz="1400" dirty="0">
                <a:latin typeface="Abadi" panose="020B0604020104020204"/>
              </a:rPr>
              <a:t>(trastornos adictivos y relacionados con sustancias)</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6843" y="2286985"/>
            <a:ext cx="3048000" cy="3048000"/>
          </a:xfrm>
          <a:prstGeom prst="rect">
            <a:avLst/>
          </a:prstGeom>
        </p:spPr>
      </p:pic>
      <p:sp>
        <p:nvSpPr>
          <p:cNvPr id="9" name="CuadroTexto 8"/>
          <p:cNvSpPr txBox="1"/>
          <p:nvPr/>
        </p:nvSpPr>
        <p:spPr>
          <a:xfrm>
            <a:off x="8362605" y="5334985"/>
            <a:ext cx="2435628" cy="1384995"/>
          </a:xfrm>
          <a:prstGeom prst="rect">
            <a:avLst/>
          </a:prstGeom>
          <a:noFill/>
        </p:spPr>
        <p:txBody>
          <a:bodyPr wrap="square" rtlCol="0">
            <a:spAutoFit/>
          </a:bodyPr>
          <a:lstStyle/>
          <a:p>
            <a:pPr algn="ctr"/>
            <a:r>
              <a:rPr lang="es-ES" sz="1400" dirty="0">
                <a:latin typeface="Abadi" panose="020B0604020104020204"/>
              </a:rPr>
              <a:t>2019</a:t>
            </a:r>
          </a:p>
          <a:p>
            <a:pPr algn="ctr"/>
            <a:r>
              <a:rPr lang="es-ES" sz="1400" dirty="0">
                <a:latin typeface="Abadi" panose="020B0604020104020204"/>
              </a:rPr>
              <a:t>Trastorno por juego de azar</a:t>
            </a:r>
          </a:p>
          <a:p>
            <a:pPr algn="ctr"/>
            <a:r>
              <a:rPr lang="es-ES" sz="1400" dirty="0">
                <a:latin typeface="Abadi" panose="020B0604020104020204"/>
              </a:rPr>
              <a:t>Trastorno por uso de videojuegos</a:t>
            </a:r>
          </a:p>
          <a:p>
            <a:pPr algn="ctr"/>
            <a:r>
              <a:rPr lang="es-ES" sz="1400" dirty="0">
                <a:latin typeface="Abadi" panose="020B0604020104020204"/>
              </a:rPr>
              <a:t>(trastornos debidos a comportamientos adictivos)</a:t>
            </a:r>
          </a:p>
        </p:txBody>
      </p:sp>
      <p:sp>
        <p:nvSpPr>
          <p:cNvPr id="11" name="Título 1">
            <a:extLst>
              <a:ext uri="{FF2B5EF4-FFF2-40B4-BE49-F238E27FC236}">
                <a16:creationId xmlns:a16="http://schemas.microsoft.com/office/drawing/2014/main" id="{4022DFE4-1E55-3B3D-FC44-36AE207A4B0C}"/>
              </a:ext>
            </a:extLst>
          </p:cNvPr>
          <p:cNvSpPr>
            <a:spLocks noGrp="1"/>
          </p:cNvSpPr>
          <p:nvPr>
            <p:ph type="title"/>
          </p:nvPr>
        </p:nvSpPr>
        <p:spPr>
          <a:xfrm>
            <a:off x="1115568" y="548640"/>
            <a:ext cx="10168128" cy="1179576"/>
          </a:xfrm>
        </p:spPr>
        <p:txBody>
          <a:bodyPr>
            <a:normAutofit fontScale="90000"/>
          </a:bodyPr>
          <a:lstStyle/>
          <a:p>
            <a:r>
              <a:rPr lang="es-ES" dirty="0">
                <a:latin typeface="Abadi" panose="020B0604020104020204" pitchFamily="34" charset="0"/>
              </a:rPr>
              <a:t>¿Qué es la adicción y dónde se origina la idea de que la tecnología es adictiva?</a:t>
            </a:r>
            <a:endParaRPr lang="en-US" dirty="0">
              <a:latin typeface="Abadi" panose="020B0604020104020204" pitchFamily="34" charset="0"/>
            </a:endParaRPr>
          </a:p>
        </p:txBody>
      </p:sp>
    </p:spTree>
    <p:extLst>
      <p:ext uri="{BB962C8B-B14F-4D97-AF65-F5344CB8AC3E}">
        <p14:creationId xmlns:p14="http://schemas.microsoft.com/office/powerpoint/2010/main" val="291446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latin typeface="Abadi" panose="020B0604020104020204" pitchFamily="34" charset="0"/>
              </a:rPr>
              <a:t>¿Qué es la adicción y dónde se origina la idea de que la tecnología es adictiva?</a:t>
            </a:r>
            <a:endParaRPr lang="en-US" dirty="0">
              <a:latin typeface="Abadi" panose="020B0604020104020204" pitchFamily="34" charset="0"/>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6843" y="2286985"/>
            <a:ext cx="3048000" cy="3048000"/>
          </a:xfrm>
          <a:prstGeom prst="rect">
            <a:avLst/>
          </a:prstGeom>
        </p:spPr>
      </p:pic>
      <p:sp>
        <p:nvSpPr>
          <p:cNvPr id="3" name="CuadroTexto 2"/>
          <p:cNvSpPr txBox="1"/>
          <p:nvPr/>
        </p:nvSpPr>
        <p:spPr>
          <a:xfrm>
            <a:off x="809103" y="2286985"/>
            <a:ext cx="6907876" cy="3693319"/>
          </a:xfrm>
          <a:prstGeom prst="rect">
            <a:avLst/>
          </a:prstGeom>
          <a:noFill/>
        </p:spPr>
        <p:txBody>
          <a:bodyPr wrap="square" rtlCol="0">
            <a:spAutoFit/>
          </a:bodyPr>
          <a:lstStyle/>
          <a:p>
            <a:r>
              <a:rPr lang="es-ES" dirty="0">
                <a:latin typeface="Abadi"/>
              </a:rPr>
              <a:t>“Un patrón de conducta de juego ("juego digital" o "videojuego") caracterizado por un control reducido sobre el juego, una mayor prioridad al juego sobre otras actividades hasta el punto de que el juego toma precedencia sobre otros intereses y actividades cotidianas, y la continuación o intensificación del juego a pesar de las consecuencias negativas.”</a:t>
            </a:r>
          </a:p>
          <a:p>
            <a:endParaRPr lang="es-ES" dirty="0">
              <a:latin typeface="Abadi"/>
            </a:endParaRPr>
          </a:p>
          <a:p>
            <a:r>
              <a:rPr lang="es-ES" dirty="0">
                <a:latin typeface="Abadi"/>
              </a:rPr>
              <a:t>“Para que se diagnostique un trastorno por uso de videojuegos, el patrón de conducta debe ser lo suficientemente grave como para provocar un deterioro significativo del funcionamiento de la persona en los ámbitos personal, familiar, social, educativo, ocupacional u otros ámbitos importantes, y normalmente debe haberse manifestado durante al menos 12 meses.”</a:t>
            </a:r>
          </a:p>
        </p:txBody>
      </p:sp>
    </p:spTree>
    <p:extLst>
      <p:ext uri="{BB962C8B-B14F-4D97-AF65-F5344CB8AC3E}">
        <p14:creationId xmlns:p14="http://schemas.microsoft.com/office/powerpoint/2010/main" val="83828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687186" y="2697566"/>
            <a:ext cx="10445472" cy="3162907"/>
          </a:xfrm>
          <a:prstGeom prst="rect">
            <a:avLst/>
          </a:prstGeom>
        </p:spPr>
      </p:pic>
      <p:sp>
        <p:nvSpPr>
          <p:cNvPr id="12" name="Título 1"/>
          <p:cNvSpPr>
            <a:spLocks noGrp="1"/>
          </p:cNvSpPr>
          <p:nvPr>
            <p:ph type="title"/>
          </p:nvPr>
        </p:nvSpPr>
        <p:spPr>
          <a:xfrm>
            <a:off x="1115568" y="548640"/>
            <a:ext cx="10168128" cy="1179576"/>
          </a:xfrm>
        </p:spPr>
        <p:txBody>
          <a:bodyPr>
            <a:normAutofit fontScale="90000"/>
          </a:bodyPr>
          <a:lstStyle/>
          <a:p>
            <a:r>
              <a:rPr lang="es-ES" dirty="0">
                <a:latin typeface="Abadi" panose="020B0604020104020204" pitchFamily="34" charset="0"/>
              </a:rPr>
              <a:t>¿Qué es la adicción y dónde se origina la idea de que la tecnología es adictiva?</a:t>
            </a:r>
            <a:endParaRPr lang="en-US" dirty="0">
              <a:latin typeface="Abadi" panose="020B0604020104020204" pitchFamily="34" charset="0"/>
            </a:endParaRPr>
          </a:p>
        </p:txBody>
      </p:sp>
    </p:spTree>
    <p:extLst>
      <p:ext uri="{BB962C8B-B14F-4D97-AF65-F5344CB8AC3E}">
        <p14:creationId xmlns:p14="http://schemas.microsoft.com/office/powerpoint/2010/main" val="2101172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1915536698"/>
              </p:ext>
            </p:extLst>
          </p:nvPr>
        </p:nvGraphicFramePr>
        <p:xfrm>
          <a:off x="1270674" y="2375633"/>
          <a:ext cx="6524588" cy="3702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a 3"/>
          <p:cNvGraphicFramePr/>
          <p:nvPr>
            <p:extLst>
              <p:ext uri="{D42A27DB-BD31-4B8C-83A1-F6EECF244321}">
                <p14:modId xmlns:p14="http://schemas.microsoft.com/office/powerpoint/2010/main" val="1322913805"/>
              </p:ext>
            </p:extLst>
          </p:nvPr>
        </p:nvGraphicFramePr>
        <p:xfrm>
          <a:off x="7825972" y="2961717"/>
          <a:ext cx="3013826" cy="14083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 name="Diagrama 4"/>
          <p:cNvGraphicFramePr/>
          <p:nvPr>
            <p:extLst>
              <p:ext uri="{D42A27DB-BD31-4B8C-83A1-F6EECF244321}">
                <p14:modId xmlns:p14="http://schemas.microsoft.com/office/powerpoint/2010/main" val="3043865255"/>
              </p:ext>
            </p:extLst>
          </p:nvPr>
        </p:nvGraphicFramePr>
        <p:xfrm>
          <a:off x="8179725" y="4505498"/>
          <a:ext cx="2152995" cy="109811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6" name="CuadroTexto 5"/>
          <p:cNvSpPr txBox="1"/>
          <p:nvPr/>
        </p:nvSpPr>
        <p:spPr>
          <a:xfrm>
            <a:off x="8948651" y="5603609"/>
            <a:ext cx="881149" cy="230832"/>
          </a:xfrm>
          <a:prstGeom prst="rect">
            <a:avLst/>
          </a:prstGeom>
          <a:noFill/>
        </p:spPr>
        <p:txBody>
          <a:bodyPr wrap="square" rtlCol="0">
            <a:spAutoFit/>
          </a:bodyPr>
          <a:lstStyle/>
          <a:p>
            <a:pPr algn="ctr"/>
            <a:r>
              <a:rPr lang="es-ES" sz="900" dirty="0"/>
              <a:t>Adicción</a:t>
            </a:r>
          </a:p>
        </p:txBody>
      </p:sp>
      <p:sp>
        <p:nvSpPr>
          <p:cNvPr id="9" name="Título 1"/>
          <p:cNvSpPr>
            <a:spLocks noGrp="1"/>
          </p:cNvSpPr>
          <p:nvPr>
            <p:ph type="title"/>
          </p:nvPr>
        </p:nvSpPr>
        <p:spPr>
          <a:xfrm>
            <a:off x="1115568" y="548640"/>
            <a:ext cx="10168128" cy="1179576"/>
          </a:xfrm>
        </p:spPr>
        <p:txBody>
          <a:bodyPr>
            <a:normAutofit fontScale="90000"/>
          </a:bodyPr>
          <a:lstStyle/>
          <a:p>
            <a:r>
              <a:rPr lang="es-ES" dirty="0">
                <a:latin typeface="Abadi" panose="020B0604020104020204" pitchFamily="34" charset="0"/>
              </a:rPr>
              <a:t>¿Qué es la adicción y dónde se origina la idea de que la tecnología es adictiva?</a:t>
            </a:r>
            <a:endParaRPr lang="en-US" dirty="0">
              <a:latin typeface="Abadi" panose="020B0604020104020204" pitchFamily="34" charset="0"/>
            </a:endParaRPr>
          </a:p>
        </p:txBody>
      </p:sp>
    </p:spTree>
    <p:extLst>
      <p:ext uri="{BB962C8B-B14F-4D97-AF65-F5344CB8AC3E}">
        <p14:creationId xmlns:p14="http://schemas.microsoft.com/office/powerpoint/2010/main" val="7898496"/>
      </p:ext>
    </p:extLst>
  </p:cSld>
  <p:clrMapOvr>
    <a:masterClrMapping/>
  </p:clrMapOvr>
</p:sld>
</file>

<file path=ppt/theme/theme1.xml><?xml version="1.0" encoding="utf-8"?>
<a:theme xmlns:a="http://schemas.openxmlformats.org/drawingml/2006/main" name="AccentBoxVTI">
  <a:themeElements>
    <a:clrScheme name="AnalogousFromLightSeed_2SEEDS">
      <a:dk1>
        <a:srgbClr val="000000"/>
      </a:dk1>
      <a:lt1>
        <a:srgbClr val="FFFFFF"/>
      </a:lt1>
      <a:dk2>
        <a:srgbClr val="412F24"/>
      </a:dk2>
      <a:lt2>
        <a:srgbClr val="E2E6E8"/>
      </a:lt2>
      <a:accent1>
        <a:srgbClr val="BA947F"/>
      </a:accent1>
      <a:accent2>
        <a:srgbClr val="C69699"/>
      </a:accent2>
      <a:accent3>
        <a:srgbClr val="ACA383"/>
      </a:accent3>
      <a:accent4>
        <a:srgbClr val="79AAB1"/>
      </a:accent4>
      <a:accent5>
        <a:srgbClr val="8AA3C0"/>
      </a:accent5>
      <a:accent6>
        <a:srgbClr val="7F82BA"/>
      </a:accent6>
      <a:hlink>
        <a:srgbClr val="5A879F"/>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1217</TotalTime>
  <Words>1499</Words>
  <Application>Microsoft Macintosh PowerPoint</Application>
  <PresentationFormat>Panorámica</PresentationFormat>
  <Paragraphs>131</Paragraphs>
  <Slides>35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35</vt:i4>
      </vt:variant>
    </vt:vector>
  </HeadingPairs>
  <TitlesOfParts>
    <vt:vector size="42" baseType="lpstr">
      <vt:lpstr>Abadi</vt:lpstr>
      <vt:lpstr>Arial</vt:lpstr>
      <vt:lpstr>Avenir Next LT Pro</vt:lpstr>
      <vt:lpstr>Calibri</vt:lpstr>
      <vt:lpstr>Times New Roman</vt:lpstr>
      <vt:lpstr>Wingdings</vt:lpstr>
      <vt:lpstr>AccentBoxVTI</vt:lpstr>
      <vt:lpstr>Mitos y evidencia sobre el uso intensivo de dispositivos y aplicaciones online</vt:lpstr>
      <vt:lpstr>Intro</vt:lpstr>
      <vt:lpstr>Intro</vt:lpstr>
      <vt:lpstr>Intro</vt:lpstr>
      <vt:lpstr>Intro</vt:lpstr>
      <vt:lpstr>¿Qué es la adicción y dónde se origina la idea de que la tecnología es adictiva?</vt:lpstr>
      <vt:lpstr>¿Qué es la adicción y dónde se origina la idea de que la tecnología es adictiva?</vt:lpstr>
      <vt:lpstr>¿Qué es la adicción y dónde se origina la idea de que la tecnología es adictiva?</vt:lpstr>
      <vt:lpstr>¿Qué es la adicción y dónde se origina la idea de que la tecnología es adictiva?</vt:lpstr>
      <vt:lpstr>¿Qué es la adicción y dónde se origina la idea de que la tecnología es adictiva?</vt:lpstr>
      <vt:lpstr>¿Qué es la adicción y dónde se origina la idea de que la tecnología es adictiva?</vt:lpstr>
      <vt:lpstr>¿Qué es la adicción y dónde se origina la idea de que la tecnología es adictiva?</vt:lpstr>
      <vt:lpstr>¿Qué es la adicción y dónde se origina la idea de que la tecnología es adictiva?</vt:lpstr>
      <vt:lpstr>¿Qué es la adicción y dónde se origina la idea de que la tecnología es adictiva?</vt:lpstr>
      <vt:lpstr>¿Qué es la adicción y dónde se origina la idea de que la tecnología es adictiva?</vt:lpstr>
      <vt:lpstr>¿Qué es la adicción y dónde se origina la idea de que la tecnología es adictiva?</vt:lpstr>
      <vt:lpstr>¿Qué otras explicaciones existen para el uso problemático de la tecnología?</vt:lpstr>
      <vt:lpstr>¿Qué otras explicaciones existen para el uso problemático de la tecnología?</vt:lpstr>
      <vt:lpstr>¿Qué otras explicaciones existen para el uso problemático de la tecnología?</vt:lpstr>
      <vt:lpstr>¿Qué otras explicaciones existen para el uso problemático de la tecnología?</vt:lpstr>
      <vt:lpstr>¿Qué otras explicaciones existen para el uso problemático de la tecnología?</vt:lpstr>
      <vt:lpstr>¿Está realmente afectando el uso de la tecnología a la salud mental de jóvenes y adolescentes? </vt:lpstr>
      <vt:lpstr>¿Está realmente afectando el uso de la tecnología a la salud mental de jóvenes y adolescentes?</vt:lpstr>
      <vt:lpstr>¿Está realmente afectando el uso de la tecnología a la salud mental de jóvenes y adolescentes?</vt:lpstr>
      <vt:lpstr>¿Está realmente afectando el uso de la tecnología a la salud mental de jóvenes y adolescentes?</vt:lpstr>
      <vt:lpstr>¿Está realmente afectando el uso de la tecnología a la salud mental de jóvenes y adolescentes?</vt:lpstr>
      <vt:lpstr>¿Está realmente afectando el uso de la tecnología a la salud mental de jóvenes y adolescentes?</vt:lpstr>
      <vt:lpstr>¿Está realmente afectando el uso de la tecnología a la salud mental de jóvenes y adolescentes?</vt:lpstr>
      <vt:lpstr>¿Está realmente afectando el uso de la tecnología a la salud mental de jóvenes y adolescentes?</vt:lpstr>
      <vt:lpstr>Conclusión</vt:lpstr>
      <vt:lpstr>Conclusión</vt:lpstr>
      <vt:lpstr>Conclusión</vt:lpstr>
      <vt:lpstr>Conclusión</vt:lpstr>
      <vt:lpstr>Conclusión</vt:lpstr>
      <vt:lpstr>Moitas grazas pola súa atención!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Operationalizing compulsivity in behavioral addictions:  A systematic review</dc:title>
  <dc:creator>José César Perales López</dc:creator>
  <cp:lastModifiedBy>José César Perales López</cp:lastModifiedBy>
  <cp:revision>59</cp:revision>
  <dcterms:created xsi:type="dcterms:W3CDTF">2022-06-20T10:50:58Z</dcterms:created>
  <dcterms:modified xsi:type="dcterms:W3CDTF">2024-05-02T09:33:43Z</dcterms:modified>
</cp:coreProperties>
</file>