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7" r:id="rId2"/>
    <p:sldId id="258" r:id="rId3"/>
    <p:sldId id="259" r:id="rId4"/>
    <p:sldId id="256" r:id="rId5"/>
    <p:sldId id="260" r:id="rId6"/>
    <p:sldId id="262" r:id="rId7"/>
    <p:sldId id="264" r:id="rId8"/>
    <p:sldId id="298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4" r:id="rId17"/>
    <p:sldId id="275" r:id="rId18"/>
    <p:sldId id="293" r:id="rId19"/>
    <p:sldId id="276" r:id="rId20"/>
    <p:sldId id="277" r:id="rId21"/>
    <p:sldId id="279" r:id="rId22"/>
    <p:sldId id="278" r:id="rId23"/>
    <p:sldId id="297" r:id="rId24"/>
    <p:sldId id="280" r:id="rId25"/>
    <p:sldId id="281" r:id="rId26"/>
    <p:sldId id="283" r:id="rId27"/>
    <p:sldId id="284" r:id="rId28"/>
    <p:sldId id="285" r:id="rId29"/>
    <p:sldId id="286" r:id="rId30"/>
    <p:sldId id="287" r:id="rId31"/>
    <p:sldId id="288" r:id="rId32"/>
    <p:sldId id="290" r:id="rId33"/>
    <p:sldId id="291" r:id="rId34"/>
    <p:sldId id="292" r:id="rId35"/>
    <p:sldId id="295" r:id="rId36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2D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5" autoAdjust="0"/>
    <p:restoredTop sz="94667" autoAdjust="0"/>
  </p:normalViewPr>
  <p:slideViewPr>
    <p:cSldViewPr>
      <p:cViewPr varScale="1">
        <p:scale>
          <a:sx n="75" d="100"/>
          <a:sy n="75" d="100"/>
        </p:scale>
        <p:origin x="-102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6689DE-9A9F-413D-BFFC-C445519736E6}" type="datetimeFigureOut">
              <a:rPr lang="es-ES" smtClean="0"/>
              <a:pPr/>
              <a:t>09/11/2012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1F4849-1A10-4531-A02A-F5AAA4C6FCA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4934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F4849-1A10-4531-A02A-F5AAA4C6FCA9}" type="slidenum">
              <a:rPr lang="es-ES" smtClean="0"/>
              <a:pPr/>
              <a:t>5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14B70-8F9F-4C58-9ED9-A29F97FAC437}" type="datetimeFigureOut">
              <a:rPr lang="es-ES" smtClean="0"/>
              <a:pPr/>
              <a:t>09/11/2012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06369-F185-46F1-A4AD-C142DCD9C9E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14B70-8F9F-4C58-9ED9-A29F97FAC437}" type="datetimeFigureOut">
              <a:rPr lang="es-ES" smtClean="0"/>
              <a:pPr/>
              <a:t>09/11/2012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06369-F185-46F1-A4AD-C142DCD9C9E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14B70-8F9F-4C58-9ED9-A29F97FAC437}" type="datetimeFigureOut">
              <a:rPr lang="es-ES" smtClean="0"/>
              <a:pPr/>
              <a:t>09/11/2012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06369-F185-46F1-A4AD-C142DCD9C9E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14B70-8F9F-4C58-9ED9-A29F97FAC437}" type="datetimeFigureOut">
              <a:rPr lang="es-ES" smtClean="0"/>
              <a:pPr/>
              <a:t>09/11/2012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06369-F185-46F1-A4AD-C142DCD9C9E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14B70-8F9F-4C58-9ED9-A29F97FAC437}" type="datetimeFigureOut">
              <a:rPr lang="es-ES" smtClean="0"/>
              <a:pPr/>
              <a:t>09/11/2012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06369-F185-46F1-A4AD-C142DCD9C9E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14B70-8F9F-4C58-9ED9-A29F97FAC437}" type="datetimeFigureOut">
              <a:rPr lang="es-ES" smtClean="0"/>
              <a:pPr/>
              <a:t>09/11/2012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06369-F185-46F1-A4AD-C142DCD9C9E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14B70-8F9F-4C58-9ED9-A29F97FAC437}" type="datetimeFigureOut">
              <a:rPr lang="es-ES" smtClean="0"/>
              <a:pPr/>
              <a:t>09/11/2012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06369-F185-46F1-A4AD-C142DCD9C9E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14B70-8F9F-4C58-9ED9-A29F97FAC437}" type="datetimeFigureOut">
              <a:rPr lang="es-ES" smtClean="0"/>
              <a:pPr/>
              <a:t>09/11/2012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06369-F185-46F1-A4AD-C142DCD9C9E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14B70-8F9F-4C58-9ED9-A29F97FAC437}" type="datetimeFigureOut">
              <a:rPr lang="es-ES" smtClean="0"/>
              <a:pPr/>
              <a:t>09/11/2012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06369-F185-46F1-A4AD-C142DCD9C9E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14B70-8F9F-4C58-9ED9-A29F97FAC437}" type="datetimeFigureOut">
              <a:rPr lang="es-ES" smtClean="0"/>
              <a:pPr/>
              <a:t>09/11/2012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06369-F185-46F1-A4AD-C142DCD9C9E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14B70-8F9F-4C58-9ED9-A29F97FAC437}" type="datetimeFigureOut">
              <a:rPr lang="es-ES" smtClean="0"/>
              <a:pPr/>
              <a:t>09/11/2012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06369-F185-46F1-A4AD-C142DCD9C9E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14B70-8F9F-4C58-9ED9-A29F97FAC437}" type="datetimeFigureOut">
              <a:rPr lang="es-ES" smtClean="0"/>
              <a:pPr/>
              <a:t>09/11/2012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506369-F185-46F1-A4AD-C142DCD9C9E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23.jpeg"/><Relationship Id="rId7" Type="http://schemas.openxmlformats.org/officeDocument/2006/relationships/image" Target="../media/image26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7.jpeg"/><Relationship Id="rId9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71671" y="642918"/>
            <a:ext cx="6286544" cy="1143000"/>
          </a:xfrm>
          <a:effectLst>
            <a:outerShdw blurRad="50800" dist="76200" dir="8100000" algn="tr" rotWithShape="0">
              <a:prstClr val="black">
                <a:alpha val="25000"/>
              </a:prstClr>
            </a:outerShdw>
            <a:reflection blurRad="6350" stA="52000" endA="300" endPos="35000" dir="5400000" sy="-100000" algn="bl" rotWithShape="0"/>
          </a:effectLst>
        </p:spPr>
        <p:txBody>
          <a:bodyPr>
            <a:noAutofit/>
          </a:bodyPr>
          <a:lstStyle/>
          <a:p>
            <a:pPr algn="l"/>
            <a:r>
              <a:rPr lang="es-ES" sz="8500" b="1" dirty="0" smtClean="0"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Le</a:t>
            </a:r>
            <a:r>
              <a:rPr lang="es-ES" sz="8500" b="1" dirty="0" smtClean="0">
                <a:solidFill>
                  <a:srgbClr val="FFC000"/>
                </a:solidFill>
                <a:latin typeface="Batang" pitchFamily="18" charset="-127"/>
                <a:ea typeface="Batang" pitchFamily="18" charset="-127"/>
              </a:rPr>
              <a:t>m</a:t>
            </a:r>
            <a:r>
              <a:rPr lang="es-ES" sz="8500" b="1" dirty="0" smtClean="0"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o</a:t>
            </a:r>
            <a:r>
              <a:rPr lang="es-ES" sz="8500" b="1" dirty="0" smtClean="0">
                <a:solidFill>
                  <a:srgbClr val="FFC000"/>
                </a:solidFill>
                <a:latin typeface="Batang" pitchFamily="18" charset="-127"/>
                <a:ea typeface="Batang" pitchFamily="18" charset="-127"/>
              </a:rPr>
              <a:t>s</a:t>
            </a:r>
            <a:r>
              <a:rPr lang="es-ES" sz="10000" b="1" dirty="0">
                <a:solidFill>
                  <a:srgbClr val="FFC000"/>
                </a:solidFill>
              </a:rPr>
              <a:t>………</a:t>
            </a:r>
            <a:endParaRPr lang="es-ES" sz="10000" b="1" dirty="0">
              <a:solidFill>
                <a:srgbClr val="FFC000"/>
              </a:solidFill>
              <a:latin typeface="Batang" pitchFamily="18" charset="-127"/>
              <a:ea typeface="Batang" pitchFamily="18" charset="-127"/>
            </a:endParaRPr>
          </a:p>
        </p:txBody>
      </p:sp>
    </p:spTree>
  </p:cSld>
  <p:clrMapOvr>
    <a:masterClrMapping/>
  </p:clrMapOvr>
  <p:transition advTm="3572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3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6857999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es-ES" sz="9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O </a:t>
            </a:r>
            <a:r>
              <a:rPr lang="es-ES" sz="9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proxecto</a:t>
            </a:r>
            <a:endParaRPr lang="es-ES" sz="9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itchFamily="18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 rot="20987160">
            <a:off x="2635851" y="4727252"/>
            <a:ext cx="4214389" cy="517476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2500" lnSpcReduction="20000"/>
          </a:bodyPr>
          <a:lstStyle/>
          <a:p>
            <a:r>
              <a:rPr lang="es-E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COMO </a:t>
            </a:r>
            <a:r>
              <a:rPr lang="es-E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XURDIU</a:t>
            </a:r>
            <a:r>
              <a:rPr lang="es-E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?</a:t>
            </a:r>
            <a:endParaRPr lang="es-ES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28612"/>
            <a:ext cx="8229600" cy="1143000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>
            <a:normAutofit fontScale="90000"/>
          </a:bodyPr>
          <a:lstStyle/>
          <a:p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oper Black" pitchFamily="18" charset="0"/>
              </a:rPr>
              <a:t>Educación Plástica</a:t>
            </a:r>
            <a:b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oper Black" pitchFamily="18" charset="0"/>
              </a:rPr>
            </a:br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oper Black" pitchFamily="18" charset="0"/>
              </a:rPr>
              <a:t>e Visual</a:t>
            </a:r>
            <a:endParaRPr lang="es-ES" dirty="0">
              <a:latin typeface="Cooper Black" pitchFamily="18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214547" y="5072075"/>
            <a:ext cx="4714908" cy="1214446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txBody>
          <a:bodyPr>
            <a:noAutofit/>
          </a:bodyPr>
          <a:lstStyle/>
          <a:p>
            <a:pPr algn="ctr">
              <a:buNone/>
            </a:pPr>
            <a:r>
              <a:rPr lang="es-ES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Lingua</a:t>
            </a:r>
            <a:r>
              <a:rPr lang="es-E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galega</a:t>
            </a:r>
            <a:endParaRPr lang="es-E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857225" y="1845222"/>
            <a:ext cx="1470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smtClean="0">
                <a:latin typeface="Arial Rounded MT Bold" pitchFamily="34" charset="0"/>
                <a:ea typeface="Batang" pitchFamily="18" charset="-127"/>
              </a:rPr>
              <a:t>TEMPO</a:t>
            </a:r>
            <a:endParaRPr lang="es-ES" sz="2800" dirty="0">
              <a:latin typeface="Arial Rounded MT Bold" pitchFamily="34" charset="0"/>
              <a:ea typeface="Batang" pitchFamily="18" charset="-127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715140" y="4429132"/>
            <a:ext cx="1643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smtClean="0">
                <a:latin typeface="Arial Rounded MT Bold" pitchFamily="34" charset="0"/>
                <a:ea typeface="Batang" pitchFamily="18" charset="-127"/>
              </a:rPr>
              <a:t>ESPAZO</a:t>
            </a:r>
            <a:endParaRPr lang="es-ES" sz="2800" dirty="0">
              <a:latin typeface="Arial Rounded MT Bold" pitchFamily="34" charset="0"/>
              <a:ea typeface="Batang" pitchFamily="18" charset="-127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-180529" y="3000372"/>
            <a:ext cx="9474387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9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Proxecto</a:t>
            </a:r>
            <a:r>
              <a:rPr lang="es-ES" sz="3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 Integrado </a:t>
            </a:r>
            <a:r>
              <a:rPr lang="es-ES" sz="3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interdisciplinar</a:t>
            </a:r>
            <a:endParaRPr lang="es-ES" sz="39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2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7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700"/>
                            </p:stCondLst>
                            <p:childTnLst>
                              <p:par>
                                <p:cTn id="24" presetID="6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 rot="20987160">
            <a:off x="1792717" y="717315"/>
            <a:ext cx="5194403" cy="540910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2500" lnSpcReduction="20000"/>
          </a:bodyPr>
          <a:lstStyle/>
          <a:p>
            <a:r>
              <a:rPr lang="es-E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COMO SE</a:t>
            </a:r>
            <a:r>
              <a:rPr lang="es-E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ORGANIZOU</a:t>
            </a:r>
            <a:r>
              <a:rPr lang="es-E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?</a:t>
            </a:r>
            <a:endParaRPr lang="es-ES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2143109" y="2130426"/>
            <a:ext cx="6315092" cy="1441451"/>
          </a:xfrm>
          <a:ln>
            <a:solidFill>
              <a:schemeClr val="tx1"/>
            </a:solidFill>
            <a:prstDash val="dash"/>
          </a:ln>
        </p:spPr>
        <p:txBody>
          <a:bodyPr/>
          <a:lstStyle/>
          <a:p>
            <a:r>
              <a:rPr lang="es-ES" sz="4000" dirty="0" smtClean="0"/>
              <a:t>Elaborar un cómic a partir  </a:t>
            </a:r>
            <a:r>
              <a:rPr lang="es-ES" sz="4000" dirty="0" err="1" smtClean="0"/>
              <a:t>dun</a:t>
            </a:r>
            <a:r>
              <a:rPr lang="es-ES" sz="4000" dirty="0" smtClean="0"/>
              <a:t> relato</a:t>
            </a:r>
            <a:endParaRPr lang="es-ES" sz="4000" dirty="0"/>
          </a:p>
        </p:txBody>
      </p:sp>
      <p:sp>
        <p:nvSpPr>
          <p:cNvPr id="5" name="3 Título"/>
          <p:cNvSpPr txBox="1">
            <a:spLocks/>
          </p:cNvSpPr>
          <p:nvPr/>
        </p:nvSpPr>
        <p:spPr>
          <a:xfrm>
            <a:off x="785787" y="3929068"/>
            <a:ext cx="4143404" cy="5715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OBXECTIVOS: </a:t>
            </a:r>
          </a:p>
        </p:txBody>
      </p:sp>
      <p:sp>
        <p:nvSpPr>
          <p:cNvPr id="6" name="3 Título"/>
          <p:cNvSpPr txBox="1">
            <a:spLocks/>
          </p:cNvSpPr>
          <p:nvPr/>
        </p:nvSpPr>
        <p:spPr>
          <a:xfrm>
            <a:off x="4214811" y="3786190"/>
            <a:ext cx="4286280" cy="714380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400" dirty="0" smtClean="0">
                <a:latin typeface="+mj-lt"/>
                <a:ea typeface="+mj-ea"/>
                <a:cs typeface="+mj-cs"/>
              </a:rPr>
              <a:t>Aprender a </a:t>
            </a:r>
            <a:r>
              <a:rPr lang="es-ES" sz="5800" dirty="0" err="1" smtClean="0">
                <a:latin typeface="+mj-lt"/>
                <a:ea typeface="+mj-ea"/>
                <a:cs typeface="+mj-cs"/>
              </a:rPr>
              <a:t>linguaxe</a:t>
            </a:r>
            <a:r>
              <a:rPr lang="es-ES" sz="4400" dirty="0" smtClean="0">
                <a:latin typeface="+mj-lt"/>
                <a:ea typeface="+mj-ea"/>
                <a:cs typeface="+mj-cs"/>
              </a:rPr>
              <a:t> do cómic</a:t>
            </a:r>
            <a:r>
              <a:rPr kumimoji="0" lang="es-E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7" name="3 Título"/>
          <p:cNvSpPr txBox="1">
            <a:spLocks/>
          </p:cNvSpPr>
          <p:nvPr/>
        </p:nvSpPr>
        <p:spPr>
          <a:xfrm>
            <a:off x="500035" y="4572008"/>
            <a:ext cx="6429420" cy="1071570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000" dirty="0" smtClean="0">
                <a:latin typeface="+mj-lt"/>
                <a:ea typeface="+mj-ea"/>
                <a:cs typeface="+mj-cs"/>
              </a:rPr>
              <a:t>Elaborar un </a:t>
            </a:r>
            <a:r>
              <a:rPr lang="es-ES" sz="7000" dirty="0" smtClean="0">
                <a:latin typeface="+mj-lt"/>
                <a:ea typeface="+mj-ea"/>
                <a:cs typeface="+mj-cs"/>
              </a:rPr>
              <a:t>guión </a:t>
            </a:r>
            <a:r>
              <a:rPr lang="es-ES" sz="3600" dirty="0" smtClean="0">
                <a:latin typeface="+mj-lt"/>
                <a:ea typeface="+mj-ea"/>
                <a:cs typeface="+mj-cs"/>
              </a:rPr>
              <a:t>a partir </a:t>
            </a:r>
            <a:r>
              <a:rPr lang="es-ES" sz="3600" dirty="0" err="1" smtClean="0">
                <a:latin typeface="+mj-lt"/>
                <a:ea typeface="+mj-ea"/>
                <a:cs typeface="+mj-cs"/>
              </a:rPr>
              <a:t>dun</a:t>
            </a:r>
            <a:r>
              <a:rPr lang="es-ES" sz="3600" dirty="0" smtClean="0">
                <a:latin typeface="+mj-lt"/>
                <a:ea typeface="+mj-ea"/>
                <a:cs typeface="+mj-cs"/>
              </a:rPr>
              <a:t> relato</a:t>
            </a:r>
            <a:endParaRPr kumimoji="0" lang="es-E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3 Título"/>
          <p:cNvSpPr txBox="1">
            <a:spLocks/>
          </p:cNvSpPr>
          <p:nvPr/>
        </p:nvSpPr>
        <p:spPr>
          <a:xfrm>
            <a:off x="2214546" y="5929331"/>
            <a:ext cx="6572296" cy="571503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400" dirty="0" err="1" smtClean="0">
                <a:latin typeface="+mj-lt"/>
                <a:ea typeface="+mj-ea"/>
                <a:cs typeface="+mj-cs"/>
              </a:rPr>
              <a:t>Deseñar</a:t>
            </a:r>
            <a:r>
              <a:rPr lang="es-ES" sz="4400" dirty="0" smtClean="0">
                <a:latin typeface="+mj-lt"/>
                <a:ea typeface="+mj-ea"/>
                <a:cs typeface="+mj-cs"/>
              </a:rPr>
              <a:t> </a:t>
            </a:r>
            <a:r>
              <a:rPr lang="es-ES" sz="3300" dirty="0" smtClean="0">
                <a:latin typeface="+mj-lt"/>
                <a:ea typeface="+mj-ea"/>
                <a:cs typeface="+mj-cs"/>
              </a:rPr>
              <a:t>un cómic </a:t>
            </a:r>
            <a:r>
              <a:rPr lang="es-ES" sz="2900" dirty="0" smtClean="0">
                <a:latin typeface="+mj-lt"/>
                <a:ea typeface="+mj-ea"/>
                <a:cs typeface="+mj-cs"/>
              </a:rPr>
              <a:t>integrando aspectos </a:t>
            </a:r>
            <a:r>
              <a:rPr lang="es-ES" sz="3600" dirty="0" smtClean="0">
                <a:latin typeface="+mj-lt"/>
                <a:ea typeface="+mj-ea"/>
                <a:cs typeface="+mj-cs"/>
              </a:rPr>
              <a:t>plásticos e lingüísticos</a:t>
            </a:r>
            <a:r>
              <a:rPr kumimoji="0" lang="es-E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9" name="3 Título"/>
          <p:cNvSpPr txBox="1">
            <a:spLocks/>
          </p:cNvSpPr>
          <p:nvPr/>
        </p:nvSpPr>
        <p:spPr>
          <a:xfrm>
            <a:off x="214282" y="2285992"/>
            <a:ext cx="2357455" cy="6429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TAREFA: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654032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90000"/>
          </a:bodyPr>
          <a:lstStyle/>
          <a:p>
            <a:r>
              <a:rPr lang="es-ES" dirty="0" err="1" smtClean="0">
                <a:solidFill>
                  <a:schemeClr val="bg1"/>
                </a:solidFill>
                <a:latin typeface="Cooper Black" pitchFamily="18" charset="0"/>
              </a:rPr>
              <a:t>Presenza</a:t>
            </a:r>
            <a:r>
              <a:rPr lang="es-ES" dirty="0" smtClean="0">
                <a:solidFill>
                  <a:schemeClr val="bg1"/>
                </a:solidFill>
                <a:latin typeface="Cooper Black" pitchFamily="18" charset="0"/>
              </a:rPr>
              <a:t> da Biblioteca</a:t>
            </a:r>
            <a:endParaRPr lang="es-ES" dirty="0">
              <a:solidFill>
                <a:schemeClr val="bg1"/>
              </a:solidFill>
              <a:latin typeface="Cooper Black" pitchFamily="18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928670"/>
            <a:ext cx="7829576" cy="928694"/>
          </a:xfrm>
        </p:spPr>
        <p:txBody>
          <a:bodyPr>
            <a:normAutofit fontScale="55000" lnSpcReduction="20000"/>
          </a:bodyPr>
          <a:lstStyle/>
          <a:p>
            <a:pPr algn="ctr">
              <a:buNone/>
            </a:pP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MATERIAL:  Libros - cómics 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vídeos </a:t>
            </a:r>
          </a:p>
          <a:p>
            <a:pPr algn="ctr">
              <a:buNone/>
            </a:pP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RECURSOS:  Ordenadores - Información</a:t>
            </a:r>
          </a:p>
          <a:p>
            <a:pPr algn="ctr">
              <a:buNone/>
            </a:pP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ESPAZO:  </a:t>
            </a:r>
            <a:r>
              <a:rPr lang="es-E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Proxeccións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es-E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Debuxo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3 Imagen" descr="IMG_0598.JPG"/>
          <p:cNvPicPr>
            <a:picLocks noChangeAspect="1"/>
          </p:cNvPicPr>
          <p:nvPr/>
        </p:nvPicPr>
        <p:blipFill>
          <a:blip r:embed="rId2">
            <a:lum bright="9000" contrast="3000"/>
          </a:blip>
          <a:stretch>
            <a:fillRect/>
          </a:stretch>
        </p:blipFill>
        <p:spPr>
          <a:xfrm>
            <a:off x="1714480" y="1857364"/>
            <a:ext cx="6127736" cy="4595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3 Título"/>
          <p:cNvSpPr txBox="1">
            <a:spLocks/>
          </p:cNvSpPr>
          <p:nvPr/>
        </p:nvSpPr>
        <p:spPr>
          <a:xfrm rot="16200000">
            <a:off x="-1071602" y="3929068"/>
            <a:ext cx="4143404" cy="571503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400" dirty="0" smtClean="0">
                <a:latin typeface="+mj-lt"/>
                <a:ea typeface="+mj-ea"/>
                <a:cs typeface="+mj-cs"/>
              </a:rPr>
              <a:t>O PROCESO</a:t>
            </a:r>
            <a:r>
              <a:rPr kumimoji="0" lang="es-E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3 Marcador de contenido" descr="0024136001211453333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5207" y="3714770"/>
            <a:ext cx="1519984" cy="2428875"/>
          </a:xfrm>
          <a:prstGeom prst="rect">
            <a:avLst/>
          </a:prstGeom>
          <a:effectLst>
            <a:outerShdw blurRad="50800" dist="88900" dir="8100000" algn="tr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</p:pic>
      <p:pic>
        <p:nvPicPr>
          <p:cNvPr id="7" name="3 Marcador de contenido" descr="0024136001211453333-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57951" y="3714770"/>
            <a:ext cx="1625165" cy="2428875"/>
          </a:xfrm>
          <a:prstGeom prst="rect">
            <a:avLst/>
          </a:prstGeom>
          <a:effectLst>
            <a:outerShdw blurRad="50800" dist="76200" dir="8100000" algn="tr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</p:pic>
      <p:pic>
        <p:nvPicPr>
          <p:cNvPr id="5" name="3 Marcador de contenido" descr="0024136001211453333-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132" y="3714770"/>
            <a:ext cx="1718429" cy="2428875"/>
          </a:xfrm>
          <a:prstGeom prst="rect">
            <a:avLst/>
          </a:prstGeom>
          <a:effectLst>
            <a:outerShdw blurRad="50800" dist="88900" dir="8100000" algn="tr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</p:pic>
      <p:pic>
        <p:nvPicPr>
          <p:cNvPr id="9" name="3 Marcador de contenido" descr="0024136001211453333-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7687" y="3714770"/>
            <a:ext cx="1703837" cy="2428875"/>
          </a:xfrm>
          <a:prstGeom prst="rect">
            <a:avLst/>
          </a:prstGeom>
          <a:effectLst>
            <a:outerShdw blurRad="50800" dist="88900" dir="8100000" algn="tr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488" y="642918"/>
            <a:ext cx="6286512" cy="725470"/>
          </a:xfrm>
          <a:solidFill>
            <a:srgbClr val="FFC000"/>
          </a:solidFill>
          <a:effectLst>
            <a:outerShdw blurRad="50800" dist="88900" dir="8100000" algn="tr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txBody>
          <a:bodyPr>
            <a:normAutofit/>
          </a:bodyPr>
          <a:lstStyle/>
          <a:p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O </a:t>
            </a:r>
            <a:r>
              <a:rPr lang="es-E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xogo</a:t>
            </a:r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</a:t>
            </a:r>
            <a:r>
              <a:rPr lang="es-E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da </a:t>
            </a:r>
            <a:r>
              <a:rPr lang="es-E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guerra</a:t>
            </a: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Carlos Casares</a:t>
            </a:r>
            <a:endParaRPr lang="es-E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itchFamily="18" charset="0"/>
            </a:endParaRPr>
          </a:p>
        </p:txBody>
      </p:sp>
      <p:pic>
        <p:nvPicPr>
          <p:cNvPr id="4" name="3 Marcador de contenido" descr="0024136001211453333-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3428992" y="3714770"/>
            <a:ext cx="1685032" cy="2428875"/>
          </a:xfrm>
          <a:effectLst>
            <a:outerShdw blurRad="50800" dist="88900" dir="8100000" algn="tr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</p:pic>
      <p:pic>
        <p:nvPicPr>
          <p:cNvPr id="6" name="3 Marcador de contenido" descr="0024136001211453333-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4547" y="3714770"/>
            <a:ext cx="1724501" cy="2428875"/>
          </a:xfrm>
          <a:prstGeom prst="rect">
            <a:avLst/>
          </a:prstGeom>
          <a:effectLst>
            <a:outerShdw blurRad="50800" dist="889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3 Marcador de contenido" descr="0024136001211453333-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912" y="3714770"/>
            <a:ext cx="2028825" cy="2428875"/>
          </a:xfrm>
          <a:prstGeom prst="rect">
            <a:avLst/>
          </a:prstGeom>
          <a:effectLst>
            <a:outerShdw blurRad="50800" dist="889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3 Marcador de contenido" descr="0024136001211453333-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5852" y="642919"/>
            <a:ext cx="1821656" cy="2428875"/>
          </a:xfrm>
          <a:prstGeom prst="rect">
            <a:avLst/>
          </a:prstGeom>
          <a:effectLst>
            <a:outerShdw blurRad="50800" dist="88900" dir="8100000" algn="tr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</p:pic>
      <p:sp>
        <p:nvSpPr>
          <p:cNvPr id="12" name="1 Título"/>
          <p:cNvSpPr txBox="1">
            <a:spLocks/>
          </p:cNvSpPr>
          <p:nvPr/>
        </p:nvSpPr>
        <p:spPr>
          <a:xfrm>
            <a:off x="3100373" y="1357299"/>
            <a:ext cx="6043627" cy="725470"/>
          </a:xfrm>
          <a:prstGeom prst="rect">
            <a:avLst/>
          </a:prstGeom>
          <a:solidFill>
            <a:srgbClr val="FFC000"/>
          </a:solidFill>
          <a:effectLst>
            <a:outerShdw blurRad="50800" dist="88900" dir="8100000" algn="tr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+mj-cs"/>
              </a:rPr>
              <a:t>Manuel Rivas</a:t>
            </a:r>
            <a:endParaRPr kumimoji="0" lang="es-ES" sz="3200" b="1" i="0" u="none" strike="noStrike" kern="1200" cap="none" spc="60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tang" pitchFamily="18" charset="-127"/>
              <a:ea typeface="Batang" pitchFamily="18" charset="-127"/>
              <a:cs typeface="+mj-cs"/>
            </a:endParaRPr>
          </a:p>
        </p:txBody>
      </p:sp>
      <p:sp>
        <p:nvSpPr>
          <p:cNvPr id="13" name="1 Título"/>
          <p:cNvSpPr txBox="1">
            <a:spLocks/>
          </p:cNvSpPr>
          <p:nvPr/>
        </p:nvSpPr>
        <p:spPr>
          <a:xfrm>
            <a:off x="3100373" y="2071679"/>
            <a:ext cx="6043627" cy="1000132"/>
          </a:xfrm>
          <a:prstGeom prst="rect">
            <a:avLst/>
          </a:prstGeom>
          <a:solidFill>
            <a:srgbClr val="FFC000"/>
          </a:solidFill>
          <a:effectLst>
            <a:outerShdw blurRad="50800" dist="88900" dir="8100000" algn="tr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Séchu</a:t>
            </a:r>
            <a:r>
              <a:rPr kumimoji="0" lang="es-E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s-ES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Sende</a:t>
            </a:r>
            <a:endParaRPr kumimoji="0" lang="es-E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3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2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0"/>
                            </p:stCondLst>
                            <p:childTnLst>
                              <p:par>
                                <p:cTn id="52" presetID="2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 descr="Carátula Persépoli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80" y="142853"/>
            <a:ext cx="7189965" cy="5389729"/>
          </a:xfrm>
          <a:prstGeom prst="rect">
            <a:avLst/>
          </a:prstGeom>
          <a:effectLst>
            <a:outerShdw blurRad="50800" dist="114300" dir="8100000" algn="tr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</p:pic>
      <p:pic>
        <p:nvPicPr>
          <p:cNvPr id="5" name="4 Marcador de contenido" descr="PERSÉPOLIS POTADA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51167" y="3143249"/>
            <a:ext cx="2435676" cy="3418493"/>
          </a:xfrm>
          <a:effectLst>
            <a:outerShdw blurRad="50800" dist="114300" dir="8100000" algn="tr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posición de imagen" descr="DSC0160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" y="1"/>
            <a:ext cx="9404905" cy="7053679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SC016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Portada Cabana de Balieiros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834" y="-142900"/>
            <a:ext cx="6643702" cy="9020103"/>
          </a:xfrm>
          <a:prstGeom prst="rect">
            <a:avLst/>
          </a:prstGeom>
        </p:spPr>
      </p:pic>
      <p:pic>
        <p:nvPicPr>
          <p:cNvPr id="2" name="1 Imagen" descr="DSCF01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571868" cy="2678901"/>
          </a:xfrm>
          <a:prstGeom prst="rect">
            <a:avLst/>
          </a:prstGeom>
          <a:effectLst>
            <a:outerShdw blurRad="50800" dist="114300" dir="8100000" algn="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4" name="3 Imagen" descr="DSCF01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4714909"/>
            <a:ext cx="2857487" cy="2143115"/>
          </a:xfrm>
          <a:prstGeom prst="rect">
            <a:avLst/>
          </a:prstGeom>
          <a:effectLst>
            <a:outerShdw blurRad="50800" dist="114300" dir="8100000" algn="tr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</p:pic>
      <p:pic>
        <p:nvPicPr>
          <p:cNvPr id="3" name="2 Imagen" descr="DSC0135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85918" y="2857496"/>
            <a:ext cx="3238522" cy="2428892"/>
          </a:xfrm>
          <a:prstGeom prst="rect">
            <a:avLst/>
          </a:prstGeom>
          <a:effectLst>
            <a:outerShdw blurRad="50800" dist="114300" dir="8100000" algn="tr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 rot="20987160">
            <a:off x="1785835" y="640849"/>
            <a:ext cx="5668152" cy="575114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85000" lnSpcReduction="10000"/>
          </a:bodyPr>
          <a:lstStyle/>
          <a:p>
            <a:r>
              <a:rPr lang="es-ES" sz="3600" b="1" dirty="0" smtClean="0">
                <a:solidFill>
                  <a:srgbClr val="FFC000"/>
                </a:solidFill>
                <a:latin typeface="Arial Rounded MT Bold" pitchFamily="34" charset="0"/>
              </a:rPr>
              <a:t>COMPETENCIAS</a:t>
            </a:r>
            <a:r>
              <a:rPr lang="es-ES" sz="3600" b="1" dirty="0" smtClean="0">
                <a:solidFill>
                  <a:schemeClr val="bg1"/>
                </a:solidFill>
                <a:latin typeface="Arial Rounded MT Bold" pitchFamily="34" charset="0"/>
              </a:rPr>
              <a:t> BÁSICAS</a:t>
            </a:r>
            <a:r>
              <a:rPr lang="es-ES" sz="3600" b="1" dirty="0" smtClean="0">
                <a:solidFill>
                  <a:srgbClr val="FFC000"/>
                </a:solidFill>
                <a:latin typeface="Arial Rounded MT Bold" pitchFamily="34" charset="0"/>
              </a:rPr>
              <a:t>?</a:t>
            </a:r>
            <a:endParaRPr lang="es-ES" sz="3600" b="1" dirty="0">
              <a:solidFill>
                <a:srgbClr val="FFC000"/>
              </a:solidFill>
              <a:latin typeface="Arial Rounded MT Bold" pitchFamily="34" charset="0"/>
            </a:endParaRPr>
          </a:p>
        </p:txBody>
      </p:sp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3857621" y="1643050"/>
            <a:ext cx="5000660" cy="512757"/>
          </a:xfrm>
          <a:ln>
            <a:solidFill>
              <a:schemeClr val="tx1"/>
            </a:solidFill>
            <a:prstDash val="dash"/>
          </a:ln>
        </p:spPr>
        <p:txBody>
          <a:bodyPr>
            <a:normAutofit fontScale="90000"/>
          </a:bodyPr>
          <a:lstStyle/>
          <a:p>
            <a:r>
              <a:rPr lang="es-ES" sz="4000" dirty="0" err="1" smtClean="0"/>
              <a:t>Traballando</a:t>
            </a:r>
            <a:r>
              <a:rPr lang="es-ES" sz="4000" dirty="0" smtClean="0"/>
              <a:t> en grupo</a:t>
            </a:r>
            <a:endParaRPr lang="es-ES" sz="4000" dirty="0"/>
          </a:p>
        </p:txBody>
      </p:sp>
      <p:sp>
        <p:nvSpPr>
          <p:cNvPr id="5" name="3 Título"/>
          <p:cNvSpPr txBox="1">
            <a:spLocks/>
          </p:cNvSpPr>
          <p:nvPr/>
        </p:nvSpPr>
        <p:spPr>
          <a:xfrm>
            <a:off x="428596" y="2714621"/>
            <a:ext cx="2571768" cy="571503"/>
          </a:xfrm>
          <a:prstGeom prst="rect">
            <a:avLst/>
          </a:prstGeom>
          <a:ln>
            <a:solidFill>
              <a:schemeClr val="tx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ARTÍSTICA: </a:t>
            </a:r>
          </a:p>
        </p:txBody>
      </p:sp>
      <p:sp>
        <p:nvSpPr>
          <p:cNvPr id="6" name="3 Título"/>
          <p:cNvSpPr txBox="1">
            <a:spLocks/>
          </p:cNvSpPr>
          <p:nvPr/>
        </p:nvSpPr>
        <p:spPr>
          <a:xfrm>
            <a:off x="2643174" y="2500308"/>
            <a:ext cx="3500463" cy="714380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dirty="0" smtClean="0">
                <a:latin typeface="+mj-lt"/>
                <a:ea typeface="+mj-ea"/>
                <a:cs typeface="+mj-cs"/>
              </a:rPr>
              <a:t>guión, viñetas, planos</a:t>
            </a:r>
            <a:endParaRPr kumimoji="0" lang="es-E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3 Título"/>
          <p:cNvSpPr txBox="1">
            <a:spLocks/>
          </p:cNvSpPr>
          <p:nvPr/>
        </p:nvSpPr>
        <p:spPr>
          <a:xfrm>
            <a:off x="4214809" y="3429001"/>
            <a:ext cx="3643339" cy="928694"/>
          </a:xfrm>
          <a:prstGeom prst="rect">
            <a:avLst/>
          </a:prstGeom>
          <a:ln>
            <a:solidFill>
              <a:schemeClr val="tx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dirty="0" smtClean="0">
                <a:latin typeface="+mj-lt"/>
                <a:ea typeface="+mj-ea"/>
                <a:cs typeface="+mj-cs"/>
              </a:rPr>
              <a:t> </a:t>
            </a:r>
            <a:r>
              <a:rPr lang="es-ES" sz="4000" dirty="0" err="1" smtClean="0">
                <a:latin typeface="+mj-lt"/>
                <a:ea typeface="+mj-ea"/>
                <a:cs typeface="+mj-cs"/>
              </a:rPr>
              <a:t>Lendo</a:t>
            </a:r>
            <a:r>
              <a:rPr lang="es-ES" sz="4000" dirty="0" smtClean="0">
                <a:latin typeface="+mj-lt"/>
                <a:ea typeface="+mj-ea"/>
                <a:cs typeface="+mj-cs"/>
              </a:rPr>
              <a:t> relatos</a:t>
            </a:r>
            <a:r>
              <a:rPr lang="es-ES" sz="2400" dirty="0" smtClean="0">
                <a:latin typeface="+mj-lt"/>
                <a:ea typeface="+mj-ea"/>
                <a:cs typeface="+mj-cs"/>
              </a:rPr>
              <a:t> 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dirty="0" smtClean="0">
                <a:latin typeface="+mj-lt"/>
                <a:ea typeface="+mj-ea"/>
                <a:cs typeface="+mj-cs"/>
              </a:rPr>
              <a:t>interpretando un cómic</a:t>
            </a:r>
            <a:endParaRPr kumimoji="0" lang="es-E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3 Título"/>
          <p:cNvSpPr txBox="1">
            <a:spLocks/>
          </p:cNvSpPr>
          <p:nvPr/>
        </p:nvSpPr>
        <p:spPr>
          <a:xfrm>
            <a:off x="357159" y="4572009"/>
            <a:ext cx="1571636" cy="571504"/>
          </a:xfrm>
          <a:prstGeom prst="rect">
            <a:avLst/>
          </a:prstGeom>
          <a:ln>
            <a:solidFill>
              <a:schemeClr val="tx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500" dirty="0" smtClean="0">
                <a:latin typeface="+mj-lt"/>
                <a:ea typeface="+mj-ea"/>
                <a:cs typeface="+mj-cs"/>
              </a:rPr>
              <a:t>DIXITAL</a:t>
            </a:r>
            <a:r>
              <a:rPr lang="es-ES" sz="4400" dirty="0" smtClean="0">
                <a:latin typeface="+mj-lt"/>
                <a:ea typeface="+mj-ea"/>
                <a:cs typeface="+mj-cs"/>
              </a:rPr>
              <a:t>: </a:t>
            </a:r>
            <a:r>
              <a:rPr kumimoji="0" lang="es-E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9" name="3 Título"/>
          <p:cNvSpPr txBox="1">
            <a:spLocks/>
          </p:cNvSpPr>
          <p:nvPr/>
        </p:nvSpPr>
        <p:spPr>
          <a:xfrm>
            <a:off x="1857357" y="1857364"/>
            <a:ext cx="2357455" cy="500066"/>
          </a:xfrm>
          <a:prstGeom prst="rect">
            <a:avLst/>
          </a:prstGeom>
          <a:ln>
            <a:solidFill>
              <a:schemeClr val="tx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dirty="0" smtClean="0">
                <a:latin typeface="+mj-lt"/>
                <a:ea typeface="+mj-ea"/>
                <a:cs typeface="+mj-cs"/>
              </a:rPr>
              <a:t>SOCIAL E CIDADÁ:</a:t>
            </a:r>
            <a:endParaRPr kumimoji="0" lang="es-E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3 Título"/>
          <p:cNvSpPr txBox="1">
            <a:spLocks/>
          </p:cNvSpPr>
          <p:nvPr/>
        </p:nvSpPr>
        <p:spPr>
          <a:xfrm>
            <a:off x="1857356" y="4643446"/>
            <a:ext cx="5357851" cy="428628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vert="horz" lIns="91440" tIns="45720" rIns="91440" bIns="45720" rtlCol="0" anchor="ctr"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400" dirty="0" smtClean="0">
                <a:latin typeface="+mj-lt"/>
                <a:ea typeface="+mj-ea"/>
                <a:cs typeface="+mj-cs"/>
              </a:rPr>
              <a:t>ver vídeos E comprender A SÚA LINGUAXE E CONTIDO </a:t>
            </a:r>
            <a:r>
              <a:rPr kumimoji="0" lang="es-E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1" name="3 Título"/>
          <p:cNvSpPr txBox="1">
            <a:spLocks/>
          </p:cNvSpPr>
          <p:nvPr/>
        </p:nvSpPr>
        <p:spPr>
          <a:xfrm>
            <a:off x="2643175" y="5286389"/>
            <a:ext cx="1571636" cy="571504"/>
          </a:xfrm>
          <a:prstGeom prst="rect">
            <a:avLst/>
          </a:prstGeom>
          <a:ln>
            <a:solidFill>
              <a:schemeClr val="tx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500" dirty="0" smtClean="0">
                <a:latin typeface="+mj-lt"/>
                <a:ea typeface="+mj-ea"/>
                <a:cs typeface="+mj-cs"/>
              </a:rPr>
              <a:t>APRENDER A APRENDER</a:t>
            </a:r>
            <a:r>
              <a:rPr lang="es-ES" sz="4400" dirty="0" smtClean="0">
                <a:latin typeface="+mj-lt"/>
                <a:ea typeface="+mj-ea"/>
                <a:cs typeface="+mj-cs"/>
              </a:rPr>
              <a:t>: </a:t>
            </a:r>
            <a:r>
              <a:rPr kumimoji="0" lang="es-E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2" name="3 Título"/>
          <p:cNvSpPr txBox="1">
            <a:spLocks/>
          </p:cNvSpPr>
          <p:nvPr/>
        </p:nvSpPr>
        <p:spPr>
          <a:xfrm>
            <a:off x="4000497" y="5214950"/>
            <a:ext cx="4714908" cy="571504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400" dirty="0" smtClean="0">
                <a:latin typeface="+mj-lt"/>
                <a:ea typeface="+mj-ea"/>
                <a:cs typeface="+mj-cs"/>
              </a:rPr>
              <a:t>Búsqueda de información, </a:t>
            </a:r>
            <a:r>
              <a:rPr lang="es-ES" sz="4400" dirty="0" err="1" smtClean="0">
                <a:latin typeface="+mj-lt"/>
                <a:ea typeface="+mj-ea"/>
                <a:cs typeface="+mj-cs"/>
              </a:rPr>
              <a:t>síntese</a:t>
            </a:r>
            <a:r>
              <a:rPr lang="es-ES" sz="4400" dirty="0" smtClean="0">
                <a:latin typeface="+mj-lt"/>
                <a:ea typeface="+mj-ea"/>
                <a:cs typeface="+mj-cs"/>
              </a:rPr>
              <a:t> </a:t>
            </a:r>
            <a:r>
              <a:rPr kumimoji="0" lang="es-E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3" name="3 Título"/>
          <p:cNvSpPr txBox="1">
            <a:spLocks/>
          </p:cNvSpPr>
          <p:nvPr/>
        </p:nvSpPr>
        <p:spPr>
          <a:xfrm>
            <a:off x="928663" y="5929331"/>
            <a:ext cx="1857388" cy="571504"/>
          </a:xfrm>
          <a:prstGeom prst="rect">
            <a:avLst/>
          </a:prstGeom>
          <a:ln>
            <a:solidFill>
              <a:schemeClr val="tx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AUTÓNOMA:</a:t>
            </a:r>
          </a:p>
        </p:txBody>
      </p:sp>
      <p:sp>
        <p:nvSpPr>
          <p:cNvPr id="14" name="3 Título"/>
          <p:cNvSpPr txBox="1">
            <a:spLocks/>
          </p:cNvSpPr>
          <p:nvPr/>
        </p:nvSpPr>
        <p:spPr>
          <a:xfrm>
            <a:off x="3071803" y="6000769"/>
            <a:ext cx="4429156" cy="714380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Guió</a:t>
            </a:r>
            <a:r>
              <a:rPr lang="es-ES" sz="3500" baseline="0" dirty="0" smtClean="0">
                <a:latin typeface="+mj-lt"/>
                <a:ea typeface="+mj-ea"/>
                <a:cs typeface="+mj-cs"/>
              </a:rPr>
              <a:t>n</a:t>
            </a:r>
            <a:r>
              <a:rPr lang="es-ES" sz="3500" baseline="0" dirty="0">
                <a:latin typeface="+mj-lt"/>
                <a:ea typeface="+mj-ea"/>
                <a:cs typeface="+mj-cs"/>
              </a:rPr>
              <a:t>,</a:t>
            </a:r>
            <a:r>
              <a:rPr lang="es-ES" sz="3500" dirty="0" smtClean="0">
                <a:latin typeface="+mj-lt"/>
                <a:ea typeface="+mj-ea"/>
                <a:cs typeface="+mj-cs"/>
              </a:rPr>
              <a:t> lectura, cómic </a:t>
            </a:r>
            <a:r>
              <a:rPr lang="es-ES" sz="2600" dirty="0" err="1" smtClean="0">
                <a:latin typeface="+mj-lt"/>
                <a:ea typeface="+mj-ea"/>
                <a:cs typeface="+mj-cs"/>
              </a:rPr>
              <a:t>na</a:t>
            </a:r>
            <a:r>
              <a:rPr lang="es-ES" sz="2600" dirty="0" smtClean="0">
                <a:latin typeface="+mj-lt"/>
                <a:ea typeface="+mj-ea"/>
                <a:cs typeface="+mj-cs"/>
              </a:rPr>
              <a:t> casa</a:t>
            </a:r>
            <a:endParaRPr kumimoji="0" lang="es-E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3 Título"/>
          <p:cNvSpPr txBox="1">
            <a:spLocks/>
          </p:cNvSpPr>
          <p:nvPr/>
        </p:nvSpPr>
        <p:spPr>
          <a:xfrm>
            <a:off x="2643175" y="3643314"/>
            <a:ext cx="1857388" cy="571504"/>
          </a:xfrm>
          <a:prstGeom prst="rect">
            <a:avLst/>
          </a:prstGeom>
          <a:ln>
            <a:solidFill>
              <a:schemeClr val="tx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LECTORA: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  <p:bldP spid="6" grpId="0" animBg="1"/>
      <p:bldP spid="7" grpId="0" animBg="1"/>
      <p:bldP spid="10" grpId="0" animBg="1"/>
      <p:bldP spid="12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7159" y="2500306"/>
            <a:ext cx="8229600" cy="1143000"/>
          </a:xfrm>
          <a:noFill/>
          <a:effectLst>
            <a:outerShdw blurRad="50800" dist="76200" dir="8100000" algn="tr" rotWithShape="0">
              <a:prstClr val="black">
                <a:alpha val="25000"/>
              </a:prstClr>
            </a:outerShdw>
            <a:reflection blurRad="6350" stA="50000" endA="275" endPos="40000" dist="101600" dir="5400000" sy="-100000" algn="bl" rotWithShape="0"/>
          </a:effectLst>
        </p:spPr>
        <p:txBody>
          <a:bodyPr>
            <a:noAutofit/>
          </a:bodyPr>
          <a:lstStyle/>
          <a:p>
            <a:pPr algn="l"/>
            <a:r>
              <a:rPr lang="es-ES" sz="10000" b="1" dirty="0" err="1" smtClean="0">
                <a:solidFill>
                  <a:srgbClr val="FFC000"/>
                </a:solidFill>
                <a:latin typeface="Batang" pitchFamily="18" charset="-127"/>
                <a:ea typeface="Batang" pitchFamily="18" charset="-127"/>
              </a:rPr>
              <a:t>Imaxin</a:t>
            </a:r>
            <a:r>
              <a:rPr lang="es-ES" sz="100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</a:rPr>
              <a:t>am</a:t>
            </a:r>
            <a:r>
              <a:rPr lang="es-ES" sz="10000" b="1" dirty="0" err="1" smtClean="0">
                <a:solidFill>
                  <a:srgbClr val="FFC000"/>
                </a:solidFill>
                <a:latin typeface="Batang" pitchFamily="18" charset="-127"/>
                <a:ea typeface="Batang" pitchFamily="18" charset="-127"/>
              </a:rPr>
              <a:t>o</a:t>
            </a:r>
            <a:r>
              <a:rPr lang="es-ES" sz="100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</a:rPr>
              <a:t>s</a:t>
            </a:r>
            <a:endParaRPr lang="es-ES" sz="10000" b="1" dirty="0">
              <a:solidFill>
                <a:schemeClr val="tx2">
                  <a:lumMod val="40000"/>
                  <a:lumOff val="60000"/>
                </a:schemeClr>
              </a:solidFill>
              <a:latin typeface="Batang" pitchFamily="18" charset="-127"/>
              <a:ea typeface="Batang" pitchFamily="18" charset="-127"/>
            </a:endParaRPr>
          </a:p>
        </p:txBody>
      </p:sp>
    </p:spTree>
  </p:cSld>
  <p:clrMapOvr>
    <a:masterClrMapping/>
  </p:clrMapOvr>
  <p:transition advTm="4086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9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072338"/>
          </a:xfrm>
          <a:solidFill>
            <a:srgbClr val="FFC000"/>
          </a:solidFill>
        </p:spPr>
        <p:txBody>
          <a:bodyPr/>
          <a:lstStyle/>
          <a:p>
            <a:endParaRPr lang="es-ES" dirty="0"/>
          </a:p>
        </p:txBody>
      </p:sp>
      <p:pic>
        <p:nvPicPr>
          <p:cNvPr id="4" name="persepolis1.jpg" descr="D:\o cómic 2012. Carmen\o cómic\persepolis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490" y="285729"/>
            <a:ext cx="3032063" cy="2274047"/>
          </a:xfrm>
          <a:effectLst>
            <a:outerShdw blurRad="50800" dist="114300" dir="8100000" algn="tr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</p:pic>
      <p:pic>
        <p:nvPicPr>
          <p:cNvPr id="6" name="persepolis1.jpg" descr="D:\o cómic 2012. Carmen\o cómic\persepolis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57885" y="5012606"/>
            <a:ext cx="3032063" cy="2274047"/>
          </a:xfrm>
          <a:prstGeom prst="rect">
            <a:avLst/>
          </a:prstGeom>
          <a:effectLst>
            <a:outerShdw blurRad="50800" dist="114300" dir="8100000" algn="tr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</p:pic>
      <p:pic>
        <p:nvPicPr>
          <p:cNvPr id="7" name="persepolis1.jpg" descr="D:\o cómic 2012. Carmen\o cómic\persepolis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83409" y="1"/>
            <a:ext cx="3032063" cy="2274047"/>
          </a:xfrm>
          <a:prstGeom prst="rect">
            <a:avLst/>
          </a:prstGeom>
          <a:effectLst>
            <a:outerShdw blurRad="50800" dist="114300" dir="8100000" algn="tr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</p:pic>
      <p:pic>
        <p:nvPicPr>
          <p:cNvPr id="8" name="persepolis1.jpg" descr="D:\o cómic 2012. Carmen\o cómic\persepolis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475117">
            <a:off x="5969094" y="2571745"/>
            <a:ext cx="3032063" cy="2274047"/>
          </a:xfrm>
          <a:prstGeom prst="rect">
            <a:avLst/>
          </a:prstGeom>
          <a:effectLst>
            <a:outerShdw blurRad="50800" dist="114300" dir="8100000" algn="tr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</p:pic>
      <p:pic>
        <p:nvPicPr>
          <p:cNvPr id="9" name="persepolis1.jpg" descr="D:\o cómic 2012. Carmen\o cómic\persepolis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5899782">
            <a:off x="34606" y="615252"/>
            <a:ext cx="3032062" cy="2274047"/>
          </a:xfrm>
          <a:prstGeom prst="rect">
            <a:avLst/>
          </a:prstGeom>
          <a:effectLst>
            <a:outerShdw blurRad="50800" dist="114300" dir="8100000" algn="tr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</p:pic>
      <p:pic>
        <p:nvPicPr>
          <p:cNvPr id="10" name="persepolis1.jpg" descr="D:\o cómic 2012. Carmen\o cómic\persepolis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40070" y="4512540"/>
            <a:ext cx="3032063" cy="2274047"/>
          </a:xfrm>
          <a:prstGeom prst="rect">
            <a:avLst/>
          </a:prstGeom>
          <a:effectLst>
            <a:outerShdw blurRad="50800" dist="114300" dir="8100000" algn="tr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</p:pic>
      <p:pic>
        <p:nvPicPr>
          <p:cNvPr id="5" name="persepolis1.jpg" descr="D:\o cómic 2012. Carmen\o cómic\persepolis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71470" y="3643315"/>
            <a:ext cx="3032063" cy="2274047"/>
          </a:xfrm>
          <a:prstGeom prst="rect">
            <a:avLst/>
          </a:prstGeom>
          <a:effectLst>
            <a:outerShdw blurRad="50800" dist="114300" dir="8100000" algn="tr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</p:pic>
      <p:sp>
        <p:nvSpPr>
          <p:cNvPr id="11" name="10 CuadroTexto"/>
          <p:cNvSpPr txBox="1"/>
          <p:nvPr/>
        </p:nvSpPr>
        <p:spPr>
          <a:xfrm>
            <a:off x="2643174" y="3068421"/>
            <a:ext cx="3639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E </a:t>
            </a:r>
            <a:r>
              <a:rPr lang="es-ES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debuxamos</a:t>
            </a:r>
            <a:r>
              <a:rPr lang="es-E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…</a:t>
            </a:r>
            <a:endParaRPr lang="es-E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6857999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es-ES" sz="8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O resultado</a:t>
            </a:r>
            <a:br>
              <a:rPr lang="es-ES" sz="8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</a:br>
            <a:r>
              <a:rPr lang="es-ES" sz="8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FINAL</a:t>
            </a:r>
            <a:endParaRPr lang="es-ES" sz="8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itchFamily="18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 rot="20987160">
            <a:off x="2635851" y="4727252"/>
            <a:ext cx="4214389" cy="517476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2500" lnSpcReduction="20000"/>
          </a:bodyPr>
          <a:lstStyle/>
          <a:p>
            <a:r>
              <a:rPr lang="es-E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CAL </a:t>
            </a:r>
            <a:r>
              <a:rPr lang="es-E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FOI</a:t>
            </a:r>
            <a:r>
              <a:rPr lang="es-E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?</a:t>
            </a:r>
            <a:endParaRPr lang="es-ES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endParaRPr lang="es-ES" dirty="0"/>
          </a:p>
        </p:txBody>
      </p:sp>
      <p:pic>
        <p:nvPicPr>
          <p:cNvPr id="5" name="persepolis1.jpg" descr="D:\o cómic 2012. Carmen\o cómic\persepolis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85918" y="4429132"/>
            <a:ext cx="3032063" cy="2274047"/>
          </a:xfrm>
          <a:prstGeom prst="rect">
            <a:avLst/>
          </a:prstGeom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ersepolis1.jpg" descr="D:\o cómic 2012. Carmen\o cómic\persepolis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488" y="1571612"/>
            <a:ext cx="3032063" cy="2274047"/>
          </a:xfrm>
          <a:prstGeom prst="rect">
            <a:avLst/>
          </a:prstGeom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persepolis1.jpg" descr="D:\o cómic 2012. Carmen\o cómic\persepolis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126141">
            <a:off x="5526408" y="3949507"/>
            <a:ext cx="3603568" cy="2702676"/>
          </a:xfrm>
          <a:prstGeom prst="rect">
            <a:avLst/>
          </a:prstGeom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persepolis1.jpg" descr="D:\o cómic 2012. Carmen\o cómic\persepolis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60566">
            <a:off x="6090370" y="1445453"/>
            <a:ext cx="3032063" cy="2274047"/>
          </a:xfrm>
          <a:prstGeom prst="rect">
            <a:avLst/>
          </a:prstGeom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ersepolis1.jpg" descr="D:\o cómic 2012. Carmen\o cómic\persepolis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0448" y="3083778"/>
            <a:ext cx="2142726" cy="2916990"/>
          </a:xfrm>
          <a:prstGeom prst="rect">
            <a:avLst/>
          </a:prstGeom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1" name="1 Título"/>
          <p:cNvSpPr txBox="1">
            <a:spLocks/>
          </p:cNvSpPr>
          <p:nvPr/>
        </p:nvSpPr>
        <p:spPr>
          <a:xfrm>
            <a:off x="3957663" y="142852"/>
            <a:ext cx="5114932" cy="71438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oper Black" pitchFamily="18" charset="0"/>
                <a:ea typeface="+mj-ea"/>
                <a:cs typeface="+mj-cs"/>
              </a:rPr>
              <a:t>a </a:t>
            </a:r>
            <a:r>
              <a:rPr kumimoji="0" lang="es-ES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oper Black" pitchFamily="18" charset="0"/>
                <a:ea typeface="+mj-ea"/>
                <a:cs typeface="+mj-cs"/>
              </a:rPr>
              <a:t>exposición</a:t>
            </a:r>
            <a:endParaRPr kumimoji="0" lang="es-ES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oper Black" pitchFamily="18" charset="0"/>
              <a:ea typeface="+mj-ea"/>
              <a:cs typeface="+mj-cs"/>
            </a:endParaRPr>
          </a:p>
        </p:txBody>
      </p:sp>
      <p:pic>
        <p:nvPicPr>
          <p:cNvPr id="4" name="persepolis1.jpg" descr="D:\o cómic 2012. Carmen\o cómic\persepolis1.jpg"/>
          <p:cNvPicPr>
            <a:picLocks noGrp="1" noChangeAspect="1"/>
          </p:cNvPicPr>
          <p:nvPr>
            <p:ph idx="1"/>
          </p:nvPr>
        </p:nvPicPr>
        <p:blipFill>
          <a:blip r:embed="rId8" cstate="print"/>
          <a:stretch>
            <a:fillRect/>
          </a:stretch>
        </p:blipFill>
        <p:spPr>
          <a:xfrm rot="20935055">
            <a:off x="420954" y="413062"/>
            <a:ext cx="3032063" cy="2274047"/>
          </a:xfrm>
          <a:effectLst>
            <a:outerShdw blurRad="50800" dist="127000" dir="8100000" algn="tr" rotWithShape="0">
              <a:schemeClr val="tx1">
                <a:alpha val="40000"/>
              </a:scheme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Blog lector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43040" y="-71462"/>
            <a:ext cx="11612172" cy="6929462"/>
          </a:xfrm>
        </p:spPr>
      </p:pic>
      <p:sp>
        <p:nvSpPr>
          <p:cNvPr id="5" name="4 CuadroTexto"/>
          <p:cNvSpPr txBox="1"/>
          <p:nvPr/>
        </p:nvSpPr>
        <p:spPr>
          <a:xfrm>
            <a:off x="-357222" y="3143248"/>
            <a:ext cx="1464447" cy="369332"/>
          </a:xfrm>
          <a:prstGeom prst="rect">
            <a:avLst/>
          </a:prstGeom>
          <a:solidFill>
            <a:srgbClr val="FF00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</a:t>
            </a:r>
            <a:r>
              <a:rPr lang="es-E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noso</a:t>
            </a:r>
            <a:r>
              <a:rPr lang="es-E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blog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71 0.00832 L 0.08472 0.004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00" y="-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 descr="A rapaza do circo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8613" y="1071546"/>
            <a:ext cx="7168132" cy="5072098"/>
          </a:xfrm>
          <a:blipFill>
            <a:blip r:embed="rId3"/>
            <a:tile tx="0" ty="0" sx="100000" sy="100000" flip="none" algn="tl"/>
          </a:blipFill>
          <a:ln w="19050">
            <a:noFill/>
          </a:ln>
          <a:effectLst>
            <a:outerShdw blurRad="342900" dist="355600" dir="8100000" algn="tr" rotWithShape="0">
              <a:prstClr val="black">
                <a:alpha val="42000"/>
              </a:prstClr>
            </a:outerShdw>
          </a:effectLst>
        </p:spPr>
      </p:pic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Arial Rounded MT Bold" pitchFamily="34" charset="0"/>
              </a:rPr>
              <a:t>A rapaza do circo</a:t>
            </a:r>
            <a:endParaRPr lang="es-ES" dirty="0">
              <a:latin typeface="Arial Rounded MT Bold" pitchFamily="34" charset="0"/>
            </a:endParaRPr>
          </a:p>
        </p:txBody>
      </p:sp>
      <p:pic>
        <p:nvPicPr>
          <p:cNvPr id="6" name="5 Imagen" descr="A rapaza do circo 2 copi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63265" y="2377440"/>
            <a:ext cx="2617470" cy="21031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A rapaza do circo 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57224" y="928671"/>
            <a:ext cx="7475743" cy="5289760"/>
          </a:xfrm>
          <a:effectLst>
            <a:outerShdw blurRad="355600" dist="355600" dir="8100000" algn="tr" rotWithShape="0">
              <a:prstClr val="black">
                <a:alpha val="43000"/>
              </a:prstClr>
            </a:outerShdw>
          </a:effectLst>
        </p:spPr>
      </p:pic>
      <p:pic>
        <p:nvPicPr>
          <p:cNvPr id="5" name="4 Imagen" descr="A rapaza do circo 3 copia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33497" y="2157984"/>
            <a:ext cx="3477006" cy="2542032"/>
          </a:xfrm>
          <a:prstGeom prst="rect">
            <a:avLst/>
          </a:prstGeom>
        </p:spPr>
      </p:pic>
      <p:sp>
        <p:nvSpPr>
          <p:cNvPr id="6" name="3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s-ES" sz="3200" dirty="0" smtClean="0">
                <a:latin typeface="Arial Rounded MT Bold" pitchFamily="34" charset="0"/>
              </a:rPr>
              <a:t>A rapaza do circo</a:t>
            </a:r>
            <a:endParaRPr lang="es-ES" sz="3200" dirty="0">
              <a:latin typeface="Arial Rounded MT Bold" pitchFamily="3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A rapaza do circo 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928670"/>
            <a:ext cx="7475743" cy="5289759"/>
          </a:xfrm>
          <a:effectLst>
            <a:outerShdw blurRad="355600" dist="355600" dir="8100000" algn="tr" rotWithShape="0">
              <a:prstClr val="black">
                <a:alpha val="43000"/>
              </a:prstClr>
            </a:outerShdw>
          </a:effectLst>
        </p:spPr>
      </p:pic>
      <p:sp>
        <p:nvSpPr>
          <p:cNvPr id="3" name="3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Arial Rounded MT Bold" pitchFamily="34" charset="0"/>
              </a:rPr>
              <a:t>Isabel</a:t>
            </a:r>
            <a:endParaRPr lang="es-ES" dirty="0">
              <a:latin typeface="Arial Rounded MT Bold" pitchFamily="3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A rapaza do circo 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928670"/>
            <a:ext cx="7475743" cy="5289759"/>
          </a:xfrm>
          <a:effectLst>
            <a:outerShdw blurRad="355600" dist="355600" dir="8100000" algn="tr" rotWithShape="0">
              <a:prstClr val="black">
                <a:alpha val="43000"/>
              </a:prstClr>
            </a:outerShdw>
          </a:effectLst>
        </p:spPr>
      </p:pic>
      <p:sp>
        <p:nvSpPr>
          <p:cNvPr id="3" name="3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s-ES" sz="3200" dirty="0" err="1" smtClean="0">
                <a:latin typeface="Arial Rounded MT Bold" pitchFamily="34" charset="0"/>
              </a:rPr>
              <a:t>Nin</a:t>
            </a:r>
            <a:r>
              <a:rPr lang="es-ES" sz="3200" dirty="0" smtClean="0">
                <a:latin typeface="Arial Rounded MT Bold" pitchFamily="34" charset="0"/>
              </a:rPr>
              <a:t> en </a:t>
            </a:r>
            <a:r>
              <a:rPr lang="es-ES" sz="3200" dirty="0" err="1" smtClean="0">
                <a:latin typeface="Arial Rounded MT Bold" pitchFamily="34" charset="0"/>
              </a:rPr>
              <a:t>soños</a:t>
            </a:r>
            <a:r>
              <a:rPr lang="es-ES" sz="3200" dirty="0" smtClean="0">
                <a:latin typeface="Arial Rounded MT Bold" pitchFamily="34" charset="0"/>
              </a:rPr>
              <a:t> </a:t>
            </a:r>
            <a:r>
              <a:rPr lang="es-ES" sz="3200" dirty="0" err="1" smtClean="0">
                <a:latin typeface="Arial Rounded MT Bold" pitchFamily="34" charset="0"/>
              </a:rPr>
              <a:t>vou</a:t>
            </a:r>
            <a:r>
              <a:rPr lang="es-ES" sz="3200" dirty="0" smtClean="0">
                <a:latin typeface="Arial Rounded MT Bold" pitchFamily="34" charset="0"/>
              </a:rPr>
              <a:t> perder a </a:t>
            </a:r>
            <a:r>
              <a:rPr lang="es-ES" sz="3200" dirty="0" err="1" smtClean="0">
                <a:latin typeface="Arial Rounded MT Bold" pitchFamily="34" charset="0"/>
              </a:rPr>
              <a:t>miña</a:t>
            </a:r>
            <a:r>
              <a:rPr lang="es-ES" sz="3200" dirty="0" smtClean="0">
                <a:latin typeface="Arial Rounded MT Bold" pitchFamily="34" charset="0"/>
              </a:rPr>
              <a:t> </a:t>
            </a:r>
            <a:r>
              <a:rPr lang="es-ES" sz="3200" dirty="0" err="1" smtClean="0">
                <a:latin typeface="Arial Rounded MT Bold" pitchFamily="34" charset="0"/>
              </a:rPr>
              <a:t>lingua</a:t>
            </a:r>
            <a:endParaRPr lang="es-ES" sz="3200" dirty="0">
              <a:latin typeface="Arial Rounded MT Bold" pitchFamily="34" charset="0"/>
            </a:endParaRPr>
          </a:p>
        </p:txBody>
      </p:sp>
      <p:pic>
        <p:nvPicPr>
          <p:cNvPr id="5" name="4 Imagen" descr="Nin en soños vou perder a miña lingua cop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6569" y="2185416"/>
            <a:ext cx="4610862" cy="2487168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A rapaza do circo 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928670"/>
            <a:ext cx="7475743" cy="5289759"/>
          </a:xfrm>
          <a:effectLst>
            <a:outerShdw blurRad="355600" dist="355600" dir="8100000" algn="tr" rotWithShape="0">
              <a:prstClr val="black">
                <a:alpha val="43000"/>
              </a:prstClr>
            </a:outerShdw>
          </a:effectLst>
        </p:spPr>
      </p:pic>
      <p:sp>
        <p:nvSpPr>
          <p:cNvPr id="3" name="3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A barra de pan</a:t>
            </a: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A rapaza do circo 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928670"/>
            <a:ext cx="7475743" cy="5289759"/>
          </a:xfrm>
          <a:effectLst>
            <a:outerShdw blurRad="355600" dist="355600" dir="8100000" algn="tr" rotWithShape="0">
              <a:prstClr val="black">
                <a:alpha val="43000"/>
              </a:prstClr>
            </a:outerShdw>
          </a:effectLst>
        </p:spPr>
      </p:pic>
      <p:sp>
        <p:nvSpPr>
          <p:cNvPr id="3" name="3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Arial Rounded MT Bold" pitchFamily="34" charset="0"/>
              </a:rPr>
              <a:t>Isabel</a:t>
            </a:r>
            <a:endParaRPr lang="es-ES" dirty="0">
              <a:latin typeface="Arial Rounded MT Bold" pitchFamily="34" charset="0"/>
            </a:endParaRPr>
          </a:p>
        </p:txBody>
      </p:sp>
      <p:pic>
        <p:nvPicPr>
          <p:cNvPr id="5" name="4 Imagen" descr="Isabel 3 copia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60430" y="3929066"/>
            <a:ext cx="3597848" cy="2613428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7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4000504"/>
            <a:ext cx="8229600" cy="1143000"/>
          </a:xfrm>
          <a:effectLst>
            <a:outerShdw blurRad="50800" dist="76200" dir="8100000" algn="tr" rotWithShape="0">
              <a:prstClr val="black">
                <a:alpha val="25000"/>
              </a:prstClr>
            </a:outerShdw>
            <a:reflection blurRad="6350" stA="52000" endA="300" endPos="35000" dir="5400000" sy="-100000" algn="bl" rotWithShape="0"/>
          </a:effectLst>
        </p:spPr>
        <p:txBody>
          <a:bodyPr>
            <a:noAutofit/>
          </a:bodyPr>
          <a:lstStyle/>
          <a:p>
            <a:r>
              <a:rPr lang="es-ES" sz="10000" b="1" dirty="0">
                <a:solidFill>
                  <a:srgbClr val="FFC000"/>
                </a:solidFill>
                <a:latin typeface="MS PMincho" pitchFamily="18" charset="-128"/>
                <a:ea typeface="MS PMincho" pitchFamily="18" charset="-128"/>
              </a:rPr>
              <a:t>e</a:t>
            </a:r>
            <a:r>
              <a:rPr lang="es-ES" sz="10000" b="1" dirty="0" smtClean="0">
                <a:solidFill>
                  <a:srgbClr val="FFC000"/>
                </a:solidFill>
                <a:latin typeface="MS PMincho" pitchFamily="18" charset="-128"/>
                <a:ea typeface="MS PMincho" pitchFamily="18" charset="-128"/>
              </a:rPr>
              <a:t> </a:t>
            </a:r>
            <a:r>
              <a:rPr lang="es-ES" sz="10000" b="1" dirty="0" err="1" smtClean="0"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debux</a:t>
            </a:r>
            <a:r>
              <a:rPr lang="es-ES" sz="10000" b="1" dirty="0" err="1" smtClean="0">
                <a:solidFill>
                  <a:srgbClr val="FFC000"/>
                </a:solidFill>
                <a:latin typeface="Batang" pitchFamily="18" charset="-127"/>
                <a:ea typeface="Batang" pitchFamily="18" charset="-127"/>
              </a:rPr>
              <a:t>am</a:t>
            </a:r>
            <a:r>
              <a:rPr lang="es-ES" sz="10000" b="1" dirty="0" err="1" smtClean="0"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o</a:t>
            </a:r>
            <a:r>
              <a:rPr lang="es-ES" sz="10000" b="1" dirty="0" err="1" smtClean="0">
                <a:solidFill>
                  <a:srgbClr val="FFC000"/>
                </a:solidFill>
                <a:latin typeface="Batang" pitchFamily="18" charset="-127"/>
                <a:ea typeface="Batang" pitchFamily="18" charset="-127"/>
              </a:rPr>
              <a:t>s</a:t>
            </a:r>
            <a:endParaRPr lang="es-ES" sz="10000" b="1" dirty="0">
              <a:solidFill>
                <a:srgbClr val="FFC000"/>
              </a:solidFill>
              <a:latin typeface="Batang" pitchFamily="18" charset="-127"/>
              <a:ea typeface="Batang" pitchFamily="18" charset="-127"/>
            </a:endParaRPr>
          </a:p>
        </p:txBody>
      </p:sp>
    </p:spTree>
  </p:cSld>
  <p:clrMapOvr>
    <a:masterClrMapping/>
  </p:clrMapOvr>
  <p:transition advTm="1872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A rapaza do circo 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1" y="642918"/>
            <a:ext cx="4046275" cy="5718388"/>
          </a:xfrm>
          <a:effectLst>
            <a:outerShdw blurRad="355600" dist="355600" dir="8100000" algn="tr" rotWithShape="0">
              <a:prstClr val="black">
                <a:alpha val="43000"/>
              </a:prstClr>
            </a:outerShdw>
          </a:effectLst>
        </p:spPr>
      </p:pic>
      <p:pic>
        <p:nvPicPr>
          <p:cNvPr id="3" name="2 Imagen" descr="O ladrón de palabras copia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86446" y="2639894"/>
            <a:ext cx="2928958" cy="364662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5" name="3 Título"/>
          <p:cNvSpPr>
            <a:spLocks noGrp="1"/>
          </p:cNvSpPr>
          <p:nvPr>
            <p:ph type="title"/>
          </p:nvPr>
        </p:nvSpPr>
        <p:spPr>
          <a:xfrm>
            <a:off x="4143372" y="285728"/>
            <a:ext cx="5000660" cy="439718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s-ES" sz="3200" dirty="0" smtClean="0">
                <a:latin typeface="Arial Rounded MT Bold" pitchFamily="34" charset="0"/>
              </a:rPr>
              <a:t> O ladrón de palabras</a:t>
            </a:r>
            <a:endParaRPr lang="es-ES" sz="3200" dirty="0">
              <a:latin typeface="Arial Rounded MT Bold" pitchFamily="34" charset="0"/>
            </a:endParaRPr>
          </a:p>
        </p:txBody>
      </p:sp>
      <p:pic>
        <p:nvPicPr>
          <p:cNvPr id="6" name="5 Imagen" descr="O ladrón de palabras copia 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1333" y="1820799"/>
            <a:ext cx="6101334" cy="3216402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A rapaza do circo 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928670"/>
            <a:ext cx="7475742" cy="5289759"/>
          </a:xfrm>
          <a:effectLst>
            <a:outerShdw blurRad="355600" dist="355600" dir="8100000" algn="tr" rotWithShape="0">
              <a:prstClr val="black">
                <a:alpha val="43000"/>
              </a:prstClr>
            </a:outerShdw>
          </a:effectLst>
        </p:spPr>
      </p:pic>
      <p:pic>
        <p:nvPicPr>
          <p:cNvPr id="3" name="2 Imagen" descr="A barra de pan 1 11cop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868" y="1571612"/>
            <a:ext cx="3520873" cy="2714628"/>
          </a:xfrm>
          <a:prstGeom prst="rect">
            <a:avLst/>
          </a:prstGeom>
        </p:spPr>
      </p:pic>
      <p:pic>
        <p:nvPicPr>
          <p:cNvPr id="5" name="4 Imagen" descr="A barra de pan 1 11copi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3857628"/>
            <a:ext cx="2287501" cy="2714628"/>
          </a:xfrm>
          <a:prstGeom prst="rect">
            <a:avLst/>
          </a:prstGeom>
        </p:spPr>
      </p:pic>
      <p:sp>
        <p:nvSpPr>
          <p:cNvPr id="6" name="3 Título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72547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s-ES" sz="3600" dirty="0" smtClean="0">
                <a:latin typeface="Arial Rounded MT Bold" pitchFamily="34" charset="0"/>
              </a:rPr>
              <a:t>A barra de pan</a:t>
            </a:r>
            <a:endParaRPr lang="es-ES" sz="3600" dirty="0">
              <a:latin typeface="Arial Rounded MT Bold" pitchFamily="3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A rapaza do circo 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928670"/>
            <a:ext cx="7475742" cy="5289759"/>
          </a:xfrm>
          <a:effectLst>
            <a:outerShdw blurRad="355600" dist="355600" dir="8100000" algn="tr" rotWithShape="0">
              <a:prstClr val="black">
                <a:alpha val="43000"/>
              </a:prstClr>
            </a:outerShdw>
          </a:effectLst>
        </p:spPr>
      </p:pic>
      <p:sp>
        <p:nvSpPr>
          <p:cNvPr id="3" name="3 Título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2547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Arial Rounded MT Bold" pitchFamily="34" charset="0"/>
              </a:rPr>
              <a:t>Isabel</a:t>
            </a:r>
            <a:endParaRPr lang="es-ES" dirty="0">
              <a:latin typeface="Arial Rounded MT Bold" pitchFamily="34" charset="0"/>
            </a:endParaRPr>
          </a:p>
        </p:txBody>
      </p:sp>
      <p:pic>
        <p:nvPicPr>
          <p:cNvPr id="5" name="4 Imagen" descr="Isabel 2 cop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5852" y="1211593"/>
            <a:ext cx="3714776" cy="5432117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A rapaza do circo 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928670"/>
            <a:ext cx="7475742" cy="5289759"/>
          </a:xfrm>
          <a:effectLst>
            <a:outerShdw blurRad="355600" dist="355600" dir="8100000" algn="tr" rotWithShape="0">
              <a:prstClr val="black">
                <a:alpha val="43000"/>
              </a:prstClr>
            </a:outerShdw>
          </a:effec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A rapaza do circo 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928670"/>
            <a:ext cx="7475742" cy="5289759"/>
          </a:xfrm>
          <a:effectLst>
            <a:outerShdw blurRad="355600" dist="355600" dir="8100000" algn="tr" rotWithShape="0">
              <a:prstClr val="black">
                <a:alpha val="43000"/>
              </a:prstClr>
            </a:outerShdw>
          </a:effectLst>
        </p:spPr>
      </p:pic>
      <p:sp>
        <p:nvSpPr>
          <p:cNvPr id="3" name="3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s-ES" sz="3200" dirty="0" smtClean="0">
                <a:latin typeface="Arial Rounded MT Bold" pitchFamily="34" charset="0"/>
              </a:rPr>
              <a:t>¿Que me </a:t>
            </a:r>
            <a:r>
              <a:rPr lang="es-ES" sz="3200" dirty="0" err="1" smtClean="0">
                <a:latin typeface="Arial Rounded MT Bold" pitchFamily="34" charset="0"/>
              </a:rPr>
              <a:t>queres</a:t>
            </a:r>
            <a:r>
              <a:rPr lang="es-ES" sz="3200" dirty="0" smtClean="0">
                <a:latin typeface="Arial Rounded MT Bold" pitchFamily="34" charset="0"/>
              </a:rPr>
              <a:t>, amor?</a:t>
            </a:r>
            <a:endParaRPr lang="es-ES" sz="3200" dirty="0">
              <a:latin typeface="Arial Rounded MT Bold" pitchFamily="34" charset="0"/>
            </a:endParaRPr>
          </a:p>
        </p:txBody>
      </p:sp>
      <p:pic>
        <p:nvPicPr>
          <p:cNvPr id="5" name="4 Imagen" descr="Que me queres, Amor copia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00" y="1643049"/>
            <a:ext cx="7216928" cy="3485983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6857999"/>
          </a:xfrm>
          <a:solidFill>
            <a:srgbClr val="FF0000"/>
          </a:solidFill>
          <a:effectLst>
            <a:outerShdw blurRad="50800" dist="101600" dir="8100000" algn="tr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txBody>
          <a:bodyPr>
            <a:normAutofit/>
          </a:bodyPr>
          <a:lstStyle/>
          <a:p>
            <a:r>
              <a:rPr lang="es-ES" sz="9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A BANDA DESEÑADA</a:t>
            </a:r>
            <a:endParaRPr lang="es-ES" sz="9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itchFamily="18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 rot="20987160">
            <a:off x="1935687" y="4789826"/>
            <a:ext cx="4920147" cy="517476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85000" lnSpcReduction="10000"/>
          </a:bodyPr>
          <a:lstStyle/>
          <a:p>
            <a:r>
              <a:rPr lang="es-E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DA BIBLIOTECA Á ÁULA</a:t>
            </a:r>
            <a:endParaRPr lang="es-ES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142852"/>
            <a:ext cx="9144000" cy="775596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endParaRPr lang="es-ES" sz="9600" dirty="0" smtClean="0">
              <a:solidFill>
                <a:srgbClr val="FF0000"/>
              </a:solidFill>
              <a:latin typeface="Cooper Black" pitchFamily="18" charset="0"/>
              <a:ea typeface="+mj-ea"/>
              <a:cs typeface="+mj-cs"/>
            </a:endParaRPr>
          </a:p>
          <a:p>
            <a:pPr algn="ctr"/>
            <a:endParaRPr lang="es-ES" sz="9600" dirty="0" smtClean="0">
              <a:solidFill>
                <a:srgbClr val="FF0000"/>
              </a:solidFill>
              <a:latin typeface="Cooper Black" pitchFamily="18" charset="0"/>
              <a:ea typeface="+mj-ea"/>
              <a:cs typeface="+mj-cs"/>
            </a:endParaRPr>
          </a:p>
          <a:p>
            <a:pPr algn="ctr"/>
            <a:r>
              <a:rPr lang="es-ES" sz="9600" dirty="0" smtClean="0">
                <a:solidFill>
                  <a:srgbClr val="FF0000"/>
                </a:solidFill>
                <a:latin typeface="Cooper Black" pitchFamily="18" charset="0"/>
                <a:ea typeface="+mj-ea"/>
                <a:cs typeface="+mj-cs"/>
              </a:rPr>
              <a:t>                  </a:t>
            </a:r>
            <a:r>
              <a:rPr lang="es-ES" sz="9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  <a:ea typeface="+mj-ea"/>
                <a:cs typeface="+mj-cs"/>
              </a:rPr>
              <a:t>Fin</a:t>
            </a:r>
          </a:p>
          <a:p>
            <a:pPr algn="ctr"/>
            <a:endParaRPr lang="es-ES" sz="9600" dirty="0" smtClean="0">
              <a:solidFill>
                <a:srgbClr val="FF0000"/>
              </a:solidFill>
              <a:latin typeface="Cooper Black" pitchFamily="18" charset="0"/>
              <a:ea typeface="+mj-ea"/>
              <a:cs typeface="+mj-cs"/>
            </a:endParaRPr>
          </a:p>
          <a:p>
            <a:pPr algn="ctr"/>
            <a:r>
              <a:rPr lang="es-ES" sz="9600" dirty="0" smtClean="0">
                <a:solidFill>
                  <a:srgbClr val="FF0000"/>
                </a:solidFill>
                <a:latin typeface="Cooper Black" pitchFamily="18" charset="0"/>
                <a:ea typeface="+mj-ea"/>
                <a:cs typeface="+mj-cs"/>
              </a:rPr>
              <a:t/>
            </a:r>
            <a:br>
              <a:rPr lang="es-ES" sz="9600" dirty="0" smtClean="0">
                <a:solidFill>
                  <a:srgbClr val="FF0000"/>
                </a:solidFill>
                <a:latin typeface="Cooper Black" pitchFamily="18" charset="0"/>
                <a:ea typeface="+mj-ea"/>
                <a:cs typeface="+mj-cs"/>
              </a:rPr>
            </a:br>
            <a:endParaRPr lang="es-E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6857999"/>
          </a:xfrm>
          <a:solidFill>
            <a:srgbClr val="FF0000"/>
          </a:solidFill>
          <a:effectLst>
            <a:outerShdw blurRad="50800" dist="101600" dir="8100000" algn="tr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txBody>
          <a:bodyPr>
            <a:normAutofit/>
          </a:bodyPr>
          <a:lstStyle/>
          <a:p>
            <a:r>
              <a:rPr lang="es-ES" sz="9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A BANDA DESEÑADA</a:t>
            </a:r>
            <a:endParaRPr lang="es-ES" sz="9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itchFamily="18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 rot="20987160">
            <a:off x="1935687" y="4789826"/>
            <a:ext cx="4920147" cy="517476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85000" lnSpcReduction="10000"/>
          </a:bodyPr>
          <a:lstStyle/>
          <a:p>
            <a:r>
              <a:rPr lang="es-E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DA </a:t>
            </a:r>
            <a:r>
              <a:rPr lang="es-E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BIBLIOTECA</a:t>
            </a:r>
            <a:r>
              <a:rPr lang="es-E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Á ÁULA</a:t>
            </a:r>
            <a:endParaRPr lang="es-ES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-285784" y="0"/>
            <a:ext cx="9429784" cy="7215214"/>
          </a:xfrm>
          <a:solidFill>
            <a:srgbClr val="7030A0"/>
          </a:solidFill>
        </p:spPr>
        <p:txBody>
          <a:bodyPr/>
          <a:lstStyle/>
          <a:p>
            <a:pPr algn="l"/>
            <a:endParaRPr lang="es-ES" dirty="0">
              <a:solidFill>
                <a:srgbClr val="FFC000"/>
              </a:solidFill>
            </a:endParaRPr>
          </a:p>
        </p:txBody>
      </p:sp>
      <p:pic>
        <p:nvPicPr>
          <p:cNvPr id="9" name="8 Imagen" descr="DSCN328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81729" y="4429156"/>
            <a:ext cx="3047989" cy="2285992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0" y="214291"/>
            <a:ext cx="6877204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s-ES" sz="6000" b="1" dirty="0" err="1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Dende</a:t>
            </a:r>
            <a:r>
              <a:rPr lang="es-ES" sz="6000" b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 a biblioteca</a:t>
            </a:r>
            <a:endParaRPr lang="es-ES" sz="6000" b="1" dirty="0">
              <a:solidFill>
                <a:schemeClr val="bg1"/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4" name="3 Subtítulo"/>
          <p:cNvSpPr>
            <a:spLocks noGrp="1"/>
          </p:cNvSpPr>
          <p:nvPr>
            <p:ph type="subTitle" idx="1"/>
          </p:nvPr>
        </p:nvSpPr>
        <p:spPr>
          <a:xfrm>
            <a:off x="357159" y="928671"/>
            <a:ext cx="8001056" cy="92869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77500" lnSpcReduction="20000"/>
          </a:bodyPr>
          <a:lstStyle/>
          <a:p>
            <a:r>
              <a:rPr lang="es-ES" sz="46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Fomentamos a lectura de</a:t>
            </a:r>
          </a:p>
          <a:p>
            <a:pPr algn="r"/>
            <a:r>
              <a:rPr lang="es-ES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  Banda </a:t>
            </a:r>
            <a:r>
              <a:rPr lang="es-ES" spc="3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Deseñada</a:t>
            </a:r>
            <a:endParaRPr lang="es-ES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itchFamily="18" charset="0"/>
            </a:endParaRPr>
          </a:p>
        </p:txBody>
      </p:sp>
      <p:pic>
        <p:nvPicPr>
          <p:cNvPr id="11" name="10 Imagen" descr="IMGP667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15140" y="2678925"/>
            <a:ext cx="2143108" cy="1607331"/>
          </a:xfrm>
          <a:prstGeom prst="rect">
            <a:avLst/>
          </a:prstGeom>
        </p:spPr>
      </p:pic>
      <p:pic>
        <p:nvPicPr>
          <p:cNvPr id="12" name="11 Imagen" descr="IMG_234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86050" y="4435008"/>
            <a:ext cx="2786050" cy="1565760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7072331" y="2143116"/>
            <a:ext cx="1803764" cy="369332"/>
          </a:xfrm>
          <a:prstGeom prst="rect">
            <a:avLst/>
          </a:prstGeom>
          <a:solidFill>
            <a:srgbClr val="FF00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Clubes de lectura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12 Imagen" descr="IMG_234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86532" y="1571636"/>
            <a:ext cx="1485468" cy="2643182"/>
          </a:xfrm>
          <a:prstGeom prst="rect">
            <a:avLst/>
          </a:prstGeom>
        </p:spPr>
      </p:pic>
      <p:pic>
        <p:nvPicPr>
          <p:cNvPr id="14" name="13 Imagen" descr="Cajas Hora leer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71470" y="2138156"/>
            <a:ext cx="2627420" cy="3505422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928662" y="6274378"/>
            <a:ext cx="3268587" cy="369332"/>
          </a:xfrm>
          <a:prstGeom prst="rect">
            <a:avLst/>
          </a:prstGeom>
          <a:solidFill>
            <a:srgbClr val="FF00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Préstamos con </a:t>
            </a:r>
            <a:r>
              <a:rPr lang="es-E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outras</a:t>
            </a:r>
            <a:r>
              <a:rPr lang="es-E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bibliotecas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429124" y="2786058"/>
            <a:ext cx="1261436" cy="369332"/>
          </a:xfrm>
          <a:prstGeom prst="rect">
            <a:avLst/>
          </a:prstGeom>
          <a:solidFill>
            <a:srgbClr val="FF00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Expositores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-71470" y="1630908"/>
            <a:ext cx="928663" cy="369332"/>
          </a:xfrm>
          <a:prstGeom prst="rect">
            <a:avLst/>
          </a:prstGeom>
          <a:solidFill>
            <a:srgbClr val="FF00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Caixas</a:t>
            </a:r>
            <a:r>
              <a:rPr lang="es-E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1000" decel="5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000"/>
                            </p:stCondLst>
                            <p:childTnLst>
                              <p:par>
                                <p:cTn id="3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7" grpId="0" animBg="1"/>
      <p:bldP spid="6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-285784" y="0"/>
            <a:ext cx="9429784" cy="7215214"/>
          </a:xfrm>
          <a:solidFill>
            <a:srgbClr val="FFC000"/>
          </a:solidFill>
        </p:spPr>
        <p:txBody>
          <a:bodyPr/>
          <a:lstStyle/>
          <a:p>
            <a:pPr algn="l"/>
            <a:endParaRPr lang="es-ES" dirty="0">
              <a:solidFill>
                <a:srgbClr val="FFC000"/>
              </a:solidFill>
            </a:endParaRPr>
          </a:p>
        </p:txBody>
      </p:sp>
      <p:pic>
        <p:nvPicPr>
          <p:cNvPr id="14" name="13 Imagen" descr="BOLETÍN CÓMIC_Página_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229082">
            <a:off x="-146640" y="1780415"/>
            <a:ext cx="3604600" cy="2548956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50800" dist="88900" dir="8100000" algn="tr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</p:pic>
      <p:sp>
        <p:nvSpPr>
          <p:cNvPr id="10" name="9 CuadroTexto"/>
          <p:cNvSpPr txBox="1"/>
          <p:nvPr/>
        </p:nvSpPr>
        <p:spPr>
          <a:xfrm>
            <a:off x="0" y="142853"/>
            <a:ext cx="3294492" cy="83099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s-ES" sz="2800" spc="300" dirty="0" err="1" smtClean="0"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Dispoñemos</a:t>
            </a:r>
            <a:r>
              <a:rPr lang="es-ES" sz="2800" dirty="0" smtClean="0">
                <a:solidFill>
                  <a:srgbClr val="FFC000"/>
                </a:solidFill>
                <a:latin typeface="Cooper Black" pitchFamily="18" charset="0"/>
              </a:rPr>
              <a:t> </a:t>
            </a:r>
            <a:r>
              <a:rPr lang="es-ES" sz="2800" dirty="0" smtClean="0">
                <a:solidFill>
                  <a:srgbClr val="FF0000"/>
                </a:solidFill>
                <a:latin typeface="Cooper Black" pitchFamily="18" charset="0"/>
              </a:rPr>
              <a:t>de</a:t>
            </a:r>
            <a:r>
              <a:rPr lang="es-ES" sz="4800" dirty="0" smtClean="0">
                <a:solidFill>
                  <a:srgbClr val="FFC000"/>
                </a:solidFill>
              </a:rPr>
              <a:t> </a:t>
            </a:r>
            <a:endParaRPr lang="es-ES" sz="4800" dirty="0" smtClean="0">
              <a:solidFill>
                <a:schemeClr val="bg1"/>
              </a:solidFill>
            </a:endParaRPr>
          </a:p>
        </p:txBody>
      </p:sp>
      <p:sp>
        <p:nvSpPr>
          <p:cNvPr id="4" name="3 Subtítulo"/>
          <p:cNvSpPr>
            <a:spLocks noGrp="1"/>
          </p:cNvSpPr>
          <p:nvPr>
            <p:ph type="subTitle" idx="1"/>
          </p:nvPr>
        </p:nvSpPr>
        <p:spPr>
          <a:xfrm>
            <a:off x="5929322" y="857233"/>
            <a:ext cx="3214679" cy="500066"/>
          </a:xfrm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20000"/>
          </a:bodyPr>
          <a:lstStyle/>
          <a:p>
            <a:r>
              <a:rPr lang="es-ES" spc="300" dirty="0" smtClean="0">
                <a:solidFill>
                  <a:srgbClr val="FF0000"/>
                </a:solidFill>
                <a:latin typeface="Cooper Black" pitchFamily="18" charset="0"/>
              </a:rPr>
              <a:t> de </a:t>
            </a:r>
            <a:r>
              <a:rPr lang="es-ES" spc="300" dirty="0" smtClean="0"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Cómics</a:t>
            </a:r>
            <a:endParaRPr lang="es-ES" spc="300" dirty="0">
              <a:solidFill>
                <a:srgbClr val="FF0000"/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714744" y="1857364"/>
            <a:ext cx="2071701" cy="369332"/>
          </a:xfrm>
          <a:prstGeom prst="rect">
            <a:avLst/>
          </a:prstGeom>
          <a:solidFill>
            <a:srgbClr val="FF00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Boletíns</a:t>
            </a:r>
            <a:r>
              <a:rPr lang="es-E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lectura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8 Imagen" descr="DSCN328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728" y="4281676"/>
            <a:ext cx="3643339" cy="2576348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50800" dist="114300" dir="8100000" algn="tr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</p:pic>
      <p:sp>
        <p:nvSpPr>
          <p:cNvPr id="11" name="10 CuadroTexto"/>
          <p:cNvSpPr txBox="1"/>
          <p:nvPr/>
        </p:nvSpPr>
        <p:spPr>
          <a:xfrm>
            <a:off x="1714480" y="500042"/>
            <a:ext cx="5589672" cy="707886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s-ES" sz="4000" spc="300" dirty="0" smtClean="0">
                <a:solidFill>
                  <a:schemeClr val="bg1"/>
                </a:solidFill>
                <a:latin typeface="Cooper Black" pitchFamily="18" charset="0"/>
                <a:ea typeface="Batang" pitchFamily="18" charset="-127"/>
              </a:rPr>
              <a:t>Recursos</a:t>
            </a:r>
            <a:r>
              <a:rPr lang="es-ES" sz="4000" b="1" spc="300" dirty="0" smtClean="0">
                <a:solidFill>
                  <a:schemeClr val="bg1"/>
                </a:solidFill>
                <a:latin typeface="Cooper Black" pitchFamily="18" charset="0"/>
                <a:ea typeface="Batang" pitchFamily="18" charset="-127"/>
              </a:rPr>
              <a:t> </a:t>
            </a:r>
            <a:r>
              <a:rPr lang="es-ES" sz="4000" b="1" spc="300" dirty="0" smtClean="0"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e</a:t>
            </a:r>
            <a:r>
              <a:rPr lang="es-ES" sz="4000" b="1" spc="300" dirty="0" smtClean="0">
                <a:solidFill>
                  <a:schemeClr val="bg1"/>
                </a:solidFill>
                <a:latin typeface="Cooper Black" pitchFamily="18" charset="0"/>
                <a:ea typeface="Batang" pitchFamily="18" charset="-127"/>
              </a:rPr>
              <a:t> </a:t>
            </a:r>
            <a:r>
              <a:rPr lang="es-ES" sz="4000" spc="300" dirty="0" smtClean="0">
                <a:solidFill>
                  <a:schemeClr val="bg1"/>
                </a:solidFill>
                <a:latin typeface="Cooper Black" pitchFamily="18" charset="0"/>
                <a:ea typeface="Batang" pitchFamily="18" charset="-127"/>
              </a:rPr>
              <a:t>Fondos</a:t>
            </a:r>
            <a:endParaRPr lang="es-ES" sz="4000" spc="300" dirty="0">
              <a:solidFill>
                <a:schemeClr val="bg1"/>
              </a:solidFill>
              <a:latin typeface="Cooper Black" pitchFamily="18" charset="0"/>
              <a:ea typeface="Batang" pitchFamily="18" charset="-127"/>
            </a:endParaRPr>
          </a:p>
        </p:txBody>
      </p:sp>
      <p:pic>
        <p:nvPicPr>
          <p:cNvPr id="12" name="11 Imagen" descr="BOLETÍN CÓMIC_Página_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57755" y="2500308"/>
            <a:ext cx="4344028" cy="3071834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50800" dist="114300" dir="8100000" algn="tr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</p:pic>
    </p:spTree>
    <p:custDataLst>
      <p:tags r:id="rId1"/>
    </p:custData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1000" decel="5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" name="4 Imagen" descr="arrugas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1602" y="0"/>
            <a:ext cx="13506775" cy="6858000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-107157" y="3071810"/>
            <a:ext cx="1464447" cy="369332"/>
          </a:xfrm>
          <a:prstGeom prst="rect">
            <a:avLst/>
          </a:prstGeom>
          <a:solidFill>
            <a:srgbClr val="FF00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Películas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71 0.00832 L 0.08472 0.004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00" y="-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BOLETÍN CÓMIC_Página_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1472" y="4786322"/>
            <a:ext cx="8229600" cy="1143000"/>
          </a:xfrm>
          <a:solidFill>
            <a:schemeClr val="tx1">
              <a:alpha val="21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s-ES" sz="4800" dirty="0" smtClean="0">
                <a:solidFill>
                  <a:srgbClr val="FF0000"/>
                </a:solidFill>
                <a:latin typeface="Cooper Black" pitchFamily="18" charset="0"/>
              </a:rPr>
              <a:t>cine – banda </a:t>
            </a:r>
            <a:r>
              <a:rPr lang="es-ES" sz="4800" dirty="0" err="1" smtClean="0">
                <a:solidFill>
                  <a:srgbClr val="FF0000"/>
                </a:solidFill>
                <a:latin typeface="Cooper Black" pitchFamily="18" charset="0"/>
              </a:rPr>
              <a:t>deseñada</a:t>
            </a:r>
            <a:r>
              <a:rPr lang="es-ES" sz="4800" dirty="0" smtClean="0">
                <a:solidFill>
                  <a:srgbClr val="FF0000"/>
                </a:solidFill>
                <a:latin typeface="Cooper Black" pitchFamily="18" charset="0"/>
              </a:rPr>
              <a:t>  películas- literatura </a:t>
            </a:r>
            <a:endParaRPr lang="es-ES" sz="4800" dirty="0">
              <a:solidFill>
                <a:srgbClr val="FF0000"/>
              </a:solidFill>
              <a:latin typeface="Cooper Black" pitchFamily="18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14283" y="1046154"/>
            <a:ext cx="8429684" cy="1454153"/>
          </a:xfrm>
          <a:solidFill>
            <a:schemeClr val="tx1">
              <a:alpha val="21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>
              <a:buNone/>
            </a:pPr>
            <a:r>
              <a:rPr lang="es-ES" sz="4400" dirty="0" err="1" smtClean="0">
                <a:solidFill>
                  <a:srgbClr val="FFC000"/>
                </a:solidFill>
                <a:latin typeface="Cooper Black" pitchFamily="18" charset="0"/>
              </a:rPr>
              <a:t>documentais</a:t>
            </a:r>
            <a:r>
              <a:rPr lang="es-ES" sz="4400" dirty="0" smtClean="0">
                <a:solidFill>
                  <a:srgbClr val="FFC000"/>
                </a:solidFill>
                <a:latin typeface="Cooper Black" pitchFamily="18" charset="0"/>
              </a:rPr>
              <a:t> – códigos de comunicación  </a:t>
            </a:r>
            <a:endParaRPr lang="es-ES" sz="4400" dirty="0">
              <a:solidFill>
                <a:srgbClr val="FFC000"/>
              </a:solidFill>
              <a:latin typeface="Cooper Black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58204" cy="1225536"/>
          </a:xfrm>
          <a:ln>
            <a:solidFill>
              <a:srgbClr val="FFC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l"/>
            <a:r>
              <a:rPr lang="es-ES" sz="6000" kern="2500" spc="600" dirty="0" smtClean="0">
                <a:solidFill>
                  <a:srgbClr val="FF0000"/>
                </a:solidFill>
                <a:latin typeface="Cooper Black" pitchFamily="18" charset="0"/>
              </a:rPr>
              <a:t>   </a:t>
            </a:r>
            <a:r>
              <a:rPr lang="es-ES" sz="6000" kern="2500" spc="600" dirty="0" err="1" smtClean="0">
                <a:solidFill>
                  <a:srgbClr val="FF0000"/>
                </a:solidFill>
                <a:latin typeface="Cooper Black" pitchFamily="18" charset="0"/>
              </a:rPr>
              <a:t>adquisicións</a:t>
            </a:r>
            <a:r>
              <a:rPr lang="es-ES" sz="6000" kern="2500" spc="600" dirty="0" smtClean="0">
                <a:solidFill>
                  <a:srgbClr val="FF0000"/>
                </a:solidFill>
                <a:latin typeface="Cooper Black" pitchFamily="18" charset="0"/>
              </a:rPr>
              <a:t> </a:t>
            </a:r>
            <a:endParaRPr lang="es-ES" sz="6000" kern="2500" spc="600" dirty="0">
              <a:solidFill>
                <a:srgbClr val="FF0000"/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 rot="16200000">
            <a:off x="49988" y="1164402"/>
            <a:ext cx="1757346" cy="571504"/>
          </a:xfrm>
          <a:ln>
            <a:solidFill>
              <a:srgbClr val="FFC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s-ES" dirty="0" smtClean="0"/>
              <a:t>FRANCÉS</a:t>
            </a:r>
            <a:endParaRPr lang="es-ES" dirty="0"/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 rot="16200000">
            <a:off x="3214679" y="1857364"/>
            <a:ext cx="1643074" cy="642943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GALEGO</a:t>
            </a:r>
          </a:p>
        </p:txBody>
      </p:sp>
      <p:pic>
        <p:nvPicPr>
          <p:cNvPr id="6" name="5 Imagen" descr="Ay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9321" y="3575320"/>
            <a:ext cx="2184403" cy="3068391"/>
          </a:xfrm>
          <a:prstGeom prst="rect">
            <a:avLst/>
          </a:prstGeom>
        </p:spPr>
      </p:pic>
      <p:pic>
        <p:nvPicPr>
          <p:cNvPr id="7" name="6 Imagen" descr="Ay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355" y="3932510"/>
            <a:ext cx="2155544" cy="3068391"/>
          </a:xfrm>
          <a:prstGeom prst="rect">
            <a:avLst/>
          </a:prstGeom>
        </p:spPr>
      </p:pic>
      <p:pic>
        <p:nvPicPr>
          <p:cNvPr id="8" name="7 Imagen" descr="Ay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787" y="3429001"/>
            <a:ext cx="2030949" cy="3068391"/>
          </a:xfrm>
          <a:prstGeom prst="rect">
            <a:avLst/>
          </a:prstGeom>
        </p:spPr>
      </p:pic>
      <p:pic>
        <p:nvPicPr>
          <p:cNvPr id="10" name="9 Imagen" descr="Ay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46317" y="3571876"/>
            <a:ext cx="1370536" cy="2093924"/>
          </a:xfrm>
          <a:prstGeom prst="rect">
            <a:avLst/>
          </a:prstGeom>
        </p:spPr>
      </p:pic>
      <p:pic>
        <p:nvPicPr>
          <p:cNvPr id="11" name="10 Imagen" descr="Aya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4068" y="3581401"/>
            <a:ext cx="1426379" cy="2093924"/>
          </a:xfrm>
          <a:prstGeom prst="rect">
            <a:avLst/>
          </a:prstGeom>
        </p:spPr>
      </p:pic>
      <p:pic>
        <p:nvPicPr>
          <p:cNvPr id="12" name="11 Imagen" descr="Aya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57222" y="2500306"/>
            <a:ext cx="1481451" cy="2093924"/>
          </a:xfrm>
          <a:prstGeom prst="rect">
            <a:avLst/>
          </a:prstGeom>
        </p:spPr>
      </p:pic>
      <p:pic>
        <p:nvPicPr>
          <p:cNvPr id="13" name="12 Imagen" descr="Aya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0232" y="2131006"/>
            <a:ext cx="1481451" cy="1975268"/>
          </a:xfrm>
          <a:prstGeom prst="rect">
            <a:avLst/>
          </a:prstGeom>
        </p:spPr>
      </p:pic>
      <p:pic>
        <p:nvPicPr>
          <p:cNvPr id="14" name="13 Imagen" descr="Aya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0629" y="1655433"/>
            <a:ext cx="1481451" cy="1773568"/>
          </a:xfrm>
          <a:prstGeom prst="rect">
            <a:avLst/>
          </a:prstGeom>
        </p:spPr>
      </p:pic>
      <p:pic>
        <p:nvPicPr>
          <p:cNvPr id="15" name="14 Imagen" descr="Aya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90997" y="1285861"/>
            <a:ext cx="1310372" cy="2093924"/>
          </a:xfrm>
          <a:prstGeom prst="rect">
            <a:avLst/>
          </a:prstGeom>
        </p:spPr>
      </p:pic>
      <p:pic>
        <p:nvPicPr>
          <p:cNvPr id="9" name="8 Imagen" descr="Aya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98095" y="3906844"/>
            <a:ext cx="1401049" cy="2093924"/>
          </a:xfrm>
          <a:prstGeom prst="rect">
            <a:avLst/>
          </a:prstGeom>
        </p:spPr>
      </p:pic>
      <p:sp>
        <p:nvSpPr>
          <p:cNvPr id="5" name="2 Marcador de contenido"/>
          <p:cNvSpPr txBox="1">
            <a:spLocks/>
          </p:cNvSpPr>
          <p:nvPr/>
        </p:nvSpPr>
        <p:spPr>
          <a:xfrm rot="16200000">
            <a:off x="6286508" y="2000236"/>
            <a:ext cx="1785950" cy="500075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CASTELÁN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000"/>
                            </p:stCondLst>
                            <p:childTnLst>
                              <p:par>
                                <p:cTn id="5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6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6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0"/>
                            </p:stCondLst>
                            <p:childTnLst>
                              <p:par>
                                <p:cTn id="7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3000"/>
                            </p:stCondLst>
                            <p:childTnLst>
                              <p:par>
                                <p:cTn id="9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0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1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|3.7|3.5|2.8|4|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4.8|3.6|3|3.1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1975</TotalTime>
  <Words>259</Words>
  <Application>Microsoft Office PowerPoint</Application>
  <PresentationFormat>Presentación en pantalla (4:3)</PresentationFormat>
  <Paragraphs>82</Paragraphs>
  <Slides>35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36" baseType="lpstr">
      <vt:lpstr>Tema de Office</vt:lpstr>
      <vt:lpstr>Lemos………</vt:lpstr>
      <vt:lpstr>Imaxinamos</vt:lpstr>
      <vt:lpstr>e debuxamos</vt:lpstr>
      <vt:lpstr>A BANDA DESEÑADA</vt:lpstr>
      <vt:lpstr>Presentación de PowerPoint</vt:lpstr>
      <vt:lpstr>Presentación de PowerPoint</vt:lpstr>
      <vt:lpstr>Presentación de PowerPoint</vt:lpstr>
      <vt:lpstr>cine – banda deseñada  películas- literatura </vt:lpstr>
      <vt:lpstr>   adquisicións </vt:lpstr>
      <vt:lpstr>O proxecto</vt:lpstr>
      <vt:lpstr>Educación Plástica e Visual</vt:lpstr>
      <vt:lpstr>Elaborar un cómic a partir  dun relato</vt:lpstr>
      <vt:lpstr>Presenza da Biblioteca</vt:lpstr>
      <vt:lpstr>O xogo da guerra. Carlos Casares</vt:lpstr>
      <vt:lpstr>Presentación de PowerPoint</vt:lpstr>
      <vt:lpstr>Presentación de PowerPoint</vt:lpstr>
      <vt:lpstr>Presentación de PowerPoint</vt:lpstr>
      <vt:lpstr>Presentación de PowerPoint</vt:lpstr>
      <vt:lpstr>Traballando en grupo</vt:lpstr>
      <vt:lpstr>Presentación de PowerPoint</vt:lpstr>
      <vt:lpstr>O resultado FINAL</vt:lpstr>
      <vt:lpstr>Presentación de PowerPoint</vt:lpstr>
      <vt:lpstr>Presentación de PowerPoint</vt:lpstr>
      <vt:lpstr>A rapaza do circo</vt:lpstr>
      <vt:lpstr>A rapaza do circo</vt:lpstr>
      <vt:lpstr>Isabel</vt:lpstr>
      <vt:lpstr>Nin en soños vou perder a miña lingua</vt:lpstr>
      <vt:lpstr>A barra de pan</vt:lpstr>
      <vt:lpstr>Isabel</vt:lpstr>
      <vt:lpstr> O ladrón de palabras</vt:lpstr>
      <vt:lpstr>A barra de pan</vt:lpstr>
      <vt:lpstr>Isabel</vt:lpstr>
      <vt:lpstr>Presentación de PowerPoint</vt:lpstr>
      <vt:lpstr>¿Que me queres, amor?</vt:lpstr>
      <vt:lpstr>A BANDA DESEÑADA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BANDA DESEÑADA</dc:title>
  <dc:creator>BIBLIOTECA</dc:creator>
  <cp:lastModifiedBy>CAFI</cp:lastModifiedBy>
  <cp:revision>198</cp:revision>
  <dcterms:created xsi:type="dcterms:W3CDTF">2012-10-26T21:52:37Z</dcterms:created>
  <dcterms:modified xsi:type="dcterms:W3CDTF">2012-11-09T20:27:29Z</dcterms:modified>
</cp:coreProperties>
</file>