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8DC4-4AEB-4CCD-B65F-7327615D6794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BD91-8B54-4A56-9625-1DE147586E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995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8DC4-4AEB-4CCD-B65F-7327615D6794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BD91-8B54-4A56-9625-1DE147586E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9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8DC4-4AEB-4CCD-B65F-7327615D6794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BD91-8B54-4A56-9625-1DE147586E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426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8DC4-4AEB-4CCD-B65F-7327615D6794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BD91-8B54-4A56-9625-1DE147586E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071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8DC4-4AEB-4CCD-B65F-7327615D6794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BD91-8B54-4A56-9625-1DE147586E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536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8DC4-4AEB-4CCD-B65F-7327615D6794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BD91-8B54-4A56-9625-1DE147586E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98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8DC4-4AEB-4CCD-B65F-7327615D6794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BD91-8B54-4A56-9625-1DE147586E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0446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8DC4-4AEB-4CCD-B65F-7327615D6794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BD91-8B54-4A56-9625-1DE147586E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5141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8DC4-4AEB-4CCD-B65F-7327615D6794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BD91-8B54-4A56-9625-1DE147586E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12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8DC4-4AEB-4CCD-B65F-7327615D6794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BD91-8B54-4A56-9625-1DE147586E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886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8DC4-4AEB-4CCD-B65F-7327615D6794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BD91-8B54-4A56-9625-1DE147586E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624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DC4-4AEB-4CCD-B65F-7327615D6794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EBD91-8B54-4A56-9625-1DE147586E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14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127710"/>
            <a:ext cx="138112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4991100"/>
            <a:ext cx="15621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21600" y="908720"/>
            <a:ext cx="6910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lgerian" panose="04020705040A02060702" pitchFamily="82" charset="0"/>
              </a:rPr>
              <a:t>Experimentando  II</a:t>
            </a:r>
            <a:endParaRPr lang="es-ES" sz="5400" b="1" cap="all" spc="0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727694" y="2120775"/>
            <a:ext cx="47282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Biblioteca</a:t>
            </a:r>
          </a:p>
          <a:p>
            <a:pPr algn="ctr"/>
            <a:r>
              <a:rPr lang="es-ES" sz="5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Avelaiona</a:t>
            </a:r>
            <a:r>
              <a:rPr lang="es-E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Luíña</a:t>
            </a:r>
            <a:endParaRPr lang="es-E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648233" y="450912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0070C0"/>
                </a:solidFill>
                <a:latin typeface="Amadeus Regular" panose="00000400000000000000" pitchFamily="2" charset="0"/>
              </a:rPr>
              <a:t>CEIP  </a:t>
            </a:r>
            <a:r>
              <a:rPr lang="es-ES" sz="3600" dirty="0" err="1" smtClean="0">
                <a:solidFill>
                  <a:srgbClr val="0070C0"/>
                </a:solidFill>
                <a:latin typeface="Amadeus Regular" panose="00000400000000000000" pitchFamily="2" charset="0"/>
              </a:rPr>
              <a:t>Cespón</a:t>
            </a:r>
            <a:r>
              <a:rPr lang="es-ES" sz="3600" dirty="0" smtClean="0">
                <a:solidFill>
                  <a:srgbClr val="0070C0"/>
                </a:solidFill>
                <a:latin typeface="Amadeus Regular" panose="00000400000000000000" pitchFamily="2" charset="0"/>
              </a:rPr>
              <a:t> </a:t>
            </a:r>
          </a:p>
          <a:p>
            <a:r>
              <a:rPr lang="es-ES" sz="3600" dirty="0">
                <a:solidFill>
                  <a:srgbClr val="0070C0"/>
                </a:solidFill>
                <a:latin typeface="Amadeus Regular" panose="00000400000000000000" pitchFamily="2" charset="0"/>
              </a:rPr>
              <a:t> </a:t>
            </a:r>
            <a:r>
              <a:rPr lang="es-ES" sz="3600" dirty="0" smtClean="0">
                <a:solidFill>
                  <a:srgbClr val="0070C0"/>
                </a:solidFill>
                <a:latin typeface="Amadeus Regular" panose="00000400000000000000" pitchFamily="2" charset="0"/>
              </a:rPr>
              <a:t>                 2014</a:t>
            </a:r>
            <a:endParaRPr lang="es-ES" sz="3600" dirty="0">
              <a:solidFill>
                <a:srgbClr val="0070C0"/>
              </a:solidFill>
              <a:latin typeface="Amadeus Regular" panose="00000400000000000000" pitchFamily="2" charset="0"/>
            </a:endParaRPr>
          </a:p>
        </p:txBody>
      </p:sp>
      <p:pic>
        <p:nvPicPr>
          <p:cNvPr id="2053" name="Picture 5" descr="G:\PLAN MELLORA-lola\IMAXES LUIÑA\LUIÑA CIENCIA\luinha_bombilla_matra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66469"/>
            <a:ext cx="2198709" cy="28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411760" y="6237312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Música:   “Amanecer”    de  Edward </a:t>
            </a:r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Grieg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107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  <p:sndAc>
          <p:stSnd loop="1">
            <p:snd r:embed="rId2" name="Edvard Grieg_ _Peer Gynt_-[www_flvto_com].wav"/>
          </p:stSnd>
        </p:sndAc>
      </p:transition>
    </mc:Choice>
    <mc:Fallback>
      <p:transition spd="slow">
        <p:dissolve/>
        <p:sndAc>
          <p:stSnd loop="1">
            <p:snd r:embed="rId2" name="Edvard Grieg_ _Peer Gynt_-[www_flvto_com]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324748" cy="13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5301208"/>
            <a:ext cx="1302622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FELIX\Desktop\experimentando2\101_16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6034"/>
            <a:ext cx="3878600" cy="290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FELIX\Desktop\experimentando2\101_16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33" y="188640"/>
            <a:ext cx="240026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FELIX\Desktop\experimentando2\101_161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52"/>
          <a:stretch/>
        </p:blipFill>
        <p:spPr bwMode="auto">
          <a:xfrm>
            <a:off x="1547664" y="3573016"/>
            <a:ext cx="387860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FELIX\Desktop\experimentando2\101_16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33" y="2132856"/>
            <a:ext cx="240026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FELIX\Desktop\experimentando2\101_16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19" y="4149080"/>
            <a:ext cx="2394181" cy="179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123728" y="6046893"/>
            <a:ext cx="5118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Obtención da luz branca a partir das </a:t>
            </a:r>
            <a:r>
              <a:rPr lang="es-ES" dirty="0" err="1" smtClean="0"/>
              <a:t>cores</a:t>
            </a:r>
            <a:r>
              <a:rPr lang="es-ES" dirty="0" smtClean="0"/>
              <a:t> primarias.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811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33946"/>
            <a:ext cx="1187624" cy="122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339" y="0"/>
            <a:ext cx="961661" cy="13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FELIX\Desktop\experimentando2\101_16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7" y="3283261"/>
            <a:ext cx="3636235" cy="27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FELIX\Desktop\experimentando2\101_16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19014"/>
            <a:ext cx="3636235" cy="269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FELIX\Desktop\experimentando2\101_16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51636"/>
            <a:ext cx="3623098" cy="271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FELIX\Desktop\experimentando2\101_16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31" y="351636"/>
            <a:ext cx="3636235" cy="27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49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8936" y="3355067"/>
            <a:ext cx="489651" cy="651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305425"/>
            <a:ext cx="990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5301208"/>
            <a:ext cx="1302622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C:\Users\FELIX\Desktop\experimentando2\101_16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08856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FELIX\Desktop\experimentando2\101_16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83" y="3517795"/>
            <a:ext cx="3499117" cy="26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508104" y="1268760"/>
            <a:ext cx="31405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 alumnado de 3º experimenta </a:t>
            </a:r>
            <a:r>
              <a:rPr lang="es-ES" dirty="0" err="1" smtClean="0"/>
              <a:t>co</a:t>
            </a:r>
            <a:r>
              <a:rPr lang="es-ES" dirty="0" smtClean="0"/>
              <a:t> aire:</a:t>
            </a:r>
          </a:p>
          <a:p>
            <a:endParaRPr lang="es-ES" dirty="0"/>
          </a:p>
          <a:p>
            <a:r>
              <a:rPr lang="es-ES" dirty="0" smtClean="0"/>
              <a:t>          O aire pesa.</a:t>
            </a:r>
          </a:p>
          <a:p>
            <a:r>
              <a:rPr lang="es-ES" dirty="0" smtClean="0"/>
              <a:t>          O aire ocupa un lugar.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816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14047"/>
            <a:ext cx="1324748" cy="13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99" y="5748723"/>
            <a:ext cx="18859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FELIX\Desktop\experimentando2\101_16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FELIX\Desktop\experimentando2\101_16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740490" cy="280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835696" y="155067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“</a:t>
            </a:r>
            <a:r>
              <a:rPr lang="es-ES" dirty="0" err="1" smtClean="0"/>
              <a:t>Xogando</a:t>
            </a:r>
            <a:r>
              <a:rPr lang="es-ES" dirty="0" smtClean="0"/>
              <a:t>” coa luz.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790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24897"/>
            <a:ext cx="1324748" cy="13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0" y="1351813"/>
            <a:ext cx="912504" cy="376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5114925"/>
            <a:ext cx="12858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C:\Users\FELIX\Desktop\experimentando2\101_16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8813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FELIX\Desktop\experimentando2\101_16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09" y="208812"/>
            <a:ext cx="3141455" cy="235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FELIX\Desktop\experimentando2\101_163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6"/>
          <a:stretch/>
        </p:blipFill>
        <p:spPr bwMode="auto">
          <a:xfrm>
            <a:off x="1347421" y="3837337"/>
            <a:ext cx="3086974" cy="252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FELIX\Desktop\experimentando2\101_163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r="2735"/>
          <a:stretch/>
        </p:blipFill>
        <p:spPr bwMode="auto">
          <a:xfrm>
            <a:off x="4841294" y="2924944"/>
            <a:ext cx="3907170" cy="343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475656" y="2764655"/>
            <a:ext cx="2808312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 smtClean="0"/>
              <a:t>O aire </a:t>
            </a:r>
            <a:r>
              <a:rPr lang="es-ES" dirty="0" err="1" smtClean="0"/>
              <a:t>exerce</a:t>
            </a:r>
            <a:r>
              <a:rPr lang="es-ES" dirty="0" smtClean="0"/>
              <a:t> presión en todas as </a:t>
            </a:r>
            <a:r>
              <a:rPr lang="es-ES" dirty="0" err="1" smtClean="0"/>
              <a:t>direccións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22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8936" y="3355067"/>
            <a:ext cx="489651" cy="651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305425"/>
            <a:ext cx="990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5301208"/>
            <a:ext cx="1302622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C:\Users\FELIX\Desktop\experimentando2\101_16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087" y="2780928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FELIX\Desktop\experimentando2\101_16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14" y="404664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005039" y="1453872"/>
            <a:ext cx="390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Experimentando coas </a:t>
            </a:r>
            <a:r>
              <a:rPr lang="es-ES" dirty="0" err="1" smtClean="0"/>
              <a:t>correntes</a:t>
            </a:r>
            <a:r>
              <a:rPr lang="es-ES" dirty="0" smtClean="0"/>
              <a:t> de aire.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511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24897"/>
            <a:ext cx="1324748" cy="13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0" y="1351813"/>
            <a:ext cx="912504" cy="376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5114925"/>
            <a:ext cx="12858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C:\Users\FELIX\Desktop\experimentando2\101_16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26" y="3068959"/>
            <a:ext cx="4599641" cy="344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FELIX\Desktop\experimentando2\101_16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FELIX\Desktop\experimentando2\101_16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6756"/>
            <a:ext cx="3450916" cy="258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300192" y="4293096"/>
            <a:ext cx="242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O aire ocupa un </a:t>
            </a:r>
            <a:r>
              <a:rPr lang="es-ES" dirty="0" err="1" smtClean="0"/>
              <a:t>espazo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55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324748" cy="13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5301208"/>
            <a:ext cx="1302622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:\Users\FELIX\Desktop\experimentando2\101_15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227824"/>
            <a:ext cx="3610271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FELIX\Desktop\experimentando2\101_15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3789040"/>
            <a:ext cx="353826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FELIX\Desktop\experimentando2\101_15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951" y="1844824"/>
            <a:ext cx="3498304" cy="262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724128" y="5157192"/>
            <a:ext cx="237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Xogando</a:t>
            </a:r>
            <a:r>
              <a:rPr lang="es-ES" dirty="0" smtClean="0"/>
              <a:t> coas sombras.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67995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33946"/>
            <a:ext cx="1187624" cy="122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339" y="0"/>
            <a:ext cx="961661" cy="13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C:\Users\FELIX\Desktop\experimentando2\101_16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51792"/>
            <a:ext cx="5904656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195736" y="5373216"/>
            <a:ext cx="366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Ilusión óptica: un </a:t>
            </a:r>
            <a:r>
              <a:rPr lang="es-ES" dirty="0" err="1" smtClean="0"/>
              <a:t>engano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cerebro.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839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14047"/>
            <a:ext cx="1324748" cy="13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99" y="5748723"/>
            <a:ext cx="18859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C:\Users\FELIX\Desktop\experimentando2\101_16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69267" y="5748723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Agasallos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fin de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actividade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16020"/>
            <a:ext cx="1324748" cy="13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4991100"/>
            <a:ext cx="15621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0" y="1351813"/>
            <a:ext cx="912504" cy="376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FELIX\Desktop\experimentando2\101_15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56" y="404664"/>
            <a:ext cx="4116288" cy="30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FELIX\Desktop\experimentando2\101_157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1594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475656" y="4005064"/>
            <a:ext cx="33123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Alumnado de 6º presentando diversos experimentos que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ían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levar a cabo.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458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8936" y="3355067"/>
            <a:ext cx="489651" cy="651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305425"/>
            <a:ext cx="990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5301208"/>
            <a:ext cx="1302622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C:\Users\FELIX\Desktop\experimentando2\101_16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99" y="188640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FELIX\Desktop\experimentando2\101_16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4" y="2204864"/>
            <a:ext cx="4259335" cy="319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187624" y="112474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Agasallando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chapas…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580112" y="450912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…e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marcapáxinas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65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260" y="10993"/>
            <a:ext cx="1010739" cy="104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792" y="1052737"/>
            <a:ext cx="456252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FELIX\Desktop\experimentando2\101_15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4" y="3861048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FELIX\Desktop\experimentando2\101_157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648" y="3861048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FELIX\Desktop\experimentando2\101_15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59" y="1412776"/>
            <a:ext cx="2820154" cy="21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572000" y="404664"/>
            <a:ext cx="3024335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 smtClean="0"/>
              <a:t>Explicación do </a:t>
            </a:r>
            <a:r>
              <a:rPr lang="es-ES" dirty="0" err="1" smtClean="0"/>
              <a:t>funcionamento</a:t>
            </a:r>
            <a:r>
              <a:rPr lang="es-ES" dirty="0" smtClean="0"/>
              <a:t> </a:t>
            </a:r>
            <a:r>
              <a:rPr lang="es-ES" dirty="0" err="1" smtClean="0"/>
              <a:t>dun</a:t>
            </a:r>
            <a:r>
              <a:rPr lang="es-ES" dirty="0" smtClean="0"/>
              <a:t> </a:t>
            </a:r>
            <a:r>
              <a:rPr lang="es-ES" dirty="0" err="1" smtClean="0"/>
              <a:t>circuíto</a:t>
            </a:r>
            <a:r>
              <a:rPr lang="es-ES" dirty="0" smtClean="0"/>
              <a:t> eléctrico.</a:t>
            </a:r>
            <a:endParaRPr lang="es-ES" dirty="0"/>
          </a:p>
        </p:txBody>
      </p:sp>
      <p:pic>
        <p:nvPicPr>
          <p:cNvPr id="10" name="Picture 4" descr="C:\Users\FELIX\Desktop\experimentando2\101_157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93" y="404664"/>
            <a:ext cx="3438765" cy="25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58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54" y="-1"/>
            <a:ext cx="1207878" cy="148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7" y="1486797"/>
            <a:ext cx="600339" cy="537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FELIX\Desktop\experimentando2\101_15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99" y="322048"/>
            <a:ext cx="4142601" cy="310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FELIX\Desktop\experimentando2\101_15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074368" cy="305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259632" y="4437112"/>
            <a:ext cx="3024336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 smtClean="0"/>
              <a:t>Explicando como está composta a materia.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755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-13571"/>
            <a:ext cx="1324748" cy="13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5301208"/>
            <a:ext cx="1302622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FELIX\Desktop\experimentando2\101_15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FELIX\Desktop\experimentando2\101_15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1784"/>
            <a:ext cx="3828256" cy="287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FELIX\Desktop\experimentando2\101_15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22" y="2688525"/>
            <a:ext cx="3147540" cy="236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891920" y="1658393"/>
            <a:ext cx="249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Experimentando coa luz.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755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24897"/>
            <a:ext cx="1324748" cy="13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0" y="1351813"/>
            <a:ext cx="912504" cy="376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5114925"/>
            <a:ext cx="12858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FELIX\Desktop\experimentando2\101_15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3034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FELIX\Desktop\experimentando2\101_15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18" y="297387"/>
            <a:ext cx="2933190" cy="219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FELIX\Desktop\experimentando2\101_158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671" r="2458" b="26847"/>
          <a:stretch/>
        </p:blipFill>
        <p:spPr bwMode="auto">
          <a:xfrm>
            <a:off x="2483768" y="2757872"/>
            <a:ext cx="4980373" cy="277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835696" y="5801796"/>
            <a:ext cx="639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Circuíto</a:t>
            </a:r>
            <a:r>
              <a:rPr lang="es-ES" dirty="0" smtClean="0"/>
              <a:t> para a iluminación </a:t>
            </a:r>
            <a:r>
              <a:rPr lang="es-ES" dirty="0" err="1" smtClean="0"/>
              <a:t>dun</a:t>
            </a:r>
            <a:r>
              <a:rPr lang="es-ES" dirty="0" smtClean="0"/>
              <a:t> edificio e </a:t>
            </a:r>
            <a:r>
              <a:rPr lang="es-ES" dirty="0" err="1" smtClean="0"/>
              <a:t>xeración</a:t>
            </a:r>
            <a:r>
              <a:rPr lang="es-ES" dirty="0" smtClean="0"/>
              <a:t> de </a:t>
            </a:r>
            <a:r>
              <a:rPr lang="es-ES" dirty="0" err="1" smtClean="0"/>
              <a:t>movemento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755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33946"/>
            <a:ext cx="1187624" cy="122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339" y="0"/>
            <a:ext cx="961661" cy="13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FELIX\Desktop\experimentando2\101_16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9" y="3212976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FELIX\Desktop\experimentando2\101_15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27" y="332656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FELIX\Desktop\experimentando2\101_16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508104" y="4149080"/>
            <a:ext cx="1944215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 smtClean="0"/>
              <a:t>Explicación sobre </a:t>
            </a:r>
            <a:r>
              <a:rPr lang="es-ES" dirty="0" err="1" smtClean="0"/>
              <a:t>materiais</a:t>
            </a:r>
            <a:r>
              <a:rPr lang="es-ES" dirty="0" smtClean="0"/>
              <a:t> </a:t>
            </a:r>
            <a:r>
              <a:rPr lang="es-ES" dirty="0" err="1" smtClean="0"/>
              <a:t>illantes</a:t>
            </a:r>
            <a:r>
              <a:rPr lang="es-ES" dirty="0" smtClean="0"/>
              <a:t> e </a:t>
            </a:r>
            <a:r>
              <a:rPr lang="es-ES" dirty="0" err="1" smtClean="0"/>
              <a:t>condutores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755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8936" y="3355067"/>
            <a:ext cx="489651" cy="651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305425"/>
            <a:ext cx="990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5301208"/>
            <a:ext cx="1302622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FELIX\Desktop\experimentando2\101_16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92896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FELIX\Desktop\experimentando2\101_16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32656"/>
            <a:ext cx="3528393" cy="26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5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" y="14047"/>
            <a:ext cx="1324748" cy="13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99" y="5748723"/>
            <a:ext cx="18859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FELIX\Desktop\experimentando2\101_16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FELIX\Desktop\experimentando2\101_16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77" y="237660"/>
            <a:ext cx="3199003" cy="239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FELIX\Desktop\experimentando2\101_16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237660"/>
            <a:ext cx="3199003" cy="239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436096" y="4365104"/>
            <a:ext cx="335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Experimentamos </a:t>
            </a:r>
            <a:r>
              <a:rPr lang="es-ES" dirty="0" err="1" smtClean="0"/>
              <a:t>tinguindo</a:t>
            </a:r>
            <a:r>
              <a:rPr lang="es-ES" dirty="0" smtClean="0"/>
              <a:t> flores.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755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150</Words>
  <Application>Microsoft Office PowerPoint</Application>
  <PresentationFormat>Presentación en pantalla (4:3)</PresentationFormat>
  <Paragraphs>27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FELIX</dc:creator>
  <cp:lastModifiedBy>FELIX</cp:lastModifiedBy>
  <cp:revision>11</cp:revision>
  <dcterms:created xsi:type="dcterms:W3CDTF">2014-03-20T17:25:59Z</dcterms:created>
  <dcterms:modified xsi:type="dcterms:W3CDTF">2014-03-20T18:56:25Z</dcterms:modified>
</cp:coreProperties>
</file>